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sldIdLst>
    <p:sldId id="334" r:id="rId4"/>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1C1"/>
    <a:srgbClr val="52B7E1"/>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94660"/>
  </p:normalViewPr>
  <p:slideViewPr>
    <p:cSldViewPr snapToGrid="0">
      <p:cViewPr>
        <p:scale>
          <a:sx n="75" d="100"/>
          <a:sy n="75" d="100"/>
        </p:scale>
        <p:origin x="1152" y="438"/>
      </p:cViewPr>
      <p:guideLst>
        <p:guide orient="horz" pos="2143"/>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404.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2443E-1A20-42C4-91B9-AEDF7E2BD4D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4A58BC-5BD3-4B2E-96BE-FBBE97437E1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4A58BC-5BD3-4B2E-96BE-FBBE97437E1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4A58BC-5BD3-4B2E-96BE-FBBE97437E1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3C7DA2-7D97-490B-ABB6-55861A342C4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4A58BC-5BD3-4B2E-96BE-FBBE97437E1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4A58BC-5BD3-4B2E-96BE-FBBE97437E1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4868A2-10CC-41D3-9C40-2BFA940BDCE6}"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image" Target="../media/image3.png"/><Relationship Id="rId6" Type="http://schemas.openxmlformats.org/officeDocument/2006/relationships/tags" Target="../tags/tag8.xml"/><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image" Target="../media/image4.png"/><Relationship Id="rId2" Type="http://schemas.openxmlformats.org/officeDocument/2006/relationships/tags" Target="../tags/tag6.xml"/><Relationship Id="rId10" Type="http://schemas.openxmlformats.org/officeDocument/2006/relationships/tags" Target="../tags/tag1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3.xml"/><Relationship Id="rId3" Type="http://schemas.openxmlformats.org/officeDocument/2006/relationships/image" Target="../media/image2.png"/><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5.xml"/><Relationship Id="rId3" Type="http://schemas.openxmlformats.org/officeDocument/2006/relationships/image" Target="../media/image2.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17.xm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9.xml"/><Relationship Id="rId3" Type="http://schemas.openxmlformats.org/officeDocument/2006/relationships/image" Target="../media/image2.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1.xml"/><Relationship Id="rId3" Type="http://schemas.openxmlformats.org/officeDocument/2006/relationships/image" Target="../media/image2.png"/><Relationship Id="rId2" Type="http://schemas.openxmlformats.org/officeDocument/2006/relationships/tags" Target="../tags/tag2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23.xml"/><Relationship Id="rId3" Type="http://schemas.openxmlformats.org/officeDocument/2006/relationships/image" Target="../media/image2.png"/><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image" Target="../media/image1.jpeg"/><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image" Target="../media/image3.png"/><Relationship Id="rId4" Type="http://schemas.openxmlformats.org/officeDocument/2006/relationships/tags" Target="../tags/tag28.xml"/><Relationship Id="rId3" Type="http://schemas.openxmlformats.org/officeDocument/2006/relationships/image" Target="../media/image2.png"/><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image" Target="../media/image3.png"/><Relationship Id="rId5" Type="http://schemas.openxmlformats.org/officeDocument/2006/relationships/tags" Target="../tags/tag35.xml"/><Relationship Id="rId4" Type="http://schemas.openxmlformats.org/officeDocument/2006/relationships/image" Target="../media/image2.png"/><Relationship Id="rId3" Type="http://schemas.openxmlformats.org/officeDocument/2006/relationships/tags" Target="../tags/tag34.xml"/><Relationship Id="rId2" Type="http://schemas.openxmlformats.org/officeDocument/2006/relationships/tags" Target="../tags/tag33.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image" Target="../media/image3.png"/><Relationship Id="rId5" Type="http://schemas.openxmlformats.org/officeDocument/2006/relationships/tags" Target="../tags/tag43.xml"/><Relationship Id="rId4" Type="http://schemas.openxmlformats.org/officeDocument/2006/relationships/image" Target="../media/image2.png"/><Relationship Id="rId3" Type="http://schemas.openxmlformats.org/officeDocument/2006/relationships/tags" Target="../tags/tag42.xml"/><Relationship Id="rId2" Type="http://schemas.openxmlformats.org/officeDocument/2006/relationships/tags" Target="../tags/tag41.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image" Target="../media/image3.png"/><Relationship Id="rId5" Type="http://schemas.openxmlformats.org/officeDocument/2006/relationships/tags" Target="../tags/tag52.xm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image" Target="../media/image3.png"/><Relationship Id="rId5" Type="http://schemas.openxmlformats.org/officeDocument/2006/relationships/tags" Target="../tags/tag61.xm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image" Target="../media/image3.png"/><Relationship Id="rId5" Type="http://schemas.openxmlformats.org/officeDocument/2006/relationships/tags" Target="../tags/tag70.xml"/><Relationship Id="rId4" Type="http://schemas.openxmlformats.org/officeDocument/2006/relationships/image" Target="../media/image2.png"/><Relationship Id="rId3" Type="http://schemas.openxmlformats.org/officeDocument/2006/relationships/tags" Target="../tags/tag69.xml"/><Relationship Id="rId2" Type="http://schemas.openxmlformats.org/officeDocument/2006/relationships/tags" Target="../tags/tag68.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3.png"/><Relationship Id="rId5" Type="http://schemas.openxmlformats.org/officeDocument/2006/relationships/tags" Target="../tags/tag81.xml"/><Relationship Id="rId4" Type="http://schemas.openxmlformats.org/officeDocument/2006/relationships/image" Target="../media/image2.png"/><Relationship Id="rId3" Type="http://schemas.openxmlformats.org/officeDocument/2006/relationships/tags" Target="../tags/tag80.xml"/><Relationship Id="rId2" Type="http://schemas.openxmlformats.org/officeDocument/2006/relationships/tags" Target="../tags/tag79.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descr="3"/>
          <p:cNvPicPr>
            <a:picLocks noChangeAspect="1"/>
          </p:cNvPicPr>
          <p:nvPr>
            <p:custDataLst>
              <p:tags r:id="rId2"/>
            </p:custDataLst>
          </p:nvPr>
        </p:nvPicPr>
        <p:blipFill>
          <a:blip r:embed="rId3"/>
          <a:stretch>
            <a:fillRect/>
          </a:stretch>
        </p:blipFill>
        <p:spPr>
          <a:xfrm>
            <a:off x="10143" y="0"/>
            <a:ext cx="12171714" cy="6858000"/>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副标题 2"/>
          <p:cNvSpPr/>
          <p:nvPr>
            <p:ph type="subTitle" idx="3" hasCustomPrompt="1"/>
            <p:custDataLst>
              <p:tags r:id="rId4"/>
            </p:custDataLst>
          </p:nvPr>
        </p:nvSpPr>
        <p:spPr>
          <a:xfrm>
            <a:off x="1258916" y="4060315"/>
            <a:ext cx="4786332" cy="470241"/>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3" name="标题 3"/>
          <p:cNvSpPr/>
          <p:nvPr>
            <p:ph type="ctrTitle" idx="2" hasCustomPrompt="1"/>
            <p:custDataLst>
              <p:tags r:id="rId5"/>
            </p:custDataLst>
          </p:nvPr>
        </p:nvSpPr>
        <p:spPr>
          <a:xfrm>
            <a:off x="1219210" y="3077419"/>
            <a:ext cx="4826038" cy="821055"/>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5335"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图片2"/>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8" name="图片 7" descr="图片1"/>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0" name="图片 9" descr="图片3"/>
          <p:cNvPicPr>
            <a:picLocks noChangeAspect="1"/>
          </p:cNvPicPr>
          <p:nvPr>
            <p:custDataLst>
              <p:tags r:id="rId2"/>
            </p:custDataLst>
          </p:nvPr>
        </p:nvPicPr>
        <p:blipFill>
          <a:blip r:embed="rId3"/>
          <a:stretch>
            <a:fillRect/>
          </a:stretch>
        </p:blipFill>
        <p:spPr>
          <a:xfrm>
            <a:off x="215153" y="1999640"/>
            <a:ext cx="3235350" cy="2858708"/>
          </a:xfrm>
          <a:prstGeom prst="rect">
            <a:avLst/>
          </a:prstGeom>
        </p:spPr>
      </p:pic>
      <p:pic>
        <p:nvPicPr>
          <p:cNvPr id="9" name="图片 8" descr="图片2"/>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pic>
        <p:nvPicPr>
          <p:cNvPr id="8" name="图片 7" descr="图片1"/>
          <p:cNvPicPr>
            <a:picLocks noChangeAspect="1"/>
          </p:cNvPicPr>
          <p:nvPr>
            <p:custDataLst>
              <p:tags r:id="rId6"/>
            </p:custDataLst>
          </p:nvPr>
        </p:nvPicPr>
        <p:blipFill>
          <a:blip r:embed="rId7"/>
          <a:stretch>
            <a:fillRect/>
          </a:stretch>
        </p:blipFill>
        <p:spPr>
          <a:xfrm>
            <a:off x="11471910" y="0"/>
            <a:ext cx="720090" cy="720090"/>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2" hasCustomPrompt="1"/>
            <p:custDataLst>
              <p:tags r:id="rId8"/>
            </p:custDataLst>
          </p:nvPr>
        </p:nvSpPr>
        <p:spPr>
          <a:xfrm>
            <a:off x="4521236" y="2652328"/>
            <a:ext cx="6851015" cy="645795"/>
          </a:xfr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50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3" name="副标题 5"/>
          <p:cNvSpPr>
            <a:spLocks noGrp="1"/>
          </p:cNvSpPr>
          <p:nvPr>
            <p:ph type="subTitle" idx="3" hasCustomPrompt="1"/>
            <p:custDataLst>
              <p:tags r:id="rId9"/>
            </p:custDataLst>
          </p:nvPr>
        </p:nvSpPr>
        <p:spPr>
          <a:xfrm>
            <a:off x="4521236" y="3402898"/>
            <a:ext cx="6851015" cy="977290"/>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
        <p:nvSpPr>
          <p:cNvPr id="7" name="副标题 6"/>
          <p:cNvSpPr>
            <a:spLocks noGrp="1"/>
          </p:cNvSpPr>
          <p:nvPr>
            <p:ph type="subTitle" idx="13" hasCustomPrompt="1"/>
            <p:custDataLst>
              <p:tags r:id="rId10"/>
            </p:custDataLst>
          </p:nvPr>
        </p:nvSpPr>
        <p:spPr>
          <a:xfrm>
            <a:off x="4648236" y="3529898"/>
            <a:ext cx="6851015" cy="977290"/>
          </a:xfr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图片2"/>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8" name="图片 7" descr="图片1"/>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图片2"/>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10" name="图片 9" descr="图片1"/>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sp>
        <p:nvSpPr>
          <p:cNvPr id="2" name="标题 1"/>
          <p:cNvSpPr>
            <a:spLocks noGrp="1"/>
          </p:cNvSpPr>
          <p:nvPr>
            <p:ph type="title"/>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5" name="任意多边形 4"/>
          <p:cNvSpPr/>
          <p:nvPr userDrawn="1"/>
        </p:nvSpPr>
        <p:spPr>
          <a:xfrm>
            <a:off x="8114058" y="5731866"/>
            <a:ext cx="4079771" cy="3158252"/>
          </a:xfrm>
          <a:custGeom>
            <a:avLst/>
            <a:gdLst>
              <a:gd name="connsiteX0" fmla="*/ 0 w 12127102"/>
              <a:gd name="connsiteY0" fmla="*/ 9386015 h 9387889"/>
              <a:gd name="connsiteX1" fmla="*/ 19375 w 12127102"/>
              <a:gd name="connsiteY1" fmla="*/ 9386015 h 9387889"/>
              <a:gd name="connsiteX2" fmla="*/ 9211 w 12127102"/>
              <a:gd name="connsiteY2" fmla="*/ 9387889 h 9387889"/>
              <a:gd name="connsiteX3" fmla="*/ 12114342 w 12127102"/>
              <a:gd name="connsiteY3" fmla="*/ 0 h 9387889"/>
              <a:gd name="connsiteX4" fmla="*/ 12127102 w 12127102"/>
              <a:gd name="connsiteY4" fmla="*/ 0 h 9387889"/>
              <a:gd name="connsiteX5" fmla="*/ 12127102 w 12127102"/>
              <a:gd name="connsiteY5" fmla="*/ 3357440 h 9387889"/>
              <a:gd name="connsiteX6" fmla="*/ 10882850 w 12127102"/>
              <a:gd name="connsiteY6" fmla="*/ 3357440 h 9387889"/>
              <a:gd name="connsiteX7" fmla="*/ 10882850 w 12127102"/>
              <a:gd name="connsiteY7" fmla="*/ 3357439 h 9387889"/>
              <a:gd name="connsiteX8" fmla="*/ 1482798 w 12127102"/>
              <a:gd name="connsiteY8" fmla="*/ 3357439 h 9387889"/>
              <a:gd name="connsiteX9" fmla="*/ 1529236 w 12127102"/>
              <a:gd name="connsiteY9" fmla="*/ 3315389 h 9387889"/>
              <a:gd name="connsiteX10" fmla="*/ 1553527 w 12127102"/>
              <a:gd name="connsiteY10" fmla="*/ 3291630 h 9387889"/>
              <a:gd name="connsiteX11" fmla="*/ 1581556 w 12127102"/>
              <a:gd name="connsiteY11" fmla="*/ 3273455 h 9387889"/>
              <a:gd name="connsiteX12" fmla="*/ 1675212 w 12127102"/>
              <a:gd name="connsiteY12" fmla="*/ 3203680 h 9387889"/>
              <a:gd name="connsiteX13" fmla="*/ 2601733 w 12127102"/>
              <a:gd name="connsiteY13" fmla="*/ 2921715 h 9387889"/>
              <a:gd name="connsiteX14" fmla="*/ 4344264 w 12127102"/>
              <a:gd name="connsiteY14" fmla="*/ 2921715 h 9387889"/>
              <a:gd name="connsiteX15" fmla="*/ 4807001 w 12127102"/>
              <a:gd name="connsiteY15" fmla="*/ 2921715 h 9387889"/>
              <a:gd name="connsiteX16" fmla="*/ 7826499 w 12127102"/>
              <a:gd name="connsiteY16" fmla="*/ 2921715 h 9387889"/>
              <a:gd name="connsiteX17" fmla="*/ 7826499 w 12127102"/>
              <a:gd name="connsiteY17" fmla="*/ 2925639 h 9387889"/>
              <a:gd name="connsiteX18" fmla="*/ 8288006 w 12127102"/>
              <a:gd name="connsiteY18" fmla="*/ 2925639 h 9387889"/>
              <a:gd name="connsiteX19" fmla="*/ 9442839 w 12127102"/>
              <a:gd name="connsiteY19" fmla="*/ 2574193 h 9387889"/>
              <a:gd name="connsiteX20" fmla="*/ 9559574 w 12127102"/>
              <a:gd name="connsiteY20" fmla="*/ 2487224 h 9387889"/>
              <a:gd name="connsiteX21" fmla="*/ 9594509 w 12127102"/>
              <a:gd name="connsiteY21" fmla="*/ 2464570 h 9387889"/>
              <a:gd name="connsiteX22" fmla="*/ 9624786 w 12127102"/>
              <a:gd name="connsiteY22" fmla="*/ 2434957 h 9387889"/>
              <a:gd name="connsiteX23" fmla="*/ 9748525 w 12127102"/>
              <a:gd name="connsiteY23" fmla="*/ 2322912 h 9387889"/>
              <a:gd name="connsiteX24" fmla="*/ 9824542 w 12127102"/>
              <a:gd name="connsiteY24" fmla="*/ 2239582 h 938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27102" h="9387889">
                <a:moveTo>
                  <a:pt x="0" y="9386015"/>
                </a:moveTo>
                <a:lnTo>
                  <a:pt x="19375" y="9386015"/>
                </a:lnTo>
                <a:lnTo>
                  <a:pt x="9211" y="9387889"/>
                </a:lnTo>
                <a:close/>
                <a:moveTo>
                  <a:pt x="12114342" y="0"/>
                </a:moveTo>
                <a:lnTo>
                  <a:pt x="12127102" y="0"/>
                </a:lnTo>
                <a:lnTo>
                  <a:pt x="12127102" y="3357440"/>
                </a:lnTo>
                <a:lnTo>
                  <a:pt x="10882850" y="3357440"/>
                </a:lnTo>
                <a:lnTo>
                  <a:pt x="10882850" y="3357439"/>
                </a:lnTo>
                <a:lnTo>
                  <a:pt x="1482798" y="3357439"/>
                </a:lnTo>
                <a:lnTo>
                  <a:pt x="1529236" y="3315389"/>
                </a:lnTo>
                <a:lnTo>
                  <a:pt x="1553527" y="3291630"/>
                </a:lnTo>
                <a:lnTo>
                  <a:pt x="1581556" y="3273455"/>
                </a:lnTo>
                <a:lnTo>
                  <a:pt x="1675212" y="3203680"/>
                </a:lnTo>
                <a:cubicBezTo>
                  <a:pt x="1939693" y="3025662"/>
                  <a:pt x="2258529" y="2921715"/>
                  <a:pt x="2601733" y="2921715"/>
                </a:cubicBezTo>
                <a:lnTo>
                  <a:pt x="4344264" y="2921715"/>
                </a:lnTo>
                <a:lnTo>
                  <a:pt x="4807001" y="2921715"/>
                </a:lnTo>
                <a:lnTo>
                  <a:pt x="7826499" y="2921715"/>
                </a:lnTo>
                <a:lnTo>
                  <a:pt x="7826499" y="2925639"/>
                </a:lnTo>
                <a:lnTo>
                  <a:pt x="8288006" y="2925639"/>
                </a:lnTo>
                <a:cubicBezTo>
                  <a:pt x="8715782" y="2925639"/>
                  <a:pt x="9113184" y="2796078"/>
                  <a:pt x="9442839" y="2574193"/>
                </a:cubicBezTo>
                <a:lnTo>
                  <a:pt x="9559574" y="2487224"/>
                </a:lnTo>
                <a:lnTo>
                  <a:pt x="9594509" y="2464570"/>
                </a:lnTo>
                <a:lnTo>
                  <a:pt x="9624786" y="2434957"/>
                </a:lnTo>
                <a:lnTo>
                  <a:pt x="9748525" y="2322912"/>
                </a:lnTo>
                <a:lnTo>
                  <a:pt x="9824542" y="2239582"/>
                </a:lnTo>
                <a:close/>
              </a:path>
            </a:pathLst>
          </a:custGeom>
          <a:solidFill>
            <a:schemeClr val="bg1"/>
          </a:solidFill>
          <a:ln>
            <a:noFill/>
          </a:ln>
          <a:effectLst>
            <a:outerShdw blurRad="317500" dist="1016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a:off x="11321662" y="6419962"/>
            <a:ext cx="870338" cy="1406971"/>
          </a:xfrm>
          <a:custGeom>
            <a:avLst/>
            <a:gdLst>
              <a:gd name="connsiteX0" fmla="*/ 183535 w 4981602"/>
              <a:gd name="connsiteY0" fmla="*/ 6464300 h 6466174"/>
              <a:gd name="connsiteX1" fmla="*/ 202911 w 4981602"/>
              <a:gd name="connsiteY1" fmla="*/ 6464300 h 6466174"/>
              <a:gd name="connsiteX2" fmla="*/ 192746 w 4981602"/>
              <a:gd name="connsiteY2" fmla="*/ 6466174 h 6466174"/>
              <a:gd name="connsiteX3" fmla="*/ 2785268 w 4981602"/>
              <a:gd name="connsiteY3" fmla="*/ 0 h 6466174"/>
              <a:gd name="connsiteX4" fmla="*/ 4981602 w 4981602"/>
              <a:gd name="connsiteY4" fmla="*/ 0 h 6466174"/>
              <a:gd name="connsiteX5" fmla="*/ 4981602 w 4981602"/>
              <a:gd name="connsiteY5" fmla="*/ 2068882 h 6466174"/>
              <a:gd name="connsiteX6" fmla="*/ 0 w 4981602"/>
              <a:gd name="connsiteY6" fmla="*/ 2068882 h 6466174"/>
              <a:gd name="connsiteX7" fmla="*/ 1552507 w 4981602"/>
              <a:gd name="connsiteY7" fmla="*/ 550423 h 6466174"/>
              <a:gd name="connsiteX8" fmla="*/ 1613496 w 4981602"/>
              <a:gd name="connsiteY8" fmla="*/ 483567 h 6466174"/>
              <a:gd name="connsiteX9" fmla="*/ 1712771 w 4981602"/>
              <a:gd name="connsiteY9" fmla="*/ 393674 h 6466174"/>
              <a:gd name="connsiteX10" fmla="*/ 1737062 w 4981602"/>
              <a:gd name="connsiteY10" fmla="*/ 369915 h 6466174"/>
              <a:gd name="connsiteX11" fmla="*/ 1765091 w 4981602"/>
              <a:gd name="connsiteY11" fmla="*/ 351740 h 6466174"/>
              <a:gd name="connsiteX12" fmla="*/ 1858747 w 4981602"/>
              <a:gd name="connsiteY12" fmla="*/ 281965 h 6466174"/>
              <a:gd name="connsiteX13" fmla="*/ 2785268 w 4981602"/>
              <a:gd name="connsiteY13" fmla="*/ 0 h 646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81602" h="6466174">
                <a:moveTo>
                  <a:pt x="183535" y="6464300"/>
                </a:moveTo>
                <a:lnTo>
                  <a:pt x="202911" y="6464300"/>
                </a:lnTo>
                <a:lnTo>
                  <a:pt x="192746" y="6466174"/>
                </a:lnTo>
                <a:close/>
                <a:moveTo>
                  <a:pt x="2785268" y="0"/>
                </a:moveTo>
                <a:lnTo>
                  <a:pt x="4981602" y="0"/>
                </a:lnTo>
                <a:lnTo>
                  <a:pt x="4981602" y="2068882"/>
                </a:lnTo>
                <a:lnTo>
                  <a:pt x="0" y="2068882"/>
                </a:lnTo>
                <a:lnTo>
                  <a:pt x="1552507" y="550423"/>
                </a:lnTo>
                <a:lnTo>
                  <a:pt x="1613496" y="483567"/>
                </a:lnTo>
                <a:lnTo>
                  <a:pt x="1712771" y="393674"/>
                </a:lnTo>
                <a:lnTo>
                  <a:pt x="1737062" y="369915"/>
                </a:lnTo>
                <a:lnTo>
                  <a:pt x="1765091" y="351740"/>
                </a:lnTo>
                <a:lnTo>
                  <a:pt x="1858747" y="281965"/>
                </a:lnTo>
                <a:cubicBezTo>
                  <a:pt x="2123228" y="103947"/>
                  <a:pt x="2442064" y="0"/>
                  <a:pt x="2785268" y="0"/>
                </a:cubicBezTo>
                <a:close/>
              </a:path>
            </a:pathLst>
          </a:custGeom>
          <a:gradFill>
            <a:gsLst>
              <a:gs pos="0">
                <a:srgbClr val="52B7E1"/>
              </a:gs>
              <a:gs pos="100000">
                <a:srgbClr val="0371C1"/>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userDrawn="1"/>
        </p:nvSpPr>
        <p:spPr>
          <a:xfrm flipH="1" flipV="1">
            <a:off x="11210422" y="6412278"/>
            <a:ext cx="776201" cy="691061"/>
          </a:xfrm>
          <a:prstGeom prst="parallelogram">
            <a:avLst>
              <a:gd name="adj" fmla="val 98828"/>
            </a:avLst>
          </a:prstGeom>
          <a:gradFill>
            <a:gsLst>
              <a:gs pos="0">
                <a:srgbClr val="52B7E1">
                  <a:alpha val="0"/>
                </a:srgbClr>
              </a:gs>
              <a:gs pos="100000">
                <a:srgbClr val="52B7E1">
                  <a:alpha val="23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userDrawn="1"/>
        </p:nvSpPr>
        <p:spPr>
          <a:xfrm>
            <a:off x="11781247" y="6503759"/>
            <a:ext cx="410753" cy="1109952"/>
          </a:xfrm>
          <a:custGeom>
            <a:avLst/>
            <a:gdLst>
              <a:gd name="connsiteX0" fmla="*/ 121952 w 2334715"/>
              <a:gd name="connsiteY0" fmla="*/ 4295267 h 4296512"/>
              <a:gd name="connsiteX1" fmla="*/ 134826 w 2334715"/>
              <a:gd name="connsiteY1" fmla="*/ 4295267 h 4296512"/>
              <a:gd name="connsiteX2" fmla="*/ 128072 w 2334715"/>
              <a:gd name="connsiteY2" fmla="*/ 4296512 h 4296512"/>
              <a:gd name="connsiteX3" fmla="*/ 1850698 w 2334715"/>
              <a:gd name="connsiteY3" fmla="*/ 0 h 4296512"/>
              <a:gd name="connsiteX4" fmla="*/ 2334715 w 2334715"/>
              <a:gd name="connsiteY4" fmla="*/ 0 h 4296512"/>
              <a:gd name="connsiteX5" fmla="*/ 2334715 w 2334715"/>
              <a:gd name="connsiteY5" fmla="*/ 1374689 h 4296512"/>
              <a:gd name="connsiteX6" fmla="*/ 0 w 2334715"/>
              <a:gd name="connsiteY6" fmla="*/ 1374689 h 4296512"/>
              <a:gd name="connsiteX7" fmla="*/ 1031578 w 2334715"/>
              <a:gd name="connsiteY7" fmla="*/ 365734 h 4296512"/>
              <a:gd name="connsiteX8" fmla="*/ 1072103 w 2334715"/>
              <a:gd name="connsiteY8" fmla="*/ 321311 h 4296512"/>
              <a:gd name="connsiteX9" fmla="*/ 1138067 w 2334715"/>
              <a:gd name="connsiteY9" fmla="*/ 261581 h 4296512"/>
              <a:gd name="connsiteX10" fmla="*/ 1154207 w 2334715"/>
              <a:gd name="connsiteY10" fmla="*/ 245794 h 4296512"/>
              <a:gd name="connsiteX11" fmla="*/ 1172832 w 2334715"/>
              <a:gd name="connsiteY11" fmla="*/ 233717 h 4296512"/>
              <a:gd name="connsiteX12" fmla="*/ 1235062 w 2334715"/>
              <a:gd name="connsiteY12" fmla="*/ 187355 h 4296512"/>
              <a:gd name="connsiteX13" fmla="*/ 1850698 w 2334715"/>
              <a:gd name="connsiteY13" fmla="*/ 0 h 429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4715" h="4296512">
                <a:moveTo>
                  <a:pt x="121952" y="4295267"/>
                </a:moveTo>
                <a:lnTo>
                  <a:pt x="134826" y="4295267"/>
                </a:lnTo>
                <a:lnTo>
                  <a:pt x="128072" y="4296512"/>
                </a:lnTo>
                <a:close/>
                <a:moveTo>
                  <a:pt x="1850698" y="0"/>
                </a:moveTo>
                <a:lnTo>
                  <a:pt x="2334715" y="0"/>
                </a:lnTo>
                <a:lnTo>
                  <a:pt x="2334715" y="1374689"/>
                </a:lnTo>
                <a:lnTo>
                  <a:pt x="0" y="1374689"/>
                </a:lnTo>
                <a:lnTo>
                  <a:pt x="1031578" y="365734"/>
                </a:lnTo>
                <a:lnTo>
                  <a:pt x="1072103" y="321311"/>
                </a:lnTo>
                <a:lnTo>
                  <a:pt x="1138067" y="261581"/>
                </a:lnTo>
                <a:lnTo>
                  <a:pt x="1154207" y="245794"/>
                </a:lnTo>
                <a:lnTo>
                  <a:pt x="1172832" y="233717"/>
                </a:lnTo>
                <a:lnTo>
                  <a:pt x="1235062" y="187355"/>
                </a:lnTo>
                <a:cubicBezTo>
                  <a:pt x="1410799" y="69069"/>
                  <a:pt x="1622653" y="0"/>
                  <a:pt x="1850698" y="0"/>
                </a:cubicBezTo>
                <a:close/>
              </a:path>
            </a:pathLst>
          </a:custGeom>
          <a:gradFill>
            <a:gsLst>
              <a:gs pos="1000">
                <a:srgbClr val="52B7E1">
                  <a:alpha val="60000"/>
                </a:srgbClr>
              </a:gs>
              <a:gs pos="100000">
                <a:srgbClr val="52B7E1">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11915628" y="6450698"/>
            <a:ext cx="276371" cy="405689"/>
          </a:xfrm>
          <a:prstGeom prst="triangle">
            <a:avLst>
              <a:gd name="adj" fmla="val 100000"/>
            </a:avLst>
          </a:prstGeom>
          <a:gradFill>
            <a:gsLst>
              <a:gs pos="11000">
                <a:srgbClr val="0371C1"/>
              </a:gs>
              <a:gs pos="100000">
                <a:srgbClr val="52B7E1">
                  <a:alpha val="74000"/>
                </a:srgb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9"/>
          <p:cNvSpPr txBox="1"/>
          <p:nvPr userDrawn="1"/>
        </p:nvSpPr>
        <p:spPr>
          <a:xfrm>
            <a:off x="11622587" y="6521955"/>
            <a:ext cx="493216" cy="307777"/>
          </a:xfrm>
          <a:prstGeom prst="rect">
            <a:avLst/>
          </a:prstGeom>
          <a:noFill/>
        </p:spPr>
        <p:txBody>
          <a:bodyPr wrap="square" rtlCol="0">
            <a:spAutoFit/>
          </a:bodyPr>
          <a:lstStyle/>
          <a:p>
            <a:pPr algn="ctr"/>
            <a:fld id="{E33E7C02-82D1-42DA-AA8B-2AEC9E450366}" type="slidenum">
              <a:rPr lang="zh-CN" altLang="en-US" sz="1400" smtClean="0">
                <a:solidFill>
                  <a:srgbClr val="F8F8F8"/>
                </a:solidFill>
                <a:latin typeface="思源黑体" panose="020B0500000000000000" pitchFamily="34" charset="-122"/>
                <a:ea typeface="思源黑体" panose="020B0500000000000000" pitchFamily="34" charset="-122"/>
              </a:rPr>
            </a:fld>
            <a:endParaRPr lang="zh-CN" altLang="en-US" sz="1400" dirty="0">
              <a:solidFill>
                <a:srgbClr val="F8F8F8"/>
              </a:solidFill>
              <a:latin typeface="思源黑体" panose="020B0500000000000000" pitchFamily="34" charset="-122"/>
              <a:ea typeface="思源黑体" panose="020B0500000000000000"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0" name="图片 9" descr="图片3"/>
          <p:cNvPicPr>
            <a:picLocks noChangeAspect="1"/>
          </p:cNvPicPr>
          <p:nvPr>
            <p:custDataLst>
              <p:tags r:id="rId2"/>
            </p:custDataLst>
          </p:nvPr>
        </p:nvPicPr>
        <p:blipFill>
          <a:blip r:embed="rId3"/>
          <a:stretch>
            <a:fillRect/>
          </a:stretch>
        </p:blipFill>
        <p:spPr>
          <a:xfrm>
            <a:off x="408790" y="1489919"/>
            <a:ext cx="4389120" cy="3878162"/>
          </a:xfrm>
          <a:prstGeom prst="rect">
            <a:avLst/>
          </a:prstGeom>
        </p:spPr>
      </p:pic>
      <p:pic>
        <p:nvPicPr>
          <p:cNvPr id="9" name="图片 8" descr="图片2"/>
          <p:cNvPicPr>
            <a:picLocks noChangeAspect="1"/>
          </p:cNvPicPr>
          <p:nvPr>
            <p:custDataLst>
              <p:tags r:id="rId4"/>
            </p:custDataLst>
          </p:nvPr>
        </p:nvPicPr>
        <p:blipFill>
          <a:blip r:embed="rId5"/>
          <a:stretch>
            <a:fillRect/>
          </a:stretch>
        </p:blipFill>
        <p:spPr>
          <a:xfrm>
            <a:off x="11471910" y="0"/>
            <a:ext cx="720090" cy="720090"/>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图片2"/>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8" name="图片 7" descr="图片1"/>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sp>
        <p:nvSpPr>
          <p:cNvPr id="2" name="标题 1"/>
          <p:cNvSpPr>
            <a:spLocks noGrp="1"/>
          </p:cNvSpPr>
          <p:nvPr>
            <p:ph type="title"/>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图片2"/>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8" name="图片 7" descr="图片1"/>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sp>
        <p:nvSpPr>
          <p:cNvPr id="2" name="竖排标题 1"/>
          <p:cNvSpPr>
            <a:spLocks noGrp="1"/>
          </p:cNvSpPr>
          <p:nvPr>
            <p:ph type="title" orient="ver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9" name="图片 8" descr="图片2"/>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8" name="图片 7" descr="图片1"/>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69930" y="952508"/>
            <a:ext cx="10852237" cy="5388907"/>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3"/>
          <p:cNvPicPr>
            <a:picLocks noChangeAspect="1"/>
          </p:cNvPicPr>
          <p:nvPr>
            <p:custDataLst>
              <p:tags r:id="rId2"/>
            </p:custDataLst>
          </p:nvPr>
        </p:nvPicPr>
        <p:blipFill>
          <a:blip r:embed="rId3"/>
          <a:stretch>
            <a:fillRect/>
          </a:stretch>
        </p:blipFill>
        <p:spPr>
          <a:xfrm>
            <a:off x="10143" y="0"/>
            <a:ext cx="12171714" cy="6858000"/>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6" name="文本占位符 2"/>
          <p:cNvSpPr/>
          <p:nvPr>
            <p:ph type="body" idx="1" hasCustomPrompt="1"/>
            <p:custDataLst>
              <p:tags r:id="rId4"/>
            </p:custDataLst>
          </p:nvPr>
        </p:nvSpPr>
        <p:spPr>
          <a:xfrm>
            <a:off x="762006" y="4342662"/>
            <a:ext cx="4826038" cy="383300"/>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2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7" name="标题 3"/>
          <p:cNvSpPr/>
          <p:nvPr>
            <p:ph type="title" hasCustomPrompt="1"/>
            <p:custDataLst>
              <p:tags r:id="rId5"/>
            </p:custDataLst>
          </p:nvPr>
        </p:nvSpPr>
        <p:spPr>
          <a:xfrm>
            <a:off x="762006" y="3106952"/>
            <a:ext cx="4826038" cy="1076960"/>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7000"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9" name="图片 8" descr="图片2"/>
          <p:cNvPicPr>
            <a:picLocks noChangeAspect="1"/>
          </p:cNvPicPr>
          <p:nvPr>
            <p:custDataLst>
              <p:tags r:id="rId2"/>
            </p:custDataLst>
          </p:nvPr>
        </p:nvPicPr>
        <p:blipFill>
          <a:blip r:embed="rId3"/>
          <a:stretch>
            <a:fillRect/>
          </a:stretch>
        </p:blipFill>
        <p:spPr>
          <a:xfrm>
            <a:off x="0" y="0"/>
            <a:ext cx="720090" cy="720090"/>
          </a:xfrm>
          <a:prstGeom prst="rect">
            <a:avLst/>
          </a:prstGeom>
        </p:spPr>
      </p:pic>
      <p:pic>
        <p:nvPicPr>
          <p:cNvPr id="8" name="图片 7" descr="图片1"/>
          <p:cNvPicPr>
            <a:picLocks noChangeAspect="1"/>
          </p:cNvPicPr>
          <p:nvPr>
            <p:custDataLst>
              <p:tags r:id="rId4"/>
            </p:custDataLst>
          </p:nvPr>
        </p:nvPicPr>
        <p:blipFill>
          <a:blip r:embed="rId5"/>
          <a:stretch>
            <a:fillRect/>
          </a:stretch>
        </p:blipFill>
        <p:spPr>
          <a:xfrm>
            <a:off x="11471910" y="6137910"/>
            <a:ext cx="720090" cy="720090"/>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94600" y="302400"/>
            <a:ext cx="11602796" cy="6253188"/>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9" name="图片 8" descr="图片2"/>
          <p:cNvPicPr>
            <a:picLocks noChangeAspect="1"/>
          </p:cNvPicPr>
          <p:nvPr>
            <p:custDataLst>
              <p:tags r:id="rId3"/>
            </p:custDataLst>
          </p:nvPr>
        </p:nvPicPr>
        <p:blipFill>
          <a:blip r:embed="rId4"/>
          <a:stretch>
            <a:fillRect/>
          </a:stretch>
        </p:blipFill>
        <p:spPr>
          <a:xfrm>
            <a:off x="11471910" y="0"/>
            <a:ext cx="720090" cy="720090"/>
          </a:xfrm>
          <a:prstGeom prst="rect">
            <a:avLst/>
          </a:prstGeom>
        </p:spPr>
      </p:pic>
      <p:pic>
        <p:nvPicPr>
          <p:cNvPr id="8" name="图片 7" descr="图片1"/>
          <p:cNvPicPr>
            <a:picLocks noChangeAspect="1"/>
          </p:cNvPicPr>
          <p:nvPr>
            <p:custDataLst>
              <p:tags r:id="rId5"/>
            </p:custDataLst>
          </p:nvPr>
        </p:nvPicPr>
        <p:blipFill>
          <a:blip r:embed="rId6"/>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4827588" cy="68687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6" name="图片 5" descr="图片2"/>
          <p:cNvPicPr>
            <a:picLocks noChangeAspect="1"/>
          </p:cNvPicPr>
          <p:nvPr>
            <p:custDataLst>
              <p:tags r:id="rId3"/>
            </p:custDataLst>
          </p:nvPr>
        </p:nvPicPr>
        <p:blipFill>
          <a:blip r:embed="rId4"/>
          <a:stretch>
            <a:fillRect/>
          </a:stretch>
        </p:blipFill>
        <p:spPr>
          <a:xfrm>
            <a:off x="11471910" y="0"/>
            <a:ext cx="720090" cy="720090"/>
          </a:xfrm>
          <a:prstGeom prst="rect">
            <a:avLst/>
          </a:prstGeom>
        </p:spPr>
      </p:pic>
      <p:pic>
        <p:nvPicPr>
          <p:cNvPr id="8" name="图片 7" descr="图片1"/>
          <p:cNvPicPr>
            <a:picLocks noChangeAspect="1"/>
          </p:cNvPicPr>
          <p:nvPr>
            <p:custDataLst>
              <p:tags r:id="rId5"/>
            </p:custDataLst>
          </p:nvPr>
        </p:nvPicPr>
        <p:blipFill>
          <a:blip r:embed="rId6"/>
          <a:stretch>
            <a:fillRect/>
          </a:stretch>
        </p:blipFill>
        <p:spPr>
          <a:xfrm>
            <a:off x="0" y="6137910"/>
            <a:ext cx="720090" cy="72009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2660396"/>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6" name="图片 5" descr="图片2"/>
          <p:cNvPicPr>
            <a:picLocks noChangeAspect="1"/>
          </p:cNvPicPr>
          <p:nvPr>
            <p:custDataLst>
              <p:tags r:id="rId3"/>
            </p:custDataLst>
          </p:nvPr>
        </p:nvPicPr>
        <p:blipFill>
          <a:blip r:embed="rId4"/>
          <a:stretch>
            <a:fillRect/>
          </a:stretch>
        </p:blipFill>
        <p:spPr>
          <a:xfrm>
            <a:off x="0" y="-10800"/>
            <a:ext cx="720090" cy="720090"/>
          </a:xfrm>
          <a:prstGeom prst="rect">
            <a:avLst/>
          </a:prstGeom>
        </p:spPr>
      </p:pic>
      <p:pic>
        <p:nvPicPr>
          <p:cNvPr id="8" name="图片 7" descr="图片1"/>
          <p:cNvPicPr>
            <a:picLocks noChangeAspect="1"/>
          </p:cNvPicPr>
          <p:nvPr>
            <p:custDataLst>
              <p:tags r:id="rId5"/>
            </p:custDataLst>
          </p:nvPr>
        </p:nvPicPr>
        <p:blipFill>
          <a:blip r:embed="rId6"/>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9200"/>
            <a:ext cx="12189600" cy="18288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6" name="图片 5" descr="图片2"/>
          <p:cNvPicPr>
            <a:picLocks noChangeAspect="1"/>
          </p:cNvPicPr>
          <p:nvPr>
            <p:custDataLst>
              <p:tags r:id="rId3"/>
            </p:custDataLst>
          </p:nvPr>
        </p:nvPicPr>
        <p:blipFill>
          <a:blip r:embed="rId4"/>
          <a:stretch>
            <a:fillRect/>
          </a:stretch>
        </p:blipFill>
        <p:spPr>
          <a:xfrm>
            <a:off x="0" y="0"/>
            <a:ext cx="720090" cy="720090"/>
          </a:xfrm>
          <a:prstGeom prst="rect">
            <a:avLst/>
          </a:prstGeom>
        </p:spPr>
      </p:pic>
      <p:pic>
        <p:nvPicPr>
          <p:cNvPr id="8" name="图片 7" descr="图片1"/>
          <p:cNvPicPr>
            <a:picLocks noChangeAspect="1"/>
          </p:cNvPicPr>
          <p:nvPr>
            <p:custDataLst>
              <p:tags r:id="rId5"/>
            </p:custDataLst>
          </p:nvPr>
        </p:nvPicPr>
        <p:blipFill>
          <a:blip r:embed="rId6"/>
          <a:stretch>
            <a:fillRect/>
          </a:stretch>
        </p:blipFill>
        <p:spPr>
          <a:xfrm>
            <a:off x="11471910" y="6137910"/>
            <a:ext cx="720090" cy="720090"/>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10800"/>
            <a:ext cx="121896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6" name="图片 5" descr="图片2"/>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pic>
        <p:nvPicPr>
          <p:cNvPr id="8" name="图片 7" descr="图片1"/>
          <p:cNvPicPr>
            <a:picLocks noChangeAspect="1"/>
          </p:cNvPicPr>
          <p:nvPr>
            <p:custDataLst>
              <p:tags r:id="rId5"/>
            </p:custDataLst>
          </p:nvPr>
        </p:nvPicPr>
        <p:blipFill>
          <a:blip r:embed="rId6"/>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2"/>
            </p:custDataLst>
          </p:nvPr>
        </p:nvSpPr>
        <p:spPr>
          <a:xfrm>
            <a:off x="0" y="959400"/>
            <a:ext cx="12189600" cy="4939195"/>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9" name="图片 8" descr="图片2"/>
          <p:cNvPicPr>
            <a:picLocks noChangeAspect="1"/>
          </p:cNvPicPr>
          <p:nvPr>
            <p:custDataLst>
              <p:tags r:id="rId3"/>
            </p:custDataLst>
          </p:nvPr>
        </p:nvPicPr>
        <p:blipFill>
          <a:blip r:embed="rId4"/>
          <a:stretch>
            <a:fillRect/>
          </a:stretch>
        </p:blipFill>
        <p:spPr>
          <a:xfrm>
            <a:off x="10436061" y="-10801"/>
            <a:ext cx="1753527" cy="1753527"/>
          </a:xfrm>
          <a:prstGeom prst="rect">
            <a:avLst/>
          </a:prstGeom>
        </p:spPr>
      </p:pic>
      <p:pic>
        <p:nvPicPr>
          <p:cNvPr id="8" name="图片 7" descr="图片1"/>
          <p:cNvPicPr>
            <a:picLocks noChangeAspect="1"/>
          </p:cNvPicPr>
          <p:nvPr>
            <p:custDataLst>
              <p:tags r:id="rId5"/>
            </p:custDataLst>
          </p:nvPr>
        </p:nvPicPr>
        <p:blipFill>
          <a:blip r:embed="rId6"/>
          <a:stretch>
            <a:fillRect/>
          </a:stretch>
        </p:blipFill>
        <p:spPr>
          <a:xfrm>
            <a:off x="0" y="5104461"/>
            <a:ext cx="1753527" cy="175352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3" Type="http://schemas.openxmlformats.org/officeDocument/2006/relationships/theme" Target="../theme/theme2.xml"/><Relationship Id="rId22" Type="http://schemas.openxmlformats.org/officeDocument/2006/relationships/tags" Target="../tags/tag89.xml"/><Relationship Id="rId21" Type="http://schemas.openxmlformats.org/officeDocument/2006/relationships/tags" Target="../tags/tag88.xml"/><Relationship Id="rId20" Type="http://schemas.openxmlformats.org/officeDocument/2006/relationships/tags" Target="../tags/tag87.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5.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10.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image" Target="../media/image3.png"/><Relationship Id="rId37" Type="http://schemas.openxmlformats.org/officeDocument/2006/relationships/notesSlide" Target="../notesSlides/notesSlide9.xml"/><Relationship Id="rId36" Type="http://schemas.openxmlformats.org/officeDocument/2006/relationships/slideLayout" Target="../slideLayouts/slideLayout21.xml"/><Relationship Id="rId35" Type="http://schemas.openxmlformats.org/officeDocument/2006/relationships/tags" Target="../tags/tag231.xml"/><Relationship Id="rId34" Type="http://schemas.openxmlformats.org/officeDocument/2006/relationships/tags" Target="../tags/tag230.xml"/><Relationship Id="rId33" Type="http://schemas.openxmlformats.org/officeDocument/2006/relationships/tags" Target="../tags/tag229.xml"/><Relationship Id="rId32" Type="http://schemas.openxmlformats.org/officeDocument/2006/relationships/tags" Target="../tags/tag228.xml"/><Relationship Id="rId31" Type="http://schemas.openxmlformats.org/officeDocument/2006/relationships/tags" Target="../tags/tag227.xml"/><Relationship Id="rId30" Type="http://schemas.openxmlformats.org/officeDocument/2006/relationships/tags" Target="../tags/tag226.xml"/><Relationship Id="rId3" Type="http://schemas.openxmlformats.org/officeDocument/2006/relationships/tags" Target="../tags/tag200.xml"/><Relationship Id="rId29" Type="http://schemas.openxmlformats.org/officeDocument/2006/relationships/tags" Target="../tags/tag225.xml"/><Relationship Id="rId28" Type="http://schemas.openxmlformats.org/officeDocument/2006/relationships/tags" Target="../tags/tag224.xml"/><Relationship Id="rId27" Type="http://schemas.openxmlformats.org/officeDocument/2006/relationships/tags" Target="../tags/tag223.xml"/><Relationship Id="rId26" Type="http://schemas.openxmlformats.org/officeDocument/2006/relationships/tags" Target="../tags/tag222.xml"/><Relationship Id="rId25" Type="http://schemas.openxmlformats.org/officeDocument/2006/relationships/tags" Target="../tags/tag221.xml"/><Relationship Id="rId24" Type="http://schemas.openxmlformats.org/officeDocument/2006/relationships/tags" Target="../tags/tag220.xml"/><Relationship Id="rId23" Type="http://schemas.openxmlformats.org/officeDocument/2006/relationships/tags" Target="../tags/tag219.xml"/><Relationship Id="rId22" Type="http://schemas.openxmlformats.org/officeDocument/2006/relationships/tags" Target="../tags/tag218.xml"/><Relationship Id="rId21" Type="http://schemas.openxmlformats.org/officeDocument/2006/relationships/tags" Target="../tags/tag217.xml"/><Relationship Id="rId20" Type="http://schemas.openxmlformats.org/officeDocument/2006/relationships/tags" Target="../tags/tag216.xml"/><Relationship Id="rId2" Type="http://schemas.openxmlformats.org/officeDocument/2006/relationships/image" Target="../media/image2.png"/><Relationship Id="rId19" Type="http://schemas.openxmlformats.org/officeDocument/2006/relationships/tags" Target="../tags/tag215.xml"/><Relationship Id="rId18" Type="http://schemas.openxmlformats.org/officeDocument/2006/relationships/tags" Target="../tags/tag214.xml"/><Relationship Id="rId17" Type="http://schemas.openxmlformats.org/officeDocument/2006/relationships/tags" Target="../tags/tag213.xml"/><Relationship Id="rId16" Type="http://schemas.openxmlformats.org/officeDocument/2006/relationships/tags" Target="../tags/tag212.xml"/><Relationship Id="rId15" Type="http://schemas.openxmlformats.org/officeDocument/2006/relationships/tags" Target="../tags/tag211.xml"/><Relationship Id="rId14" Type="http://schemas.openxmlformats.org/officeDocument/2006/relationships/tags" Target="../tags/tag210.xml"/><Relationship Id="rId13" Type="http://schemas.openxmlformats.org/officeDocument/2006/relationships/tags" Target="../tags/tag209.xml"/><Relationship Id="rId12" Type="http://schemas.openxmlformats.org/officeDocument/2006/relationships/tags" Target="../tags/tag208.xml"/><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tags" Target="../tags/tag199.xml"/></Relationships>
</file>

<file path=ppt/slides/_rels/slide11.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image" Target="../media/image3.png"/><Relationship Id="rId3" Type="http://schemas.openxmlformats.org/officeDocument/2006/relationships/tags" Target="../tags/tag233.xml"/><Relationship Id="rId2" Type="http://schemas.openxmlformats.org/officeDocument/2006/relationships/image" Target="../media/image2.png"/><Relationship Id="rId16" Type="http://schemas.openxmlformats.org/officeDocument/2006/relationships/notesSlide" Target="../notesSlides/notesSlide10.xml"/><Relationship Id="rId15" Type="http://schemas.openxmlformats.org/officeDocument/2006/relationships/slideLayout" Target="../slideLayouts/slideLayout21.xml"/><Relationship Id="rId14" Type="http://schemas.openxmlformats.org/officeDocument/2006/relationships/tags" Target="../tags/tag243.xml"/><Relationship Id="rId13" Type="http://schemas.openxmlformats.org/officeDocument/2006/relationships/tags" Target="../tags/tag242.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tags" Target="../tags/tag232.xml"/></Relationships>
</file>

<file path=ppt/slides/_rels/slide12.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image" Target="../media/image6.jpeg"/><Relationship Id="rId7" Type="http://schemas.openxmlformats.org/officeDocument/2006/relationships/tags" Target="../tags/tag24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image" Target="../media/image3.png"/><Relationship Id="rId3" Type="http://schemas.openxmlformats.org/officeDocument/2006/relationships/tags" Target="../tags/tag245.xml"/><Relationship Id="rId20" Type="http://schemas.openxmlformats.org/officeDocument/2006/relationships/notesSlide" Target="../notesSlides/notesSlide11.xml"/><Relationship Id="rId2" Type="http://schemas.openxmlformats.org/officeDocument/2006/relationships/image" Target="../media/image2.png"/><Relationship Id="rId19" Type="http://schemas.openxmlformats.org/officeDocument/2006/relationships/slideLayout" Target="../slideLayouts/slideLayout21.xml"/><Relationship Id="rId18" Type="http://schemas.openxmlformats.org/officeDocument/2006/relationships/tags" Target="../tags/tag255.xml"/><Relationship Id="rId17" Type="http://schemas.openxmlformats.org/officeDocument/2006/relationships/tags" Target="../tags/tag254.xml"/><Relationship Id="rId16" Type="http://schemas.openxmlformats.org/officeDocument/2006/relationships/tags" Target="../tags/tag253.xml"/><Relationship Id="rId15" Type="http://schemas.openxmlformats.org/officeDocument/2006/relationships/tags" Target="../tags/tag252.xml"/><Relationship Id="rId14" Type="http://schemas.openxmlformats.org/officeDocument/2006/relationships/tags" Target="../tags/tag251.xml"/><Relationship Id="rId13" Type="http://schemas.openxmlformats.org/officeDocument/2006/relationships/image" Target="../media/image9.jpeg"/><Relationship Id="rId12" Type="http://schemas.openxmlformats.org/officeDocument/2006/relationships/image" Target="../media/image8.jpeg"/><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4.xml"/></Relationships>
</file>

<file path=ppt/slides/_rels/slide13.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image" Target="../media/image3.png"/><Relationship Id="rId3" Type="http://schemas.openxmlformats.org/officeDocument/2006/relationships/tags" Target="../tags/tag257.xml"/><Relationship Id="rId20" Type="http://schemas.openxmlformats.org/officeDocument/2006/relationships/notesSlide" Target="../notesSlides/notesSlide12.xml"/><Relationship Id="rId2" Type="http://schemas.openxmlformats.org/officeDocument/2006/relationships/image" Target="../media/image2.png"/><Relationship Id="rId19" Type="http://schemas.openxmlformats.org/officeDocument/2006/relationships/slideLayout" Target="../slideLayouts/slideLayout21.xml"/><Relationship Id="rId18" Type="http://schemas.openxmlformats.org/officeDocument/2006/relationships/tags" Target="../tags/tag267.xml"/><Relationship Id="rId17" Type="http://schemas.openxmlformats.org/officeDocument/2006/relationships/image" Target="../media/image12.jpeg"/><Relationship Id="rId16" Type="http://schemas.openxmlformats.org/officeDocument/2006/relationships/image" Target="../media/image11.jpeg"/><Relationship Id="rId15" Type="http://schemas.openxmlformats.org/officeDocument/2006/relationships/image" Target="../media/image7.jpeg"/><Relationship Id="rId14" Type="http://schemas.openxmlformats.org/officeDocument/2006/relationships/image" Target="../media/image10.jpeg"/><Relationship Id="rId13" Type="http://schemas.openxmlformats.org/officeDocument/2006/relationships/tags" Target="../tags/tag266.xml"/><Relationship Id="rId12" Type="http://schemas.openxmlformats.org/officeDocument/2006/relationships/tags" Target="../tags/tag265.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tags" Target="../tags/tag256.xml"/></Relationships>
</file>

<file path=ppt/slides/_rels/slide14.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7.jpeg"/><Relationship Id="rId12" Type="http://schemas.openxmlformats.org/officeDocument/2006/relationships/notesSlide" Target="../notesSlides/notesSlide13.xml"/><Relationship Id="rId11" Type="http://schemas.openxmlformats.org/officeDocument/2006/relationships/slideLayout" Target="../slideLayouts/slideLayout17.xml"/><Relationship Id="rId10" Type="http://schemas.openxmlformats.org/officeDocument/2006/relationships/tags" Target="../tags/tag27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image" Target="../media/image17.jpeg"/><Relationship Id="rId4" Type="http://schemas.openxmlformats.org/officeDocument/2006/relationships/image" Target="../media/image3.png"/><Relationship Id="rId3" Type="http://schemas.openxmlformats.org/officeDocument/2006/relationships/tags" Target="../tags/tag274.xml"/><Relationship Id="rId22" Type="http://schemas.openxmlformats.org/officeDocument/2006/relationships/notesSlide" Target="../notesSlides/notesSlide14.xml"/><Relationship Id="rId21" Type="http://schemas.openxmlformats.org/officeDocument/2006/relationships/slideLayout" Target="../slideLayouts/slideLayout21.xml"/><Relationship Id="rId20" Type="http://schemas.openxmlformats.org/officeDocument/2006/relationships/tags" Target="../tags/tag289.xml"/><Relationship Id="rId2" Type="http://schemas.openxmlformats.org/officeDocument/2006/relationships/image" Target="../media/image2.png"/><Relationship Id="rId19" Type="http://schemas.openxmlformats.org/officeDocument/2006/relationships/tags" Target="../tags/tag288.xml"/><Relationship Id="rId18" Type="http://schemas.openxmlformats.org/officeDocument/2006/relationships/tags" Target="../tags/tag287.xml"/><Relationship Id="rId17" Type="http://schemas.openxmlformats.org/officeDocument/2006/relationships/tags" Target="../tags/tag286.xml"/><Relationship Id="rId16" Type="http://schemas.openxmlformats.org/officeDocument/2006/relationships/tags" Target="../tags/tag285.xml"/><Relationship Id="rId15" Type="http://schemas.openxmlformats.org/officeDocument/2006/relationships/tags" Target="../tags/tag284.xml"/><Relationship Id="rId14" Type="http://schemas.openxmlformats.org/officeDocument/2006/relationships/tags" Target="../tags/tag283.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tags" Target="../tags/tag273.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7.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s>
</file>

<file path=ppt/slides/_rels/slide17.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image" Target="../media/image3.png"/><Relationship Id="rId3" Type="http://schemas.openxmlformats.org/officeDocument/2006/relationships/tags" Target="../tags/tag296.xml"/><Relationship Id="rId2" Type="http://schemas.openxmlformats.org/officeDocument/2006/relationships/image" Target="../media/image2.png"/><Relationship Id="rId19" Type="http://schemas.openxmlformats.org/officeDocument/2006/relationships/notesSlide" Target="../notesSlides/notesSlide16.xml"/><Relationship Id="rId18" Type="http://schemas.openxmlformats.org/officeDocument/2006/relationships/slideLayout" Target="../slideLayouts/slideLayout21.xml"/><Relationship Id="rId17" Type="http://schemas.openxmlformats.org/officeDocument/2006/relationships/tags" Target="../tags/tag309.xml"/><Relationship Id="rId16" Type="http://schemas.openxmlformats.org/officeDocument/2006/relationships/tags" Target="../tags/tag308.xml"/><Relationship Id="rId15" Type="http://schemas.openxmlformats.org/officeDocument/2006/relationships/tags" Target="../tags/tag307.xml"/><Relationship Id="rId14" Type="http://schemas.openxmlformats.org/officeDocument/2006/relationships/tags" Target="../tags/tag306.xml"/><Relationship Id="rId13" Type="http://schemas.openxmlformats.org/officeDocument/2006/relationships/tags" Target="../tags/tag305.xml"/><Relationship Id="rId12" Type="http://schemas.openxmlformats.org/officeDocument/2006/relationships/tags" Target="../tags/tag304.xml"/><Relationship Id="rId11" Type="http://schemas.openxmlformats.org/officeDocument/2006/relationships/tags" Target="../tags/tag303.xml"/><Relationship Id="rId10" Type="http://schemas.openxmlformats.org/officeDocument/2006/relationships/tags" Target="../tags/tag302.xml"/><Relationship Id="rId1" Type="http://schemas.openxmlformats.org/officeDocument/2006/relationships/tags" Target="../tags/tag295.xml"/></Relationships>
</file>

<file path=ppt/slides/_rels/slide18.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image" Target="../media/image3.png"/><Relationship Id="rId3" Type="http://schemas.openxmlformats.org/officeDocument/2006/relationships/tags" Target="../tags/tag311.xml"/><Relationship Id="rId28" Type="http://schemas.openxmlformats.org/officeDocument/2006/relationships/notesSlide" Target="../notesSlides/notesSlide17.xml"/><Relationship Id="rId27" Type="http://schemas.openxmlformats.org/officeDocument/2006/relationships/slideLayout" Target="../slideLayouts/slideLayout21.xml"/><Relationship Id="rId26" Type="http://schemas.openxmlformats.org/officeDocument/2006/relationships/tags" Target="../tags/tag333.xml"/><Relationship Id="rId25" Type="http://schemas.openxmlformats.org/officeDocument/2006/relationships/tags" Target="../tags/tag332.xml"/><Relationship Id="rId24" Type="http://schemas.openxmlformats.org/officeDocument/2006/relationships/tags" Target="../tags/tag331.xml"/><Relationship Id="rId23" Type="http://schemas.openxmlformats.org/officeDocument/2006/relationships/tags" Target="../tags/tag330.xml"/><Relationship Id="rId22" Type="http://schemas.openxmlformats.org/officeDocument/2006/relationships/tags" Target="../tags/tag329.xml"/><Relationship Id="rId21" Type="http://schemas.openxmlformats.org/officeDocument/2006/relationships/tags" Target="../tags/tag328.xml"/><Relationship Id="rId20" Type="http://schemas.openxmlformats.org/officeDocument/2006/relationships/tags" Target="../tags/tag327.xml"/><Relationship Id="rId2" Type="http://schemas.openxmlformats.org/officeDocument/2006/relationships/image" Target="../media/image2.png"/><Relationship Id="rId19" Type="http://schemas.openxmlformats.org/officeDocument/2006/relationships/tags" Target="../tags/tag326.xml"/><Relationship Id="rId18" Type="http://schemas.openxmlformats.org/officeDocument/2006/relationships/tags" Target="../tags/tag325.xml"/><Relationship Id="rId17" Type="http://schemas.openxmlformats.org/officeDocument/2006/relationships/tags" Target="../tags/tag324.xml"/><Relationship Id="rId16" Type="http://schemas.openxmlformats.org/officeDocument/2006/relationships/tags" Target="../tags/tag323.xml"/><Relationship Id="rId15" Type="http://schemas.openxmlformats.org/officeDocument/2006/relationships/tags" Target="../tags/tag322.xml"/><Relationship Id="rId14" Type="http://schemas.openxmlformats.org/officeDocument/2006/relationships/tags" Target="../tags/tag321.xml"/><Relationship Id="rId13" Type="http://schemas.openxmlformats.org/officeDocument/2006/relationships/tags" Target="../tags/tag320.xml"/><Relationship Id="rId12" Type="http://schemas.openxmlformats.org/officeDocument/2006/relationships/tags" Target="../tags/tag319.xml"/><Relationship Id="rId11" Type="http://schemas.openxmlformats.org/officeDocument/2006/relationships/tags" Target="../tags/tag318.xml"/><Relationship Id="rId10" Type="http://schemas.openxmlformats.org/officeDocument/2006/relationships/tags" Target="../tags/tag317.xml"/><Relationship Id="rId1" Type="http://schemas.openxmlformats.org/officeDocument/2006/relationships/tags" Target="../tags/tag310.xml"/></Relationships>
</file>

<file path=ppt/slides/_rels/slide19.xml.rels><?xml version="1.0" encoding="UTF-8" standalone="yes"?>
<Relationships xmlns="http://schemas.openxmlformats.org/package/2006/relationships"><Relationship Id="rId9" Type="http://schemas.openxmlformats.org/officeDocument/2006/relationships/tags" Target="../tags/tag340.xml"/><Relationship Id="rId8" Type="http://schemas.openxmlformats.org/officeDocument/2006/relationships/tags" Target="../tags/tag339.xml"/><Relationship Id="rId7" Type="http://schemas.openxmlformats.org/officeDocument/2006/relationships/tags" Target="../tags/tag338.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image" Target="../media/image3.png"/><Relationship Id="rId3" Type="http://schemas.openxmlformats.org/officeDocument/2006/relationships/tags" Target="../tags/tag335.xml"/><Relationship Id="rId23" Type="http://schemas.openxmlformats.org/officeDocument/2006/relationships/notesSlide" Target="../notesSlides/notesSlide18.xml"/><Relationship Id="rId22" Type="http://schemas.openxmlformats.org/officeDocument/2006/relationships/slideLayout" Target="../slideLayouts/slideLayout21.xml"/><Relationship Id="rId21" Type="http://schemas.openxmlformats.org/officeDocument/2006/relationships/tags" Target="../tags/tag352.xml"/><Relationship Id="rId20" Type="http://schemas.openxmlformats.org/officeDocument/2006/relationships/tags" Target="../tags/tag351.xml"/><Relationship Id="rId2" Type="http://schemas.openxmlformats.org/officeDocument/2006/relationships/image" Target="../media/image2.png"/><Relationship Id="rId19" Type="http://schemas.openxmlformats.org/officeDocument/2006/relationships/tags" Target="../tags/tag350.xml"/><Relationship Id="rId18" Type="http://schemas.openxmlformats.org/officeDocument/2006/relationships/tags" Target="../tags/tag349.xml"/><Relationship Id="rId17" Type="http://schemas.openxmlformats.org/officeDocument/2006/relationships/tags" Target="../tags/tag348.xml"/><Relationship Id="rId16" Type="http://schemas.openxmlformats.org/officeDocument/2006/relationships/tags" Target="../tags/tag347.xml"/><Relationship Id="rId15" Type="http://schemas.openxmlformats.org/officeDocument/2006/relationships/tags" Target="../tags/tag346.xml"/><Relationship Id="rId14" Type="http://schemas.openxmlformats.org/officeDocument/2006/relationships/tags" Target="../tags/tag345.xml"/><Relationship Id="rId13" Type="http://schemas.openxmlformats.org/officeDocument/2006/relationships/tags" Target="../tags/tag344.xml"/><Relationship Id="rId12" Type="http://schemas.openxmlformats.org/officeDocument/2006/relationships/tags" Target="../tags/tag343.xml"/><Relationship Id="rId11" Type="http://schemas.openxmlformats.org/officeDocument/2006/relationships/tags" Target="../tags/tag342.xml"/><Relationship Id="rId10" Type="http://schemas.openxmlformats.org/officeDocument/2006/relationships/tags" Target="../tags/tag341.xml"/><Relationship Id="rId1" Type="http://schemas.openxmlformats.org/officeDocument/2006/relationships/tags" Target="../tags/tag334.xml"/></Relationships>
</file>

<file path=ppt/slides/_rels/slide2.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slideLayout" Target="../slideLayouts/slideLayout2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20.xml.rels><?xml version="1.0" encoding="UTF-8" standalone="yes"?>
<Relationships xmlns="http://schemas.openxmlformats.org/package/2006/relationships"><Relationship Id="rId9" Type="http://schemas.openxmlformats.org/officeDocument/2006/relationships/tags" Target="../tags/tag358.xml"/><Relationship Id="rId8" Type="http://schemas.openxmlformats.org/officeDocument/2006/relationships/image" Target="../media/image18.jpeg"/><Relationship Id="rId7" Type="http://schemas.openxmlformats.org/officeDocument/2006/relationships/tags" Target="../tags/tag357.xml"/><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image" Target="../media/image3.png"/><Relationship Id="rId3" Type="http://schemas.openxmlformats.org/officeDocument/2006/relationships/tags" Target="../tags/tag354.xml"/><Relationship Id="rId2" Type="http://schemas.openxmlformats.org/officeDocument/2006/relationships/image" Target="../media/image2.png"/><Relationship Id="rId17" Type="http://schemas.openxmlformats.org/officeDocument/2006/relationships/notesSlide" Target="../notesSlides/notesSlide19.xml"/><Relationship Id="rId16" Type="http://schemas.openxmlformats.org/officeDocument/2006/relationships/slideLayout" Target="../slideLayouts/slideLayout21.xml"/><Relationship Id="rId15" Type="http://schemas.openxmlformats.org/officeDocument/2006/relationships/tags" Target="../tags/tag363.xml"/><Relationship Id="rId14" Type="http://schemas.openxmlformats.org/officeDocument/2006/relationships/tags" Target="../tags/tag362.xml"/><Relationship Id="rId13" Type="http://schemas.openxmlformats.org/officeDocument/2006/relationships/tags" Target="../tags/tag361.xml"/><Relationship Id="rId12" Type="http://schemas.openxmlformats.org/officeDocument/2006/relationships/tags" Target="../tags/tag360.xml"/><Relationship Id="rId11" Type="http://schemas.openxmlformats.org/officeDocument/2006/relationships/tags" Target="../tags/tag359.xml"/><Relationship Id="rId10" Type="http://schemas.openxmlformats.org/officeDocument/2006/relationships/image" Target="../media/image19.jpeg"/><Relationship Id="rId1" Type="http://schemas.openxmlformats.org/officeDocument/2006/relationships/tags" Target="../tags/tag353.xml"/></Relationships>
</file>

<file path=ppt/slides/_rels/slide21.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tags" Target="../tags/tag368.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image" Target="../media/image3.png"/><Relationship Id="rId3" Type="http://schemas.openxmlformats.org/officeDocument/2006/relationships/tags" Target="../tags/tag365.xml"/><Relationship Id="rId2" Type="http://schemas.openxmlformats.org/officeDocument/2006/relationships/image" Target="../media/image2.png"/><Relationship Id="rId14" Type="http://schemas.openxmlformats.org/officeDocument/2006/relationships/notesSlide" Target="../notesSlides/notesSlide20.xml"/><Relationship Id="rId13" Type="http://schemas.openxmlformats.org/officeDocument/2006/relationships/slideLayout" Target="../slideLayouts/slideLayout21.xml"/><Relationship Id="rId12" Type="http://schemas.openxmlformats.org/officeDocument/2006/relationships/tags" Target="../tags/tag373.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tags" Target="../tags/tag364.xml"/></Relationships>
</file>

<file path=ppt/slides/_rels/slide22.xml.rels><?xml version="1.0" encoding="UTF-8" standalone="yes"?>
<Relationships xmlns="http://schemas.openxmlformats.org/package/2006/relationships"><Relationship Id="rId9" Type="http://schemas.openxmlformats.org/officeDocument/2006/relationships/tags" Target="../tags/tag380.xml"/><Relationship Id="rId8" Type="http://schemas.openxmlformats.org/officeDocument/2006/relationships/tags" Target="../tags/tag379.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image" Target="../media/image3.png"/><Relationship Id="rId3" Type="http://schemas.openxmlformats.org/officeDocument/2006/relationships/tags" Target="../tags/tag375.xml"/><Relationship Id="rId23" Type="http://schemas.openxmlformats.org/officeDocument/2006/relationships/notesSlide" Target="../notesSlides/notesSlide21.xml"/><Relationship Id="rId22" Type="http://schemas.openxmlformats.org/officeDocument/2006/relationships/slideLayout" Target="../slideLayouts/slideLayout21.xml"/><Relationship Id="rId21" Type="http://schemas.openxmlformats.org/officeDocument/2006/relationships/tags" Target="../tags/tag392.xml"/><Relationship Id="rId20" Type="http://schemas.openxmlformats.org/officeDocument/2006/relationships/tags" Target="../tags/tag391.xml"/><Relationship Id="rId2" Type="http://schemas.openxmlformats.org/officeDocument/2006/relationships/image" Target="../media/image2.png"/><Relationship Id="rId19" Type="http://schemas.openxmlformats.org/officeDocument/2006/relationships/tags" Target="../tags/tag390.xml"/><Relationship Id="rId18" Type="http://schemas.openxmlformats.org/officeDocument/2006/relationships/tags" Target="../tags/tag389.xml"/><Relationship Id="rId17" Type="http://schemas.openxmlformats.org/officeDocument/2006/relationships/tags" Target="../tags/tag388.xml"/><Relationship Id="rId16" Type="http://schemas.openxmlformats.org/officeDocument/2006/relationships/tags" Target="../tags/tag387.xml"/><Relationship Id="rId15" Type="http://schemas.openxmlformats.org/officeDocument/2006/relationships/tags" Target="../tags/tag386.xml"/><Relationship Id="rId14" Type="http://schemas.openxmlformats.org/officeDocument/2006/relationships/tags" Target="../tags/tag385.xml"/><Relationship Id="rId13" Type="http://schemas.openxmlformats.org/officeDocument/2006/relationships/tags" Target="../tags/tag384.xml"/><Relationship Id="rId12" Type="http://schemas.openxmlformats.org/officeDocument/2006/relationships/tags" Target="../tags/tag383.xml"/><Relationship Id="rId11" Type="http://schemas.openxmlformats.org/officeDocument/2006/relationships/tags" Target="../tags/tag382.xml"/><Relationship Id="rId10" Type="http://schemas.openxmlformats.org/officeDocument/2006/relationships/tags" Target="../tags/tag381.xml"/><Relationship Id="rId1" Type="http://schemas.openxmlformats.org/officeDocument/2006/relationships/tags" Target="../tags/tag374.xml"/></Relationships>
</file>

<file path=ppt/slides/_rels/slide23.xml.rels><?xml version="1.0" encoding="UTF-8" standalone="yes"?>
<Relationships xmlns="http://schemas.openxmlformats.org/package/2006/relationships"><Relationship Id="rId9" Type="http://schemas.openxmlformats.org/officeDocument/2006/relationships/tags" Target="../tags/tag398.xml"/><Relationship Id="rId8" Type="http://schemas.openxmlformats.org/officeDocument/2006/relationships/image" Target="../media/image20.png"/><Relationship Id="rId7" Type="http://schemas.openxmlformats.org/officeDocument/2006/relationships/tags" Target="../tags/tag397.xml"/><Relationship Id="rId6" Type="http://schemas.openxmlformats.org/officeDocument/2006/relationships/tags" Target="../tags/tag396.xml"/><Relationship Id="rId5" Type="http://schemas.openxmlformats.org/officeDocument/2006/relationships/image" Target="../media/image3.png"/><Relationship Id="rId4" Type="http://schemas.openxmlformats.org/officeDocument/2006/relationships/tags" Target="../tags/tag395.xml"/><Relationship Id="rId3" Type="http://schemas.openxmlformats.org/officeDocument/2006/relationships/image" Target="../media/image2.png"/><Relationship Id="rId2" Type="http://schemas.openxmlformats.org/officeDocument/2006/relationships/tags" Target="../tags/tag394.xml"/><Relationship Id="rId11" Type="http://schemas.openxmlformats.org/officeDocument/2006/relationships/notesSlide" Target="../notesSlides/notesSlide22.xml"/><Relationship Id="rId10" Type="http://schemas.openxmlformats.org/officeDocument/2006/relationships/slideLayout" Target="../slideLayouts/slideLayout21.xml"/><Relationship Id="rId1" Type="http://schemas.openxmlformats.org/officeDocument/2006/relationships/tags" Target="../tags/tag393.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25.xml"/><Relationship Id="rId5" Type="http://schemas.openxmlformats.org/officeDocument/2006/relationships/tags" Target="../tags/tag403.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7.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7.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7.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6.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image" Target="../media/image3.png"/><Relationship Id="rId3" Type="http://schemas.openxmlformats.org/officeDocument/2006/relationships/tags" Target="../tags/tag124.xml"/><Relationship Id="rId2" Type="http://schemas.openxmlformats.org/officeDocument/2006/relationships/image" Target="../media/image2.png"/><Relationship Id="rId17" Type="http://schemas.openxmlformats.org/officeDocument/2006/relationships/notesSlide" Target="../notesSlides/notesSlide5.xml"/><Relationship Id="rId16" Type="http://schemas.openxmlformats.org/officeDocument/2006/relationships/slideLayout" Target="../slideLayouts/slideLayout21.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image" Target="../media/image5.jpeg"/><Relationship Id="rId1" Type="http://schemas.openxmlformats.org/officeDocument/2006/relationships/tags" Target="../tags/tag123.xml"/></Relationships>
</file>

<file path=ppt/slides/_rels/slide7.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image" Target="../media/image3.png"/><Relationship Id="rId3" Type="http://schemas.openxmlformats.org/officeDocument/2006/relationships/tags" Target="../tags/tag136.xml"/><Relationship Id="rId23" Type="http://schemas.openxmlformats.org/officeDocument/2006/relationships/notesSlide" Target="../notesSlides/notesSlide6.xml"/><Relationship Id="rId22" Type="http://schemas.openxmlformats.org/officeDocument/2006/relationships/slideLayout" Target="../slideLayouts/slideLayout21.xml"/><Relationship Id="rId21" Type="http://schemas.openxmlformats.org/officeDocument/2006/relationships/tags" Target="../tags/tag153.xml"/><Relationship Id="rId20" Type="http://schemas.openxmlformats.org/officeDocument/2006/relationships/tags" Target="../tags/tag152.xml"/><Relationship Id="rId2" Type="http://schemas.openxmlformats.org/officeDocument/2006/relationships/image" Target="../media/image2.png"/><Relationship Id="rId19" Type="http://schemas.openxmlformats.org/officeDocument/2006/relationships/tags" Target="../tags/tag151.xml"/><Relationship Id="rId18" Type="http://schemas.openxmlformats.org/officeDocument/2006/relationships/tags" Target="../tags/tag150.xml"/><Relationship Id="rId17" Type="http://schemas.openxmlformats.org/officeDocument/2006/relationships/tags" Target="../tags/tag149.xml"/><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tags" Target="../tags/tag135.xml"/></Relationships>
</file>

<file path=ppt/slides/_rels/slide8.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image" Target="../media/image3.png"/><Relationship Id="rId37" Type="http://schemas.openxmlformats.org/officeDocument/2006/relationships/notesSlide" Target="../notesSlides/notesSlide7.xml"/><Relationship Id="rId36" Type="http://schemas.openxmlformats.org/officeDocument/2006/relationships/slideLayout" Target="../slideLayouts/slideLayout21.xml"/><Relationship Id="rId35" Type="http://schemas.openxmlformats.org/officeDocument/2006/relationships/tags" Target="../tags/tag186.xml"/><Relationship Id="rId34" Type="http://schemas.openxmlformats.org/officeDocument/2006/relationships/tags" Target="../tags/tag185.xml"/><Relationship Id="rId33" Type="http://schemas.openxmlformats.org/officeDocument/2006/relationships/tags" Target="../tags/tag184.xml"/><Relationship Id="rId32" Type="http://schemas.openxmlformats.org/officeDocument/2006/relationships/tags" Target="../tags/tag183.xml"/><Relationship Id="rId31" Type="http://schemas.openxmlformats.org/officeDocument/2006/relationships/tags" Target="../tags/tag182.xml"/><Relationship Id="rId30" Type="http://schemas.openxmlformats.org/officeDocument/2006/relationships/tags" Target="../tags/tag181.xml"/><Relationship Id="rId3" Type="http://schemas.openxmlformats.org/officeDocument/2006/relationships/tags" Target="../tags/tag155.xml"/><Relationship Id="rId29" Type="http://schemas.openxmlformats.org/officeDocument/2006/relationships/tags" Target="../tags/tag180.xml"/><Relationship Id="rId28" Type="http://schemas.openxmlformats.org/officeDocument/2006/relationships/tags" Target="../tags/tag179.xml"/><Relationship Id="rId27" Type="http://schemas.openxmlformats.org/officeDocument/2006/relationships/tags" Target="../tags/tag178.xml"/><Relationship Id="rId26" Type="http://schemas.openxmlformats.org/officeDocument/2006/relationships/tags" Target="../tags/tag177.xml"/><Relationship Id="rId25" Type="http://schemas.openxmlformats.org/officeDocument/2006/relationships/tags" Target="../tags/tag176.xml"/><Relationship Id="rId24" Type="http://schemas.openxmlformats.org/officeDocument/2006/relationships/tags" Target="../tags/tag175.xml"/><Relationship Id="rId23" Type="http://schemas.openxmlformats.org/officeDocument/2006/relationships/tags" Target="../tags/tag174.xml"/><Relationship Id="rId22" Type="http://schemas.openxmlformats.org/officeDocument/2006/relationships/tags" Target="../tags/tag173.xml"/><Relationship Id="rId21" Type="http://schemas.openxmlformats.org/officeDocument/2006/relationships/tags" Target="../tags/tag172.xml"/><Relationship Id="rId20" Type="http://schemas.openxmlformats.org/officeDocument/2006/relationships/tags" Target="../tags/tag171.xml"/><Relationship Id="rId2" Type="http://schemas.openxmlformats.org/officeDocument/2006/relationships/image" Target="../media/image2.png"/><Relationship Id="rId19" Type="http://schemas.openxmlformats.org/officeDocument/2006/relationships/tags" Target="../tags/tag170.xml"/><Relationship Id="rId18" Type="http://schemas.openxmlformats.org/officeDocument/2006/relationships/tags" Target="../tags/tag169.xml"/><Relationship Id="rId17" Type="http://schemas.openxmlformats.org/officeDocument/2006/relationships/tags" Target="../tags/tag168.xml"/><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tags" Target="../tags/tag154.xml"/></Relationships>
</file>

<file path=ppt/slides/_rels/slide9.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image" Target="../media/image3.png"/><Relationship Id="rId3" Type="http://schemas.openxmlformats.org/officeDocument/2006/relationships/tags" Target="../tags/tag188.xml"/><Relationship Id="rId2" Type="http://schemas.openxmlformats.org/officeDocument/2006/relationships/image" Target="../media/image2.png"/><Relationship Id="rId16" Type="http://schemas.openxmlformats.org/officeDocument/2006/relationships/notesSlide" Target="../notesSlides/notesSlide8.xml"/><Relationship Id="rId15" Type="http://schemas.openxmlformats.org/officeDocument/2006/relationships/slideLayout" Target="../slideLayouts/slideLayout21.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tags" Target="../tags/tag1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圆角矩形 31"/>
          <p:cNvSpPr/>
          <p:nvPr>
            <p:custDataLst>
              <p:tags r:id="rId1"/>
            </p:custDataLst>
          </p:nvPr>
        </p:nvSpPr>
        <p:spPr>
          <a:xfrm>
            <a:off x="1219138" y="4751113"/>
            <a:ext cx="1373062" cy="371352"/>
          </a:xfrm>
          <a:prstGeom prst="roundRect">
            <a:avLst>
              <a:gd name="adj" fmla="val 50000"/>
            </a:avLst>
          </a:prstGeom>
          <a:gradFill>
            <a:gsLst>
              <a:gs pos="0">
                <a:srgbClr val="52B7E1"/>
              </a:gs>
              <a:gs pos="100000">
                <a:srgbClr val="0371C1"/>
              </a:gs>
            </a:gsLst>
            <a:lin ang="5400000" scaled="1"/>
          </a:gradFill>
          <a:ln w="127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solidFill>
                  <a:schemeClr val="bg1"/>
                </a:solidFill>
                <a:latin typeface="思源黑体" panose="020B0500000000000000" pitchFamily="34" charset="-122"/>
                <a:ea typeface="思源黑体" panose="020B0500000000000000" pitchFamily="34" charset="-122"/>
              </a:rPr>
              <a:t>汇报人：</a:t>
            </a:r>
            <a:r>
              <a:rPr lang="en-US" altLang="zh-CN" sz="1200" dirty="0">
                <a:solidFill>
                  <a:schemeClr val="bg1"/>
                </a:solidFill>
                <a:latin typeface="思源黑体" panose="020B0500000000000000" pitchFamily="34" charset="-122"/>
                <a:ea typeface="思源黑体" panose="020B0500000000000000" pitchFamily="34" charset="-122"/>
              </a:rPr>
              <a:t>XXXX</a:t>
            </a:r>
            <a:endParaRPr lang="zh-CN" altLang="en-US" sz="1200" dirty="0">
              <a:solidFill>
                <a:schemeClr val="bg1"/>
              </a:solidFill>
              <a:latin typeface="思源黑体" panose="020B0500000000000000" pitchFamily="34" charset="-122"/>
              <a:ea typeface="思源黑体" panose="020B0500000000000000" pitchFamily="34" charset="-122"/>
            </a:endParaRPr>
          </a:p>
        </p:txBody>
      </p:sp>
      <p:sp>
        <p:nvSpPr>
          <p:cNvPr id="3" name="PA_圆角矩形 31"/>
          <p:cNvSpPr/>
          <p:nvPr>
            <p:custDataLst>
              <p:tags r:id="rId2"/>
            </p:custDataLst>
          </p:nvPr>
        </p:nvSpPr>
        <p:spPr>
          <a:xfrm>
            <a:off x="4664558" y="4751113"/>
            <a:ext cx="1373062" cy="371352"/>
          </a:xfrm>
          <a:prstGeom prst="roundRect">
            <a:avLst>
              <a:gd name="adj" fmla="val 50000"/>
            </a:avLst>
          </a:prstGeom>
          <a:gradFill>
            <a:gsLst>
              <a:gs pos="0">
                <a:srgbClr val="52B7E1"/>
              </a:gs>
              <a:gs pos="100000">
                <a:srgbClr val="0371C1"/>
              </a:gs>
            </a:gsLst>
            <a:lin ang="5400000" scaled="1"/>
          </a:gradFill>
          <a:ln w="127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dirty="0">
                <a:solidFill>
                  <a:schemeClr val="bg1"/>
                </a:solidFill>
                <a:latin typeface="思源黑体" panose="020B0500000000000000" pitchFamily="34" charset="-122"/>
                <a:ea typeface="思源黑体" panose="020B0500000000000000" pitchFamily="34" charset="-122"/>
              </a:rPr>
              <a:t>时间：</a:t>
            </a:r>
            <a:r>
              <a:rPr lang="en-US" altLang="zh-CN" sz="1200" dirty="0">
                <a:solidFill>
                  <a:schemeClr val="bg1"/>
                </a:solidFill>
                <a:latin typeface="思源黑体" panose="020B0500000000000000" pitchFamily="34" charset="-122"/>
                <a:ea typeface="思源黑体" panose="020B0500000000000000" pitchFamily="34" charset="-122"/>
              </a:rPr>
              <a:t>202X.</a:t>
            </a:r>
            <a:r>
              <a:rPr lang="en-US" sz="1200" dirty="0">
                <a:solidFill>
                  <a:schemeClr val="bg1"/>
                </a:solidFill>
                <a:latin typeface="思源黑体" panose="020B0500000000000000" pitchFamily="34" charset="-122"/>
                <a:ea typeface="思源黑体" panose="020B0500000000000000" pitchFamily="34" charset="-122"/>
              </a:rPr>
              <a:t>X</a:t>
            </a:r>
            <a:endParaRPr lang="en-US" sz="1200" dirty="0">
              <a:solidFill>
                <a:schemeClr val="bg1"/>
              </a:solidFill>
              <a:latin typeface="思源黑体" panose="020B0500000000000000" pitchFamily="34" charset="-122"/>
              <a:ea typeface="思源黑体" panose="020B0500000000000000" pitchFamily="34" charset="-122"/>
            </a:endParaRPr>
          </a:p>
        </p:txBody>
      </p:sp>
      <p:sp>
        <p:nvSpPr>
          <p:cNvPr id="6" name="矩形 5"/>
          <p:cNvSpPr/>
          <p:nvPr>
            <p:custDataLst>
              <p:tags r:id="rId3"/>
            </p:custDataLst>
          </p:nvPr>
        </p:nvSpPr>
        <p:spPr>
          <a:xfrm>
            <a:off x="1219210" y="2407556"/>
            <a:ext cx="2209939" cy="550744"/>
          </a:xfrm>
          <a:prstGeom prst="rect">
            <a:avLst/>
          </a:prstGeom>
          <a:solidFill>
            <a:schemeClr val="accent1"/>
          </a:solidFill>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a:endParaRPr lang="en-US" altLang="zh-CN" sz="3200" b="1" dirty="0">
              <a:solidFill>
                <a:schemeClr val="lt1"/>
              </a:solidFill>
              <a:latin typeface="Arial" panose="020B0604020202020204" pitchFamily="34" charset="0"/>
              <a:ea typeface="微软雅黑" panose="020B0503020204020204" pitchFamily="34" charset="-122"/>
              <a:cs typeface="+mn-ea"/>
              <a:sym typeface="+mn-lt"/>
            </a:endParaRPr>
          </a:p>
        </p:txBody>
      </p:sp>
      <p:sp>
        <p:nvSpPr>
          <p:cNvPr id="4" name="副标题 1"/>
          <p:cNvSpPr/>
          <p:nvPr>
            <p:custDataLst>
              <p:tags r:id="rId4"/>
            </p:custDataLst>
          </p:nvPr>
        </p:nvSpPr>
        <p:spPr>
          <a:xfrm>
            <a:off x="1250661" y="4089232"/>
            <a:ext cx="4786332" cy="361204"/>
          </a:xfrm>
          <a:prstGeom prst="rect">
            <a:avLst/>
          </a:prstGeom>
        </p:spPr>
        <p:txBody>
          <a:bodyPr vert="horz" wrap="square" lIns="0" tIns="0" rIns="0" bIns="0" rtlCol="0" anchor="ctr" anchorCtr="0">
            <a:normAutofit fontScale="6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40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lnSpc>
                <a:spcPct val="100000"/>
              </a:lnSpc>
              <a:spcBef>
                <a:spcPts val="0"/>
              </a:spcBef>
              <a:spcAft>
                <a:spcPts val="0"/>
              </a:spcAft>
              <a:buSzPct val="100000"/>
              <a:buNone/>
            </a:pPr>
            <a:r>
              <a:rPr lang="zh-CN" altLang="en-US" sz="2200" dirty="0">
                <a:solidFill>
                  <a:schemeClr val="lt1"/>
                </a:solidFill>
              </a:rPr>
              <a:t>目标分析 | 事故汇报 | 数据分析 | 工作总结 | 工作计划 </a:t>
            </a:r>
            <a:endParaRPr lang="zh-CN" altLang="en-US" sz="2200" dirty="0">
              <a:solidFill>
                <a:schemeClr val="lt1"/>
              </a:solidFill>
            </a:endParaRPr>
          </a:p>
        </p:txBody>
      </p:sp>
      <p:sp>
        <p:nvSpPr>
          <p:cNvPr id="5" name="标题 4"/>
          <p:cNvSpPr/>
          <p:nvPr>
            <p:custDataLst>
              <p:tags r:id="rId5"/>
            </p:custDataLst>
          </p:nvPr>
        </p:nvSpPr>
        <p:spPr>
          <a:xfrm>
            <a:off x="1219210" y="3077419"/>
            <a:ext cx="4826038" cy="849972"/>
          </a:xfrm>
          <a:prstGeom prst="rect">
            <a:avLst/>
          </a:prstGeom>
        </p:spPr>
        <p:txBody>
          <a:bodyPr vert="horz" wrap="square" lIns="0" tIns="0" rIns="0" bIns="0" rtlCol="0" anchor="ctr" anchorCtr="0"/>
          <a:lstStyle>
            <a:lvl1pPr marL="0" marR="0" lvl="0" algn="l" defTabSz="914400" rtl="0" eaLnBrk="1" fontAlgn="auto" latinLnBrk="0" hangingPunct="1">
              <a:lnSpc>
                <a:spcPct val="100000"/>
              </a:lnSpc>
              <a:spcBef>
                <a:spcPct val="0"/>
              </a:spcBef>
              <a:spcAft>
                <a:spcPts val="0"/>
              </a:spcAft>
              <a:buClrTx/>
              <a:buSzTx/>
              <a:buFontTx/>
              <a:buNone/>
              <a:defRPr kumimoji="0" lang="zh-CN" altLang="en-US" sz="5335"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zh-CN" altLang="en-US" sz="2800" dirty="0">
                <a:solidFill>
                  <a:srgbClr val="FFC000"/>
                </a:solidFill>
              </a:rPr>
              <a:t>季度安全工作总结与计划</a:t>
            </a:r>
            <a:endParaRPr lang="zh-CN" altLang="en-US" sz="2800" dirty="0">
              <a:solidFill>
                <a:srgbClr val="FFC000"/>
              </a:solidFill>
            </a:endParaRPr>
          </a:p>
        </p:txBody>
      </p:sp>
      <p:sp>
        <p:nvSpPr>
          <p:cNvPr id="7" name="文本框 5"/>
          <p:cNvSpPr txBox="1"/>
          <p:nvPr>
            <p:custDataLst>
              <p:tags r:id="rId6"/>
            </p:custDataLst>
          </p:nvPr>
        </p:nvSpPr>
        <p:spPr>
          <a:xfrm>
            <a:off x="1315712" y="2442236"/>
            <a:ext cx="2016936" cy="481383"/>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r>
              <a:rPr lang="en-US" altLang="zh-CN" sz="2800" b="1" spc="200" dirty="0">
                <a:solidFill>
                  <a:schemeClr val="lt1"/>
                </a:solidFill>
                <a:uFillTx/>
                <a:latin typeface="Arial" panose="020B0604020202020204" pitchFamily="34" charset="0"/>
                <a:ea typeface="微软雅黑" panose="020B0503020204020204" pitchFamily="34" charset="-122"/>
                <a:cs typeface="Arial" panose="020B0604020202020204" pitchFamily="34" charset="0"/>
              </a:rPr>
              <a:t>202X</a:t>
            </a:r>
            <a:endParaRPr lang="en-US" altLang="zh-CN" sz="2800" b="1" spc="200" dirty="0">
              <a:solidFill>
                <a:schemeClr val="lt1"/>
              </a:solidFill>
              <a:uFillTx/>
              <a:latin typeface="Arial" panose="020B0604020202020204" pitchFamily="34" charset="0"/>
              <a:ea typeface="微软雅黑" panose="020B0503020204020204" pitchFamily="34" charset="-122"/>
              <a:cs typeface="Arial" panose="020B0604020202020204" pitchFamily="34"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sp>
        <p:nvSpPr>
          <p:cNvPr id="19" name="矩形 18"/>
          <p:cNvSpPr/>
          <p:nvPr>
            <p:custDataLst>
              <p:tags r:id="rId5"/>
            </p:custDataLst>
          </p:nvPr>
        </p:nvSpPr>
        <p:spPr>
          <a:xfrm>
            <a:off x="889000" y="1524000"/>
            <a:ext cx="10459600" cy="4368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8" name="文本框 47"/>
          <p:cNvSpPr txBox="1"/>
          <p:nvPr>
            <p:custDataLst>
              <p:tags r:id="rId6"/>
            </p:custDataLst>
          </p:nvPr>
        </p:nvSpPr>
        <p:spPr>
          <a:xfrm>
            <a:off x="1345050" y="684471"/>
            <a:ext cx="2672080" cy="521970"/>
          </a:xfrm>
          <a:prstGeom prst="rect">
            <a:avLst/>
          </a:prstGeom>
          <a:noFill/>
        </p:spPr>
        <p:txBody>
          <a:bodyPr wrap="none" rtlCol="0">
            <a:spAutoFit/>
          </a:bodyPr>
          <a:lstStyle/>
          <a:p>
            <a:r>
              <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rPr>
              <a:t>一季度隐患分析</a:t>
            </a:r>
            <a:endPar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60304" y="629588"/>
            <a:ext cx="739094" cy="586261"/>
            <a:chOff x="5357811" y="1174089"/>
            <a:chExt cx="1743579" cy="1383041"/>
          </a:xfrm>
        </p:grpSpPr>
        <p:sp>
          <p:nvSpPr>
            <p:cNvPr id="51" name="圆角矩形 50"/>
            <p:cNvSpPr/>
            <p:nvPr>
              <p:custDataLst>
                <p:tags r:id="rId7"/>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52" name="文本框 51"/>
            <p:cNvSpPr txBox="1"/>
            <p:nvPr>
              <p:custDataLst>
                <p:tags r:id="rId8"/>
              </p:custDataLst>
            </p:nvPr>
          </p:nvSpPr>
          <p:spPr>
            <a:xfrm>
              <a:off x="5357811" y="1310005"/>
              <a:ext cx="1743579" cy="1231373"/>
            </a:xfrm>
            <a:prstGeom prst="rect">
              <a:avLst/>
            </a:prstGeom>
            <a:noFill/>
          </p:spPr>
          <p:txBody>
            <a:bodyPr wrap="square" rtlCol="0">
              <a:spAutoFit/>
            </a:bodyPr>
            <a:lstStyle/>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graphicFrame>
        <p:nvGraphicFramePr>
          <p:cNvPr id="3" name="表格 3"/>
          <p:cNvGraphicFramePr>
            <a:graphicFrameLocks noGrp="1"/>
          </p:cNvGraphicFramePr>
          <p:nvPr/>
        </p:nvGraphicFramePr>
        <p:xfrm>
          <a:off x="2138122" y="1743468"/>
          <a:ext cx="8407400" cy="3590532"/>
        </p:xfrm>
        <a:graphic>
          <a:graphicData uri="http://schemas.openxmlformats.org/drawingml/2006/table">
            <a:tbl>
              <a:tblPr firstRow="1" bandRow="1">
                <a:tableStyleId>{5C22544A-7EE6-4342-B048-85BDC9FD1C3A}</a:tableStyleId>
              </a:tblPr>
              <a:tblGrid>
                <a:gridCol w="840740"/>
                <a:gridCol w="840740"/>
                <a:gridCol w="840740"/>
                <a:gridCol w="840740"/>
                <a:gridCol w="840740"/>
                <a:gridCol w="840740"/>
                <a:gridCol w="840740"/>
                <a:gridCol w="840740"/>
                <a:gridCol w="840740"/>
                <a:gridCol w="840740"/>
              </a:tblGrid>
              <a:tr h="3590532">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20" name="TextBox 370"/>
          <p:cNvSpPr txBox="1"/>
          <p:nvPr>
            <p:custDataLst>
              <p:tags r:id="rId9"/>
            </p:custDataLst>
          </p:nvPr>
        </p:nvSpPr>
        <p:spPr>
          <a:xfrm>
            <a:off x="2138122" y="2139042"/>
            <a:ext cx="4203700" cy="152730"/>
          </a:xfrm>
          <a:prstGeom prst="rect">
            <a:avLst/>
          </a:prstGeom>
          <a:gradFill>
            <a:gsLst>
              <a:gs pos="0">
                <a:srgbClr val="52B7E1"/>
              </a:gs>
              <a:gs pos="96000">
                <a:srgbClr val="0371C1"/>
              </a:gs>
            </a:gsLst>
            <a:lin ang="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21" name="TextBox 370"/>
          <p:cNvSpPr txBox="1"/>
          <p:nvPr>
            <p:custDataLst>
              <p:tags r:id="rId10"/>
            </p:custDataLst>
          </p:nvPr>
        </p:nvSpPr>
        <p:spPr>
          <a:xfrm>
            <a:off x="2138122" y="2522475"/>
            <a:ext cx="2527300" cy="152730"/>
          </a:xfrm>
          <a:prstGeom prst="rect">
            <a:avLst/>
          </a:prstGeom>
          <a:gradFill>
            <a:gsLst>
              <a:gs pos="0">
                <a:srgbClr val="52B7E1"/>
              </a:gs>
              <a:gs pos="96000">
                <a:srgbClr val="0371C1"/>
              </a:gs>
            </a:gsLst>
            <a:lin ang="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22" name="TextBox 370"/>
          <p:cNvSpPr txBox="1"/>
          <p:nvPr>
            <p:custDataLst>
              <p:tags r:id="rId11"/>
            </p:custDataLst>
          </p:nvPr>
        </p:nvSpPr>
        <p:spPr>
          <a:xfrm>
            <a:off x="2138122" y="2905908"/>
            <a:ext cx="7569200" cy="152730"/>
          </a:xfrm>
          <a:prstGeom prst="rect">
            <a:avLst/>
          </a:prstGeom>
          <a:gradFill>
            <a:gsLst>
              <a:gs pos="0">
                <a:srgbClr val="52B7E1"/>
              </a:gs>
              <a:gs pos="96000">
                <a:srgbClr val="0371C1"/>
              </a:gs>
            </a:gsLst>
            <a:lin ang="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23" name="TextBox 370"/>
          <p:cNvSpPr txBox="1"/>
          <p:nvPr>
            <p:custDataLst>
              <p:tags r:id="rId12"/>
            </p:custDataLst>
          </p:nvPr>
        </p:nvSpPr>
        <p:spPr>
          <a:xfrm>
            <a:off x="2138122" y="3289341"/>
            <a:ext cx="2527300" cy="152730"/>
          </a:xfrm>
          <a:prstGeom prst="rect">
            <a:avLst/>
          </a:prstGeom>
          <a:gradFill>
            <a:gsLst>
              <a:gs pos="0">
                <a:srgbClr val="52B7E1"/>
              </a:gs>
              <a:gs pos="96000">
                <a:srgbClr val="0371C1"/>
              </a:gs>
            </a:gsLst>
            <a:lin ang="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24" name="TextBox 370"/>
          <p:cNvSpPr txBox="1"/>
          <p:nvPr>
            <p:custDataLst>
              <p:tags r:id="rId13"/>
            </p:custDataLst>
          </p:nvPr>
        </p:nvSpPr>
        <p:spPr>
          <a:xfrm>
            <a:off x="2138122" y="3672774"/>
            <a:ext cx="5048250" cy="152730"/>
          </a:xfrm>
          <a:prstGeom prst="rect">
            <a:avLst/>
          </a:prstGeom>
          <a:gradFill>
            <a:gsLst>
              <a:gs pos="0">
                <a:srgbClr val="52B7E1"/>
              </a:gs>
              <a:gs pos="96000">
                <a:srgbClr val="0371C1"/>
              </a:gs>
            </a:gsLst>
            <a:lin ang="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25" name="TextBox 370"/>
          <p:cNvSpPr txBox="1"/>
          <p:nvPr>
            <p:custDataLst>
              <p:tags r:id="rId14"/>
            </p:custDataLst>
          </p:nvPr>
        </p:nvSpPr>
        <p:spPr>
          <a:xfrm>
            <a:off x="2138122" y="4056207"/>
            <a:ext cx="5886450" cy="152730"/>
          </a:xfrm>
          <a:prstGeom prst="rect">
            <a:avLst/>
          </a:prstGeom>
          <a:gradFill>
            <a:gsLst>
              <a:gs pos="0">
                <a:srgbClr val="52B7E1"/>
              </a:gs>
              <a:gs pos="96000">
                <a:srgbClr val="0371C1"/>
              </a:gs>
            </a:gsLst>
            <a:lin ang="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26" name="TextBox 370"/>
          <p:cNvSpPr txBox="1"/>
          <p:nvPr>
            <p:custDataLst>
              <p:tags r:id="rId15"/>
            </p:custDataLst>
          </p:nvPr>
        </p:nvSpPr>
        <p:spPr>
          <a:xfrm>
            <a:off x="2138122" y="4823070"/>
            <a:ext cx="850900" cy="152730"/>
          </a:xfrm>
          <a:prstGeom prst="rect">
            <a:avLst/>
          </a:prstGeom>
          <a:gradFill>
            <a:gsLst>
              <a:gs pos="0">
                <a:srgbClr val="52B7E1"/>
              </a:gs>
              <a:gs pos="96000">
                <a:srgbClr val="0371C1"/>
              </a:gs>
            </a:gsLst>
            <a:lin ang="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27" name="TextBox 370"/>
          <p:cNvSpPr txBox="1"/>
          <p:nvPr>
            <p:custDataLst>
              <p:tags r:id="rId16"/>
            </p:custDataLst>
          </p:nvPr>
        </p:nvSpPr>
        <p:spPr>
          <a:xfrm>
            <a:off x="2138122" y="4439640"/>
            <a:ext cx="4203700" cy="152730"/>
          </a:xfrm>
          <a:prstGeom prst="rect">
            <a:avLst/>
          </a:prstGeom>
          <a:gradFill>
            <a:gsLst>
              <a:gs pos="0">
                <a:srgbClr val="52B7E1"/>
              </a:gs>
              <a:gs pos="96000">
                <a:srgbClr val="0371C1"/>
              </a:gs>
            </a:gsLst>
            <a:lin ang="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28" name="文本框 27"/>
          <p:cNvSpPr txBox="1"/>
          <p:nvPr>
            <p:custDataLst>
              <p:tags r:id="rId17"/>
            </p:custDataLst>
          </p:nvPr>
        </p:nvSpPr>
        <p:spPr>
          <a:xfrm>
            <a:off x="1140774" y="2066760"/>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29" name="文本框 28"/>
          <p:cNvSpPr txBox="1"/>
          <p:nvPr>
            <p:custDataLst>
              <p:tags r:id="rId18"/>
            </p:custDataLst>
          </p:nvPr>
        </p:nvSpPr>
        <p:spPr>
          <a:xfrm>
            <a:off x="1140774" y="2460340"/>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30" name="文本框 29"/>
          <p:cNvSpPr txBox="1"/>
          <p:nvPr>
            <p:custDataLst>
              <p:tags r:id="rId19"/>
            </p:custDataLst>
          </p:nvPr>
        </p:nvSpPr>
        <p:spPr>
          <a:xfrm>
            <a:off x="1128074" y="2822238"/>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31" name="文本框 30"/>
          <p:cNvSpPr txBox="1"/>
          <p:nvPr>
            <p:custDataLst>
              <p:tags r:id="rId20"/>
            </p:custDataLst>
          </p:nvPr>
        </p:nvSpPr>
        <p:spPr>
          <a:xfrm>
            <a:off x="1128074" y="3229200"/>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21"/>
            </p:custDataLst>
          </p:nvPr>
        </p:nvSpPr>
        <p:spPr>
          <a:xfrm>
            <a:off x="1128074" y="3619880"/>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33" name="文本框 32"/>
          <p:cNvSpPr txBox="1"/>
          <p:nvPr>
            <p:custDataLst>
              <p:tags r:id="rId22"/>
            </p:custDataLst>
          </p:nvPr>
        </p:nvSpPr>
        <p:spPr>
          <a:xfrm>
            <a:off x="1157917" y="4010560"/>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34" name="文本框 33"/>
          <p:cNvSpPr txBox="1"/>
          <p:nvPr>
            <p:custDataLst>
              <p:tags r:id="rId23"/>
            </p:custDataLst>
          </p:nvPr>
        </p:nvSpPr>
        <p:spPr>
          <a:xfrm>
            <a:off x="1157917" y="4386746"/>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35" name="文本框 34"/>
          <p:cNvSpPr txBox="1"/>
          <p:nvPr>
            <p:custDataLst>
              <p:tags r:id="rId24"/>
            </p:custDataLst>
          </p:nvPr>
        </p:nvSpPr>
        <p:spPr>
          <a:xfrm>
            <a:off x="1157917" y="4755948"/>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36" name="文本框 35"/>
          <p:cNvSpPr txBox="1"/>
          <p:nvPr>
            <p:custDataLst>
              <p:tags r:id="rId25"/>
            </p:custDataLst>
          </p:nvPr>
        </p:nvSpPr>
        <p:spPr>
          <a:xfrm>
            <a:off x="2766484" y="5451434"/>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1</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37" name="文本框 36"/>
          <p:cNvSpPr txBox="1"/>
          <p:nvPr>
            <p:custDataLst>
              <p:tags r:id="rId26"/>
            </p:custDataLst>
          </p:nvPr>
        </p:nvSpPr>
        <p:spPr>
          <a:xfrm>
            <a:off x="3597757" y="5451434"/>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2</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38" name="文本框 37"/>
          <p:cNvSpPr txBox="1"/>
          <p:nvPr>
            <p:custDataLst>
              <p:tags r:id="rId27"/>
            </p:custDataLst>
          </p:nvPr>
        </p:nvSpPr>
        <p:spPr>
          <a:xfrm>
            <a:off x="4428747" y="5451433"/>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3</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39" name="文本框 38"/>
          <p:cNvSpPr txBox="1"/>
          <p:nvPr>
            <p:custDataLst>
              <p:tags r:id="rId28"/>
            </p:custDataLst>
          </p:nvPr>
        </p:nvSpPr>
        <p:spPr>
          <a:xfrm>
            <a:off x="5259737" y="5451433"/>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4</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0" name="文本框 39"/>
          <p:cNvSpPr txBox="1"/>
          <p:nvPr>
            <p:custDataLst>
              <p:tags r:id="rId29"/>
            </p:custDataLst>
          </p:nvPr>
        </p:nvSpPr>
        <p:spPr>
          <a:xfrm>
            <a:off x="6090727" y="5451433"/>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5</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1" name="文本框 40"/>
          <p:cNvSpPr txBox="1"/>
          <p:nvPr>
            <p:custDataLst>
              <p:tags r:id="rId30"/>
            </p:custDataLst>
          </p:nvPr>
        </p:nvSpPr>
        <p:spPr>
          <a:xfrm>
            <a:off x="6963834" y="5451433"/>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6</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2" name="文本框 41"/>
          <p:cNvSpPr txBox="1"/>
          <p:nvPr>
            <p:custDataLst>
              <p:tags r:id="rId31"/>
            </p:custDataLst>
          </p:nvPr>
        </p:nvSpPr>
        <p:spPr>
          <a:xfrm>
            <a:off x="7802034" y="5447358"/>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7</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3" name="文本框 42"/>
          <p:cNvSpPr txBox="1"/>
          <p:nvPr>
            <p:custDataLst>
              <p:tags r:id="rId32"/>
            </p:custDataLst>
          </p:nvPr>
        </p:nvSpPr>
        <p:spPr>
          <a:xfrm>
            <a:off x="8648007" y="5445261"/>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8</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4" name="文本框 43"/>
          <p:cNvSpPr txBox="1"/>
          <p:nvPr>
            <p:custDataLst>
              <p:tags r:id="rId33"/>
            </p:custDataLst>
          </p:nvPr>
        </p:nvSpPr>
        <p:spPr>
          <a:xfrm>
            <a:off x="9469905" y="5445261"/>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9</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5" name="文本框 44"/>
          <p:cNvSpPr txBox="1"/>
          <p:nvPr>
            <p:custDataLst>
              <p:tags r:id="rId34"/>
            </p:custDataLst>
          </p:nvPr>
        </p:nvSpPr>
        <p:spPr>
          <a:xfrm>
            <a:off x="10327069" y="5445261"/>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10</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Tree>
    <p:custDataLst>
      <p:tags r:id="rId35"/>
    </p:custData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grpSp>
        <p:nvGrpSpPr>
          <p:cNvPr id="2" name="组合 1"/>
          <p:cNvGrpSpPr/>
          <p:nvPr/>
        </p:nvGrpSpPr>
        <p:grpSpPr>
          <a:xfrm>
            <a:off x="360304" y="629588"/>
            <a:ext cx="739094" cy="586261"/>
            <a:chOff x="5357811" y="1174089"/>
            <a:chExt cx="1743579" cy="1383041"/>
          </a:xfrm>
        </p:grpSpPr>
        <p:sp>
          <p:nvSpPr>
            <p:cNvPr id="3" name="圆角矩形 2"/>
            <p:cNvSpPr/>
            <p:nvPr>
              <p:custDataLst>
                <p:tags r:id="rId5"/>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6"/>
              </p:custDataLst>
            </p:nvPr>
          </p:nvSpPr>
          <p:spPr>
            <a:xfrm>
              <a:off x="5357811" y="1310005"/>
              <a:ext cx="1743579" cy="1231373"/>
            </a:xfrm>
            <a:prstGeom prst="rect">
              <a:avLst/>
            </a:prstGeom>
            <a:noFill/>
          </p:spPr>
          <p:txBody>
            <a:bodyPr wrap="square" rtlCol="0">
              <a:spAutoFit/>
            </a:bodyPr>
            <a:p>
              <a:pPr algn="ctr"/>
              <a:r>
                <a:rPr lang="en-US" altLang="zh-CN" sz="2800" dirty="0">
                  <a:solidFill>
                    <a:schemeClr val="dk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dk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sp>
        <p:nvSpPr>
          <p:cNvPr id="14" name="矩形 13"/>
          <p:cNvSpPr/>
          <p:nvPr>
            <p:custDataLst>
              <p:tags r:id="rId7"/>
            </p:custDataLst>
          </p:nvPr>
        </p:nvSpPr>
        <p:spPr>
          <a:xfrm>
            <a:off x="0" y="0"/>
            <a:ext cx="6096000" cy="68580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等腰三角形 15"/>
          <p:cNvSpPr/>
          <p:nvPr>
            <p:custDataLst>
              <p:tags r:id="rId8"/>
            </p:custDataLst>
          </p:nvPr>
        </p:nvSpPr>
        <p:spPr>
          <a:xfrm flipV="1">
            <a:off x="5433347" y="0"/>
            <a:ext cx="1325299" cy="7360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菱形 19"/>
          <p:cNvSpPr/>
          <p:nvPr>
            <p:custDataLst>
              <p:tags r:id="rId9"/>
            </p:custDataLst>
          </p:nvPr>
        </p:nvSpPr>
        <p:spPr>
          <a:xfrm>
            <a:off x="4397823" y="1560285"/>
            <a:ext cx="3396343" cy="339634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custDataLst>
              <p:tags r:id="rId10"/>
            </p:custDataLst>
          </p:nvPr>
        </p:nvSpPr>
        <p:spPr>
          <a:xfrm>
            <a:off x="4905820" y="2046514"/>
            <a:ext cx="2380347" cy="2423884"/>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20000"/>
              </a:lnSpc>
              <a:spcBef>
                <a:spcPts val="0"/>
              </a:spcBef>
              <a:spcAft>
                <a:spcPts val="0"/>
              </a:spcAft>
              <a:buSzPct val="100000"/>
              <a:buNone/>
            </a:pPr>
            <a:r>
              <a:rPr lang="zh-CN" altLang="en-US" sz="3600" b="1" spc="300" dirty="0">
                <a:solidFill>
                  <a:schemeClr val="lt1"/>
                </a:solidFill>
                <a:latin typeface="微软雅黑" panose="020B0503020204020204" pitchFamily="34" charset="-122"/>
                <a:ea typeface="微软雅黑" panose="020B0503020204020204" pitchFamily="34" charset="-122"/>
              </a:rPr>
              <a:t>一季度隐患通报</a:t>
            </a:r>
            <a:endParaRPr lang="zh-CN" altLang="en-US" sz="3600" b="1" spc="300" dirty="0">
              <a:solidFill>
                <a:schemeClr val="lt1"/>
              </a:solidFill>
              <a:latin typeface="微软雅黑" panose="020B0503020204020204" pitchFamily="34" charset="-122"/>
              <a:ea typeface="微软雅黑" panose="020B0503020204020204" pitchFamily="34" charset="-122"/>
            </a:endParaRPr>
          </a:p>
        </p:txBody>
      </p:sp>
      <p:sp>
        <p:nvSpPr>
          <p:cNvPr id="15" name="矩形 14"/>
          <p:cNvSpPr/>
          <p:nvPr>
            <p:custDataLst>
              <p:tags r:id="rId11"/>
            </p:custDataLst>
          </p:nvPr>
        </p:nvSpPr>
        <p:spPr>
          <a:xfrm>
            <a:off x="464448" y="1264465"/>
            <a:ext cx="3860799" cy="4747698"/>
          </a:xfrm>
          <a:prstGeom prst="rect">
            <a:avLst/>
          </a:prstGeom>
        </p:spPr>
        <p:txBody>
          <a:bodyPr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40000"/>
              </a:lnSpc>
              <a:spcBef>
                <a:spcPts val="800"/>
              </a:spcBef>
              <a:spcAft>
                <a:spcPts val="1000"/>
              </a:spcAft>
              <a:buSzPct val="100000"/>
              <a:buNone/>
            </a:pPr>
            <a:r>
              <a:rPr lang="zh-CN" altLang="en-US" sz="1500" spc="150" dirty="0">
                <a:solidFill>
                  <a:schemeClr val="dk1"/>
                </a:solidFill>
                <a:latin typeface="微软雅黑" panose="020B0503020204020204" pitchFamily="34" charset="-122"/>
                <a:ea typeface="微软雅黑" panose="020B0503020204020204" pitchFamily="34" charset="-122"/>
              </a:rPr>
              <a:t>班组名称</a:t>
            </a:r>
            <a:endParaRPr lang="zh-CN" altLang="en-US" sz="1500" spc="150" dirty="0">
              <a:solidFill>
                <a:schemeClr val="dk1"/>
              </a:solidFill>
              <a:latin typeface="微软雅黑" panose="020B0503020204020204" pitchFamily="34" charset="-122"/>
              <a:ea typeface="微软雅黑" panose="020B0503020204020204" pitchFamily="34" charset="-122"/>
            </a:endParaRPr>
          </a:p>
        </p:txBody>
      </p:sp>
      <p:sp>
        <p:nvSpPr>
          <p:cNvPr id="17" name="矩形 16"/>
          <p:cNvSpPr/>
          <p:nvPr>
            <p:custDataLst>
              <p:tags r:id="rId12"/>
            </p:custDataLst>
          </p:nvPr>
        </p:nvSpPr>
        <p:spPr>
          <a:xfrm>
            <a:off x="7866753" y="1264465"/>
            <a:ext cx="3860799" cy="4747698"/>
          </a:xfrm>
          <a:prstGeom prst="rect">
            <a:avLst/>
          </a:prstGeom>
        </p:spPr>
        <p:txBody>
          <a:bodyPr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rPr>
              <a:t>请描述具体隐患请描述具体隐患请描述具体隐患请描述具体隐患请描述具体隐患请描述具体隐患请描述具体隐患请描述具体隐患请描述具体隐患</a:t>
            </a:r>
            <a:endPar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rPr>
              <a:t>班组名称</a:t>
            </a:r>
            <a:endPar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rPr>
              <a:t>请描述具体隐患请描述具体隐患请描述具体隐患请描述具体隐患请描述具体隐患请描述具体隐患请描述具体隐患请描述具体隐患请描述具体隐患</a:t>
            </a:r>
            <a:endPar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rPr>
              <a:t>班组名称</a:t>
            </a:r>
            <a:endPar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rPr>
              <a:t>请描述具体隐患请描述具体隐患请描述具体隐患请描述具体隐患请描述具体隐患请描述具体隐患请描述具体隐患请描述具体隐患请描述具体隐患</a:t>
            </a:r>
            <a:endPar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1" name="等腰三角形 20"/>
          <p:cNvSpPr/>
          <p:nvPr>
            <p:custDataLst>
              <p:tags r:id="rId13"/>
            </p:custDataLst>
          </p:nvPr>
        </p:nvSpPr>
        <p:spPr>
          <a:xfrm>
            <a:off x="5433347" y="6121177"/>
            <a:ext cx="1325299" cy="7360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4"/>
    </p:custData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sp>
        <p:nvSpPr>
          <p:cNvPr id="48" name="文本框 47"/>
          <p:cNvSpPr txBox="1"/>
          <p:nvPr>
            <p:custDataLst>
              <p:tags r:id="rId5"/>
            </p:custDataLst>
          </p:nvPr>
        </p:nvSpPr>
        <p:spPr>
          <a:xfrm>
            <a:off x="1345050" y="684471"/>
            <a:ext cx="4094480" cy="521970"/>
          </a:xfrm>
          <a:prstGeom prst="rect">
            <a:avLst/>
          </a:prstGeom>
          <a:noFill/>
        </p:spPr>
        <p:txBody>
          <a:bodyPr wrap="none" rtlCol="0">
            <a:spAutoFit/>
          </a:bodyPr>
          <a:lstStyle/>
          <a:p>
            <a:r>
              <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rPr>
              <a:t>一季度安全培训情况汇报</a:t>
            </a:r>
            <a:endPar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60304" y="629588"/>
            <a:ext cx="739094" cy="586261"/>
            <a:chOff x="5357811" y="1174089"/>
            <a:chExt cx="1743579" cy="1383041"/>
          </a:xfrm>
        </p:grpSpPr>
        <p:sp>
          <p:nvSpPr>
            <p:cNvPr id="51" name="圆角矩形 50"/>
            <p:cNvSpPr/>
            <p:nvPr>
              <p:custDataLst>
                <p:tags r:id="rId6"/>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52" name="文本框 51"/>
            <p:cNvSpPr txBox="1"/>
            <p:nvPr>
              <p:custDataLst>
                <p:tags r:id="rId7"/>
              </p:custDataLst>
            </p:nvPr>
          </p:nvSpPr>
          <p:spPr>
            <a:xfrm>
              <a:off x="5357811" y="1310005"/>
              <a:ext cx="1743579" cy="1231373"/>
            </a:xfrm>
            <a:prstGeom prst="rect">
              <a:avLst/>
            </a:prstGeom>
            <a:noFill/>
          </p:spPr>
          <p:txBody>
            <a:bodyPr wrap="square" rtlCol="0">
              <a:spAutoFit/>
            </a:bodyPr>
            <a:lstStyle/>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44" b="22641"/>
          <a:stretch>
            <a:fillRect/>
          </a:stretch>
        </p:blipFill>
        <p:spPr bwMode="auto">
          <a:xfrm>
            <a:off x="633850" y="2156601"/>
            <a:ext cx="3226950" cy="1846944"/>
          </a:xfrm>
          <a:prstGeom prst="rect">
            <a:avLst/>
          </a:prstGeom>
          <a:blipFill dpi="0" rotWithShape="1">
            <a:blip r:embed="rId9" cstate="print">
              <a:extLst>
                <a:ext uri="{28A0092B-C50C-407E-A947-70E740481C1C}">
                  <a14:useLocalDpi xmlns:a14="http://schemas.microsoft.com/office/drawing/2010/main" val="0"/>
                </a:ext>
              </a:extLst>
            </a:blip>
            <a:srcRect/>
            <a:stretch>
              <a:fillRect t="-11919" b="-11919"/>
            </a:stretch>
          </a:blipFill>
          <a:ln>
            <a:noFill/>
          </a:ln>
          <a:effectLst>
            <a:outerShdw blurRad="190500" dist="63500" dir="2700000" algn="tl" rotWithShape="0">
              <a:prstClr val="black">
                <a:alpha val="30000"/>
              </a:prstClr>
            </a:outerShdw>
          </a:effectLst>
        </p:spPr>
      </p:pic>
      <p:sp>
        <p:nvSpPr>
          <p:cNvPr id="20" name="矩形 19"/>
          <p:cNvSpPr/>
          <p:nvPr>
            <p:custDataLst>
              <p:tags r:id="rId10"/>
            </p:custDataLst>
          </p:nvPr>
        </p:nvSpPr>
        <p:spPr>
          <a:xfrm>
            <a:off x="633850" y="4184243"/>
            <a:ext cx="3226950" cy="978490"/>
          </a:xfrm>
          <a:prstGeom prst="rect">
            <a:avLst/>
          </a:prstGeom>
          <a:gradFill>
            <a:gsLst>
              <a:gs pos="0">
                <a:srgbClr val="52B7E1"/>
              </a:gs>
              <a:gs pos="96000">
                <a:srgbClr val="0371C1"/>
              </a:gs>
            </a:gsLst>
            <a:lin ang="27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11"/>
            </p:custDataLst>
          </p:nvPr>
        </p:nvSpPr>
        <p:spPr>
          <a:xfrm>
            <a:off x="4482525" y="4184243"/>
            <a:ext cx="3226950" cy="978490"/>
          </a:xfrm>
          <a:prstGeom prst="rect">
            <a:avLst/>
          </a:prstGeom>
          <a:gradFill>
            <a:gsLst>
              <a:gs pos="0">
                <a:srgbClr val="52B7E1"/>
              </a:gs>
              <a:gs pos="96000">
                <a:srgbClr val="0371C1"/>
              </a:gs>
            </a:gsLst>
            <a:lin ang="27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2052" name="Picture 4"/>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8704" b="5443"/>
          <a:stretch>
            <a:fillRect/>
          </a:stretch>
        </p:blipFill>
        <p:spPr bwMode="auto">
          <a:xfrm>
            <a:off x="4482525" y="2156601"/>
            <a:ext cx="3226950" cy="1846943"/>
          </a:xfrm>
          <a:prstGeom prst="rect">
            <a:avLst/>
          </a:prstGeom>
          <a:blipFill dpi="0" rotWithShape="1">
            <a:blip r:embed="rId9" cstate="print">
              <a:extLst>
                <a:ext uri="{28A0092B-C50C-407E-A947-70E740481C1C}">
                  <a14:useLocalDpi xmlns:a14="http://schemas.microsoft.com/office/drawing/2010/main" val="0"/>
                </a:ext>
              </a:extLst>
            </a:blip>
            <a:srcRect/>
            <a:stretch>
              <a:fillRect t="-11919" b="-11919"/>
            </a:stretch>
          </a:blipFill>
          <a:ln>
            <a:noFill/>
          </a:ln>
          <a:effectLst>
            <a:outerShdw blurRad="190500" dist="63500" dir="2700000" algn="tl" rotWithShape="0">
              <a:prstClr val="black">
                <a:alpha val="30000"/>
              </a:prstClr>
            </a:outerShdw>
          </a:effectLst>
        </p:spPr>
      </p:pic>
      <p:pic>
        <p:nvPicPr>
          <p:cNvPr id="3" name="图片 2"/>
          <p:cNvPicPr>
            <a:picLocks noChangeAspect="1"/>
          </p:cNvPicPr>
          <p:nvPr/>
        </p:nvPicPr>
        <p:blipFill rotWithShape="1">
          <a:blip r:embed="rId13" cstate="print">
            <a:extLst>
              <a:ext uri="{28A0092B-C50C-407E-A947-70E740481C1C}">
                <a14:useLocalDpi xmlns:a14="http://schemas.microsoft.com/office/drawing/2010/main" val="0"/>
              </a:ext>
            </a:extLst>
          </a:blip>
          <a:srcRect b="1000"/>
          <a:stretch>
            <a:fillRect/>
          </a:stretch>
        </p:blipFill>
        <p:spPr>
          <a:xfrm>
            <a:off x="8224821" y="2182365"/>
            <a:ext cx="3226950" cy="1795414"/>
          </a:xfrm>
          <a:prstGeom prst="rect">
            <a:avLst/>
          </a:prstGeom>
          <a:blipFill dpi="0" rotWithShape="1">
            <a:blip r:embed="rId9" cstate="print">
              <a:extLst>
                <a:ext uri="{28A0092B-C50C-407E-A947-70E740481C1C}">
                  <a14:useLocalDpi xmlns:a14="http://schemas.microsoft.com/office/drawing/2010/main" val="0"/>
                </a:ext>
              </a:extLst>
            </a:blip>
            <a:srcRect/>
            <a:stretch>
              <a:fillRect t="-11919" b="-11919"/>
            </a:stretch>
          </a:blipFill>
          <a:ln>
            <a:noFill/>
          </a:ln>
          <a:effectLst>
            <a:outerShdw blurRad="190500" dist="63500" dir="2700000" algn="tl" rotWithShape="0">
              <a:prstClr val="black">
                <a:alpha val="30000"/>
              </a:prstClr>
            </a:outerShdw>
          </a:effectLst>
        </p:spPr>
      </p:pic>
      <p:sp>
        <p:nvSpPr>
          <p:cNvPr id="26" name="矩形 25"/>
          <p:cNvSpPr/>
          <p:nvPr>
            <p:custDataLst>
              <p:tags r:id="rId14"/>
            </p:custDataLst>
          </p:nvPr>
        </p:nvSpPr>
        <p:spPr>
          <a:xfrm>
            <a:off x="8224821" y="4184243"/>
            <a:ext cx="3226950" cy="978490"/>
          </a:xfrm>
          <a:prstGeom prst="rect">
            <a:avLst/>
          </a:prstGeom>
          <a:gradFill>
            <a:gsLst>
              <a:gs pos="0">
                <a:srgbClr val="52B7E1"/>
              </a:gs>
              <a:gs pos="96000">
                <a:srgbClr val="0371C1"/>
              </a:gs>
            </a:gsLst>
            <a:lin ang="27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15"/>
            </p:custDataLst>
          </p:nvPr>
        </p:nvSpPr>
        <p:spPr>
          <a:xfrm>
            <a:off x="1260353" y="4350322"/>
            <a:ext cx="1973943" cy="645160"/>
          </a:xfrm>
          <a:prstGeom prst="rect">
            <a:avLst/>
          </a:prstGeom>
          <a:noFill/>
        </p:spPr>
        <p:txBody>
          <a:bodyPr wrap="square" rtlCol="0">
            <a:spAutoFit/>
          </a:bodyPr>
          <a:lstStyle/>
          <a:p>
            <a:pPr algn="ct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日</a:t>
            </a:r>
            <a:endPar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叉车安全培训</a:t>
            </a:r>
            <a:endPar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7"/>
          <p:cNvSpPr txBox="1"/>
          <p:nvPr>
            <p:custDataLst>
              <p:tags r:id="rId16"/>
            </p:custDataLst>
          </p:nvPr>
        </p:nvSpPr>
        <p:spPr>
          <a:xfrm>
            <a:off x="4913085" y="4350322"/>
            <a:ext cx="2365829" cy="645160"/>
          </a:xfrm>
          <a:prstGeom prst="rect">
            <a:avLst/>
          </a:prstGeom>
          <a:noFill/>
        </p:spPr>
        <p:txBody>
          <a:bodyPr wrap="square" rtlCol="0">
            <a:spAutoFit/>
          </a:bodyPr>
          <a:lstStyle/>
          <a:p>
            <a:pPr algn="ct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日</a:t>
            </a:r>
            <a:endPar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动火作业安全培训</a:t>
            </a:r>
            <a:endPar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28"/>
          <p:cNvSpPr txBox="1"/>
          <p:nvPr>
            <p:custDataLst>
              <p:tags r:id="rId17"/>
            </p:custDataLst>
          </p:nvPr>
        </p:nvSpPr>
        <p:spPr>
          <a:xfrm>
            <a:off x="8655381" y="4350321"/>
            <a:ext cx="2365829" cy="645160"/>
          </a:xfrm>
          <a:prstGeom prst="rect">
            <a:avLst/>
          </a:prstGeom>
          <a:noFill/>
        </p:spPr>
        <p:txBody>
          <a:bodyPr wrap="square" rtlCol="0">
            <a:spAutoFit/>
          </a:bodyPr>
          <a:lstStyle/>
          <a:p>
            <a:pPr algn="ct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日</a:t>
            </a:r>
            <a:endPar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节前安全教育</a:t>
            </a:r>
            <a:endPar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8"/>
    </p:custData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sp>
        <p:nvSpPr>
          <p:cNvPr id="48" name="文本框 47"/>
          <p:cNvSpPr txBox="1"/>
          <p:nvPr>
            <p:custDataLst>
              <p:tags r:id="rId5"/>
            </p:custDataLst>
          </p:nvPr>
        </p:nvSpPr>
        <p:spPr>
          <a:xfrm>
            <a:off x="1345050" y="684471"/>
            <a:ext cx="4094480" cy="521970"/>
          </a:xfrm>
          <a:prstGeom prst="rect">
            <a:avLst/>
          </a:prstGeom>
          <a:noFill/>
        </p:spPr>
        <p:txBody>
          <a:bodyPr wrap="none" rtlCol="0">
            <a:spAutoFit/>
          </a:bodyPr>
          <a:lstStyle/>
          <a:p>
            <a:r>
              <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rPr>
              <a:t>一季度安全培训情况汇报</a:t>
            </a:r>
            <a:endPar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60304" y="629588"/>
            <a:ext cx="739094" cy="586261"/>
            <a:chOff x="5357811" y="1174089"/>
            <a:chExt cx="1743579" cy="1383041"/>
          </a:xfrm>
        </p:grpSpPr>
        <p:sp>
          <p:nvSpPr>
            <p:cNvPr id="51" name="圆角矩形 50"/>
            <p:cNvSpPr/>
            <p:nvPr>
              <p:custDataLst>
                <p:tags r:id="rId6"/>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52" name="文本框 51"/>
            <p:cNvSpPr txBox="1"/>
            <p:nvPr>
              <p:custDataLst>
                <p:tags r:id="rId7"/>
              </p:custDataLst>
            </p:nvPr>
          </p:nvSpPr>
          <p:spPr>
            <a:xfrm>
              <a:off x="5357811" y="1310005"/>
              <a:ext cx="1743579" cy="1231373"/>
            </a:xfrm>
            <a:prstGeom prst="rect">
              <a:avLst/>
            </a:prstGeom>
            <a:noFill/>
          </p:spPr>
          <p:txBody>
            <a:bodyPr wrap="square" rtlCol="0">
              <a:spAutoFit/>
            </a:bodyPr>
            <a:lstStyle/>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sp>
        <p:nvSpPr>
          <p:cNvPr id="20" name="矩形 19"/>
          <p:cNvSpPr/>
          <p:nvPr>
            <p:custDataLst>
              <p:tags r:id="rId8"/>
            </p:custDataLst>
          </p:nvPr>
        </p:nvSpPr>
        <p:spPr>
          <a:xfrm>
            <a:off x="633850" y="4184243"/>
            <a:ext cx="3226950" cy="978490"/>
          </a:xfrm>
          <a:prstGeom prst="rect">
            <a:avLst/>
          </a:prstGeom>
          <a:gradFill>
            <a:gsLst>
              <a:gs pos="0">
                <a:srgbClr val="52B7E1"/>
              </a:gs>
              <a:gs pos="96000">
                <a:srgbClr val="0371C1"/>
              </a:gs>
            </a:gsLst>
            <a:lin ang="27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2" name="矩形 21"/>
          <p:cNvSpPr/>
          <p:nvPr>
            <p:custDataLst>
              <p:tags r:id="rId9"/>
            </p:custDataLst>
          </p:nvPr>
        </p:nvSpPr>
        <p:spPr>
          <a:xfrm>
            <a:off x="4482525" y="4184243"/>
            <a:ext cx="3226950" cy="978490"/>
          </a:xfrm>
          <a:prstGeom prst="rect">
            <a:avLst/>
          </a:prstGeom>
          <a:gradFill>
            <a:gsLst>
              <a:gs pos="0">
                <a:srgbClr val="52B7E1"/>
              </a:gs>
              <a:gs pos="96000">
                <a:srgbClr val="0371C1"/>
              </a:gs>
            </a:gsLst>
            <a:lin ang="27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26" name="矩形 25"/>
          <p:cNvSpPr/>
          <p:nvPr>
            <p:custDataLst>
              <p:tags r:id="rId10"/>
            </p:custDataLst>
          </p:nvPr>
        </p:nvSpPr>
        <p:spPr>
          <a:xfrm>
            <a:off x="8224821" y="4184243"/>
            <a:ext cx="3226950" cy="978490"/>
          </a:xfrm>
          <a:prstGeom prst="rect">
            <a:avLst/>
          </a:prstGeom>
          <a:gradFill>
            <a:gsLst>
              <a:gs pos="0">
                <a:srgbClr val="52B7E1"/>
              </a:gs>
              <a:gs pos="96000">
                <a:srgbClr val="0371C1"/>
              </a:gs>
            </a:gsLst>
            <a:lin ang="2700000" scaled="0"/>
          </a:gra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11"/>
            </p:custDataLst>
          </p:nvPr>
        </p:nvSpPr>
        <p:spPr>
          <a:xfrm>
            <a:off x="1260353" y="4350322"/>
            <a:ext cx="1973943" cy="645160"/>
          </a:xfrm>
          <a:prstGeom prst="rect">
            <a:avLst/>
          </a:prstGeom>
          <a:noFill/>
        </p:spPr>
        <p:txBody>
          <a:bodyPr wrap="square" rtlCol="0">
            <a:spAutoFit/>
          </a:bodyPr>
          <a:lstStyle/>
          <a:p>
            <a:pPr algn="ct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日</a:t>
            </a:r>
            <a:endPar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新员工安全培训</a:t>
            </a:r>
            <a:endPar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7"/>
          <p:cNvSpPr txBox="1"/>
          <p:nvPr>
            <p:custDataLst>
              <p:tags r:id="rId12"/>
            </p:custDataLst>
          </p:nvPr>
        </p:nvSpPr>
        <p:spPr>
          <a:xfrm>
            <a:off x="4913085" y="4350322"/>
            <a:ext cx="2365829" cy="645160"/>
          </a:xfrm>
          <a:prstGeom prst="rect">
            <a:avLst/>
          </a:prstGeom>
          <a:noFill/>
        </p:spPr>
        <p:txBody>
          <a:bodyPr wrap="square" rtlCol="0">
            <a:spAutoFit/>
          </a:bodyPr>
          <a:lstStyle/>
          <a:p>
            <a:pPr algn="ct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日</a:t>
            </a:r>
            <a:endPar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危化品安全培训</a:t>
            </a:r>
            <a:endPar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文本框 28"/>
          <p:cNvSpPr txBox="1"/>
          <p:nvPr>
            <p:custDataLst>
              <p:tags r:id="rId13"/>
            </p:custDataLst>
          </p:nvPr>
        </p:nvSpPr>
        <p:spPr>
          <a:xfrm>
            <a:off x="8655381" y="4350321"/>
            <a:ext cx="2365829" cy="645160"/>
          </a:xfrm>
          <a:prstGeom prst="rect">
            <a:avLst/>
          </a:prstGeom>
          <a:noFill/>
        </p:spPr>
        <p:txBody>
          <a:bodyPr wrap="square" rtlCol="0">
            <a:spAutoFit/>
          </a:bodyPr>
          <a:lstStyle/>
          <a:p>
            <a:pPr algn="ct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X</a:t>
            </a: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日</a:t>
            </a:r>
            <a:endParaRPr lang="en-US" altLang="zh-CN"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法律法规培训</a:t>
            </a:r>
            <a:endParaRPr lang="zh-CN" altLang="en-US" dirty="0">
              <a:solidFill>
                <a:schemeClr val="lt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194"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b="28090"/>
          <a:stretch>
            <a:fillRect/>
          </a:stretch>
        </p:blipFill>
        <p:spPr bwMode="auto">
          <a:xfrm>
            <a:off x="633849" y="2151860"/>
            <a:ext cx="3226950" cy="1846943"/>
          </a:xfrm>
          <a:prstGeom prst="rect">
            <a:avLst/>
          </a:prstGeom>
          <a:blipFill dpi="0" rotWithShape="1">
            <a:blip r:embed="rId15" cstate="print">
              <a:extLst>
                <a:ext uri="{28A0092B-C50C-407E-A947-70E740481C1C}">
                  <a14:useLocalDpi xmlns:a14="http://schemas.microsoft.com/office/drawing/2010/main" val="0"/>
                </a:ext>
              </a:extLst>
            </a:blip>
            <a:srcRect/>
            <a:stretch>
              <a:fillRect t="-11919" b="-11919"/>
            </a:stretch>
          </a:blipFill>
          <a:ln>
            <a:noFill/>
          </a:ln>
          <a:effectLst>
            <a:outerShdw blurRad="190500" dist="63500" dir="2700000" algn="tl" rotWithShape="0">
              <a:prstClr val="black">
                <a:alpha val="30000"/>
              </a:prstClr>
            </a:outerShdw>
          </a:effectLst>
        </p:spPr>
      </p:pic>
      <p:pic>
        <p:nvPicPr>
          <p:cNvPr id="8196" name="Picture 4"/>
          <p:cNvPicPr>
            <a:picLocks noChangeAspect="1" noChangeArrowheads="1"/>
          </p:cNvPicPr>
          <p:nvPr/>
        </p:nvPicPr>
        <p:blipFill rotWithShape="1">
          <a:blip r:embed="rId16">
            <a:extLst>
              <a:ext uri="{28A0092B-C50C-407E-A947-70E740481C1C}">
                <a14:useLocalDpi xmlns:a14="http://schemas.microsoft.com/office/drawing/2010/main" val="0"/>
              </a:ext>
            </a:extLst>
          </a:blip>
          <a:srcRect b="9157"/>
          <a:stretch>
            <a:fillRect/>
          </a:stretch>
        </p:blipFill>
        <p:spPr bwMode="auto">
          <a:xfrm>
            <a:off x="4482524" y="2151859"/>
            <a:ext cx="3226950" cy="1846943"/>
          </a:xfrm>
          <a:prstGeom prst="rect">
            <a:avLst/>
          </a:prstGeom>
          <a:blipFill dpi="0" rotWithShape="1">
            <a:blip r:embed="rId15" cstate="print">
              <a:extLst>
                <a:ext uri="{28A0092B-C50C-407E-A947-70E740481C1C}">
                  <a14:useLocalDpi xmlns:a14="http://schemas.microsoft.com/office/drawing/2010/main" val="0"/>
                </a:ext>
              </a:extLst>
            </a:blip>
            <a:srcRect/>
            <a:stretch>
              <a:fillRect t="-11919" b="-11919"/>
            </a:stretch>
          </a:blipFill>
          <a:ln>
            <a:noFill/>
          </a:ln>
          <a:effectLst>
            <a:outerShdw blurRad="190500" dist="63500" dir="2700000" algn="tl" rotWithShape="0">
              <a:prstClr val="black">
                <a:alpha val="30000"/>
              </a:prstClr>
            </a:outerShdw>
          </a:effectLst>
        </p:spPr>
      </p:pic>
      <p:pic>
        <p:nvPicPr>
          <p:cNvPr id="8198" name="Picture 6"/>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5935" r="7762"/>
          <a:stretch>
            <a:fillRect/>
          </a:stretch>
        </p:blipFill>
        <p:spPr bwMode="auto">
          <a:xfrm>
            <a:off x="8224819" y="2151859"/>
            <a:ext cx="3226951" cy="1869570"/>
          </a:xfrm>
          <a:prstGeom prst="rect">
            <a:avLst/>
          </a:prstGeom>
          <a:blipFill dpi="0" rotWithShape="1">
            <a:blip r:embed="rId15" cstate="print">
              <a:extLst>
                <a:ext uri="{28A0092B-C50C-407E-A947-70E740481C1C}">
                  <a14:useLocalDpi xmlns:a14="http://schemas.microsoft.com/office/drawing/2010/main" val="0"/>
                </a:ext>
              </a:extLst>
            </a:blip>
            <a:srcRect/>
            <a:stretch>
              <a:fillRect t="-11919" b="-11919"/>
            </a:stretch>
          </a:blipFill>
          <a:ln>
            <a:noFill/>
          </a:ln>
          <a:effectLst>
            <a:outerShdw blurRad="190500" dist="63500" dir="2700000" algn="tl" rotWithShape="0">
              <a:prstClr val="black">
                <a:alpha val="30000"/>
              </a:prstClr>
            </a:outerShdw>
          </a:effectLst>
        </p:spPr>
      </p:pic>
    </p:spTree>
    <p:custDataLst>
      <p:tags r:id="rId18"/>
    </p:custData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CB6E22D3-4E83-495D-ABA6-CE56471DD62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29968" y="1648364"/>
            <a:ext cx="3168650" cy="2239962"/>
          </a:xfrm>
          <a:prstGeom prst="rect">
            <a:avLst/>
          </a:prstGeom>
          <a:blipFill dpi="0" rotWithShape="1">
            <a:blip r:embed="rId2" cstate="print">
              <a:extLst>
                <a:ext uri="{28A0092B-C50C-407E-A947-70E740481C1C}">
                  <a14:useLocalDpi xmlns:a14="http://schemas.microsoft.com/office/drawing/2010/main" val="0"/>
                </a:ext>
              </a:extLst>
            </a:blip>
            <a:srcRect/>
            <a:stretch>
              <a:fillRect t="-11919" b="-11919"/>
            </a:stretch>
          </a:blipFill>
          <a:ln>
            <a:noFill/>
          </a:ln>
          <a:effectLst>
            <a:outerShdw blurRad="190500" dist="63500" dir="2700000" algn="tl" rotWithShape="0">
              <a:prstClr val="black">
                <a:alpha val="3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3" name="Picture 15" descr="照片 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968" y="4183856"/>
            <a:ext cx="3168650" cy="2136807"/>
          </a:xfrm>
          <a:prstGeom prst="rect">
            <a:avLst/>
          </a:prstGeom>
          <a:blipFill dpi="0" rotWithShape="1">
            <a:blip r:embed="rId2" cstate="print">
              <a:extLst>
                <a:ext uri="{28A0092B-C50C-407E-A947-70E740481C1C}">
                  <a14:useLocalDpi xmlns:a14="http://schemas.microsoft.com/office/drawing/2010/main" val="0"/>
                </a:ext>
              </a:extLst>
            </a:blip>
            <a:srcRect/>
            <a:stretch>
              <a:fillRect t="-11919" b="-11919"/>
            </a:stretch>
          </a:blipFill>
          <a:ln>
            <a:noFill/>
          </a:ln>
          <a:effectLst>
            <a:outerShdw blurRad="190500" dist="63500" dir="2700000" algn="tl" rotWithShape="0">
              <a:prstClr val="black">
                <a:alpha val="3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4" name="Picture 16" descr="clip_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09" y="1648364"/>
            <a:ext cx="3095625" cy="2232025"/>
          </a:xfrm>
          <a:prstGeom prst="rect">
            <a:avLst/>
          </a:prstGeom>
          <a:blipFill dpi="0" rotWithShape="1">
            <a:blip r:embed="rId2" cstate="print">
              <a:extLst>
                <a:ext uri="{28A0092B-C50C-407E-A947-70E740481C1C}">
                  <a14:useLocalDpi xmlns:a14="http://schemas.microsoft.com/office/drawing/2010/main" val="0"/>
                </a:ext>
              </a:extLst>
            </a:blip>
            <a:srcRect/>
            <a:stretch>
              <a:fillRect t="-11919" b="-11919"/>
            </a:stretch>
          </a:blipFill>
          <a:ln>
            <a:noFill/>
          </a:ln>
          <a:effectLst>
            <a:outerShdw blurRad="190500" dist="63500" dir="2700000" algn="tl" rotWithShape="0">
              <a:prstClr val="black">
                <a:alpha val="3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17" descr="IMG_34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08" y="4183856"/>
            <a:ext cx="3095625" cy="2136807"/>
          </a:xfrm>
          <a:prstGeom prst="rect">
            <a:avLst/>
          </a:prstGeom>
          <a:blipFill dpi="0" rotWithShape="1">
            <a:blip r:embed="rId2" cstate="print">
              <a:extLst>
                <a:ext uri="{28A0092B-C50C-407E-A947-70E740481C1C}">
                  <a14:useLocalDpi xmlns:a14="http://schemas.microsoft.com/office/drawing/2010/main" val="0"/>
                </a:ext>
              </a:extLst>
            </a:blip>
            <a:srcRect/>
            <a:stretch>
              <a:fillRect t="-11919" b="-11919"/>
            </a:stretch>
          </a:blipFill>
          <a:ln>
            <a:noFill/>
          </a:ln>
          <a:effectLst>
            <a:outerShdw blurRad="190500" dist="63500" dir="2700000" algn="tl" rotWithShape="0">
              <a:prstClr val="black">
                <a:alpha val="3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6" name="标题 2"/>
          <p:cNvSpPr>
            <a:spLocks noGrp="1"/>
          </p:cNvSpPr>
          <p:nvPr>
            <p:custDataLst>
              <p:tags r:id="rId6"/>
            </p:custDataLst>
          </p:nvPr>
        </p:nvSpPr>
        <p:spPr>
          <a:xfrm>
            <a:off x="4521236" y="2652328"/>
            <a:ext cx="6851015" cy="645795"/>
          </a:xfrm>
          <a:prstGeom prst="rect">
            <a:avLst/>
          </a:prstGeo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50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l">
              <a:lnSpc>
                <a:spcPct val="120000"/>
              </a:lnSpc>
              <a:spcBef>
                <a:spcPts val="0"/>
              </a:spcBef>
              <a:spcAft>
                <a:spcPts val="0"/>
              </a:spcAft>
              <a:buSzPct val="100000"/>
              <a:buNone/>
            </a:pPr>
            <a:r>
              <a:rPr lang="zh-CN" altLang="en-US" sz="3500" dirty="0">
                <a:solidFill>
                  <a:schemeClr val="dk1">
                    <a:lumMod val="85000"/>
                    <a:lumOff val="15000"/>
                  </a:schemeClr>
                </a:solidFill>
              </a:rPr>
              <a:t>一季度应急、急救演练</a:t>
            </a:r>
            <a:endParaRPr lang="zh-CN" altLang="en-US" sz="3500" dirty="0">
              <a:solidFill>
                <a:schemeClr val="dk1">
                  <a:lumMod val="85000"/>
                  <a:lumOff val="15000"/>
                </a:schemeClr>
              </a:solidFill>
            </a:endParaRPr>
          </a:p>
        </p:txBody>
      </p:sp>
      <p:sp>
        <p:nvSpPr>
          <p:cNvPr id="7" name="副标题 3"/>
          <p:cNvSpPr>
            <a:spLocks noGrp="1"/>
          </p:cNvSpPr>
          <p:nvPr>
            <p:custDataLst>
              <p:tags r:id="rId7"/>
            </p:custDataLst>
          </p:nvPr>
        </p:nvSpPr>
        <p:spPr>
          <a:xfrm>
            <a:off x="4521236" y="3402898"/>
            <a:ext cx="6851015" cy="977290"/>
          </a:xfrm>
          <a:prstGeom prst="rect">
            <a:avLst/>
          </a:prstGeo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a:solidFill>
                  <a:schemeClr val="dk1">
                    <a:lumMod val="65000"/>
                    <a:lumOff val="35000"/>
                  </a:schemeClr>
                </a:solidFill>
              </a:rPr>
              <a:t>单击此处输入你的正文，文字是您思想的提炼，为了最终演示发布的良好效果，请尽量言简意赅的阐述观点。</a:t>
            </a:r>
            <a:endParaRPr lang="zh-CN" altLang="en-US">
              <a:solidFill>
                <a:schemeClr val="dk1">
                  <a:lumMod val="65000"/>
                  <a:lumOff val="35000"/>
                </a:schemeClr>
              </a:solidFill>
            </a:endParaRPr>
          </a:p>
        </p:txBody>
      </p:sp>
      <p:sp>
        <p:nvSpPr>
          <p:cNvPr id="8" name="副标题 4"/>
          <p:cNvSpPr>
            <a:spLocks noGrp="1"/>
          </p:cNvSpPr>
          <p:nvPr>
            <p:custDataLst>
              <p:tags r:id="rId8"/>
            </p:custDataLst>
          </p:nvPr>
        </p:nvSpPr>
        <p:spPr>
          <a:xfrm>
            <a:off x="4521236" y="3402898"/>
            <a:ext cx="6851015" cy="977290"/>
          </a:xfrm>
          <a:prstGeom prst="rect">
            <a:avLst/>
          </a:prstGeo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a:solidFill>
                  <a:schemeClr val="dk1">
                    <a:lumMod val="65000"/>
                    <a:lumOff val="35000"/>
                  </a:schemeClr>
                </a:solidFill>
              </a:rPr>
              <a:t>单击此处输入你的正文，文字是您思想的提炼，为了最终演示发布的良好效果，请尽量言简意赅的阐述观点。</a:t>
            </a:r>
            <a:endParaRPr lang="zh-CN" altLang="en-US">
              <a:solidFill>
                <a:schemeClr val="dk1">
                  <a:lumMod val="65000"/>
                  <a:lumOff val="35000"/>
                </a:schemeClr>
              </a:solidFill>
            </a:endParaRPr>
          </a:p>
        </p:txBody>
      </p:sp>
      <p:sp>
        <p:nvSpPr>
          <p:cNvPr id="9" name="文本占位符 8"/>
          <p:cNvSpPr>
            <a:spLocks noGrp="1"/>
          </p:cNvSpPr>
          <p:nvPr>
            <p:custDataLst>
              <p:tags r:id="rId9"/>
            </p:custDataLst>
          </p:nvPr>
        </p:nvSpPr>
        <p:spPr>
          <a:xfrm>
            <a:off x="4528221" y="1499251"/>
            <a:ext cx="3759200" cy="1087672"/>
          </a:xfrm>
          <a:prstGeom prst="rect">
            <a:avLst/>
          </a:prstGeom>
          <a:solidFill>
            <a:schemeClr val="accent1"/>
          </a:solidFill>
        </p:spPr>
        <p:txBody>
          <a:bodyPr vert="horz" wrap="square" lIns="0" tIns="0" rIns="0" bIns="0" rtlCol="0" anchor="ctr" anchorCtr="0">
            <a:normAutofit/>
          </a:bodyPr>
          <a:lstStyle>
            <a:lvl1pPr marL="0" indent="0" algn="l" defTabSz="914400" rtl="0" eaLnBrk="1" fontAlgn="auto" latinLnBrk="0" hangingPunct="1">
              <a:lnSpc>
                <a:spcPct val="130000"/>
              </a:lnSpc>
              <a:spcBef>
                <a:spcPts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00000"/>
              </a:lnSpc>
              <a:buNone/>
            </a:pPr>
            <a:r>
              <a:rPr lang="en-US" altLang="zh-CN" sz="4400" spc="200" dirty="0">
                <a:solidFill>
                  <a:schemeClr val="lt1"/>
                </a:solidFill>
              </a:rPr>
              <a:t>01</a:t>
            </a:r>
            <a:endParaRPr lang="en-US" altLang="zh-CN" sz="4400" spc="200" dirty="0">
              <a:solidFill>
                <a:schemeClr val="lt1"/>
              </a:solidFill>
            </a:endParaRPr>
          </a:p>
        </p:txBody>
      </p:sp>
    </p:spTree>
    <p:custDataLst>
      <p:tags r:id="rId10"/>
    </p:custData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图片 3"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r="15290" b="5931"/>
          <a:stretch>
            <a:fillRect/>
          </a:stretch>
        </p:blipFill>
        <p:spPr>
          <a:xfrm>
            <a:off x="955040" y="1892935"/>
            <a:ext cx="5495290" cy="4220845"/>
          </a:xfrm>
          <a:prstGeom prst="rect">
            <a:avLst/>
          </a:prstGeom>
        </p:spPr>
      </p:pic>
      <p:grpSp>
        <p:nvGrpSpPr>
          <p:cNvPr id="2" name="组合 1"/>
          <p:cNvGrpSpPr/>
          <p:nvPr/>
        </p:nvGrpSpPr>
        <p:grpSpPr>
          <a:xfrm>
            <a:off x="955355" y="2563465"/>
            <a:ext cx="5503500" cy="1425585"/>
            <a:chOff x="853757" y="2224977"/>
            <a:chExt cx="5787656" cy="1499191"/>
          </a:xfrm>
        </p:grpSpPr>
        <p:sp>
          <p:nvSpPr>
            <p:cNvPr id="9" name="Rectangle 22"/>
            <p:cNvSpPr/>
            <p:nvPr>
              <p:custDataLst>
                <p:tags r:id="rId6"/>
              </p:custDataLst>
            </p:nvPr>
          </p:nvSpPr>
          <p:spPr>
            <a:xfrm>
              <a:off x="853757" y="2224977"/>
              <a:ext cx="5787656" cy="1499191"/>
            </a:xfrm>
            <a:prstGeom prst="rect">
              <a:avLst/>
            </a:prstGeom>
            <a:gradFill>
              <a:gsLst>
                <a:gs pos="0">
                  <a:srgbClr val="52B7E1"/>
                </a:gs>
                <a:gs pos="96000">
                  <a:srgbClr val="0371C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0" name="TextBox 76"/>
            <p:cNvSpPr txBox="1"/>
            <p:nvPr>
              <p:custDataLst>
                <p:tags r:id="rId7"/>
              </p:custDataLst>
            </p:nvPr>
          </p:nvSpPr>
          <p:spPr>
            <a:xfrm>
              <a:off x="1065922" y="2764188"/>
              <a:ext cx="3196532" cy="419370"/>
            </a:xfrm>
            <a:prstGeom prst="rect">
              <a:avLst/>
            </a:prstGeom>
            <a:noFill/>
            <a:effectLst/>
          </p:spPr>
          <p:txBody>
            <a:bodyPr wrap="square" rtlCol="0">
              <a:spAutoFit/>
            </a:bodyPr>
            <a:lstStyle/>
            <a:p>
              <a:r>
                <a:rPr lang="zh-CN" altLang="en-US" sz="2000" b="1" dirty="0">
                  <a:solidFill>
                    <a:schemeClr val="lt1"/>
                  </a:solidFill>
                  <a:latin typeface="微软雅黑" panose="020B0503020204020204" pitchFamily="34" charset="-122"/>
                  <a:ea typeface="微软雅黑" panose="020B0503020204020204" pitchFamily="34" charset="-122"/>
                </a:rPr>
                <a:t>一季度主要存在的问题</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7330634" y="1892828"/>
            <a:ext cx="3986711" cy="1305419"/>
            <a:chOff x="7229036" y="1849286"/>
            <a:chExt cx="3986711" cy="1305419"/>
          </a:xfrm>
        </p:grpSpPr>
        <p:sp>
          <p:nvSpPr>
            <p:cNvPr id="12" name="文本框 11"/>
            <p:cNvSpPr txBox="1"/>
            <p:nvPr>
              <p:custDataLst>
                <p:tags r:id="rId8"/>
              </p:custDataLst>
            </p:nvPr>
          </p:nvSpPr>
          <p:spPr>
            <a:xfrm>
              <a:off x="7229036" y="2344445"/>
              <a:ext cx="3986711" cy="810260"/>
            </a:xfrm>
            <a:prstGeom prst="rect">
              <a:avLst/>
            </a:prstGeom>
            <a:noFill/>
            <a:effectLst/>
          </p:spPr>
          <p:txBody>
            <a:bodyPr wrap="square" rtlCol="0">
              <a:spAutoFit/>
            </a:bodyPr>
            <a:lstStyle/>
            <a:p>
              <a:pPr>
                <a:lnSpc>
                  <a:spcPct val="130000"/>
                </a:lnSpc>
              </a:pPr>
              <a:r>
                <a:rPr lang="zh-CN" altLang="en-US" sz="1200" dirty="0">
                  <a:solidFill>
                    <a:schemeClr val="dk1">
                      <a:lumMod val="75000"/>
                      <a:lumOff val="25000"/>
                    </a:schemeClr>
                  </a:solidFill>
                  <a:latin typeface="微软雅黑" panose="020B0503020204020204" pitchFamily="34" charset="-122"/>
                  <a:ea typeface="微软雅黑" panose="020B0503020204020204" pitchFamily="34" charset="-122"/>
                </a:rPr>
                <a:t>存在的问题存在的问题存在的问题存在的问题存在的问题存在的问题存在的问题存在的问题存在的问题存在的问题</a:t>
              </a:r>
              <a:endParaRPr lang="zh-CN" altLang="en-US" sz="1200"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3" name="TextBox 76"/>
            <p:cNvSpPr txBox="1"/>
            <p:nvPr>
              <p:custDataLst>
                <p:tags r:id="rId9"/>
              </p:custDataLst>
            </p:nvPr>
          </p:nvSpPr>
          <p:spPr>
            <a:xfrm>
              <a:off x="7317496" y="1849286"/>
              <a:ext cx="1449133" cy="398780"/>
            </a:xfrm>
            <a:prstGeom prst="rect">
              <a:avLst/>
            </a:prstGeom>
            <a:solidFill>
              <a:schemeClr val="lt1"/>
            </a:solidFill>
            <a:ln>
              <a:noFill/>
            </a:ln>
            <a:effectLst>
              <a:outerShdw blurRad="190500" dist="38100" dir="2700000" algn="tl" rotWithShape="0">
                <a:prstClr val="black">
                  <a:alpha val="20000"/>
                </a:prstClr>
              </a:outerShdw>
            </a:effectLst>
          </p:spPr>
          <p:txBody>
            <a:bodyPr wrap="square" rtlCol="0">
              <a:spAutoFit/>
            </a:bodyPr>
            <a:lstStyle/>
            <a:p>
              <a:pPr algn="ctr"/>
              <a:endParaRPr lang="zh-CN" altLang="en-US" sz="2000" b="1" dirty="0">
                <a:solidFill>
                  <a:schemeClr val="dk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330634" y="3350754"/>
            <a:ext cx="3986711" cy="1305419"/>
            <a:chOff x="7229036" y="3410700"/>
            <a:chExt cx="3986711" cy="1305419"/>
          </a:xfrm>
        </p:grpSpPr>
        <p:sp>
          <p:nvSpPr>
            <p:cNvPr id="14" name="文本框 13"/>
            <p:cNvSpPr txBox="1"/>
            <p:nvPr>
              <p:custDataLst>
                <p:tags r:id="rId10"/>
              </p:custDataLst>
            </p:nvPr>
          </p:nvSpPr>
          <p:spPr>
            <a:xfrm>
              <a:off x="7229036" y="3905859"/>
              <a:ext cx="3986711" cy="810260"/>
            </a:xfrm>
            <a:prstGeom prst="rect">
              <a:avLst/>
            </a:prstGeom>
            <a:noFill/>
            <a:effectLst/>
          </p:spPr>
          <p:txBody>
            <a:bodyPr wrap="square" rtlCol="0">
              <a:spAutoFit/>
            </a:bodyPr>
            <a:lstStyle/>
            <a:p>
              <a:pPr>
                <a:lnSpc>
                  <a:spcPct val="130000"/>
                </a:lnSpc>
              </a:pPr>
              <a:r>
                <a:rPr lang="zh-CN" altLang="en-US" sz="1200" dirty="0">
                  <a:solidFill>
                    <a:schemeClr val="dk1">
                      <a:lumMod val="75000"/>
                      <a:lumOff val="25000"/>
                    </a:schemeClr>
                  </a:solidFill>
                  <a:latin typeface="微软雅黑" panose="020B0503020204020204" pitchFamily="34" charset="-122"/>
                  <a:ea typeface="微软雅黑" panose="020B0503020204020204" pitchFamily="34" charset="-122"/>
                </a:rPr>
                <a:t>存在的问题存在的问题存在的问题存在的问题存在的问题存在的问题存在的问题存在的问题存在的问题存在的问题</a:t>
              </a:r>
              <a:endParaRPr lang="zh-CN" altLang="en-US" sz="1200"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5" name="TextBox 76"/>
            <p:cNvSpPr txBox="1"/>
            <p:nvPr>
              <p:custDataLst>
                <p:tags r:id="rId11"/>
              </p:custDataLst>
            </p:nvPr>
          </p:nvSpPr>
          <p:spPr>
            <a:xfrm>
              <a:off x="7317496" y="3410700"/>
              <a:ext cx="1449133" cy="398780"/>
            </a:xfrm>
            <a:prstGeom prst="rect">
              <a:avLst/>
            </a:prstGeom>
            <a:solidFill>
              <a:schemeClr val="lt1"/>
            </a:solidFill>
            <a:ln>
              <a:noFill/>
            </a:ln>
            <a:effectLst>
              <a:outerShdw blurRad="190500" dist="38100" dir="2700000" algn="tl" rotWithShape="0">
                <a:prstClr val="black">
                  <a:alpha val="20000"/>
                </a:prstClr>
              </a:outerShdw>
            </a:effectLst>
          </p:spPr>
          <p:txBody>
            <a:bodyPr wrap="square" rtlCol="0">
              <a:spAutoFit/>
            </a:bodyPr>
            <a:lstStyle/>
            <a:p>
              <a:pPr algn="ctr"/>
              <a:endParaRPr lang="zh-CN" altLang="en-US" sz="2000" b="1" dirty="0">
                <a:solidFill>
                  <a:schemeClr val="dk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7330634" y="4808680"/>
            <a:ext cx="3986711" cy="1305419"/>
            <a:chOff x="7229036" y="4765138"/>
            <a:chExt cx="3986711" cy="1305419"/>
          </a:xfrm>
        </p:grpSpPr>
        <p:sp>
          <p:nvSpPr>
            <p:cNvPr id="16" name="文本框 15"/>
            <p:cNvSpPr txBox="1"/>
            <p:nvPr>
              <p:custDataLst>
                <p:tags r:id="rId12"/>
              </p:custDataLst>
            </p:nvPr>
          </p:nvSpPr>
          <p:spPr>
            <a:xfrm>
              <a:off x="7229036" y="5260297"/>
              <a:ext cx="3986711" cy="810260"/>
            </a:xfrm>
            <a:prstGeom prst="rect">
              <a:avLst/>
            </a:prstGeom>
            <a:noFill/>
            <a:effectLst/>
          </p:spPr>
          <p:txBody>
            <a:bodyPr wrap="square" rtlCol="0">
              <a:spAutoFit/>
            </a:bodyPr>
            <a:lstStyle/>
            <a:p>
              <a:pPr>
                <a:lnSpc>
                  <a:spcPct val="130000"/>
                </a:lnSpc>
              </a:pPr>
              <a:r>
                <a:rPr lang="zh-CN" altLang="en-US" sz="1200" dirty="0">
                  <a:solidFill>
                    <a:schemeClr val="dk1">
                      <a:lumMod val="75000"/>
                      <a:lumOff val="25000"/>
                    </a:schemeClr>
                  </a:solidFill>
                  <a:latin typeface="微软雅黑" panose="020B0503020204020204" pitchFamily="34" charset="-122"/>
                  <a:ea typeface="微软雅黑" panose="020B0503020204020204" pitchFamily="34" charset="-122"/>
                </a:rPr>
                <a:t>存在的问题存在的问题存在的问题存在的问题存在的问题存在的问题存在的问题存在的问题存在的问题存在的问题</a:t>
              </a:r>
              <a:endParaRPr lang="zh-CN" altLang="en-US" sz="1200"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7" name="TextBox 76"/>
            <p:cNvSpPr txBox="1"/>
            <p:nvPr>
              <p:custDataLst>
                <p:tags r:id="rId13"/>
              </p:custDataLst>
            </p:nvPr>
          </p:nvSpPr>
          <p:spPr>
            <a:xfrm>
              <a:off x="7317496" y="4765138"/>
              <a:ext cx="1449133" cy="398780"/>
            </a:xfrm>
            <a:prstGeom prst="rect">
              <a:avLst/>
            </a:prstGeom>
            <a:solidFill>
              <a:schemeClr val="lt1"/>
            </a:solidFill>
            <a:ln>
              <a:noFill/>
            </a:ln>
            <a:effectLst>
              <a:outerShdw blurRad="190500" dist="38100" dir="2700000" algn="tl" rotWithShape="0">
                <a:prstClr val="black">
                  <a:alpha val="20000"/>
                </a:prstClr>
              </a:outerShdw>
            </a:effectLst>
          </p:spPr>
          <p:txBody>
            <a:bodyPr wrap="square" rtlCol="0">
              <a:spAutoFit/>
            </a:bodyPr>
            <a:lstStyle/>
            <a:p>
              <a:pPr algn="ctr"/>
              <a:endParaRPr lang="zh-CN" altLang="en-US" sz="2000" b="1" dirty="0">
                <a:solidFill>
                  <a:schemeClr val="dk1">
                    <a:lumMod val="75000"/>
                    <a:lumOff val="25000"/>
                  </a:schemeClr>
                </a:solidFill>
                <a:latin typeface="微软雅黑" panose="020B0503020204020204" pitchFamily="34" charset="-122"/>
                <a:ea typeface="微软雅黑" panose="020B0503020204020204" pitchFamily="34" charset="-122"/>
              </a:endParaRPr>
            </a:p>
          </p:txBody>
        </p:sp>
      </p:grpSp>
      <p:sp>
        <p:nvSpPr>
          <p:cNvPr id="29" name="文本框 28"/>
          <p:cNvSpPr txBox="1"/>
          <p:nvPr>
            <p:custDataLst>
              <p:tags r:id="rId14"/>
            </p:custDataLst>
          </p:nvPr>
        </p:nvSpPr>
        <p:spPr>
          <a:xfrm>
            <a:off x="1332480" y="581780"/>
            <a:ext cx="3738880" cy="521970"/>
          </a:xfrm>
          <a:prstGeom prst="rect">
            <a:avLst/>
          </a:prstGeom>
          <a:noFill/>
        </p:spPr>
        <p:txBody>
          <a:bodyPr wrap="none" rtlCol="0">
            <a:spAutoFit/>
          </a:bodyPr>
          <a:lstStyle/>
          <a:p>
            <a:r>
              <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rPr>
              <a:t>一季度主要存在的问题</a:t>
            </a:r>
            <a:endPar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60304" y="629588"/>
            <a:ext cx="739094" cy="586261"/>
            <a:chOff x="5357811" y="1174089"/>
            <a:chExt cx="1743579" cy="1383041"/>
          </a:xfrm>
        </p:grpSpPr>
        <p:sp>
          <p:nvSpPr>
            <p:cNvPr id="24" name="圆角矩形 23"/>
            <p:cNvSpPr/>
            <p:nvPr>
              <p:custDataLst>
                <p:tags r:id="rId15"/>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25" name="文本框 24"/>
            <p:cNvSpPr txBox="1"/>
            <p:nvPr>
              <p:custDataLst>
                <p:tags r:id="rId16"/>
              </p:custDataLst>
            </p:nvPr>
          </p:nvSpPr>
          <p:spPr>
            <a:xfrm>
              <a:off x="5357811" y="1310005"/>
              <a:ext cx="1743579" cy="1231373"/>
            </a:xfrm>
            <a:prstGeom prst="rect">
              <a:avLst/>
            </a:prstGeom>
            <a:noFill/>
          </p:spPr>
          <p:txBody>
            <a:bodyPr wrap="square" rtlCol="0">
              <a:spAutoFit/>
            </a:bodyPr>
            <a:lstStyle/>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sp>
        <p:nvSpPr>
          <p:cNvPr id="26" name="文本框 25"/>
          <p:cNvSpPr txBox="1"/>
          <p:nvPr>
            <p:custDataLst>
              <p:tags r:id="rId17"/>
            </p:custDataLst>
          </p:nvPr>
        </p:nvSpPr>
        <p:spPr>
          <a:xfrm>
            <a:off x="7419095" y="1923606"/>
            <a:ext cx="1426326" cy="368300"/>
          </a:xfrm>
          <a:prstGeom prst="rect">
            <a:avLst/>
          </a:prstGeom>
          <a:noFill/>
        </p:spPr>
        <p:txBody>
          <a:bodyPr wrap="square">
            <a:spAutoFit/>
          </a:bodyPr>
          <a:lstStyle/>
          <a:p>
            <a:pPr algn="ctr"/>
            <a:r>
              <a:rPr lang="zh-CN" altLang="en-US" b="1" dirty="0">
                <a:solidFill>
                  <a:schemeClr val="dk1">
                    <a:lumMod val="85000"/>
                    <a:lumOff val="15000"/>
                  </a:schemeClr>
                </a:solidFill>
                <a:latin typeface="微软雅黑" panose="020B0503020204020204" pitchFamily="34" charset="-122"/>
                <a:ea typeface="微软雅黑" panose="020B0503020204020204" pitchFamily="34" charset="-122"/>
              </a:rPr>
              <a:t>存在的问题</a:t>
            </a:r>
            <a:endParaRPr lang="zh-CN" altLang="en-US" b="1"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custDataLst>
              <p:tags r:id="rId18"/>
            </p:custDataLst>
          </p:nvPr>
        </p:nvSpPr>
        <p:spPr>
          <a:xfrm>
            <a:off x="7416032" y="3376811"/>
            <a:ext cx="1426326" cy="368300"/>
          </a:xfrm>
          <a:prstGeom prst="rect">
            <a:avLst/>
          </a:prstGeom>
          <a:noFill/>
        </p:spPr>
        <p:txBody>
          <a:bodyPr wrap="square">
            <a:spAutoFit/>
          </a:bodyPr>
          <a:lstStyle/>
          <a:p>
            <a:pPr algn="ctr"/>
            <a:r>
              <a:rPr lang="zh-CN" altLang="en-US" b="1" dirty="0">
                <a:solidFill>
                  <a:schemeClr val="dk1">
                    <a:lumMod val="85000"/>
                    <a:lumOff val="15000"/>
                  </a:schemeClr>
                </a:solidFill>
                <a:latin typeface="微软雅黑" panose="020B0503020204020204" pitchFamily="34" charset="-122"/>
                <a:ea typeface="微软雅黑" panose="020B0503020204020204" pitchFamily="34" charset="-122"/>
              </a:rPr>
              <a:t>存在的问题</a:t>
            </a:r>
            <a:endParaRPr lang="zh-CN" altLang="en-US" b="1"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custDataLst>
              <p:tags r:id="rId19"/>
            </p:custDataLst>
          </p:nvPr>
        </p:nvSpPr>
        <p:spPr>
          <a:xfrm>
            <a:off x="7416032" y="4839458"/>
            <a:ext cx="1426326" cy="368300"/>
          </a:xfrm>
          <a:prstGeom prst="rect">
            <a:avLst/>
          </a:prstGeom>
          <a:noFill/>
        </p:spPr>
        <p:txBody>
          <a:bodyPr wrap="square">
            <a:spAutoFit/>
          </a:bodyPr>
          <a:lstStyle/>
          <a:p>
            <a:pPr algn="ctr"/>
            <a:r>
              <a:rPr lang="zh-CN" altLang="en-US" b="1" dirty="0">
                <a:solidFill>
                  <a:schemeClr val="dk1">
                    <a:lumMod val="85000"/>
                    <a:lumOff val="15000"/>
                  </a:schemeClr>
                </a:solidFill>
                <a:latin typeface="微软雅黑" panose="020B0503020204020204" pitchFamily="34" charset="-122"/>
                <a:ea typeface="微软雅黑" panose="020B0503020204020204" pitchFamily="34" charset="-122"/>
              </a:rPr>
              <a:t>存在的问题</a:t>
            </a:r>
            <a:endParaRPr lang="zh-CN" altLang="en-US" b="1" dirty="0">
              <a:solidFill>
                <a:schemeClr val="dk1">
                  <a:lumMod val="85000"/>
                  <a:lumOff val="15000"/>
                </a:schemeClr>
              </a:solidFill>
              <a:latin typeface="微软雅黑" panose="020B0503020204020204" pitchFamily="34" charset="-122"/>
              <a:ea typeface="微软雅黑" panose="020B0503020204020204" pitchFamily="34" charset="-122"/>
            </a:endParaRPr>
          </a:p>
        </p:txBody>
      </p:sp>
    </p:spTree>
    <p:custDataLst>
      <p:tags r:id="rId20"/>
    </p:custDataLst>
  </p:cSld>
  <p:clrMapOvr>
    <a:masterClrMapping/>
  </p:clrMapOvr>
  <p:transition spd="slow" advClick="0" advTm="0">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custDataLst>
              <p:tags r:id="rId1"/>
            </p:custDataLst>
          </p:nvPr>
        </p:nvSpPr>
        <p:spPr>
          <a:xfrm>
            <a:off x="4521236" y="2652328"/>
            <a:ext cx="6851015" cy="645795"/>
          </a:xfrm>
          <a:prstGeom prst="rect">
            <a:avLst/>
          </a:prstGeo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50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l">
              <a:lnSpc>
                <a:spcPct val="120000"/>
              </a:lnSpc>
              <a:spcBef>
                <a:spcPts val="0"/>
              </a:spcBef>
              <a:spcAft>
                <a:spcPts val="0"/>
              </a:spcAft>
              <a:buSzPct val="100000"/>
              <a:buNone/>
            </a:pPr>
            <a:r>
              <a:rPr lang="en-US" altLang="zh-CN" sz="3500" dirty="0">
                <a:solidFill>
                  <a:schemeClr val="dk1">
                    <a:lumMod val="85000"/>
                    <a:lumOff val="15000"/>
                  </a:schemeClr>
                </a:solidFill>
              </a:rPr>
              <a:t>PART TWO</a:t>
            </a:r>
            <a:endParaRPr lang="en-US" altLang="zh-CN" sz="3500" dirty="0">
              <a:solidFill>
                <a:schemeClr val="dk1">
                  <a:lumMod val="85000"/>
                  <a:lumOff val="15000"/>
                </a:schemeClr>
              </a:solidFill>
            </a:endParaRPr>
          </a:p>
        </p:txBody>
      </p:sp>
      <p:sp>
        <p:nvSpPr>
          <p:cNvPr id="4" name="副标题 3"/>
          <p:cNvSpPr>
            <a:spLocks noGrp="1"/>
          </p:cNvSpPr>
          <p:nvPr>
            <p:custDataLst>
              <p:tags r:id="rId2"/>
            </p:custDataLst>
          </p:nvPr>
        </p:nvSpPr>
        <p:spPr>
          <a:xfrm>
            <a:off x="4521236" y="3402898"/>
            <a:ext cx="6851015" cy="977290"/>
          </a:xfrm>
          <a:prstGeom prst="rect">
            <a:avLst/>
          </a:prstGeo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l">
              <a:lnSpc>
                <a:spcPct val="130000"/>
              </a:lnSpc>
              <a:spcBef>
                <a:spcPts val="0"/>
              </a:spcBef>
              <a:spcAft>
                <a:spcPts val="0"/>
              </a:spcAft>
              <a:buSzPct val="100000"/>
              <a:buNone/>
            </a:pPr>
            <a:r>
              <a:rPr lang="zh-CN" altLang="en-US" sz="1600" dirty="0">
                <a:solidFill>
                  <a:schemeClr val="dk1">
                    <a:lumMod val="65000"/>
                    <a:lumOff val="35000"/>
                  </a:schemeClr>
                </a:solidFill>
              </a:rPr>
              <a:t>下季度工作重点</a:t>
            </a:r>
            <a:endParaRPr lang="zh-CN" altLang="en-US" sz="1600" dirty="0">
              <a:solidFill>
                <a:schemeClr val="dk1">
                  <a:lumMod val="65000"/>
                  <a:lumOff val="35000"/>
                </a:schemeClr>
              </a:solidFill>
            </a:endParaRPr>
          </a:p>
        </p:txBody>
      </p:sp>
      <p:sp>
        <p:nvSpPr>
          <p:cNvPr id="5" name="副标题 4"/>
          <p:cNvSpPr>
            <a:spLocks noGrp="1"/>
          </p:cNvSpPr>
          <p:nvPr>
            <p:custDataLst>
              <p:tags r:id="rId3"/>
            </p:custDataLst>
          </p:nvPr>
        </p:nvSpPr>
        <p:spPr>
          <a:xfrm>
            <a:off x="4521236" y="3935663"/>
            <a:ext cx="6851015" cy="977290"/>
          </a:xfrm>
          <a:prstGeom prst="rect">
            <a:avLst/>
          </a:prstGeo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a:solidFill>
                  <a:schemeClr val="dk1">
                    <a:lumMod val="65000"/>
                    <a:lumOff val="35000"/>
                  </a:schemeClr>
                </a:solidFill>
              </a:rPr>
              <a:t>单击此处输入你的正文，文字是您思想的提炼，为了最终演示发布的良好效果，请尽量言简意赅的阐述观点。</a:t>
            </a:r>
            <a:endParaRPr lang="zh-CN" altLang="en-US">
              <a:solidFill>
                <a:schemeClr val="dk1">
                  <a:lumMod val="65000"/>
                  <a:lumOff val="35000"/>
                </a:schemeClr>
              </a:solidFill>
            </a:endParaRPr>
          </a:p>
        </p:txBody>
      </p:sp>
      <p:sp>
        <p:nvSpPr>
          <p:cNvPr id="2" name="文本占位符 8"/>
          <p:cNvSpPr>
            <a:spLocks noGrp="1"/>
          </p:cNvSpPr>
          <p:nvPr>
            <p:custDataLst>
              <p:tags r:id="rId4"/>
            </p:custDataLst>
          </p:nvPr>
        </p:nvSpPr>
        <p:spPr>
          <a:xfrm>
            <a:off x="4528221" y="1499251"/>
            <a:ext cx="3759200" cy="1087672"/>
          </a:xfrm>
          <a:prstGeom prst="rect">
            <a:avLst/>
          </a:prstGeom>
          <a:solidFill>
            <a:schemeClr val="accent1"/>
          </a:solidFill>
        </p:spPr>
        <p:txBody>
          <a:bodyPr vert="horz" wrap="square" lIns="0" tIns="0" rIns="0" bIns="0" rtlCol="0" anchor="ctr" anchorCtr="0">
            <a:normAutofit/>
          </a:bodyPr>
          <a:lstStyle>
            <a:lvl1pPr marL="0" indent="0" algn="l" defTabSz="914400" rtl="0" eaLnBrk="1" fontAlgn="auto" latinLnBrk="0" hangingPunct="1">
              <a:lnSpc>
                <a:spcPct val="130000"/>
              </a:lnSpc>
              <a:spcBef>
                <a:spcPts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00000"/>
              </a:lnSpc>
              <a:buNone/>
            </a:pPr>
            <a:r>
              <a:rPr lang="en-US" altLang="zh-CN" sz="4400" spc="200" dirty="0">
                <a:solidFill>
                  <a:schemeClr val="lt1"/>
                </a:solidFill>
              </a:rPr>
              <a:t>02</a:t>
            </a:r>
            <a:endParaRPr lang="en-US" altLang="zh-CN" sz="4400" spc="200" dirty="0">
              <a:solidFill>
                <a:schemeClr val="lt1"/>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sp>
        <p:nvSpPr>
          <p:cNvPr id="11" name="矩形 10"/>
          <p:cNvSpPr/>
          <p:nvPr>
            <p:custDataLst>
              <p:tags r:id="rId5"/>
            </p:custDataLst>
          </p:nvPr>
        </p:nvSpPr>
        <p:spPr>
          <a:xfrm>
            <a:off x="1" y="5063075"/>
            <a:ext cx="12192000" cy="256960"/>
          </a:xfrm>
          <a:prstGeom prst="rect">
            <a:avLst/>
          </a:prstGeom>
          <a:gradFill>
            <a:gsLst>
              <a:gs pos="0">
                <a:srgbClr val="52B7E1"/>
              </a:gs>
              <a:gs pos="96000">
                <a:srgbClr val="0371C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8" name="文本框 47"/>
          <p:cNvSpPr txBox="1"/>
          <p:nvPr>
            <p:custDataLst>
              <p:tags r:id="rId6"/>
            </p:custDataLst>
          </p:nvPr>
        </p:nvSpPr>
        <p:spPr>
          <a:xfrm>
            <a:off x="1165514" y="684471"/>
            <a:ext cx="4094480" cy="521970"/>
          </a:xfrm>
          <a:prstGeom prst="rect">
            <a:avLst/>
          </a:prstGeom>
          <a:noFill/>
        </p:spPr>
        <p:txBody>
          <a:bodyPr wrap="none" rtlCol="0">
            <a:spAutoFit/>
          </a:bodyPr>
          <a:lstStyle>
            <a:defPPr>
              <a:defRPr lang="zh-CN"/>
            </a:defPPr>
            <a:lvl1pPr>
              <a:defRPr sz="2800">
                <a:solidFill>
                  <a:schemeClr val="tx1">
                    <a:lumMod val="85000"/>
                    <a:lumOff val="15000"/>
                  </a:schemeClr>
                </a:solidFill>
                <a:latin typeface="思源黑体" panose="020B0500000000000000" pitchFamily="34" charset="-122"/>
                <a:ea typeface="思源黑体" panose="020B0500000000000000" pitchFamily="34" charset="-122"/>
              </a:defRPr>
            </a:lvl1pPr>
          </a:lstStyle>
          <a:p>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rPr>
              <a:t>二季度安全管理工作重点</a:t>
            </a:r>
            <a:endParaRPr lang="zh-CN" altLang="en-US"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60304" y="629588"/>
            <a:ext cx="739094" cy="586261"/>
            <a:chOff x="5357811" y="1174089"/>
            <a:chExt cx="1743579" cy="1383041"/>
          </a:xfrm>
        </p:grpSpPr>
        <p:sp>
          <p:nvSpPr>
            <p:cNvPr id="51" name="圆角矩形 50"/>
            <p:cNvSpPr/>
            <p:nvPr>
              <p:custDataLst>
                <p:tags r:id="rId7"/>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52" name="文本框 51"/>
            <p:cNvSpPr txBox="1"/>
            <p:nvPr>
              <p:custDataLst>
                <p:tags r:id="rId8"/>
              </p:custDataLst>
            </p:nvPr>
          </p:nvSpPr>
          <p:spPr>
            <a:xfrm>
              <a:off x="5357811" y="1310005"/>
              <a:ext cx="1743579" cy="1231373"/>
            </a:xfrm>
            <a:prstGeom prst="rect">
              <a:avLst/>
            </a:prstGeom>
            <a:noFill/>
          </p:spPr>
          <p:txBody>
            <a:bodyPr wrap="square" rtlCol="0">
              <a:spAutoFit/>
            </a:bodyPr>
            <a:lstStyle/>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sp>
        <p:nvSpPr>
          <p:cNvPr id="15" name="矩形 46"/>
          <p:cNvSpPr>
            <a:spLocks noChangeArrowheads="1"/>
          </p:cNvSpPr>
          <p:nvPr>
            <p:custDataLst>
              <p:tags r:id="rId9"/>
            </p:custDataLst>
          </p:nvPr>
        </p:nvSpPr>
        <p:spPr bwMode="auto">
          <a:xfrm>
            <a:off x="360304" y="1698170"/>
            <a:ext cx="2595155" cy="4259776"/>
          </a:xfrm>
          <a:prstGeom prst="rect">
            <a:avLst/>
          </a:prstGeom>
          <a:solidFill>
            <a:schemeClr val="lt1"/>
          </a:soli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6" name="矩形 46"/>
          <p:cNvSpPr>
            <a:spLocks noChangeArrowheads="1"/>
          </p:cNvSpPr>
          <p:nvPr>
            <p:custDataLst>
              <p:tags r:id="rId10"/>
            </p:custDataLst>
          </p:nvPr>
        </p:nvSpPr>
        <p:spPr bwMode="auto">
          <a:xfrm>
            <a:off x="3288112" y="1698170"/>
            <a:ext cx="2595155" cy="4259776"/>
          </a:xfrm>
          <a:prstGeom prst="rect">
            <a:avLst/>
          </a:prstGeom>
          <a:solidFill>
            <a:schemeClr val="lt1"/>
          </a:soli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7" name="矩形 46"/>
          <p:cNvSpPr>
            <a:spLocks noChangeArrowheads="1"/>
          </p:cNvSpPr>
          <p:nvPr>
            <p:custDataLst>
              <p:tags r:id="rId11"/>
            </p:custDataLst>
          </p:nvPr>
        </p:nvSpPr>
        <p:spPr bwMode="auto">
          <a:xfrm>
            <a:off x="6308733" y="1698170"/>
            <a:ext cx="2595155" cy="4259776"/>
          </a:xfrm>
          <a:prstGeom prst="rect">
            <a:avLst/>
          </a:prstGeom>
          <a:solidFill>
            <a:schemeClr val="lt1"/>
          </a:soli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8" name="矩形 46"/>
          <p:cNvSpPr>
            <a:spLocks noChangeArrowheads="1"/>
          </p:cNvSpPr>
          <p:nvPr>
            <p:custDataLst>
              <p:tags r:id="rId12"/>
            </p:custDataLst>
          </p:nvPr>
        </p:nvSpPr>
        <p:spPr bwMode="auto">
          <a:xfrm>
            <a:off x="9236541" y="1698170"/>
            <a:ext cx="2595155" cy="4259776"/>
          </a:xfrm>
          <a:prstGeom prst="rect">
            <a:avLst/>
          </a:prstGeom>
          <a:solidFill>
            <a:schemeClr val="lt1"/>
          </a:soli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45077" y="1844120"/>
            <a:ext cx="2225608" cy="398780"/>
          </a:xfrm>
          <a:prstGeom prst="rect">
            <a:avLst/>
          </a:prstGeom>
          <a:noFill/>
        </p:spPr>
        <p:txBody>
          <a:bodyPr wrap="square">
            <a:spAutoFit/>
          </a:bodyPr>
          <a:lstStyle/>
          <a:p>
            <a:pPr algn="ctr" eaLnBrk="1" hangingPunct="1">
              <a:spcBef>
                <a:spcPct val="20000"/>
              </a:spcBef>
              <a:buFont typeface="Arial" panose="020B0604020202020204" pitchFamily="34" charset="0"/>
              <a:buNone/>
            </a:pPr>
            <a:r>
              <a:rPr lang="zh-CN" altLang="en-US" sz="2000" b="1" dirty="0">
                <a:solidFill>
                  <a:srgbClr val="0371C1"/>
                </a:solidFill>
                <a:latin typeface="微软雅黑" panose="020B0503020204020204" pitchFamily="34" charset="-122"/>
                <a:ea typeface="微软雅黑" panose="020B0503020204020204" pitchFamily="34" charset="-122"/>
              </a:rPr>
              <a:t>火灾事故不发生</a:t>
            </a:r>
            <a:endParaRPr lang="zh-CN" altLang="en-US" sz="2000" b="1" dirty="0">
              <a:solidFill>
                <a:srgbClr val="0371C1"/>
              </a:solidFill>
              <a:latin typeface="微软雅黑" panose="020B0503020204020204" pitchFamily="34" charset="-122"/>
              <a:ea typeface="微软雅黑" panose="020B0503020204020204" pitchFamily="34" charset="-122"/>
            </a:endParaRPr>
          </a:p>
        </p:txBody>
      </p:sp>
      <p:sp>
        <p:nvSpPr>
          <p:cNvPr id="23" name="文本框 22"/>
          <p:cNvSpPr txBox="1"/>
          <p:nvPr>
            <p:custDataLst>
              <p:tags r:id="rId13"/>
            </p:custDataLst>
          </p:nvPr>
        </p:nvSpPr>
        <p:spPr>
          <a:xfrm>
            <a:off x="455836" y="2378076"/>
            <a:ext cx="2410382" cy="2971165"/>
          </a:xfrm>
          <a:prstGeom prst="rect">
            <a:avLst/>
          </a:prstGeom>
          <a:noFill/>
        </p:spPr>
        <p:txBody>
          <a:bodyPr wrap="square">
            <a:spAutoFit/>
          </a:bodyPr>
          <a:lstStyle/>
          <a:p>
            <a:pPr algn="just" eaLnBrk="1" hangingPunct="1">
              <a:lnSpc>
                <a:spcPct val="130000"/>
              </a:lnSpc>
            </a:pPr>
            <a:r>
              <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火灾事故一旦发生易造成群死群伤事故或重大财产损失。</a:t>
            </a:r>
            <a:endPar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30000"/>
              </a:lnSpc>
            </a:pPr>
            <a:r>
              <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确立重点防火部位：</a:t>
            </a:r>
            <a:endPar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30000"/>
              </a:lnSpc>
            </a:pPr>
            <a:r>
              <a:rPr lang="en-US" altLang="zh-CN"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、制冷车间（液氨）</a:t>
            </a:r>
            <a:endPar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30000"/>
              </a:lnSpc>
            </a:pPr>
            <a:r>
              <a:rPr lang="en-US" altLang="zh-CN"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、库房（易燃物多）</a:t>
            </a:r>
            <a:endPar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30000"/>
              </a:lnSpc>
            </a:pPr>
            <a:r>
              <a:rPr lang="en-US" altLang="zh-CN"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、污水处理（沼气）</a:t>
            </a:r>
            <a:endPar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30000"/>
              </a:lnSpc>
            </a:pPr>
            <a:r>
              <a:rPr lang="en-US" altLang="zh-CN"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、宿舍（人员密集）</a:t>
            </a:r>
            <a:endPar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30000"/>
              </a:lnSpc>
            </a:pPr>
            <a:r>
              <a:rPr lang="en-US" altLang="zh-CN"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、配电房（电器火灾）</a:t>
            </a:r>
            <a:endPar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3241705" y="1844120"/>
            <a:ext cx="2687968" cy="398780"/>
          </a:xfrm>
          <a:prstGeom prst="rect">
            <a:avLst/>
          </a:prstGeom>
          <a:noFill/>
        </p:spPr>
        <p:txBody>
          <a:bodyPr wrap="square">
            <a:spAutoFit/>
          </a:bodyPr>
          <a:lstStyle>
            <a:defPPr>
              <a:defRPr lang="zh-CN"/>
            </a:defPPr>
            <a:lvl1pPr algn="ctr">
              <a:spcBef>
                <a:spcPct val="20000"/>
              </a:spcBef>
              <a:buFont typeface="Arial" panose="020B0604020202020204" pitchFamily="34" charset="0"/>
              <a:buNone/>
              <a:defRPr sz="2000" b="1">
                <a:solidFill>
                  <a:srgbClr val="0371C1"/>
                </a:solidFill>
                <a:latin typeface="微软雅黑" panose="020B0503020204020204" pitchFamily="34" charset="-122"/>
                <a:ea typeface="微软雅黑" panose="020B0503020204020204" pitchFamily="34" charset="-122"/>
              </a:defRPr>
            </a:lvl1pPr>
          </a:lstStyle>
          <a:p>
            <a:r>
              <a:rPr lang="zh-CN" altLang="en-US" dirty="0">
                <a:solidFill>
                  <a:srgbClr val="0371C1"/>
                </a:solidFill>
              </a:rPr>
              <a:t>特种设备事故不发生</a:t>
            </a:r>
            <a:endParaRPr lang="zh-CN" altLang="en-US" dirty="0">
              <a:solidFill>
                <a:srgbClr val="0371C1"/>
              </a:solidFill>
            </a:endParaRPr>
          </a:p>
        </p:txBody>
      </p:sp>
      <p:sp>
        <p:nvSpPr>
          <p:cNvPr id="27" name="文本框 26"/>
          <p:cNvSpPr txBox="1"/>
          <p:nvPr>
            <p:custDataLst>
              <p:tags r:id="rId14"/>
            </p:custDataLst>
          </p:nvPr>
        </p:nvSpPr>
        <p:spPr>
          <a:xfrm>
            <a:off x="3392598" y="2390180"/>
            <a:ext cx="2300514" cy="2971165"/>
          </a:xfrm>
          <a:prstGeom prst="rect">
            <a:avLst/>
          </a:prstGeom>
          <a:noFill/>
        </p:spPr>
        <p:txBody>
          <a:bodyPr wrap="square">
            <a:spAutoFit/>
          </a:bodyPr>
          <a:lstStyle>
            <a:defPPr>
              <a:defRPr lang="zh-CN"/>
            </a:defPPr>
            <a:lvl1pPr algn="just">
              <a:lnSpc>
                <a:spcPct val="130000"/>
              </a:lnSpc>
              <a:defRPr sz="1600">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solidFill>
                  <a:schemeClr val="dk1">
                    <a:lumMod val="95000"/>
                    <a:lumOff val="5000"/>
                  </a:schemeClr>
                </a:solidFill>
                <a:cs typeface="微软雅黑" panose="020B0503020204020204" pitchFamily="34" charset="-122"/>
              </a:rPr>
              <a:t>特种设备事故一旦发生易造成群死群伤事故或重大财产损失。</a:t>
            </a:r>
            <a:endParaRPr lang="zh-CN" altLang="en-US" dirty="0">
              <a:solidFill>
                <a:schemeClr val="dk1">
                  <a:lumMod val="95000"/>
                  <a:lumOff val="5000"/>
                </a:schemeClr>
              </a:solidFill>
              <a:cs typeface="微软雅黑" panose="020B0503020204020204" pitchFamily="34" charset="-122"/>
            </a:endParaRPr>
          </a:p>
          <a:p>
            <a:r>
              <a:rPr lang="zh-CN" altLang="en-US" dirty="0">
                <a:solidFill>
                  <a:schemeClr val="dk1">
                    <a:lumMod val="95000"/>
                    <a:lumOff val="5000"/>
                  </a:schemeClr>
                </a:solidFill>
                <a:cs typeface="微软雅黑" panose="020B0503020204020204" pitchFamily="34" charset="-122"/>
              </a:rPr>
              <a:t>特种设备管控区域：</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1</a:t>
            </a:r>
            <a:r>
              <a:rPr lang="zh-CN" altLang="en-US" dirty="0">
                <a:solidFill>
                  <a:schemeClr val="dk1">
                    <a:lumMod val="95000"/>
                    <a:lumOff val="5000"/>
                  </a:schemeClr>
                </a:solidFill>
                <a:cs typeface="微软雅黑" panose="020B0503020204020204" pitchFamily="34" charset="-122"/>
              </a:rPr>
              <a:t>、叉车（碰撞）</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2</a:t>
            </a:r>
            <a:r>
              <a:rPr lang="zh-CN" altLang="en-US" dirty="0">
                <a:solidFill>
                  <a:schemeClr val="dk1">
                    <a:lumMod val="95000"/>
                    <a:lumOff val="5000"/>
                  </a:schemeClr>
                </a:solidFill>
                <a:cs typeface="微软雅黑" panose="020B0503020204020204" pitchFamily="34" charset="-122"/>
              </a:rPr>
              <a:t>、压力容器爆炸（制冷、车间部分蒸汽压力容器）</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3</a:t>
            </a:r>
            <a:r>
              <a:rPr lang="zh-CN" altLang="en-US" dirty="0">
                <a:solidFill>
                  <a:schemeClr val="dk1">
                    <a:lumMod val="95000"/>
                    <a:lumOff val="5000"/>
                  </a:schemeClr>
                </a:solidFill>
                <a:cs typeface="微软雅黑" panose="020B0503020204020204" pitchFamily="34" charset="-122"/>
              </a:rPr>
              <a:t>、锅炉爆炸（动力）</a:t>
            </a:r>
            <a:endParaRPr lang="zh-CN" altLang="en-US" dirty="0">
              <a:solidFill>
                <a:schemeClr val="dk1">
                  <a:lumMod val="95000"/>
                  <a:lumOff val="5000"/>
                </a:schemeClr>
              </a:solidFill>
              <a:cs typeface="微软雅黑" panose="020B0503020204020204" pitchFamily="34" charset="-122"/>
            </a:endParaRPr>
          </a:p>
        </p:txBody>
      </p:sp>
      <p:sp>
        <p:nvSpPr>
          <p:cNvPr id="30" name="文本框 29"/>
          <p:cNvSpPr txBox="1"/>
          <p:nvPr/>
        </p:nvSpPr>
        <p:spPr>
          <a:xfrm>
            <a:off x="6198651" y="1844120"/>
            <a:ext cx="2871564" cy="398780"/>
          </a:xfrm>
          <a:prstGeom prst="rect">
            <a:avLst/>
          </a:prstGeom>
          <a:noFill/>
        </p:spPr>
        <p:txBody>
          <a:bodyPr wrap="square">
            <a:spAutoFit/>
          </a:bodyPr>
          <a:lstStyle>
            <a:defPPr>
              <a:defRPr lang="zh-CN"/>
            </a:defPPr>
            <a:lvl1pPr algn="ctr">
              <a:spcBef>
                <a:spcPct val="20000"/>
              </a:spcBef>
              <a:buFont typeface="Arial" panose="020B0604020202020204" pitchFamily="34" charset="0"/>
              <a:buNone/>
              <a:defRPr sz="2000" b="1">
                <a:solidFill>
                  <a:srgbClr val="0371C1"/>
                </a:solidFill>
                <a:latin typeface="微软雅黑" panose="020B0503020204020204" pitchFamily="34" charset="-122"/>
                <a:ea typeface="微软雅黑" panose="020B0503020204020204" pitchFamily="34" charset="-122"/>
              </a:defRPr>
            </a:lvl1pPr>
          </a:lstStyle>
          <a:p>
            <a:r>
              <a:rPr lang="zh-CN" altLang="en-US" dirty="0">
                <a:solidFill>
                  <a:srgbClr val="0371C1"/>
                </a:solidFill>
              </a:rPr>
              <a:t>职业病事故不发生</a:t>
            </a:r>
            <a:endParaRPr lang="zh-CN" altLang="en-US" dirty="0">
              <a:solidFill>
                <a:srgbClr val="0371C1"/>
              </a:solidFill>
            </a:endParaRPr>
          </a:p>
        </p:txBody>
      </p:sp>
      <p:sp>
        <p:nvSpPr>
          <p:cNvPr id="31" name="文本框 30"/>
          <p:cNvSpPr txBox="1"/>
          <p:nvPr>
            <p:custDataLst>
              <p:tags r:id="rId15"/>
            </p:custDataLst>
          </p:nvPr>
        </p:nvSpPr>
        <p:spPr>
          <a:xfrm>
            <a:off x="6460934" y="2390180"/>
            <a:ext cx="2346997" cy="3290570"/>
          </a:xfrm>
          <a:prstGeom prst="rect">
            <a:avLst/>
          </a:prstGeom>
          <a:noFill/>
        </p:spPr>
        <p:txBody>
          <a:bodyPr wrap="square">
            <a:spAutoFit/>
          </a:bodyPr>
          <a:lstStyle>
            <a:defPPr>
              <a:defRPr lang="zh-CN"/>
            </a:defPPr>
            <a:lvl1pPr algn="just">
              <a:lnSpc>
                <a:spcPct val="130000"/>
              </a:lnSpc>
              <a:defRPr sz="1600">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solidFill>
                  <a:schemeClr val="dk1">
                    <a:lumMod val="95000"/>
                    <a:lumOff val="5000"/>
                  </a:schemeClr>
                </a:solidFill>
                <a:cs typeface="微软雅黑" panose="020B0503020204020204" pitchFamily="34" charset="-122"/>
              </a:rPr>
              <a:t>职业病即由工作引发的疾病，职业病事故的发生影响企业劳动生产率，有损公司形象，且承担相应的医疗保障。</a:t>
            </a:r>
            <a:endParaRPr lang="zh-CN" altLang="en-US" dirty="0">
              <a:solidFill>
                <a:schemeClr val="dk1">
                  <a:lumMod val="95000"/>
                  <a:lumOff val="5000"/>
                </a:schemeClr>
              </a:solidFill>
              <a:cs typeface="微软雅黑" panose="020B0503020204020204" pitchFamily="34" charset="-122"/>
            </a:endParaRPr>
          </a:p>
          <a:p>
            <a:r>
              <a:rPr lang="zh-CN" altLang="en-US" dirty="0">
                <a:solidFill>
                  <a:schemeClr val="dk1">
                    <a:lumMod val="95000"/>
                    <a:lumOff val="5000"/>
                  </a:schemeClr>
                </a:solidFill>
                <a:cs typeface="微软雅黑" panose="020B0503020204020204" pitchFamily="34" charset="-122"/>
              </a:rPr>
              <a:t>职业病防护：</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1</a:t>
            </a:r>
            <a:r>
              <a:rPr lang="zh-CN" altLang="en-US" dirty="0">
                <a:solidFill>
                  <a:schemeClr val="dk1">
                    <a:lumMod val="95000"/>
                    <a:lumOff val="5000"/>
                  </a:schemeClr>
                </a:solidFill>
                <a:cs typeface="微软雅黑" panose="020B0503020204020204" pitchFamily="34" charset="-122"/>
              </a:rPr>
              <a:t>、尘肺</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2</a:t>
            </a:r>
            <a:r>
              <a:rPr lang="zh-CN" altLang="en-US" dirty="0">
                <a:solidFill>
                  <a:schemeClr val="dk1">
                    <a:lumMod val="95000"/>
                    <a:lumOff val="5000"/>
                  </a:schemeClr>
                </a:solidFill>
                <a:cs typeface="微软雅黑" panose="020B0503020204020204" pitchFamily="34" charset="-122"/>
              </a:rPr>
              <a:t>、职业中毒</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3</a:t>
            </a:r>
            <a:r>
              <a:rPr lang="zh-CN" altLang="en-US" dirty="0">
                <a:solidFill>
                  <a:schemeClr val="dk1">
                    <a:lumMod val="95000"/>
                    <a:lumOff val="5000"/>
                  </a:schemeClr>
                </a:solidFill>
                <a:cs typeface="微软雅黑" panose="020B0503020204020204" pitchFamily="34" charset="-122"/>
              </a:rPr>
              <a:t>、噪声     </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4</a:t>
            </a:r>
            <a:r>
              <a:rPr lang="zh-CN" altLang="en-US" dirty="0">
                <a:solidFill>
                  <a:schemeClr val="dk1">
                    <a:lumMod val="95000"/>
                    <a:lumOff val="5000"/>
                  </a:schemeClr>
                </a:solidFill>
                <a:cs typeface="微软雅黑" panose="020B0503020204020204" pitchFamily="34" charset="-122"/>
              </a:rPr>
              <a:t>、粉尘</a:t>
            </a:r>
            <a:endParaRPr lang="zh-CN" altLang="en-US" dirty="0">
              <a:solidFill>
                <a:schemeClr val="dk1">
                  <a:lumMod val="95000"/>
                  <a:lumOff val="5000"/>
                </a:schemeClr>
              </a:solidFill>
              <a:cs typeface="微软雅黑" panose="020B0503020204020204" pitchFamily="34" charset="-122"/>
            </a:endParaRPr>
          </a:p>
        </p:txBody>
      </p:sp>
      <p:sp>
        <p:nvSpPr>
          <p:cNvPr id="32" name="文本框 31"/>
          <p:cNvSpPr txBox="1"/>
          <p:nvPr/>
        </p:nvSpPr>
        <p:spPr>
          <a:xfrm>
            <a:off x="8999232" y="1844120"/>
            <a:ext cx="3069771" cy="398780"/>
          </a:xfrm>
          <a:prstGeom prst="rect">
            <a:avLst/>
          </a:prstGeom>
          <a:noFill/>
        </p:spPr>
        <p:txBody>
          <a:bodyPr wrap="square">
            <a:spAutoFit/>
          </a:bodyPr>
          <a:lstStyle>
            <a:defPPr>
              <a:defRPr lang="zh-CN"/>
            </a:defPPr>
            <a:lvl1pPr algn="ctr">
              <a:spcBef>
                <a:spcPct val="20000"/>
              </a:spcBef>
              <a:buFont typeface="Arial" panose="020B0604020202020204" pitchFamily="34" charset="0"/>
              <a:buNone/>
              <a:defRPr sz="2000" b="1">
                <a:solidFill>
                  <a:srgbClr val="0371C1"/>
                </a:solidFill>
                <a:latin typeface="微软雅黑" panose="020B0503020204020204" pitchFamily="34" charset="-122"/>
                <a:ea typeface="微软雅黑" panose="020B0503020204020204" pitchFamily="34" charset="-122"/>
              </a:defRPr>
            </a:lvl1pPr>
          </a:lstStyle>
          <a:p>
            <a:r>
              <a:rPr lang="zh-CN" altLang="en-US" dirty="0">
                <a:solidFill>
                  <a:srgbClr val="0371C1"/>
                </a:solidFill>
              </a:rPr>
              <a:t>工伤事故不发生</a:t>
            </a:r>
            <a:endParaRPr lang="zh-CN" altLang="en-US" dirty="0">
              <a:solidFill>
                <a:srgbClr val="0371C1"/>
              </a:solidFill>
            </a:endParaRPr>
          </a:p>
        </p:txBody>
      </p:sp>
      <p:sp>
        <p:nvSpPr>
          <p:cNvPr id="34" name="文本框 33"/>
          <p:cNvSpPr txBox="1"/>
          <p:nvPr>
            <p:custDataLst>
              <p:tags r:id="rId16"/>
            </p:custDataLst>
          </p:nvPr>
        </p:nvSpPr>
        <p:spPr>
          <a:xfrm>
            <a:off x="9354307" y="2390180"/>
            <a:ext cx="2359619" cy="3290570"/>
          </a:xfrm>
          <a:prstGeom prst="rect">
            <a:avLst/>
          </a:prstGeom>
          <a:noFill/>
        </p:spPr>
        <p:txBody>
          <a:bodyPr wrap="square">
            <a:spAutoFit/>
          </a:bodyPr>
          <a:lstStyle>
            <a:defPPr>
              <a:defRPr lang="zh-CN"/>
            </a:defPPr>
            <a:lvl1pPr algn="just">
              <a:lnSpc>
                <a:spcPct val="130000"/>
              </a:lnSpc>
              <a:defRPr sz="1600">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solidFill>
                  <a:schemeClr val="dk1">
                    <a:lumMod val="95000"/>
                    <a:lumOff val="5000"/>
                  </a:schemeClr>
                </a:solidFill>
                <a:cs typeface="微软雅黑" panose="020B0503020204020204" pitchFamily="34" charset="-122"/>
              </a:rPr>
              <a:t>工伤事故一旦发生易造成人员伤害，易造成劳动纠纷，对企业财产造成损失，个人造成伤害。</a:t>
            </a:r>
            <a:endParaRPr lang="zh-CN" altLang="en-US" dirty="0">
              <a:solidFill>
                <a:schemeClr val="dk1">
                  <a:lumMod val="95000"/>
                  <a:lumOff val="5000"/>
                </a:schemeClr>
              </a:solidFill>
              <a:cs typeface="微软雅黑" panose="020B0503020204020204" pitchFamily="34" charset="-122"/>
            </a:endParaRPr>
          </a:p>
          <a:p>
            <a:r>
              <a:rPr lang="zh-CN" altLang="en-US" dirty="0">
                <a:solidFill>
                  <a:schemeClr val="dk1">
                    <a:lumMod val="95000"/>
                    <a:lumOff val="5000"/>
                  </a:schemeClr>
                </a:solidFill>
                <a:cs typeface="微软雅黑" panose="020B0503020204020204" pitchFamily="34" charset="-122"/>
              </a:rPr>
              <a:t>工伤事故重点管控：</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1</a:t>
            </a:r>
            <a:r>
              <a:rPr lang="zh-CN" altLang="en-US" dirty="0">
                <a:solidFill>
                  <a:schemeClr val="dk1">
                    <a:lumMod val="95000"/>
                    <a:lumOff val="5000"/>
                  </a:schemeClr>
                </a:solidFill>
                <a:cs typeface="微软雅黑" panose="020B0503020204020204" pitchFamily="34" charset="-122"/>
              </a:rPr>
              <a:t>、机械伤害</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2</a:t>
            </a:r>
            <a:r>
              <a:rPr lang="zh-CN" altLang="en-US" dirty="0">
                <a:solidFill>
                  <a:schemeClr val="dk1">
                    <a:lumMod val="95000"/>
                    <a:lumOff val="5000"/>
                  </a:schemeClr>
                </a:solidFill>
                <a:cs typeface="微软雅黑" panose="020B0503020204020204" pitchFamily="34" charset="-122"/>
              </a:rPr>
              <a:t>、触电事故</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3</a:t>
            </a:r>
            <a:r>
              <a:rPr lang="zh-CN" altLang="en-US" dirty="0">
                <a:solidFill>
                  <a:schemeClr val="dk1">
                    <a:lumMod val="95000"/>
                    <a:lumOff val="5000"/>
                  </a:schemeClr>
                </a:solidFill>
                <a:cs typeface="微软雅黑" panose="020B0503020204020204" pitchFamily="34" charset="-122"/>
              </a:rPr>
              <a:t>、撞伤事故</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4</a:t>
            </a:r>
            <a:r>
              <a:rPr lang="zh-CN" altLang="en-US" dirty="0">
                <a:solidFill>
                  <a:schemeClr val="dk1">
                    <a:lumMod val="95000"/>
                    <a:lumOff val="5000"/>
                  </a:schemeClr>
                </a:solidFill>
                <a:cs typeface="微软雅黑" panose="020B0503020204020204" pitchFamily="34" charset="-122"/>
              </a:rPr>
              <a:t>、烫伤</a:t>
            </a:r>
            <a:r>
              <a:rPr lang="en-US" altLang="zh-CN" dirty="0">
                <a:solidFill>
                  <a:schemeClr val="dk1">
                    <a:lumMod val="95000"/>
                    <a:lumOff val="5000"/>
                  </a:schemeClr>
                </a:solidFill>
                <a:cs typeface="微软雅黑" panose="020B0503020204020204" pitchFamily="34" charset="-122"/>
              </a:rPr>
              <a:t>/</a:t>
            </a:r>
            <a:r>
              <a:rPr lang="zh-CN" altLang="en-US" dirty="0">
                <a:solidFill>
                  <a:schemeClr val="dk1">
                    <a:lumMod val="95000"/>
                    <a:lumOff val="5000"/>
                  </a:schemeClr>
                </a:solidFill>
                <a:cs typeface="微软雅黑" panose="020B0503020204020204" pitchFamily="34" charset="-122"/>
              </a:rPr>
              <a:t>化学灼伤事故</a:t>
            </a:r>
            <a:endParaRPr lang="zh-CN" altLang="en-US" dirty="0">
              <a:solidFill>
                <a:schemeClr val="dk1">
                  <a:lumMod val="95000"/>
                  <a:lumOff val="5000"/>
                </a:schemeClr>
              </a:solidFill>
              <a:cs typeface="微软雅黑" panose="020B0503020204020204" pitchFamily="34" charset="-122"/>
            </a:endParaRPr>
          </a:p>
          <a:p>
            <a:r>
              <a:rPr lang="en-US" altLang="zh-CN" dirty="0">
                <a:solidFill>
                  <a:schemeClr val="dk1">
                    <a:lumMod val="95000"/>
                    <a:lumOff val="5000"/>
                  </a:schemeClr>
                </a:solidFill>
                <a:cs typeface="微软雅黑" panose="020B0503020204020204" pitchFamily="34" charset="-122"/>
              </a:rPr>
              <a:t>5</a:t>
            </a:r>
            <a:r>
              <a:rPr lang="zh-CN" altLang="en-US" dirty="0">
                <a:solidFill>
                  <a:schemeClr val="dk1">
                    <a:lumMod val="95000"/>
                    <a:lumOff val="5000"/>
                  </a:schemeClr>
                </a:solidFill>
                <a:cs typeface="微软雅黑" panose="020B0503020204020204" pitchFamily="34" charset="-122"/>
              </a:rPr>
              <a:t>、坠落</a:t>
            </a:r>
            <a:r>
              <a:rPr lang="en-US" altLang="zh-CN" dirty="0">
                <a:solidFill>
                  <a:schemeClr val="dk1">
                    <a:lumMod val="95000"/>
                    <a:lumOff val="5000"/>
                  </a:schemeClr>
                </a:solidFill>
                <a:cs typeface="微软雅黑" panose="020B0503020204020204" pitchFamily="34" charset="-122"/>
              </a:rPr>
              <a:t>/</a:t>
            </a:r>
            <a:r>
              <a:rPr lang="zh-CN" altLang="en-US" dirty="0">
                <a:solidFill>
                  <a:schemeClr val="dk1">
                    <a:lumMod val="95000"/>
                    <a:lumOff val="5000"/>
                  </a:schemeClr>
                </a:solidFill>
                <a:cs typeface="微软雅黑" panose="020B0503020204020204" pitchFamily="34" charset="-122"/>
              </a:rPr>
              <a:t>摔伤事故</a:t>
            </a:r>
            <a:endParaRPr lang="zh-CN" altLang="en-US" dirty="0">
              <a:solidFill>
                <a:schemeClr val="dk1">
                  <a:lumMod val="95000"/>
                  <a:lumOff val="5000"/>
                </a:schemeClr>
              </a:solidFill>
              <a:cs typeface="微软雅黑" panose="020B0503020204020204" pitchFamily="34" charset="-122"/>
            </a:endParaRPr>
          </a:p>
        </p:txBody>
      </p:sp>
    </p:spTree>
    <p:custDataLst>
      <p:tags r:id="rId17"/>
    </p:custData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5" name="图片 4"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sp>
        <p:nvSpPr>
          <p:cNvPr id="8" name="矩形 46"/>
          <p:cNvSpPr>
            <a:spLocks noChangeArrowheads="1"/>
          </p:cNvSpPr>
          <p:nvPr>
            <p:custDataLst>
              <p:tags r:id="rId5"/>
            </p:custDataLst>
          </p:nvPr>
        </p:nvSpPr>
        <p:spPr bwMode="auto">
          <a:xfrm>
            <a:off x="917302" y="2092035"/>
            <a:ext cx="2527994" cy="1133900"/>
          </a:xfrm>
          <a:prstGeom prst="rect">
            <a:avLst/>
          </a:prstGeom>
          <a:solidFill>
            <a:schemeClr val="lt1"/>
          </a:soli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50"/>
          <p:cNvSpPr txBox="1">
            <a:spLocks noChangeArrowheads="1"/>
          </p:cNvSpPr>
          <p:nvPr>
            <p:custDataLst>
              <p:tags r:id="rId6"/>
            </p:custDataLst>
          </p:nvPr>
        </p:nvSpPr>
        <p:spPr bwMode="auto">
          <a:xfrm>
            <a:off x="1462183" y="3793864"/>
            <a:ext cx="143823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defRPr sz="2000" b="1">
                <a:solidFill>
                  <a:schemeClr val="tx1">
                    <a:lumMod val="75000"/>
                    <a:lumOff val="25000"/>
                  </a:schemeClr>
                </a:solidFill>
                <a:latin typeface="思源黑体" panose="020B0500000000000000" pitchFamily="34" charset="-122"/>
                <a:ea typeface="思源黑体" panose="020B0500000000000000"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9pPr>
          </a:lstStyle>
          <a:p>
            <a:r>
              <a:rPr lang="zh-CN" altLang="en-US" dirty="0">
                <a:solidFill>
                  <a:schemeClr val="dk1">
                    <a:lumMod val="75000"/>
                    <a:lumOff val="25000"/>
                  </a:schemeClr>
                </a:solidFill>
                <a:latin typeface="微软雅黑" panose="020B0503020204020204" pitchFamily="34" charset="-122"/>
                <a:ea typeface="微软雅黑" panose="020B0503020204020204" pitchFamily="34" charset="-122"/>
              </a:rPr>
              <a:t>人员不足</a:t>
            </a:r>
            <a:endParaRPr lang="zh-CN" altLang="en-US" dirty="0">
              <a:solidFill>
                <a:schemeClr val="dk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528333" y="2498300"/>
            <a:ext cx="2526148" cy="2100609"/>
            <a:chOff x="3528333" y="2295100"/>
            <a:chExt cx="2526148" cy="2100609"/>
          </a:xfrm>
        </p:grpSpPr>
        <p:sp>
          <p:nvSpPr>
            <p:cNvPr id="9" name="矩形 58"/>
            <p:cNvSpPr>
              <a:spLocks noChangeArrowheads="1"/>
            </p:cNvSpPr>
            <p:nvPr>
              <p:custDataLst>
                <p:tags r:id="rId7"/>
              </p:custDataLst>
            </p:nvPr>
          </p:nvSpPr>
          <p:spPr bwMode="auto">
            <a:xfrm>
              <a:off x="3528333" y="2295100"/>
              <a:ext cx="2526148" cy="1133900"/>
            </a:xfrm>
            <a:prstGeom prst="rect">
              <a:avLst/>
            </a:prstGeom>
            <a:gradFill>
              <a:gsLst>
                <a:gs pos="0">
                  <a:srgbClr val="52B7E1"/>
                </a:gs>
                <a:gs pos="90000">
                  <a:srgbClr val="0371C1"/>
                </a:gs>
              </a:gsLst>
              <a:lin ang="2700000" scaled="0"/>
            </a:gra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50"/>
            <p:cNvSpPr txBox="1">
              <a:spLocks noChangeArrowheads="1"/>
            </p:cNvSpPr>
            <p:nvPr>
              <p:custDataLst>
                <p:tags r:id="rId8"/>
              </p:custDataLst>
            </p:nvPr>
          </p:nvSpPr>
          <p:spPr bwMode="auto">
            <a:xfrm>
              <a:off x="3904230" y="3996929"/>
              <a:ext cx="187827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000" b="1">
                  <a:solidFill>
                    <a:schemeClr val="tx1">
                      <a:lumMod val="75000"/>
                      <a:lumOff val="25000"/>
                    </a:schemeClr>
                  </a:solidFill>
                  <a:latin typeface="思源黑体" panose="020B0500000000000000" pitchFamily="34" charset="-122"/>
                  <a:ea typeface="思源黑体" panose="020B0500000000000000"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9pPr>
            </a:lstStyle>
            <a:p>
              <a:r>
                <a:rPr lang="zh-CN" altLang="en-US" dirty="0">
                  <a:solidFill>
                    <a:schemeClr val="dk1">
                      <a:lumMod val="75000"/>
                      <a:lumOff val="25000"/>
                    </a:schemeClr>
                  </a:solidFill>
                  <a:latin typeface="微软雅黑" panose="020B0503020204020204" pitchFamily="34" charset="-122"/>
                  <a:ea typeface="微软雅黑" panose="020B0503020204020204" pitchFamily="34" charset="-122"/>
                </a:rPr>
                <a:t>机器设备不足</a:t>
              </a:r>
              <a:endParaRPr lang="zh-CN" altLang="en-US" dirty="0">
                <a:solidFill>
                  <a:schemeClr val="dk1">
                    <a:lumMod val="75000"/>
                    <a:lumOff val="25000"/>
                  </a:schemeClr>
                </a:solidFill>
                <a:latin typeface="微软雅黑" panose="020B0503020204020204" pitchFamily="34" charset="-122"/>
                <a:ea typeface="微软雅黑" panose="020B0503020204020204" pitchFamily="34" charset="-122"/>
              </a:endParaRPr>
            </a:p>
          </p:txBody>
        </p:sp>
      </p:grpSp>
      <p:sp>
        <p:nvSpPr>
          <p:cNvPr id="11" name="矩形 80"/>
          <p:cNvSpPr>
            <a:spLocks noChangeArrowheads="1"/>
          </p:cNvSpPr>
          <p:nvPr>
            <p:custDataLst>
              <p:tags r:id="rId9"/>
            </p:custDataLst>
          </p:nvPr>
        </p:nvSpPr>
        <p:spPr bwMode="auto">
          <a:xfrm>
            <a:off x="6137906" y="2092035"/>
            <a:ext cx="2527607" cy="1133900"/>
          </a:xfrm>
          <a:prstGeom prst="rect">
            <a:avLst/>
          </a:prstGeom>
          <a:solidFill>
            <a:schemeClr val="lt1"/>
          </a:soli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4" name="Freeform 13"/>
          <p:cNvSpPr>
            <a:spLocks noEditPoints="1"/>
          </p:cNvSpPr>
          <p:nvPr>
            <p:custDataLst>
              <p:tags r:id="rId10"/>
            </p:custDataLst>
          </p:nvPr>
        </p:nvSpPr>
        <p:spPr bwMode="auto">
          <a:xfrm>
            <a:off x="6942057" y="2327811"/>
            <a:ext cx="919304" cy="706001"/>
          </a:xfrm>
          <a:custGeom>
            <a:avLst/>
            <a:gdLst>
              <a:gd name="T0" fmla="*/ 181 w 256"/>
              <a:gd name="T1" fmla="*/ 27 h 196"/>
              <a:gd name="T2" fmla="*/ 156 w 256"/>
              <a:gd name="T3" fmla="*/ 0 h 196"/>
              <a:gd name="T4" fmla="*/ 75 w 256"/>
              <a:gd name="T5" fmla="*/ 25 h 196"/>
              <a:gd name="T6" fmla="*/ 25 w 256"/>
              <a:gd name="T7" fmla="*/ 27 h 196"/>
              <a:gd name="T8" fmla="*/ 0 w 256"/>
              <a:gd name="T9" fmla="*/ 171 h 196"/>
              <a:gd name="T10" fmla="*/ 231 w 256"/>
              <a:gd name="T11" fmla="*/ 196 h 196"/>
              <a:gd name="T12" fmla="*/ 256 w 256"/>
              <a:gd name="T13" fmla="*/ 52 h 196"/>
              <a:gd name="T14" fmla="*/ 91 w 256"/>
              <a:gd name="T15" fmla="*/ 25 h 196"/>
              <a:gd name="T16" fmla="*/ 156 w 256"/>
              <a:gd name="T17" fmla="*/ 16 h 196"/>
              <a:gd name="T18" fmla="*/ 165 w 256"/>
              <a:gd name="T19" fmla="*/ 27 h 196"/>
              <a:gd name="T20" fmla="*/ 91 w 256"/>
              <a:gd name="T21" fmla="*/ 25 h 196"/>
              <a:gd name="T22" fmla="*/ 231 w 256"/>
              <a:gd name="T23" fmla="*/ 43 h 196"/>
              <a:gd name="T24" fmla="*/ 240 w 256"/>
              <a:gd name="T25" fmla="*/ 69 h 196"/>
              <a:gd name="T26" fmla="*/ 227 w 256"/>
              <a:gd name="T27" fmla="*/ 84 h 196"/>
              <a:gd name="T28" fmla="*/ 148 w 256"/>
              <a:gd name="T29" fmla="*/ 85 h 196"/>
              <a:gd name="T30" fmla="*/ 90 w 256"/>
              <a:gd name="T31" fmla="*/ 100 h 196"/>
              <a:gd name="T32" fmla="*/ 16 w 256"/>
              <a:gd name="T33" fmla="*/ 72 h 196"/>
              <a:gd name="T34" fmla="*/ 25 w 256"/>
              <a:gd name="T35" fmla="*/ 43 h 196"/>
              <a:gd name="T36" fmla="*/ 155 w 256"/>
              <a:gd name="T37" fmla="*/ 112 h 196"/>
              <a:gd name="T38" fmla="*/ 108 w 256"/>
              <a:gd name="T39" fmla="*/ 117 h 196"/>
              <a:gd name="T40" fmla="*/ 101 w 256"/>
              <a:gd name="T41" fmla="*/ 101 h 196"/>
              <a:gd name="T42" fmla="*/ 148 w 256"/>
              <a:gd name="T43" fmla="*/ 96 h 196"/>
              <a:gd name="T44" fmla="*/ 231 w 256"/>
              <a:gd name="T45" fmla="*/ 180 h 196"/>
              <a:gd name="T46" fmla="*/ 16 w 256"/>
              <a:gd name="T47" fmla="*/ 171 h 196"/>
              <a:gd name="T48" fmla="*/ 27 w 256"/>
              <a:gd name="T49" fmla="*/ 172 h 196"/>
              <a:gd name="T50" fmla="*/ 183 w 256"/>
              <a:gd name="T51" fmla="*/ 167 h 196"/>
              <a:gd name="T52" fmla="*/ 27 w 256"/>
              <a:gd name="T53" fmla="*/ 161 h 196"/>
              <a:gd name="T54" fmla="*/ 16 w 256"/>
              <a:gd name="T55" fmla="*/ 90 h 196"/>
              <a:gd name="T56" fmla="*/ 25 w 256"/>
              <a:gd name="T57" fmla="*/ 94 h 196"/>
              <a:gd name="T58" fmla="*/ 90 w 256"/>
              <a:gd name="T59" fmla="*/ 112 h 196"/>
              <a:gd name="T60" fmla="*/ 148 w 256"/>
              <a:gd name="T61" fmla="*/ 128 h 196"/>
              <a:gd name="T62" fmla="*/ 166 w 256"/>
              <a:gd name="T63" fmla="*/ 111 h 196"/>
              <a:gd name="T64" fmla="*/ 231 w 256"/>
              <a:gd name="T65" fmla="*/ 94 h 196"/>
              <a:gd name="T66" fmla="*/ 240 w 256"/>
              <a:gd name="T67" fmla="*/ 152 h 196"/>
              <a:gd name="T68" fmla="*/ 203 w 256"/>
              <a:gd name="T69" fmla="*/ 161 h 196"/>
              <a:gd name="T70" fmla="*/ 203 w 256"/>
              <a:gd name="T71" fmla="*/ 172 h 196"/>
              <a:gd name="T72" fmla="*/ 240 w 256"/>
              <a:gd name="T73" fmla="*/ 169 h 196"/>
              <a:gd name="T74" fmla="*/ 231 w 256"/>
              <a:gd name="T75"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196">
                <a:moveTo>
                  <a:pt x="231" y="27"/>
                </a:moveTo>
                <a:cubicBezTo>
                  <a:pt x="181" y="27"/>
                  <a:pt x="181" y="27"/>
                  <a:pt x="181" y="27"/>
                </a:cubicBezTo>
                <a:cubicBezTo>
                  <a:pt x="181" y="25"/>
                  <a:pt x="181" y="25"/>
                  <a:pt x="181" y="25"/>
                </a:cubicBezTo>
                <a:cubicBezTo>
                  <a:pt x="181" y="12"/>
                  <a:pt x="170" y="0"/>
                  <a:pt x="156" y="0"/>
                </a:cubicBezTo>
                <a:cubicBezTo>
                  <a:pt x="100" y="0"/>
                  <a:pt x="100" y="0"/>
                  <a:pt x="100" y="0"/>
                </a:cubicBezTo>
                <a:cubicBezTo>
                  <a:pt x="86" y="0"/>
                  <a:pt x="75" y="12"/>
                  <a:pt x="75" y="25"/>
                </a:cubicBezTo>
                <a:cubicBezTo>
                  <a:pt x="75" y="27"/>
                  <a:pt x="75" y="27"/>
                  <a:pt x="75" y="27"/>
                </a:cubicBezTo>
                <a:cubicBezTo>
                  <a:pt x="25" y="27"/>
                  <a:pt x="25" y="27"/>
                  <a:pt x="25" y="27"/>
                </a:cubicBezTo>
                <a:cubicBezTo>
                  <a:pt x="11" y="27"/>
                  <a:pt x="0" y="38"/>
                  <a:pt x="0" y="52"/>
                </a:cubicBezTo>
                <a:cubicBezTo>
                  <a:pt x="0" y="171"/>
                  <a:pt x="0" y="171"/>
                  <a:pt x="0" y="171"/>
                </a:cubicBezTo>
                <a:cubicBezTo>
                  <a:pt x="0" y="185"/>
                  <a:pt x="11" y="196"/>
                  <a:pt x="25" y="196"/>
                </a:cubicBezTo>
                <a:cubicBezTo>
                  <a:pt x="231" y="196"/>
                  <a:pt x="231" y="196"/>
                  <a:pt x="231" y="196"/>
                </a:cubicBezTo>
                <a:cubicBezTo>
                  <a:pt x="245" y="196"/>
                  <a:pt x="256" y="185"/>
                  <a:pt x="256" y="171"/>
                </a:cubicBezTo>
                <a:cubicBezTo>
                  <a:pt x="256" y="52"/>
                  <a:pt x="256" y="52"/>
                  <a:pt x="256" y="52"/>
                </a:cubicBezTo>
                <a:cubicBezTo>
                  <a:pt x="256" y="38"/>
                  <a:pt x="245" y="27"/>
                  <a:pt x="231" y="27"/>
                </a:cubicBezTo>
                <a:close/>
                <a:moveTo>
                  <a:pt x="91" y="25"/>
                </a:moveTo>
                <a:cubicBezTo>
                  <a:pt x="91" y="20"/>
                  <a:pt x="95" y="16"/>
                  <a:pt x="100" y="16"/>
                </a:cubicBezTo>
                <a:cubicBezTo>
                  <a:pt x="156" y="16"/>
                  <a:pt x="156" y="16"/>
                  <a:pt x="156" y="16"/>
                </a:cubicBezTo>
                <a:cubicBezTo>
                  <a:pt x="161" y="16"/>
                  <a:pt x="165" y="20"/>
                  <a:pt x="165" y="25"/>
                </a:cubicBezTo>
                <a:cubicBezTo>
                  <a:pt x="165" y="27"/>
                  <a:pt x="165" y="27"/>
                  <a:pt x="165" y="27"/>
                </a:cubicBezTo>
                <a:cubicBezTo>
                  <a:pt x="91" y="27"/>
                  <a:pt x="91" y="27"/>
                  <a:pt x="91" y="27"/>
                </a:cubicBezTo>
                <a:lnTo>
                  <a:pt x="91" y="25"/>
                </a:lnTo>
                <a:close/>
                <a:moveTo>
                  <a:pt x="25" y="43"/>
                </a:moveTo>
                <a:cubicBezTo>
                  <a:pt x="231" y="43"/>
                  <a:pt x="231" y="43"/>
                  <a:pt x="231" y="43"/>
                </a:cubicBezTo>
                <a:cubicBezTo>
                  <a:pt x="236" y="43"/>
                  <a:pt x="240" y="47"/>
                  <a:pt x="240" y="52"/>
                </a:cubicBezTo>
                <a:cubicBezTo>
                  <a:pt x="240" y="69"/>
                  <a:pt x="240" y="69"/>
                  <a:pt x="240" y="69"/>
                </a:cubicBezTo>
                <a:cubicBezTo>
                  <a:pt x="240" y="69"/>
                  <a:pt x="240" y="70"/>
                  <a:pt x="240" y="70"/>
                </a:cubicBezTo>
                <a:cubicBezTo>
                  <a:pt x="240" y="75"/>
                  <a:pt x="238" y="80"/>
                  <a:pt x="227" y="84"/>
                </a:cubicBezTo>
                <a:cubicBezTo>
                  <a:pt x="166" y="100"/>
                  <a:pt x="166" y="100"/>
                  <a:pt x="166" y="100"/>
                </a:cubicBezTo>
                <a:cubicBezTo>
                  <a:pt x="165" y="91"/>
                  <a:pt x="157" y="85"/>
                  <a:pt x="148" y="85"/>
                </a:cubicBezTo>
                <a:cubicBezTo>
                  <a:pt x="108" y="85"/>
                  <a:pt x="108" y="85"/>
                  <a:pt x="108" y="85"/>
                </a:cubicBezTo>
                <a:cubicBezTo>
                  <a:pt x="99" y="85"/>
                  <a:pt x="91" y="91"/>
                  <a:pt x="90" y="100"/>
                </a:cubicBezTo>
                <a:cubicBezTo>
                  <a:pt x="28" y="84"/>
                  <a:pt x="28" y="84"/>
                  <a:pt x="28" y="84"/>
                </a:cubicBezTo>
                <a:cubicBezTo>
                  <a:pt x="19" y="81"/>
                  <a:pt x="16" y="76"/>
                  <a:pt x="16" y="72"/>
                </a:cubicBezTo>
                <a:cubicBezTo>
                  <a:pt x="16" y="52"/>
                  <a:pt x="16" y="52"/>
                  <a:pt x="16" y="52"/>
                </a:cubicBezTo>
                <a:cubicBezTo>
                  <a:pt x="16" y="47"/>
                  <a:pt x="20" y="43"/>
                  <a:pt x="25" y="43"/>
                </a:cubicBezTo>
                <a:close/>
                <a:moveTo>
                  <a:pt x="155" y="101"/>
                </a:moveTo>
                <a:cubicBezTo>
                  <a:pt x="155" y="112"/>
                  <a:pt x="155" y="112"/>
                  <a:pt x="155" y="112"/>
                </a:cubicBezTo>
                <a:cubicBezTo>
                  <a:pt x="155" y="115"/>
                  <a:pt x="152" y="117"/>
                  <a:pt x="148" y="117"/>
                </a:cubicBezTo>
                <a:cubicBezTo>
                  <a:pt x="108" y="117"/>
                  <a:pt x="108" y="117"/>
                  <a:pt x="108" y="117"/>
                </a:cubicBezTo>
                <a:cubicBezTo>
                  <a:pt x="104" y="117"/>
                  <a:pt x="101" y="115"/>
                  <a:pt x="101" y="112"/>
                </a:cubicBezTo>
                <a:cubicBezTo>
                  <a:pt x="101" y="101"/>
                  <a:pt x="101" y="101"/>
                  <a:pt x="101" y="101"/>
                </a:cubicBezTo>
                <a:cubicBezTo>
                  <a:pt x="101" y="98"/>
                  <a:pt x="104" y="96"/>
                  <a:pt x="108" y="96"/>
                </a:cubicBezTo>
                <a:cubicBezTo>
                  <a:pt x="148" y="96"/>
                  <a:pt x="148" y="96"/>
                  <a:pt x="148" y="96"/>
                </a:cubicBezTo>
                <a:cubicBezTo>
                  <a:pt x="152" y="96"/>
                  <a:pt x="155" y="98"/>
                  <a:pt x="155" y="101"/>
                </a:cubicBezTo>
                <a:close/>
                <a:moveTo>
                  <a:pt x="231" y="180"/>
                </a:moveTo>
                <a:cubicBezTo>
                  <a:pt x="25" y="180"/>
                  <a:pt x="25" y="180"/>
                  <a:pt x="25" y="180"/>
                </a:cubicBezTo>
                <a:cubicBezTo>
                  <a:pt x="20" y="180"/>
                  <a:pt x="16" y="176"/>
                  <a:pt x="16" y="171"/>
                </a:cubicBezTo>
                <a:cubicBezTo>
                  <a:pt x="16" y="169"/>
                  <a:pt x="16" y="169"/>
                  <a:pt x="16" y="169"/>
                </a:cubicBezTo>
                <a:cubicBezTo>
                  <a:pt x="19" y="171"/>
                  <a:pt x="23" y="172"/>
                  <a:pt x="27" y="172"/>
                </a:cubicBezTo>
                <a:cubicBezTo>
                  <a:pt x="177" y="172"/>
                  <a:pt x="177" y="172"/>
                  <a:pt x="177" y="172"/>
                </a:cubicBezTo>
                <a:cubicBezTo>
                  <a:pt x="180" y="172"/>
                  <a:pt x="183" y="169"/>
                  <a:pt x="183" y="167"/>
                </a:cubicBezTo>
                <a:cubicBezTo>
                  <a:pt x="183" y="164"/>
                  <a:pt x="180" y="161"/>
                  <a:pt x="177" y="161"/>
                </a:cubicBezTo>
                <a:cubicBezTo>
                  <a:pt x="27" y="161"/>
                  <a:pt x="27" y="161"/>
                  <a:pt x="27" y="161"/>
                </a:cubicBezTo>
                <a:cubicBezTo>
                  <a:pt x="22" y="161"/>
                  <a:pt x="17" y="157"/>
                  <a:pt x="16" y="152"/>
                </a:cubicBezTo>
                <a:cubicBezTo>
                  <a:pt x="16" y="90"/>
                  <a:pt x="16" y="90"/>
                  <a:pt x="16" y="90"/>
                </a:cubicBezTo>
                <a:cubicBezTo>
                  <a:pt x="18" y="91"/>
                  <a:pt x="21" y="93"/>
                  <a:pt x="25" y="94"/>
                </a:cubicBezTo>
                <a:cubicBezTo>
                  <a:pt x="25" y="94"/>
                  <a:pt x="25" y="94"/>
                  <a:pt x="25" y="94"/>
                </a:cubicBezTo>
                <a:cubicBezTo>
                  <a:pt x="90" y="111"/>
                  <a:pt x="90" y="111"/>
                  <a:pt x="90" y="111"/>
                </a:cubicBezTo>
                <a:cubicBezTo>
                  <a:pt x="90" y="112"/>
                  <a:pt x="90" y="112"/>
                  <a:pt x="90" y="112"/>
                </a:cubicBezTo>
                <a:cubicBezTo>
                  <a:pt x="90" y="121"/>
                  <a:pt x="98" y="128"/>
                  <a:pt x="108" y="128"/>
                </a:cubicBezTo>
                <a:cubicBezTo>
                  <a:pt x="148" y="128"/>
                  <a:pt x="148" y="128"/>
                  <a:pt x="148" y="128"/>
                </a:cubicBezTo>
                <a:cubicBezTo>
                  <a:pt x="158" y="128"/>
                  <a:pt x="166" y="121"/>
                  <a:pt x="166" y="112"/>
                </a:cubicBezTo>
                <a:cubicBezTo>
                  <a:pt x="166" y="111"/>
                  <a:pt x="166" y="111"/>
                  <a:pt x="166" y="111"/>
                </a:cubicBezTo>
                <a:cubicBezTo>
                  <a:pt x="230" y="94"/>
                  <a:pt x="230" y="94"/>
                  <a:pt x="230" y="94"/>
                </a:cubicBezTo>
                <a:cubicBezTo>
                  <a:pt x="230" y="94"/>
                  <a:pt x="231" y="94"/>
                  <a:pt x="231" y="94"/>
                </a:cubicBezTo>
                <a:cubicBezTo>
                  <a:pt x="234" y="93"/>
                  <a:pt x="237" y="91"/>
                  <a:pt x="240" y="90"/>
                </a:cubicBezTo>
                <a:cubicBezTo>
                  <a:pt x="240" y="152"/>
                  <a:pt x="240" y="152"/>
                  <a:pt x="240" y="152"/>
                </a:cubicBezTo>
                <a:cubicBezTo>
                  <a:pt x="239" y="157"/>
                  <a:pt x="234" y="161"/>
                  <a:pt x="229" y="161"/>
                </a:cubicBezTo>
                <a:cubicBezTo>
                  <a:pt x="203" y="161"/>
                  <a:pt x="203" y="161"/>
                  <a:pt x="203" y="161"/>
                </a:cubicBezTo>
                <a:cubicBezTo>
                  <a:pt x="200" y="161"/>
                  <a:pt x="198" y="164"/>
                  <a:pt x="198" y="167"/>
                </a:cubicBezTo>
                <a:cubicBezTo>
                  <a:pt x="198" y="169"/>
                  <a:pt x="200" y="172"/>
                  <a:pt x="203" y="172"/>
                </a:cubicBezTo>
                <a:cubicBezTo>
                  <a:pt x="229" y="172"/>
                  <a:pt x="229" y="172"/>
                  <a:pt x="229" y="172"/>
                </a:cubicBezTo>
                <a:cubicBezTo>
                  <a:pt x="233" y="172"/>
                  <a:pt x="237" y="171"/>
                  <a:pt x="240" y="169"/>
                </a:cubicBezTo>
                <a:cubicBezTo>
                  <a:pt x="240" y="171"/>
                  <a:pt x="240" y="171"/>
                  <a:pt x="240" y="171"/>
                </a:cubicBezTo>
                <a:cubicBezTo>
                  <a:pt x="240" y="176"/>
                  <a:pt x="236" y="180"/>
                  <a:pt x="231" y="180"/>
                </a:cubicBezTo>
                <a:close/>
              </a:path>
            </a:pathLst>
          </a:custGeom>
          <a:gradFill>
            <a:gsLst>
              <a:gs pos="0">
                <a:srgbClr val="52B7E1"/>
              </a:gs>
              <a:gs pos="90000">
                <a:srgbClr val="0371C1"/>
              </a:gs>
            </a:gsLst>
          </a:gradFill>
          <a:ln>
            <a:noFill/>
          </a:ln>
          <a:effectLst/>
        </p:spPr>
        <p:txBody>
          <a:bodyPr vert="horz" wrap="square" lIns="91440" tIns="45720" rIns="91440" bIns="45720" numCol="1" anchor="t" anchorCtr="0" compatLnSpc="1"/>
          <a:lstStyle/>
          <a:p>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50"/>
          <p:cNvSpPr txBox="1">
            <a:spLocks noChangeArrowheads="1"/>
          </p:cNvSpPr>
          <p:nvPr>
            <p:custDataLst>
              <p:tags r:id="rId11"/>
            </p:custDataLst>
          </p:nvPr>
        </p:nvSpPr>
        <p:spPr bwMode="auto">
          <a:xfrm>
            <a:off x="6682593" y="3793864"/>
            <a:ext cx="143823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000" b="1">
                <a:solidFill>
                  <a:schemeClr val="tx1">
                    <a:lumMod val="75000"/>
                    <a:lumOff val="25000"/>
                  </a:schemeClr>
                </a:solidFill>
                <a:latin typeface="思源黑体" panose="020B0500000000000000" pitchFamily="34" charset="-122"/>
                <a:ea typeface="思源黑体" panose="020B0500000000000000"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9pPr>
          </a:lstStyle>
          <a:p>
            <a:r>
              <a:rPr lang="zh-CN" altLang="en-US" dirty="0">
                <a:solidFill>
                  <a:schemeClr val="dk1">
                    <a:lumMod val="75000"/>
                    <a:lumOff val="25000"/>
                  </a:schemeClr>
                </a:solidFill>
                <a:latin typeface="微软雅黑" panose="020B0503020204020204" pitchFamily="34" charset="-122"/>
                <a:ea typeface="微软雅黑" panose="020B0503020204020204" pitchFamily="34" charset="-122"/>
              </a:rPr>
              <a:t>料不足</a:t>
            </a:r>
            <a:endParaRPr lang="zh-CN" altLang="en-US"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0" name="矩形 68"/>
          <p:cNvSpPr>
            <a:spLocks noChangeArrowheads="1"/>
          </p:cNvSpPr>
          <p:nvPr>
            <p:custDataLst>
              <p:tags r:id="rId12"/>
            </p:custDataLst>
          </p:nvPr>
        </p:nvSpPr>
        <p:spPr bwMode="auto">
          <a:xfrm>
            <a:off x="8746704" y="2498300"/>
            <a:ext cx="2527994" cy="1133900"/>
          </a:xfrm>
          <a:prstGeom prst="rect">
            <a:avLst/>
          </a:prstGeom>
          <a:gradFill>
            <a:gsLst>
              <a:gs pos="0">
                <a:srgbClr val="52B7E1"/>
              </a:gs>
              <a:gs pos="90000">
                <a:srgbClr val="0371C1"/>
              </a:gs>
            </a:gsLst>
            <a:lin ang="2700000" scaled="0"/>
          </a:gradFill>
          <a:ln w="28575">
            <a:noFill/>
          </a:ln>
          <a:effectLst>
            <a:outerShdw blurRad="190500" dist="38100" dir="2700000" algn="tl" rotWithShape="0">
              <a:prstClr val="black">
                <a:alpha val="20000"/>
              </a:prstClr>
            </a:outerShdw>
          </a:effec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50"/>
          <p:cNvSpPr txBox="1">
            <a:spLocks noChangeArrowheads="1"/>
          </p:cNvSpPr>
          <p:nvPr>
            <p:custDataLst>
              <p:tags r:id="rId13"/>
            </p:custDataLst>
          </p:nvPr>
        </p:nvSpPr>
        <p:spPr bwMode="auto">
          <a:xfrm>
            <a:off x="9291585" y="4200129"/>
            <a:ext cx="1438232"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defRPr sz="2000" b="1">
                <a:solidFill>
                  <a:schemeClr val="tx1">
                    <a:lumMod val="75000"/>
                    <a:lumOff val="25000"/>
                  </a:schemeClr>
                </a:solidFill>
                <a:latin typeface="思源黑体" panose="020B0500000000000000" pitchFamily="34" charset="-122"/>
                <a:ea typeface="思源黑体" panose="020B0500000000000000" pitchFamily="34"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latin typeface="Calibri" panose="020F0502020204030204" charset="0"/>
                <a:ea typeface="宋体" panose="02010600030101010101" pitchFamily="2" charset="-122"/>
              </a:defRPr>
            </a:lvl9pPr>
          </a:lstStyle>
          <a:p>
            <a:r>
              <a:rPr lang="zh-CN" altLang="en-US" dirty="0">
                <a:solidFill>
                  <a:schemeClr val="dk1">
                    <a:lumMod val="75000"/>
                    <a:lumOff val="25000"/>
                  </a:schemeClr>
                </a:solidFill>
                <a:latin typeface="微软雅黑" panose="020B0503020204020204" pitchFamily="34" charset="-122"/>
                <a:ea typeface="微软雅黑" panose="020B0503020204020204" pitchFamily="34" charset="-122"/>
              </a:rPr>
              <a:t>环境不足</a:t>
            </a:r>
            <a:endParaRPr lang="zh-CN" altLang="en-US"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custDataLst>
              <p:tags r:id="rId14"/>
            </p:custDataLst>
          </p:nvPr>
        </p:nvSpPr>
        <p:spPr>
          <a:xfrm>
            <a:off x="8850429" y="4737033"/>
            <a:ext cx="2320544" cy="1568450"/>
          </a:xfrm>
          <a:prstGeom prst="rect">
            <a:avLst/>
          </a:prstGeom>
          <a:noFill/>
        </p:spPr>
        <p:txBody>
          <a:bodyPr wrap="square">
            <a:spAutoFit/>
          </a:bodyPr>
          <a:lstStyle>
            <a:defPPr>
              <a:defRPr lang="zh-CN"/>
            </a:defPPr>
            <a:lvl1pPr algn="just">
              <a:lnSpc>
                <a:spcPct val="150000"/>
              </a:lnSpc>
              <a:defRPr sz="1600">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solidFill>
                  <a:schemeClr val="dk1">
                    <a:lumMod val="95000"/>
                    <a:lumOff val="5000"/>
                  </a:schemeClr>
                </a:solidFill>
                <a:cs typeface="微软雅黑" panose="020B0503020204020204" pitchFamily="34" charset="-122"/>
              </a:rPr>
              <a:t>1、工艺器具等物品无处可放，只能找看不见的地方（配电柜，设备防护柜等）“藏”。</a:t>
            </a:r>
            <a:endParaRPr lang="zh-CN" altLang="en-US" dirty="0">
              <a:solidFill>
                <a:schemeClr val="dk1">
                  <a:lumMod val="95000"/>
                  <a:lumOff val="5000"/>
                </a:schemeClr>
              </a:solidFill>
              <a:cs typeface="微软雅黑" panose="020B0503020204020204" pitchFamily="34" charset="-122"/>
            </a:endParaRPr>
          </a:p>
        </p:txBody>
      </p:sp>
      <p:sp>
        <p:nvSpPr>
          <p:cNvPr id="40" name="文本框 39"/>
          <p:cNvSpPr txBox="1"/>
          <p:nvPr>
            <p:custDataLst>
              <p:tags r:id="rId15"/>
            </p:custDataLst>
          </p:nvPr>
        </p:nvSpPr>
        <p:spPr>
          <a:xfrm>
            <a:off x="1374116" y="661109"/>
            <a:ext cx="2672080" cy="521970"/>
          </a:xfrm>
          <a:prstGeom prst="rect">
            <a:avLst/>
          </a:prstGeom>
          <a:noFill/>
        </p:spPr>
        <p:txBody>
          <a:bodyPr wrap="none" rtlCol="0">
            <a:spAutoFit/>
          </a:bodyPr>
          <a:lstStyle/>
          <a:p>
            <a:r>
              <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rPr>
              <a:t>需要解决的问题</a:t>
            </a:r>
            <a:endPar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60304" y="629588"/>
            <a:ext cx="739094" cy="586261"/>
            <a:chOff x="5357811" y="1174089"/>
            <a:chExt cx="1743579" cy="1383041"/>
          </a:xfrm>
        </p:grpSpPr>
        <p:sp>
          <p:nvSpPr>
            <p:cNvPr id="35" name="圆角矩形 34"/>
            <p:cNvSpPr/>
            <p:nvPr>
              <p:custDataLst>
                <p:tags r:id="rId16"/>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36" name="文本框 35"/>
            <p:cNvSpPr txBox="1"/>
            <p:nvPr>
              <p:custDataLst>
                <p:tags r:id="rId17"/>
              </p:custDataLst>
            </p:nvPr>
          </p:nvSpPr>
          <p:spPr>
            <a:xfrm>
              <a:off x="5357811" y="1310005"/>
              <a:ext cx="1743579" cy="1231373"/>
            </a:xfrm>
            <a:prstGeom prst="rect">
              <a:avLst/>
            </a:prstGeom>
            <a:noFill/>
          </p:spPr>
          <p:txBody>
            <a:bodyPr wrap="square" rtlCol="0">
              <a:spAutoFit/>
            </a:bodyPr>
            <a:lstStyle/>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04</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sp>
        <p:nvSpPr>
          <p:cNvPr id="32" name="文本框 31"/>
          <p:cNvSpPr txBox="1"/>
          <p:nvPr>
            <p:custDataLst>
              <p:tags r:id="rId18"/>
            </p:custDataLst>
          </p:nvPr>
        </p:nvSpPr>
        <p:spPr>
          <a:xfrm>
            <a:off x="917302" y="4330768"/>
            <a:ext cx="2527994" cy="1568450"/>
          </a:xfrm>
          <a:prstGeom prst="rect">
            <a:avLst/>
          </a:prstGeom>
          <a:noFill/>
        </p:spPr>
        <p:txBody>
          <a:bodyPr wrap="square">
            <a:spAutoFit/>
          </a:bodyPr>
          <a:lstStyle/>
          <a:p>
            <a:pPr algn="just">
              <a:lnSpc>
                <a:spcPct val="150000"/>
              </a:lnSpc>
            </a:pPr>
            <a:r>
              <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1、生产旺季新员工的培训工作不到位</a:t>
            </a:r>
            <a:endPar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just">
              <a:lnSpc>
                <a:spcPct val="150000"/>
              </a:lnSpc>
            </a:pPr>
            <a:r>
              <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2、培训计划的完成效果不佳</a:t>
            </a:r>
            <a:endParaRPr lang="zh-CN" altLang="en-US" sz="1600" dirty="0">
              <a:solidFill>
                <a:schemeClr val="dk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文本框 36"/>
          <p:cNvSpPr txBox="1"/>
          <p:nvPr>
            <p:custDataLst>
              <p:tags r:id="rId19"/>
            </p:custDataLst>
          </p:nvPr>
        </p:nvSpPr>
        <p:spPr>
          <a:xfrm>
            <a:off x="3537781" y="4700100"/>
            <a:ext cx="2474189" cy="1198880"/>
          </a:xfrm>
          <a:prstGeom prst="rect">
            <a:avLst/>
          </a:prstGeom>
          <a:noFill/>
        </p:spPr>
        <p:txBody>
          <a:bodyPr wrap="square">
            <a:spAutoFit/>
          </a:bodyPr>
          <a:lstStyle>
            <a:defPPr>
              <a:defRPr lang="zh-CN"/>
            </a:defPPr>
            <a:lvl1pPr algn="just">
              <a:lnSpc>
                <a:spcPct val="150000"/>
              </a:lnSpc>
              <a:defRPr sz="1600">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solidFill>
                  <a:schemeClr val="dk1">
                    <a:lumMod val="95000"/>
                    <a:lumOff val="5000"/>
                  </a:schemeClr>
                </a:solidFill>
                <a:cs typeface="微软雅黑" panose="020B0503020204020204" pitchFamily="34" charset="-122"/>
              </a:rPr>
              <a:t>1、档案资料的缺失导致设备不能如期进行检测</a:t>
            </a:r>
            <a:endParaRPr lang="zh-CN" altLang="en-US" dirty="0">
              <a:solidFill>
                <a:schemeClr val="dk1">
                  <a:lumMod val="95000"/>
                  <a:lumOff val="5000"/>
                </a:schemeClr>
              </a:solidFill>
              <a:cs typeface="微软雅黑" panose="020B0503020204020204" pitchFamily="34" charset="-122"/>
            </a:endParaRPr>
          </a:p>
          <a:p>
            <a:r>
              <a:rPr lang="zh-CN" altLang="en-US" dirty="0">
                <a:solidFill>
                  <a:schemeClr val="dk1">
                    <a:lumMod val="95000"/>
                    <a:lumOff val="5000"/>
                  </a:schemeClr>
                </a:solidFill>
                <a:cs typeface="微软雅黑" panose="020B0503020204020204" pitchFamily="34" charset="-122"/>
              </a:rPr>
              <a:t>2、设备防护不齐全</a:t>
            </a:r>
            <a:endParaRPr lang="zh-CN" altLang="en-US" dirty="0">
              <a:solidFill>
                <a:schemeClr val="dk1">
                  <a:lumMod val="95000"/>
                  <a:lumOff val="5000"/>
                </a:schemeClr>
              </a:solidFill>
              <a:cs typeface="微软雅黑" panose="020B0503020204020204" pitchFamily="34" charset="-122"/>
            </a:endParaRPr>
          </a:p>
        </p:txBody>
      </p:sp>
      <p:sp>
        <p:nvSpPr>
          <p:cNvPr id="38" name="文本框 37"/>
          <p:cNvSpPr txBox="1"/>
          <p:nvPr>
            <p:custDataLst>
              <p:tags r:id="rId20"/>
            </p:custDataLst>
          </p:nvPr>
        </p:nvSpPr>
        <p:spPr>
          <a:xfrm>
            <a:off x="6137906" y="4307250"/>
            <a:ext cx="2527607" cy="1938020"/>
          </a:xfrm>
          <a:prstGeom prst="rect">
            <a:avLst/>
          </a:prstGeom>
          <a:noFill/>
        </p:spPr>
        <p:txBody>
          <a:bodyPr wrap="square">
            <a:spAutoFit/>
          </a:bodyPr>
          <a:lstStyle>
            <a:defPPr>
              <a:defRPr lang="zh-CN"/>
            </a:defPPr>
            <a:lvl1pPr algn="just">
              <a:lnSpc>
                <a:spcPct val="150000"/>
              </a:lnSpc>
              <a:defRPr sz="1600">
                <a:solidFill>
                  <a:schemeClr val="tx1">
                    <a:lumMod val="95000"/>
                    <a:lumOff val="5000"/>
                  </a:schemeClr>
                </a:solidFill>
                <a:latin typeface="微软雅黑" panose="020B0503020204020204" pitchFamily="34" charset="-122"/>
                <a:ea typeface="微软雅黑" panose="020B0503020204020204" pitchFamily="34" charset="-122"/>
              </a:defRPr>
            </a:lvl1pPr>
          </a:lstStyle>
          <a:p>
            <a:r>
              <a:rPr lang="zh-CN" altLang="en-US" dirty="0">
                <a:solidFill>
                  <a:schemeClr val="dk1">
                    <a:lumMod val="95000"/>
                    <a:lumOff val="5000"/>
                  </a:schemeClr>
                </a:solidFill>
                <a:cs typeface="微软雅黑" panose="020B0503020204020204" pitchFamily="34" charset="-122"/>
              </a:rPr>
              <a:t>1、配备齐全，但是管理失控。检查时不能及时的发现问题</a:t>
            </a:r>
            <a:endParaRPr lang="zh-CN" altLang="en-US" dirty="0">
              <a:solidFill>
                <a:schemeClr val="dk1">
                  <a:lumMod val="95000"/>
                  <a:lumOff val="5000"/>
                </a:schemeClr>
              </a:solidFill>
              <a:cs typeface="微软雅黑" panose="020B0503020204020204" pitchFamily="34" charset="-122"/>
            </a:endParaRPr>
          </a:p>
          <a:p>
            <a:r>
              <a:rPr lang="zh-CN" altLang="en-US" dirty="0">
                <a:solidFill>
                  <a:schemeClr val="dk1">
                    <a:lumMod val="95000"/>
                    <a:lumOff val="5000"/>
                  </a:schemeClr>
                </a:solidFill>
                <a:cs typeface="微软雅黑" panose="020B0503020204020204" pitchFamily="34" charset="-122"/>
              </a:rPr>
              <a:t>2、员工的使用情况不够好</a:t>
            </a:r>
            <a:endParaRPr lang="zh-CN" altLang="en-US" dirty="0">
              <a:solidFill>
                <a:schemeClr val="dk1">
                  <a:lumMod val="95000"/>
                  <a:lumOff val="5000"/>
                </a:schemeClr>
              </a:solidFill>
              <a:cs typeface="微软雅黑" panose="020B0503020204020204" pitchFamily="34" charset="-122"/>
            </a:endParaRPr>
          </a:p>
        </p:txBody>
      </p:sp>
      <p:grpSp>
        <p:nvGrpSpPr>
          <p:cNvPr id="4" name="Group 4"/>
          <p:cNvGrpSpPr>
            <a:grpSpLocks noChangeAspect="1"/>
          </p:cNvGrpSpPr>
          <p:nvPr/>
        </p:nvGrpSpPr>
        <p:grpSpPr bwMode="auto">
          <a:xfrm>
            <a:off x="1785747" y="2294187"/>
            <a:ext cx="792563" cy="694104"/>
            <a:chOff x="5397" y="-579"/>
            <a:chExt cx="1457" cy="1276"/>
          </a:xfrm>
        </p:grpSpPr>
        <p:sp>
          <p:nvSpPr>
            <p:cNvPr id="6" name="Freeform 5"/>
            <p:cNvSpPr>
              <a:spLocks noEditPoints="1"/>
            </p:cNvSpPr>
            <p:nvPr>
              <p:custDataLst>
                <p:tags r:id="rId21"/>
              </p:custDataLst>
            </p:nvPr>
          </p:nvSpPr>
          <p:spPr bwMode="auto">
            <a:xfrm>
              <a:off x="5662" y="-579"/>
              <a:ext cx="1192" cy="1276"/>
            </a:xfrm>
            <a:custGeom>
              <a:avLst/>
              <a:gdLst>
                <a:gd name="T0" fmla="*/ 641 w 3139"/>
                <a:gd name="T1" fmla="*/ 847 h 3358"/>
                <a:gd name="T2" fmla="*/ 1877 w 3139"/>
                <a:gd name="T3" fmla="*/ 197 h 3358"/>
                <a:gd name="T4" fmla="*/ 2357 w 3139"/>
                <a:gd name="T5" fmla="*/ 1547 h 3358"/>
                <a:gd name="T6" fmla="*/ 2077 w 3139"/>
                <a:gd name="T7" fmla="*/ 1876 h 3358"/>
                <a:gd name="T8" fmla="*/ 3086 w 3139"/>
                <a:gd name="T9" fmla="*/ 3327 h 3358"/>
                <a:gd name="T10" fmla="*/ 2921 w 3139"/>
                <a:gd name="T11" fmla="*/ 3358 h 3358"/>
                <a:gd name="T12" fmla="*/ 2462 w 3139"/>
                <a:gd name="T13" fmla="*/ 2314 h 3358"/>
                <a:gd name="T14" fmla="*/ 898 w 3139"/>
                <a:gd name="T15" fmla="*/ 2159 h 3358"/>
                <a:gd name="T16" fmla="*/ 245 w 3139"/>
                <a:gd name="T17" fmla="*/ 3315 h 3358"/>
                <a:gd name="T18" fmla="*/ 65 w 3139"/>
                <a:gd name="T19" fmla="*/ 3327 h 3358"/>
                <a:gd name="T20" fmla="*/ 1073 w 3139"/>
                <a:gd name="T21" fmla="*/ 1875 h 3358"/>
                <a:gd name="T22" fmla="*/ 641 w 3139"/>
                <a:gd name="T23" fmla="*/ 847 h 3358"/>
                <a:gd name="T24" fmla="*/ 1414 w 3139"/>
                <a:gd name="T25" fmla="*/ 354 h 3358"/>
                <a:gd name="T26" fmla="*/ 958 w 3139"/>
                <a:gd name="T27" fmla="*/ 1491 h 3358"/>
                <a:gd name="T28" fmla="*/ 2261 w 3139"/>
                <a:gd name="T29" fmla="*/ 1287 h 3358"/>
                <a:gd name="T30" fmla="*/ 1414 w 3139"/>
                <a:gd name="T31" fmla="*/ 354 h 3358"/>
                <a:gd name="T32" fmla="*/ 1414 w 3139"/>
                <a:gd name="T33" fmla="*/ 354 h 3358"/>
                <a:gd name="T34" fmla="*/ 1414 w 3139"/>
                <a:gd name="T35" fmla="*/ 354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9" h="3358">
                  <a:moveTo>
                    <a:pt x="641" y="847"/>
                  </a:moveTo>
                  <a:cubicBezTo>
                    <a:pt x="756" y="322"/>
                    <a:pt x="1380" y="0"/>
                    <a:pt x="1877" y="197"/>
                  </a:cubicBezTo>
                  <a:cubicBezTo>
                    <a:pt x="2420" y="362"/>
                    <a:pt x="2683" y="1077"/>
                    <a:pt x="2357" y="1547"/>
                  </a:cubicBezTo>
                  <a:cubicBezTo>
                    <a:pt x="2295" y="1684"/>
                    <a:pt x="2125" y="1737"/>
                    <a:pt x="2077" y="1876"/>
                  </a:cubicBezTo>
                  <a:cubicBezTo>
                    <a:pt x="2684" y="2063"/>
                    <a:pt x="3139" y="2688"/>
                    <a:pt x="3086" y="3327"/>
                  </a:cubicBezTo>
                  <a:cubicBezTo>
                    <a:pt x="2921" y="3358"/>
                    <a:pt x="2921" y="3358"/>
                    <a:pt x="2921" y="3358"/>
                  </a:cubicBezTo>
                  <a:cubicBezTo>
                    <a:pt x="2890" y="2972"/>
                    <a:pt x="2772" y="2569"/>
                    <a:pt x="2462" y="2314"/>
                  </a:cubicBezTo>
                  <a:cubicBezTo>
                    <a:pt x="2044" y="1937"/>
                    <a:pt x="1382" y="1881"/>
                    <a:pt x="898" y="2159"/>
                  </a:cubicBezTo>
                  <a:cubicBezTo>
                    <a:pt x="492" y="2389"/>
                    <a:pt x="227" y="2846"/>
                    <a:pt x="245" y="3315"/>
                  </a:cubicBezTo>
                  <a:cubicBezTo>
                    <a:pt x="200" y="3317"/>
                    <a:pt x="110" y="3323"/>
                    <a:pt x="65" y="3327"/>
                  </a:cubicBezTo>
                  <a:cubicBezTo>
                    <a:pt x="0" y="2686"/>
                    <a:pt x="465" y="2056"/>
                    <a:pt x="1073" y="1875"/>
                  </a:cubicBezTo>
                  <a:cubicBezTo>
                    <a:pt x="756" y="1645"/>
                    <a:pt x="522" y="1245"/>
                    <a:pt x="641" y="847"/>
                  </a:cubicBezTo>
                  <a:moveTo>
                    <a:pt x="1414" y="354"/>
                  </a:moveTo>
                  <a:cubicBezTo>
                    <a:pt x="899" y="416"/>
                    <a:pt x="630" y="1093"/>
                    <a:pt x="958" y="1491"/>
                  </a:cubicBezTo>
                  <a:cubicBezTo>
                    <a:pt x="1278" y="1959"/>
                    <a:pt x="2108" y="1841"/>
                    <a:pt x="2261" y="1287"/>
                  </a:cubicBezTo>
                  <a:cubicBezTo>
                    <a:pt x="2464" y="781"/>
                    <a:pt x="1930" y="222"/>
                    <a:pt x="1414" y="354"/>
                  </a:cubicBezTo>
                  <a:close/>
                  <a:moveTo>
                    <a:pt x="1414" y="354"/>
                  </a:moveTo>
                  <a:cubicBezTo>
                    <a:pt x="1414" y="354"/>
                    <a:pt x="1414" y="354"/>
                    <a:pt x="1414" y="354"/>
                  </a:cubicBezTo>
                </a:path>
              </a:pathLst>
            </a:custGeom>
            <a:gradFill>
              <a:gsLst>
                <a:gs pos="0">
                  <a:srgbClr val="52B7E1"/>
                </a:gs>
                <a:gs pos="90000">
                  <a:srgbClr val="0371C1"/>
                </a:gs>
              </a:gsLst>
            </a:gradFill>
            <a:ln>
              <a:noFill/>
            </a:ln>
            <a:effectLst/>
          </p:spPr>
          <p:txBody>
            <a:bodyPr vert="horz" wrap="square" lIns="91440" tIns="45720" rIns="91440" bIns="45720" numCol="1" anchor="t" anchorCtr="0" compatLnSpc="1"/>
            <a:lstStyle/>
            <a:p>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7" name="Freeform 6"/>
            <p:cNvSpPr>
              <a:spLocks noEditPoints="1"/>
            </p:cNvSpPr>
            <p:nvPr>
              <p:custDataLst>
                <p:tags r:id="rId22"/>
              </p:custDataLst>
            </p:nvPr>
          </p:nvSpPr>
          <p:spPr bwMode="auto">
            <a:xfrm>
              <a:off x="5397" y="-492"/>
              <a:ext cx="515" cy="1082"/>
            </a:xfrm>
            <a:custGeom>
              <a:avLst/>
              <a:gdLst>
                <a:gd name="T0" fmla="*/ 473 w 1356"/>
                <a:gd name="T1" fmla="*/ 702 h 2849"/>
                <a:gd name="T2" fmla="*/ 1312 w 1356"/>
                <a:gd name="T3" fmla="*/ 144 h 2849"/>
                <a:gd name="T4" fmla="*/ 1046 w 1356"/>
                <a:gd name="T5" fmla="*/ 331 h 2849"/>
                <a:gd name="T6" fmla="*/ 779 w 1356"/>
                <a:gd name="T7" fmla="*/ 1279 h 2849"/>
                <a:gd name="T8" fmla="*/ 1321 w 1356"/>
                <a:gd name="T9" fmla="*/ 1528 h 2849"/>
                <a:gd name="T10" fmla="*/ 905 w 1356"/>
                <a:gd name="T11" fmla="*/ 1742 h 2849"/>
                <a:gd name="T12" fmla="*/ 169 w 1356"/>
                <a:gd name="T13" fmla="*/ 2828 h 2849"/>
                <a:gd name="T14" fmla="*/ 0 w 1356"/>
                <a:gd name="T15" fmla="*/ 2849 h 2849"/>
                <a:gd name="T16" fmla="*/ 0 w 1356"/>
                <a:gd name="T17" fmla="*/ 2668 h 2849"/>
                <a:gd name="T18" fmla="*/ 793 w 1356"/>
                <a:gd name="T19" fmla="*/ 1578 h 2849"/>
                <a:gd name="T20" fmla="*/ 473 w 1356"/>
                <a:gd name="T21" fmla="*/ 702 h 2849"/>
                <a:gd name="T22" fmla="*/ 473 w 1356"/>
                <a:gd name="T23" fmla="*/ 702 h 2849"/>
                <a:gd name="T24" fmla="*/ 473 w 1356"/>
                <a:gd name="T25" fmla="*/ 702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6" h="2849">
                  <a:moveTo>
                    <a:pt x="473" y="702"/>
                  </a:moveTo>
                  <a:cubicBezTo>
                    <a:pt x="542" y="346"/>
                    <a:pt x="960" y="0"/>
                    <a:pt x="1312" y="144"/>
                  </a:cubicBezTo>
                  <a:cubicBezTo>
                    <a:pt x="1356" y="314"/>
                    <a:pt x="1145" y="292"/>
                    <a:pt x="1046" y="331"/>
                  </a:cubicBezTo>
                  <a:cubicBezTo>
                    <a:pt x="657" y="436"/>
                    <a:pt x="523" y="979"/>
                    <a:pt x="779" y="1279"/>
                  </a:cubicBezTo>
                  <a:cubicBezTo>
                    <a:pt x="903" y="1454"/>
                    <a:pt x="1127" y="1483"/>
                    <a:pt x="1321" y="1528"/>
                  </a:cubicBezTo>
                  <a:cubicBezTo>
                    <a:pt x="1338" y="1773"/>
                    <a:pt x="1053" y="1668"/>
                    <a:pt x="905" y="1742"/>
                  </a:cubicBezTo>
                  <a:cubicBezTo>
                    <a:pt x="443" y="1891"/>
                    <a:pt x="193" y="2367"/>
                    <a:pt x="169" y="2828"/>
                  </a:cubicBezTo>
                  <a:cubicBezTo>
                    <a:pt x="0" y="2849"/>
                    <a:pt x="0" y="2849"/>
                    <a:pt x="0" y="2849"/>
                  </a:cubicBezTo>
                  <a:cubicBezTo>
                    <a:pt x="0" y="2668"/>
                    <a:pt x="0" y="2668"/>
                    <a:pt x="0" y="2668"/>
                  </a:cubicBezTo>
                  <a:cubicBezTo>
                    <a:pt x="25" y="2191"/>
                    <a:pt x="347" y="1748"/>
                    <a:pt x="793" y="1578"/>
                  </a:cubicBezTo>
                  <a:cubicBezTo>
                    <a:pt x="546" y="1366"/>
                    <a:pt x="372" y="1031"/>
                    <a:pt x="473" y="702"/>
                  </a:cubicBezTo>
                  <a:close/>
                  <a:moveTo>
                    <a:pt x="473" y="702"/>
                  </a:moveTo>
                  <a:cubicBezTo>
                    <a:pt x="473" y="702"/>
                    <a:pt x="473" y="702"/>
                    <a:pt x="473" y="702"/>
                  </a:cubicBezTo>
                </a:path>
              </a:pathLst>
            </a:custGeom>
            <a:gradFill>
              <a:gsLst>
                <a:gs pos="0">
                  <a:srgbClr val="52B7E1"/>
                </a:gs>
                <a:gs pos="90000">
                  <a:srgbClr val="0371C1"/>
                </a:gs>
              </a:gsLst>
            </a:gradFill>
            <a:ln>
              <a:noFill/>
            </a:ln>
            <a:effectLst/>
          </p:spPr>
          <p:txBody>
            <a:bodyPr vert="horz" wrap="square" lIns="91440" tIns="45720" rIns="91440" bIns="45720" numCol="1" anchor="t" anchorCtr="0" compatLnSpc="1"/>
            <a:lstStyle/>
            <a:p>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grpSp>
      <p:grpSp>
        <p:nvGrpSpPr>
          <p:cNvPr id="24" name="Group 9"/>
          <p:cNvGrpSpPr>
            <a:grpSpLocks noChangeAspect="1"/>
          </p:cNvGrpSpPr>
          <p:nvPr/>
        </p:nvGrpSpPr>
        <p:grpSpPr bwMode="auto">
          <a:xfrm>
            <a:off x="4457893" y="2690417"/>
            <a:ext cx="738583" cy="738583"/>
            <a:chOff x="2834" y="108"/>
            <a:chExt cx="1173" cy="1173"/>
          </a:xfrm>
        </p:grpSpPr>
        <p:sp>
          <p:nvSpPr>
            <p:cNvPr id="29" name="Freeform 10"/>
            <p:cNvSpPr>
              <a:spLocks noEditPoints="1"/>
            </p:cNvSpPr>
            <p:nvPr>
              <p:custDataLst>
                <p:tags r:id="rId23"/>
              </p:custDataLst>
            </p:nvPr>
          </p:nvSpPr>
          <p:spPr bwMode="auto">
            <a:xfrm>
              <a:off x="2834" y="108"/>
              <a:ext cx="1173" cy="1173"/>
            </a:xfrm>
            <a:custGeom>
              <a:avLst/>
              <a:gdLst>
                <a:gd name="T0" fmla="*/ 3072 w 3276"/>
                <a:gd name="T1" fmla="*/ 205 h 3277"/>
                <a:gd name="T2" fmla="*/ 3072 w 3276"/>
                <a:gd name="T3" fmla="*/ 1229 h 3277"/>
                <a:gd name="T4" fmla="*/ 204 w 3276"/>
                <a:gd name="T5" fmla="*/ 1229 h 3277"/>
                <a:gd name="T6" fmla="*/ 204 w 3276"/>
                <a:gd name="T7" fmla="*/ 205 h 3277"/>
                <a:gd name="T8" fmla="*/ 3072 w 3276"/>
                <a:gd name="T9" fmla="*/ 205 h 3277"/>
                <a:gd name="T10" fmla="*/ 3072 w 3276"/>
                <a:gd name="T11" fmla="*/ 0 h 3277"/>
                <a:gd name="T12" fmla="*/ 204 w 3276"/>
                <a:gd name="T13" fmla="*/ 0 h 3277"/>
                <a:gd name="T14" fmla="*/ 0 w 3276"/>
                <a:gd name="T15" fmla="*/ 205 h 3277"/>
                <a:gd name="T16" fmla="*/ 0 w 3276"/>
                <a:gd name="T17" fmla="*/ 1229 h 3277"/>
                <a:gd name="T18" fmla="*/ 204 w 3276"/>
                <a:gd name="T19" fmla="*/ 1434 h 3277"/>
                <a:gd name="T20" fmla="*/ 3072 w 3276"/>
                <a:gd name="T21" fmla="*/ 1434 h 3277"/>
                <a:gd name="T22" fmla="*/ 3276 w 3276"/>
                <a:gd name="T23" fmla="*/ 1229 h 3277"/>
                <a:gd name="T24" fmla="*/ 3276 w 3276"/>
                <a:gd name="T25" fmla="*/ 205 h 3277"/>
                <a:gd name="T26" fmla="*/ 3072 w 3276"/>
                <a:gd name="T27" fmla="*/ 0 h 3277"/>
                <a:gd name="T28" fmla="*/ 3072 w 3276"/>
                <a:gd name="T29" fmla="*/ 2048 h 3277"/>
                <a:gd name="T30" fmla="*/ 3072 w 3276"/>
                <a:gd name="T31" fmla="*/ 3072 h 3277"/>
                <a:gd name="T32" fmla="*/ 204 w 3276"/>
                <a:gd name="T33" fmla="*/ 3072 h 3277"/>
                <a:gd name="T34" fmla="*/ 204 w 3276"/>
                <a:gd name="T35" fmla="*/ 2048 h 3277"/>
                <a:gd name="T36" fmla="*/ 3072 w 3276"/>
                <a:gd name="T37" fmla="*/ 2048 h 3277"/>
                <a:gd name="T38" fmla="*/ 3072 w 3276"/>
                <a:gd name="T39" fmla="*/ 1843 h 3277"/>
                <a:gd name="T40" fmla="*/ 204 w 3276"/>
                <a:gd name="T41" fmla="*/ 1843 h 3277"/>
                <a:gd name="T42" fmla="*/ 0 w 3276"/>
                <a:gd name="T43" fmla="*/ 2048 h 3277"/>
                <a:gd name="T44" fmla="*/ 0 w 3276"/>
                <a:gd name="T45" fmla="*/ 3072 h 3277"/>
                <a:gd name="T46" fmla="*/ 204 w 3276"/>
                <a:gd name="T47" fmla="*/ 3277 h 3277"/>
                <a:gd name="T48" fmla="*/ 3072 w 3276"/>
                <a:gd name="T49" fmla="*/ 3277 h 3277"/>
                <a:gd name="T50" fmla="*/ 3276 w 3276"/>
                <a:gd name="T51" fmla="*/ 3072 h 3277"/>
                <a:gd name="T52" fmla="*/ 3276 w 3276"/>
                <a:gd name="T53" fmla="*/ 2048 h 3277"/>
                <a:gd name="T54" fmla="*/ 3072 w 3276"/>
                <a:gd name="T55" fmla="*/ 1843 h 3277"/>
                <a:gd name="T56" fmla="*/ 3072 w 3276"/>
                <a:gd name="T57" fmla="*/ 1843 h 3277"/>
                <a:gd name="T58" fmla="*/ 3072 w 3276"/>
                <a:gd name="T59" fmla="*/ 1843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76" h="3277">
                  <a:moveTo>
                    <a:pt x="3072" y="205"/>
                  </a:moveTo>
                  <a:cubicBezTo>
                    <a:pt x="3072" y="1229"/>
                    <a:pt x="3072" y="1229"/>
                    <a:pt x="3072" y="1229"/>
                  </a:cubicBezTo>
                  <a:cubicBezTo>
                    <a:pt x="204" y="1229"/>
                    <a:pt x="204" y="1229"/>
                    <a:pt x="204" y="1229"/>
                  </a:cubicBezTo>
                  <a:cubicBezTo>
                    <a:pt x="204" y="205"/>
                    <a:pt x="204" y="205"/>
                    <a:pt x="204" y="205"/>
                  </a:cubicBezTo>
                  <a:cubicBezTo>
                    <a:pt x="3072" y="205"/>
                    <a:pt x="3072" y="205"/>
                    <a:pt x="3072" y="205"/>
                  </a:cubicBezTo>
                  <a:moveTo>
                    <a:pt x="3072" y="0"/>
                  </a:moveTo>
                  <a:cubicBezTo>
                    <a:pt x="204" y="0"/>
                    <a:pt x="204" y="0"/>
                    <a:pt x="204" y="0"/>
                  </a:cubicBezTo>
                  <a:cubicBezTo>
                    <a:pt x="81" y="0"/>
                    <a:pt x="0" y="82"/>
                    <a:pt x="0" y="205"/>
                  </a:cubicBezTo>
                  <a:cubicBezTo>
                    <a:pt x="0" y="1229"/>
                    <a:pt x="0" y="1229"/>
                    <a:pt x="0" y="1229"/>
                  </a:cubicBezTo>
                  <a:cubicBezTo>
                    <a:pt x="0" y="1352"/>
                    <a:pt x="81" y="1434"/>
                    <a:pt x="204" y="1434"/>
                  </a:cubicBezTo>
                  <a:cubicBezTo>
                    <a:pt x="3072" y="1434"/>
                    <a:pt x="3072" y="1434"/>
                    <a:pt x="3072" y="1434"/>
                  </a:cubicBezTo>
                  <a:cubicBezTo>
                    <a:pt x="3194" y="1434"/>
                    <a:pt x="3276" y="1352"/>
                    <a:pt x="3276" y="1229"/>
                  </a:cubicBezTo>
                  <a:cubicBezTo>
                    <a:pt x="3276" y="205"/>
                    <a:pt x="3276" y="205"/>
                    <a:pt x="3276" y="205"/>
                  </a:cubicBezTo>
                  <a:cubicBezTo>
                    <a:pt x="3276" y="82"/>
                    <a:pt x="3194" y="0"/>
                    <a:pt x="3072" y="0"/>
                  </a:cubicBezTo>
                  <a:close/>
                  <a:moveTo>
                    <a:pt x="3072" y="2048"/>
                  </a:moveTo>
                  <a:cubicBezTo>
                    <a:pt x="3072" y="3072"/>
                    <a:pt x="3072" y="3072"/>
                    <a:pt x="3072" y="3072"/>
                  </a:cubicBezTo>
                  <a:cubicBezTo>
                    <a:pt x="204" y="3072"/>
                    <a:pt x="204" y="3072"/>
                    <a:pt x="204" y="3072"/>
                  </a:cubicBezTo>
                  <a:cubicBezTo>
                    <a:pt x="204" y="2048"/>
                    <a:pt x="204" y="2048"/>
                    <a:pt x="204" y="2048"/>
                  </a:cubicBezTo>
                  <a:cubicBezTo>
                    <a:pt x="3072" y="2048"/>
                    <a:pt x="3072" y="2048"/>
                    <a:pt x="3072" y="2048"/>
                  </a:cubicBezTo>
                  <a:moveTo>
                    <a:pt x="3072" y="1843"/>
                  </a:moveTo>
                  <a:cubicBezTo>
                    <a:pt x="204" y="1843"/>
                    <a:pt x="204" y="1843"/>
                    <a:pt x="204" y="1843"/>
                  </a:cubicBezTo>
                  <a:cubicBezTo>
                    <a:pt x="81" y="1843"/>
                    <a:pt x="0" y="1925"/>
                    <a:pt x="0" y="2048"/>
                  </a:cubicBezTo>
                  <a:cubicBezTo>
                    <a:pt x="0" y="3072"/>
                    <a:pt x="0" y="3072"/>
                    <a:pt x="0" y="3072"/>
                  </a:cubicBezTo>
                  <a:cubicBezTo>
                    <a:pt x="0" y="3195"/>
                    <a:pt x="81" y="3277"/>
                    <a:pt x="204" y="3277"/>
                  </a:cubicBezTo>
                  <a:cubicBezTo>
                    <a:pt x="3072" y="3277"/>
                    <a:pt x="3072" y="3277"/>
                    <a:pt x="3072" y="3277"/>
                  </a:cubicBezTo>
                  <a:cubicBezTo>
                    <a:pt x="3194" y="3277"/>
                    <a:pt x="3276" y="3195"/>
                    <a:pt x="3276" y="3072"/>
                  </a:cubicBezTo>
                  <a:cubicBezTo>
                    <a:pt x="3276" y="2048"/>
                    <a:pt x="3276" y="2048"/>
                    <a:pt x="3276" y="2048"/>
                  </a:cubicBezTo>
                  <a:cubicBezTo>
                    <a:pt x="3276" y="1925"/>
                    <a:pt x="3194" y="1843"/>
                    <a:pt x="3072" y="1843"/>
                  </a:cubicBezTo>
                  <a:close/>
                  <a:moveTo>
                    <a:pt x="3072" y="1843"/>
                  </a:moveTo>
                  <a:cubicBezTo>
                    <a:pt x="3072" y="1843"/>
                    <a:pt x="3072" y="1843"/>
                    <a:pt x="3072" y="1843"/>
                  </a:cubicBezTo>
                </a:path>
              </a:pathLst>
            </a:custGeom>
            <a:solidFill>
              <a:schemeClr val="lt1"/>
            </a:solidFill>
            <a:ln>
              <a:noFill/>
            </a:ln>
            <a:effectLst/>
          </p:spPr>
          <p:txBody>
            <a:bodyPr vert="horz" wrap="square" lIns="91440" tIns="45720" rIns="91440" bIns="45720" numCol="1" anchor="t" anchorCtr="0" compatLnSpc="1"/>
            <a:lstStyle/>
            <a:p>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0" name="Freeform 11"/>
            <p:cNvSpPr>
              <a:spLocks noEditPoints="1"/>
            </p:cNvSpPr>
            <p:nvPr>
              <p:custDataLst>
                <p:tags r:id="rId24"/>
              </p:custDataLst>
            </p:nvPr>
          </p:nvSpPr>
          <p:spPr bwMode="auto">
            <a:xfrm>
              <a:off x="2981" y="255"/>
              <a:ext cx="880" cy="879"/>
            </a:xfrm>
            <a:custGeom>
              <a:avLst/>
              <a:gdLst>
                <a:gd name="T0" fmla="*/ 307 w 2458"/>
                <a:gd name="T1" fmla="*/ 204 h 2457"/>
                <a:gd name="T2" fmla="*/ 410 w 2458"/>
                <a:gd name="T3" fmla="*/ 307 h 2457"/>
                <a:gd name="T4" fmla="*/ 307 w 2458"/>
                <a:gd name="T5" fmla="*/ 409 h 2457"/>
                <a:gd name="T6" fmla="*/ 205 w 2458"/>
                <a:gd name="T7" fmla="*/ 307 h 2457"/>
                <a:gd name="T8" fmla="*/ 307 w 2458"/>
                <a:gd name="T9" fmla="*/ 204 h 2457"/>
                <a:gd name="T10" fmla="*/ 307 w 2458"/>
                <a:gd name="T11" fmla="*/ 0 h 2457"/>
                <a:gd name="T12" fmla="*/ 0 w 2458"/>
                <a:gd name="T13" fmla="*/ 307 h 2457"/>
                <a:gd name="T14" fmla="*/ 307 w 2458"/>
                <a:gd name="T15" fmla="*/ 614 h 2457"/>
                <a:gd name="T16" fmla="*/ 615 w 2458"/>
                <a:gd name="T17" fmla="*/ 307 h 2457"/>
                <a:gd name="T18" fmla="*/ 307 w 2458"/>
                <a:gd name="T19" fmla="*/ 0 h 2457"/>
                <a:gd name="T20" fmla="*/ 2151 w 2458"/>
                <a:gd name="T21" fmla="*/ 204 h 2457"/>
                <a:gd name="T22" fmla="*/ 2253 w 2458"/>
                <a:gd name="T23" fmla="*/ 307 h 2457"/>
                <a:gd name="T24" fmla="*/ 2151 w 2458"/>
                <a:gd name="T25" fmla="*/ 409 h 2457"/>
                <a:gd name="T26" fmla="*/ 2048 w 2458"/>
                <a:gd name="T27" fmla="*/ 307 h 2457"/>
                <a:gd name="T28" fmla="*/ 2151 w 2458"/>
                <a:gd name="T29" fmla="*/ 204 h 2457"/>
                <a:gd name="T30" fmla="*/ 2151 w 2458"/>
                <a:gd name="T31" fmla="*/ 0 h 2457"/>
                <a:gd name="T32" fmla="*/ 1843 w 2458"/>
                <a:gd name="T33" fmla="*/ 307 h 2457"/>
                <a:gd name="T34" fmla="*/ 2151 w 2458"/>
                <a:gd name="T35" fmla="*/ 614 h 2457"/>
                <a:gd name="T36" fmla="*/ 2458 w 2458"/>
                <a:gd name="T37" fmla="*/ 307 h 2457"/>
                <a:gd name="T38" fmla="*/ 2151 w 2458"/>
                <a:gd name="T39" fmla="*/ 0 h 2457"/>
                <a:gd name="T40" fmla="*/ 1127 w 2458"/>
                <a:gd name="T41" fmla="*/ 204 h 2457"/>
                <a:gd name="T42" fmla="*/ 1229 w 2458"/>
                <a:gd name="T43" fmla="*/ 307 h 2457"/>
                <a:gd name="T44" fmla="*/ 1127 w 2458"/>
                <a:gd name="T45" fmla="*/ 409 h 2457"/>
                <a:gd name="T46" fmla="*/ 1024 w 2458"/>
                <a:gd name="T47" fmla="*/ 307 h 2457"/>
                <a:gd name="T48" fmla="*/ 1127 w 2458"/>
                <a:gd name="T49" fmla="*/ 204 h 2457"/>
                <a:gd name="T50" fmla="*/ 1127 w 2458"/>
                <a:gd name="T51" fmla="*/ 0 h 2457"/>
                <a:gd name="T52" fmla="*/ 819 w 2458"/>
                <a:gd name="T53" fmla="*/ 307 h 2457"/>
                <a:gd name="T54" fmla="*/ 1127 w 2458"/>
                <a:gd name="T55" fmla="*/ 614 h 2457"/>
                <a:gd name="T56" fmla="*/ 1434 w 2458"/>
                <a:gd name="T57" fmla="*/ 307 h 2457"/>
                <a:gd name="T58" fmla="*/ 1127 w 2458"/>
                <a:gd name="T59" fmla="*/ 0 h 2457"/>
                <a:gd name="T60" fmla="*/ 307 w 2458"/>
                <a:gd name="T61" fmla="*/ 2048 h 2457"/>
                <a:gd name="T62" fmla="*/ 410 w 2458"/>
                <a:gd name="T63" fmla="*/ 2150 h 2457"/>
                <a:gd name="T64" fmla="*/ 307 w 2458"/>
                <a:gd name="T65" fmla="*/ 2252 h 2457"/>
                <a:gd name="T66" fmla="*/ 205 w 2458"/>
                <a:gd name="T67" fmla="*/ 2150 h 2457"/>
                <a:gd name="T68" fmla="*/ 307 w 2458"/>
                <a:gd name="T69" fmla="*/ 2048 h 2457"/>
                <a:gd name="T70" fmla="*/ 307 w 2458"/>
                <a:gd name="T71" fmla="*/ 1843 h 2457"/>
                <a:gd name="T72" fmla="*/ 0 w 2458"/>
                <a:gd name="T73" fmla="*/ 2150 h 2457"/>
                <a:gd name="T74" fmla="*/ 307 w 2458"/>
                <a:gd name="T75" fmla="*/ 2457 h 2457"/>
                <a:gd name="T76" fmla="*/ 615 w 2458"/>
                <a:gd name="T77" fmla="*/ 2150 h 2457"/>
                <a:gd name="T78" fmla="*/ 307 w 2458"/>
                <a:gd name="T79" fmla="*/ 1843 h 2457"/>
                <a:gd name="T80" fmla="*/ 2151 w 2458"/>
                <a:gd name="T81" fmla="*/ 2048 h 2457"/>
                <a:gd name="T82" fmla="*/ 2253 w 2458"/>
                <a:gd name="T83" fmla="*/ 2150 h 2457"/>
                <a:gd name="T84" fmla="*/ 2151 w 2458"/>
                <a:gd name="T85" fmla="*/ 2252 h 2457"/>
                <a:gd name="T86" fmla="*/ 2048 w 2458"/>
                <a:gd name="T87" fmla="*/ 2150 h 2457"/>
                <a:gd name="T88" fmla="*/ 2151 w 2458"/>
                <a:gd name="T89" fmla="*/ 2048 h 2457"/>
                <a:gd name="T90" fmla="*/ 2151 w 2458"/>
                <a:gd name="T91" fmla="*/ 1843 h 2457"/>
                <a:gd name="T92" fmla="*/ 1843 w 2458"/>
                <a:gd name="T93" fmla="*/ 2150 h 2457"/>
                <a:gd name="T94" fmla="*/ 2151 w 2458"/>
                <a:gd name="T95" fmla="*/ 2457 h 2457"/>
                <a:gd name="T96" fmla="*/ 2458 w 2458"/>
                <a:gd name="T97" fmla="*/ 2150 h 2457"/>
                <a:gd name="T98" fmla="*/ 2151 w 2458"/>
                <a:gd name="T99" fmla="*/ 1843 h 2457"/>
                <a:gd name="T100" fmla="*/ 1127 w 2458"/>
                <a:gd name="T101" fmla="*/ 2048 h 2457"/>
                <a:gd name="T102" fmla="*/ 1229 w 2458"/>
                <a:gd name="T103" fmla="*/ 2150 h 2457"/>
                <a:gd name="T104" fmla="*/ 1127 w 2458"/>
                <a:gd name="T105" fmla="*/ 2252 h 2457"/>
                <a:gd name="T106" fmla="*/ 1024 w 2458"/>
                <a:gd name="T107" fmla="*/ 2150 h 2457"/>
                <a:gd name="T108" fmla="*/ 1127 w 2458"/>
                <a:gd name="T109" fmla="*/ 2048 h 2457"/>
                <a:gd name="T110" fmla="*/ 1127 w 2458"/>
                <a:gd name="T111" fmla="*/ 1843 h 2457"/>
                <a:gd name="T112" fmla="*/ 819 w 2458"/>
                <a:gd name="T113" fmla="*/ 2150 h 2457"/>
                <a:gd name="T114" fmla="*/ 1127 w 2458"/>
                <a:gd name="T115" fmla="*/ 2457 h 2457"/>
                <a:gd name="T116" fmla="*/ 1434 w 2458"/>
                <a:gd name="T117" fmla="*/ 2150 h 2457"/>
                <a:gd name="T118" fmla="*/ 1127 w 2458"/>
                <a:gd name="T119" fmla="*/ 1843 h 2457"/>
                <a:gd name="T120" fmla="*/ 1127 w 2458"/>
                <a:gd name="T121" fmla="*/ 1843 h 2457"/>
                <a:gd name="T122" fmla="*/ 1127 w 2458"/>
                <a:gd name="T123" fmla="*/ 1843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58" h="2457">
                  <a:moveTo>
                    <a:pt x="307" y="204"/>
                  </a:moveTo>
                  <a:cubicBezTo>
                    <a:pt x="369" y="204"/>
                    <a:pt x="410" y="245"/>
                    <a:pt x="410" y="307"/>
                  </a:cubicBezTo>
                  <a:cubicBezTo>
                    <a:pt x="410" y="368"/>
                    <a:pt x="369" y="409"/>
                    <a:pt x="307" y="409"/>
                  </a:cubicBezTo>
                  <a:cubicBezTo>
                    <a:pt x="246" y="409"/>
                    <a:pt x="205" y="368"/>
                    <a:pt x="205" y="307"/>
                  </a:cubicBezTo>
                  <a:cubicBezTo>
                    <a:pt x="205" y="245"/>
                    <a:pt x="246" y="204"/>
                    <a:pt x="307" y="204"/>
                  </a:cubicBezTo>
                  <a:moveTo>
                    <a:pt x="307" y="0"/>
                  </a:moveTo>
                  <a:cubicBezTo>
                    <a:pt x="143" y="0"/>
                    <a:pt x="0" y="143"/>
                    <a:pt x="0" y="307"/>
                  </a:cubicBezTo>
                  <a:cubicBezTo>
                    <a:pt x="0" y="471"/>
                    <a:pt x="143" y="614"/>
                    <a:pt x="307" y="614"/>
                  </a:cubicBezTo>
                  <a:cubicBezTo>
                    <a:pt x="471" y="614"/>
                    <a:pt x="615" y="471"/>
                    <a:pt x="615" y="307"/>
                  </a:cubicBezTo>
                  <a:cubicBezTo>
                    <a:pt x="615" y="143"/>
                    <a:pt x="471" y="0"/>
                    <a:pt x="307" y="0"/>
                  </a:cubicBezTo>
                  <a:close/>
                  <a:moveTo>
                    <a:pt x="2151" y="204"/>
                  </a:moveTo>
                  <a:cubicBezTo>
                    <a:pt x="2212" y="204"/>
                    <a:pt x="2253" y="245"/>
                    <a:pt x="2253" y="307"/>
                  </a:cubicBezTo>
                  <a:cubicBezTo>
                    <a:pt x="2253" y="368"/>
                    <a:pt x="2212" y="409"/>
                    <a:pt x="2151" y="409"/>
                  </a:cubicBezTo>
                  <a:cubicBezTo>
                    <a:pt x="2089" y="409"/>
                    <a:pt x="2048" y="368"/>
                    <a:pt x="2048" y="307"/>
                  </a:cubicBezTo>
                  <a:cubicBezTo>
                    <a:pt x="2048" y="245"/>
                    <a:pt x="2089" y="204"/>
                    <a:pt x="2151" y="204"/>
                  </a:cubicBezTo>
                  <a:moveTo>
                    <a:pt x="2151" y="0"/>
                  </a:moveTo>
                  <a:cubicBezTo>
                    <a:pt x="1987" y="0"/>
                    <a:pt x="1843" y="143"/>
                    <a:pt x="1843" y="307"/>
                  </a:cubicBezTo>
                  <a:cubicBezTo>
                    <a:pt x="1843" y="471"/>
                    <a:pt x="1987" y="614"/>
                    <a:pt x="2151" y="614"/>
                  </a:cubicBezTo>
                  <a:cubicBezTo>
                    <a:pt x="2314" y="614"/>
                    <a:pt x="2458" y="471"/>
                    <a:pt x="2458" y="307"/>
                  </a:cubicBezTo>
                  <a:cubicBezTo>
                    <a:pt x="2458" y="143"/>
                    <a:pt x="2314" y="0"/>
                    <a:pt x="2151" y="0"/>
                  </a:cubicBezTo>
                  <a:close/>
                  <a:moveTo>
                    <a:pt x="1127" y="204"/>
                  </a:moveTo>
                  <a:cubicBezTo>
                    <a:pt x="1188" y="204"/>
                    <a:pt x="1229" y="245"/>
                    <a:pt x="1229" y="307"/>
                  </a:cubicBezTo>
                  <a:cubicBezTo>
                    <a:pt x="1229" y="368"/>
                    <a:pt x="1188" y="409"/>
                    <a:pt x="1127" y="409"/>
                  </a:cubicBezTo>
                  <a:cubicBezTo>
                    <a:pt x="1065" y="409"/>
                    <a:pt x="1024" y="368"/>
                    <a:pt x="1024" y="307"/>
                  </a:cubicBezTo>
                  <a:cubicBezTo>
                    <a:pt x="1024" y="245"/>
                    <a:pt x="1065" y="204"/>
                    <a:pt x="1127" y="204"/>
                  </a:cubicBezTo>
                  <a:moveTo>
                    <a:pt x="1127" y="0"/>
                  </a:moveTo>
                  <a:cubicBezTo>
                    <a:pt x="963" y="0"/>
                    <a:pt x="819" y="143"/>
                    <a:pt x="819" y="307"/>
                  </a:cubicBezTo>
                  <a:cubicBezTo>
                    <a:pt x="819" y="471"/>
                    <a:pt x="963" y="614"/>
                    <a:pt x="1127" y="614"/>
                  </a:cubicBezTo>
                  <a:cubicBezTo>
                    <a:pt x="1290" y="614"/>
                    <a:pt x="1434" y="471"/>
                    <a:pt x="1434" y="307"/>
                  </a:cubicBezTo>
                  <a:cubicBezTo>
                    <a:pt x="1434" y="143"/>
                    <a:pt x="1290" y="0"/>
                    <a:pt x="1127" y="0"/>
                  </a:cubicBezTo>
                  <a:close/>
                  <a:moveTo>
                    <a:pt x="307" y="2048"/>
                  </a:moveTo>
                  <a:cubicBezTo>
                    <a:pt x="369" y="2048"/>
                    <a:pt x="410" y="2089"/>
                    <a:pt x="410" y="2150"/>
                  </a:cubicBezTo>
                  <a:cubicBezTo>
                    <a:pt x="410" y="2212"/>
                    <a:pt x="369" y="2252"/>
                    <a:pt x="307" y="2252"/>
                  </a:cubicBezTo>
                  <a:cubicBezTo>
                    <a:pt x="246" y="2252"/>
                    <a:pt x="205" y="2212"/>
                    <a:pt x="205" y="2150"/>
                  </a:cubicBezTo>
                  <a:cubicBezTo>
                    <a:pt x="205" y="2089"/>
                    <a:pt x="246" y="2048"/>
                    <a:pt x="307" y="2048"/>
                  </a:cubicBezTo>
                  <a:moveTo>
                    <a:pt x="307" y="1843"/>
                  </a:moveTo>
                  <a:cubicBezTo>
                    <a:pt x="143" y="1843"/>
                    <a:pt x="0" y="1986"/>
                    <a:pt x="0" y="2150"/>
                  </a:cubicBezTo>
                  <a:cubicBezTo>
                    <a:pt x="0" y="2314"/>
                    <a:pt x="143" y="2457"/>
                    <a:pt x="307" y="2457"/>
                  </a:cubicBezTo>
                  <a:cubicBezTo>
                    <a:pt x="471" y="2457"/>
                    <a:pt x="615" y="2314"/>
                    <a:pt x="615" y="2150"/>
                  </a:cubicBezTo>
                  <a:cubicBezTo>
                    <a:pt x="615" y="1986"/>
                    <a:pt x="471" y="1843"/>
                    <a:pt x="307" y="1843"/>
                  </a:cubicBezTo>
                  <a:close/>
                  <a:moveTo>
                    <a:pt x="2151" y="2048"/>
                  </a:moveTo>
                  <a:cubicBezTo>
                    <a:pt x="2212" y="2048"/>
                    <a:pt x="2253" y="2089"/>
                    <a:pt x="2253" y="2150"/>
                  </a:cubicBezTo>
                  <a:cubicBezTo>
                    <a:pt x="2253" y="2212"/>
                    <a:pt x="2212" y="2252"/>
                    <a:pt x="2151" y="2252"/>
                  </a:cubicBezTo>
                  <a:cubicBezTo>
                    <a:pt x="2089" y="2252"/>
                    <a:pt x="2048" y="2212"/>
                    <a:pt x="2048" y="2150"/>
                  </a:cubicBezTo>
                  <a:cubicBezTo>
                    <a:pt x="2048" y="2089"/>
                    <a:pt x="2089" y="2048"/>
                    <a:pt x="2151" y="2048"/>
                  </a:cubicBezTo>
                  <a:moveTo>
                    <a:pt x="2151" y="1843"/>
                  </a:moveTo>
                  <a:cubicBezTo>
                    <a:pt x="1987" y="1843"/>
                    <a:pt x="1843" y="1986"/>
                    <a:pt x="1843" y="2150"/>
                  </a:cubicBezTo>
                  <a:cubicBezTo>
                    <a:pt x="1843" y="2314"/>
                    <a:pt x="1987" y="2457"/>
                    <a:pt x="2151" y="2457"/>
                  </a:cubicBezTo>
                  <a:cubicBezTo>
                    <a:pt x="2314" y="2457"/>
                    <a:pt x="2458" y="2314"/>
                    <a:pt x="2458" y="2150"/>
                  </a:cubicBezTo>
                  <a:cubicBezTo>
                    <a:pt x="2458" y="1986"/>
                    <a:pt x="2314" y="1843"/>
                    <a:pt x="2151" y="1843"/>
                  </a:cubicBezTo>
                  <a:close/>
                  <a:moveTo>
                    <a:pt x="1127" y="2048"/>
                  </a:moveTo>
                  <a:cubicBezTo>
                    <a:pt x="1188" y="2048"/>
                    <a:pt x="1229" y="2089"/>
                    <a:pt x="1229" y="2150"/>
                  </a:cubicBezTo>
                  <a:cubicBezTo>
                    <a:pt x="1229" y="2212"/>
                    <a:pt x="1188" y="2252"/>
                    <a:pt x="1127" y="2252"/>
                  </a:cubicBezTo>
                  <a:cubicBezTo>
                    <a:pt x="1065" y="2252"/>
                    <a:pt x="1024" y="2212"/>
                    <a:pt x="1024" y="2150"/>
                  </a:cubicBezTo>
                  <a:cubicBezTo>
                    <a:pt x="1024" y="2089"/>
                    <a:pt x="1065" y="2048"/>
                    <a:pt x="1127" y="2048"/>
                  </a:cubicBezTo>
                  <a:moveTo>
                    <a:pt x="1127" y="1843"/>
                  </a:moveTo>
                  <a:cubicBezTo>
                    <a:pt x="963" y="1843"/>
                    <a:pt x="819" y="1986"/>
                    <a:pt x="819" y="2150"/>
                  </a:cubicBezTo>
                  <a:cubicBezTo>
                    <a:pt x="819" y="2314"/>
                    <a:pt x="963" y="2457"/>
                    <a:pt x="1127" y="2457"/>
                  </a:cubicBezTo>
                  <a:cubicBezTo>
                    <a:pt x="1290" y="2457"/>
                    <a:pt x="1434" y="2314"/>
                    <a:pt x="1434" y="2150"/>
                  </a:cubicBezTo>
                  <a:cubicBezTo>
                    <a:pt x="1434" y="1986"/>
                    <a:pt x="1290" y="1843"/>
                    <a:pt x="1127" y="1843"/>
                  </a:cubicBezTo>
                  <a:close/>
                  <a:moveTo>
                    <a:pt x="1127" y="1843"/>
                  </a:moveTo>
                  <a:cubicBezTo>
                    <a:pt x="1127" y="1843"/>
                    <a:pt x="1127" y="1843"/>
                    <a:pt x="1127" y="1843"/>
                  </a:cubicBezTo>
                </a:path>
              </a:pathLst>
            </a:custGeom>
            <a:solidFill>
              <a:schemeClr val="lt1">
                <a:lumMod val="95000"/>
              </a:schemeClr>
            </a:solidFill>
            <a:ln>
              <a:noFill/>
            </a:ln>
            <a:effectLst/>
          </p:spPr>
          <p:txBody>
            <a:bodyPr vert="horz" wrap="square" lIns="91440" tIns="45720" rIns="91440" bIns="45720" numCol="1" anchor="t" anchorCtr="0" compatLnSpc="1"/>
            <a:lstStyle/>
            <a:p>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grpSp>
      <p:sp>
        <p:nvSpPr>
          <p:cNvPr id="41" name="Freeform 15"/>
          <p:cNvSpPr>
            <a:spLocks noEditPoints="1"/>
          </p:cNvSpPr>
          <p:nvPr>
            <p:custDataLst>
              <p:tags r:id="rId25"/>
            </p:custDataLst>
          </p:nvPr>
        </p:nvSpPr>
        <p:spPr bwMode="auto">
          <a:xfrm>
            <a:off x="9673489" y="2713023"/>
            <a:ext cx="732764" cy="641578"/>
          </a:xfrm>
          <a:custGeom>
            <a:avLst/>
            <a:gdLst>
              <a:gd name="T0" fmla="*/ 2637 w 2866"/>
              <a:gd name="T1" fmla="*/ 1828 h 2509"/>
              <a:gd name="T2" fmla="*/ 2224 w 2866"/>
              <a:gd name="T3" fmla="*/ 1869 h 2509"/>
              <a:gd name="T4" fmla="*/ 2054 w 2866"/>
              <a:gd name="T5" fmla="*/ 1771 h 2509"/>
              <a:gd name="T6" fmla="*/ 2054 w 2866"/>
              <a:gd name="T7" fmla="*/ 1286 h 2509"/>
              <a:gd name="T8" fmla="*/ 1984 w 2866"/>
              <a:gd name="T9" fmla="*/ 1164 h 2509"/>
              <a:gd name="T10" fmla="*/ 1548 w 2866"/>
              <a:gd name="T11" fmla="*/ 913 h 2509"/>
              <a:gd name="T12" fmla="*/ 1548 w 2866"/>
              <a:gd name="T13" fmla="*/ 698 h 2509"/>
              <a:gd name="T14" fmla="*/ 1787 w 2866"/>
              <a:gd name="T15" fmla="*/ 301 h 2509"/>
              <a:gd name="T16" fmla="*/ 1433 w 2866"/>
              <a:gd name="T17" fmla="*/ 0 h 2509"/>
              <a:gd name="T18" fmla="*/ 1079 w 2866"/>
              <a:gd name="T19" fmla="*/ 301 h 2509"/>
              <a:gd name="T20" fmla="*/ 1318 w 2866"/>
              <a:gd name="T21" fmla="*/ 698 h 2509"/>
              <a:gd name="T22" fmla="*/ 1318 w 2866"/>
              <a:gd name="T23" fmla="*/ 913 h 2509"/>
              <a:gd name="T24" fmla="*/ 883 w 2866"/>
              <a:gd name="T25" fmla="*/ 1164 h 2509"/>
              <a:gd name="T26" fmla="*/ 812 w 2866"/>
              <a:gd name="T27" fmla="*/ 1286 h 2509"/>
              <a:gd name="T28" fmla="*/ 812 w 2866"/>
              <a:gd name="T29" fmla="*/ 1771 h 2509"/>
              <a:gd name="T30" fmla="*/ 643 w 2866"/>
              <a:gd name="T31" fmla="*/ 1869 h 2509"/>
              <a:gd name="T32" fmla="*/ 229 w 2866"/>
              <a:gd name="T33" fmla="*/ 1828 h 2509"/>
              <a:gd name="T34" fmla="*/ 98 w 2866"/>
              <a:gd name="T35" fmla="*/ 2317 h 2509"/>
              <a:gd name="T36" fmla="*/ 314 w 2866"/>
              <a:gd name="T37" fmla="*/ 2484 h 2509"/>
              <a:gd name="T38" fmla="*/ 585 w 2866"/>
              <a:gd name="T39" fmla="*/ 2448 h 2509"/>
              <a:gd name="T40" fmla="*/ 757 w 2866"/>
              <a:gd name="T41" fmla="*/ 2068 h 2509"/>
              <a:gd name="T42" fmla="*/ 913 w 2866"/>
              <a:gd name="T43" fmla="*/ 1978 h 2509"/>
              <a:gd name="T44" fmla="*/ 1362 w 2866"/>
              <a:gd name="T45" fmla="*/ 2237 h 2509"/>
              <a:gd name="T46" fmla="*/ 1503 w 2866"/>
              <a:gd name="T47" fmla="*/ 2237 h 2509"/>
              <a:gd name="T48" fmla="*/ 1953 w 2866"/>
              <a:gd name="T49" fmla="*/ 1978 h 2509"/>
              <a:gd name="T50" fmla="*/ 2109 w 2866"/>
              <a:gd name="T51" fmla="*/ 2069 h 2509"/>
              <a:gd name="T52" fmla="*/ 2280 w 2866"/>
              <a:gd name="T53" fmla="*/ 2449 h 2509"/>
              <a:gd name="T54" fmla="*/ 2551 w 2866"/>
              <a:gd name="T55" fmla="*/ 2485 h 2509"/>
              <a:gd name="T56" fmla="*/ 2767 w 2866"/>
              <a:gd name="T57" fmla="*/ 2318 h 2509"/>
              <a:gd name="T58" fmla="*/ 2637 w 2866"/>
              <a:gd name="T59" fmla="*/ 1828 h 2509"/>
              <a:gd name="T60" fmla="*/ 483 w 2866"/>
              <a:gd name="T61" fmla="*/ 2271 h 2509"/>
              <a:gd name="T62" fmla="*/ 367 w 2866"/>
              <a:gd name="T63" fmla="*/ 2287 h 2509"/>
              <a:gd name="T64" fmla="*/ 275 w 2866"/>
              <a:gd name="T65" fmla="*/ 2215 h 2509"/>
              <a:gd name="T66" fmla="*/ 331 w 2866"/>
              <a:gd name="T67" fmla="*/ 2005 h 2509"/>
              <a:gd name="T68" fmla="*/ 447 w 2866"/>
              <a:gd name="T69" fmla="*/ 1990 h 2509"/>
              <a:gd name="T70" fmla="*/ 539 w 2866"/>
              <a:gd name="T71" fmla="*/ 2062 h 2509"/>
              <a:gd name="T72" fmla="*/ 483 w 2866"/>
              <a:gd name="T73" fmla="*/ 2271 h 2509"/>
              <a:gd name="T74" fmla="*/ 1279 w 2866"/>
              <a:gd name="T75" fmla="*/ 359 h 2509"/>
              <a:gd name="T76" fmla="*/ 1433 w 2866"/>
              <a:gd name="T77" fmla="*/ 205 h 2509"/>
              <a:gd name="T78" fmla="*/ 1587 w 2866"/>
              <a:gd name="T79" fmla="*/ 359 h 2509"/>
              <a:gd name="T80" fmla="*/ 1433 w 2866"/>
              <a:gd name="T81" fmla="*/ 513 h 2509"/>
              <a:gd name="T82" fmla="*/ 1279 w 2866"/>
              <a:gd name="T83" fmla="*/ 359 h 2509"/>
              <a:gd name="T84" fmla="*/ 1823 w 2866"/>
              <a:gd name="T85" fmla="*/ 1787 h 2509"/>
              <a:gd name="T86" fmla="*/ 1433 w 2866"/>
              <a:gd name="T87" fmla="*/ 2012 h 2509"/>
              <a:gd name="T88" fmla="*/ 1042 w 2866"/>
              <a:gd name="T89" fmla="*/ 1787 h 2509"/>
              <a:gd name="T90" fmla="*/ 1042 w 2866"/>
              <a:gd name="T91" fmla="*/ 1338 h 2509"/>
              <a:gd name="T92" fmla="*/ 1433 w 2866"/>
              <a:gd name="T93" fmla="*/ 1113 h 2509"/>
              <a:gd name="T94" fmla="*/ 1823 w 2866"/>
              <a:gd name="T95" fmla="*/ 1337 h 2509"/>
              <a:gd name="T96" fmla="*/ 1823 w 2866"/>
              <a:gd name="T97" fmla="*/ 1787 h 2509"/>
              <a:gd name="T98" fmla="*/ 2591 w 2866"/>
              <a:gd name="T99" fmla="*/ 2215 h 2509"/>
              <a:gd name="T100" fmla="*/ 2382 w 2866"/>
              <a:gd name="T101" fmla="*/ 2271 h 2509"/>
              <a:gd name="T102" fmla="*/ 2326 w 2866"/>
              <a:gd name="T103" fmla="*/ 2062 h 2509"/>
              <a:gd name="T104" fmla="*/ 2535 w 2866"/>
              <a:gd name="T105" fmla="*/ 2006 h 2509"/>
              <a:gd name="T106" fmla="*/ 2591 w 2866"/>
              <a:gd name="T107" fmla="*/ 2215 h 2509"/>
              <a:gd name="T108" fmla="*/ 2591 w 2866"/>
              <a:gd name="T109" fmla="*/ 2215 h 2509"/>
              <a:gd name="T110" fmla="*/ 2591 w 2866"/>
              <a:gd name="T111" fmla="*/ 2215 h 2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6" h="2509">
                <a:moveTo>
                  <a:pt x="2637" y="1828"/>
                </a:moveTo>
                <a:cubicBezTo>
                  <a:pt x="2505" y="1752"/>
                  <a:pt x="2338" y="1768"/>
                  <a:pt x="2224" y="1869"/>
                </a:cubicBezTo>
                <a:cubicBezTo>
                  <a:pt x="2054" y="1771"/>
                  <a:pt x="2054" y="1771"/>
                  <a:pt x="2054" y="1771"/>
                </a:cubicBezTo>
                <a:cubicBezTo>
                  <a:pt x="2054" y="1286"/>
                  <a:pt x="2054" y="1286"/>
                  <a:pt x="2054" y="1286"/>
                </a:cubicBezTo>
                <a:cubicBezTo>
                  <a:pt x="2054" y="1235"/>
                  <a:pt x="2027" y="1189"/>
                  <a:pt x="1984" y="1164"/>
                </a:cubicBezTo>
                <a:cubicBezTo>
                  <a:pt x="1548" y="913"/>
                  <a:pt x="1548" y="913"/>
                  <a:pt x="1548" y="913"/>
                </a:cubicBezTo>
                <a:cubicBezTo>
                  <a:pt x="1548" y="698"/>
                  <a:pt x="1548" y="698"/>
                  <a:pt x="1548" y="698"/>
                </a:cubicBezTo>
                <a:cubicBezTo>
                  <a:pt x="1715" y="642"/>
                  <a:pt x="1816" y="474"/>
                  <a:pt x="1787" y="301"/>
                </a:cubicBezTo>
                <a:cubicBezTo>
                  <a:pt x="1758" y="127"/>
                  <a:pt x="1609" y="0"/>
                  <a:pt x="1433" y="0"/>
                </a:cubicBezTo>
                <a:cubicBezTo>
                  <a:pt x="1258" y="0"/>
                  <a:pt x="1108" y="127"/>
                  <a:pt x="1079" y="301"/>
                </a:cubicBezTo>
                <a:cubicBezTo>
                  <a:pt x="1051" y="474"/>
                  <a:pt x="1152" y="642"/>
                  <a:pt x="1318" y="698"/>
                </a:cubicBezTo>
                <a:cubicBezTo>
                  <a:pt x="1318" y="913"/>
                  <a:pt x="1318" y="913"/>
                  <a:pt x="1318" y="913"/>
                </a:cubicBezTo>
                <a:cubicBezTo>
                  <a:pt x="883" y="1164"/>
                  <a:pt x="883" y="1164"/>
                  <a:pt x="883" y="1164"/>
                </a:cubicBezTo>
                <a:cubicBezTo>
                  <a:pt x="839" y="1189"/>
                  <a:pt x="812" y="1235"/>
                  <a:pt x="812" y="1286"/>
                </a:cubicBezTo>
                <a:cubicBezTo>
                  <a:pt x="812" y="1771"/>
                  <a:pt x="812" y="1771"/>
                  <a:pt x="812" y="1771"/>
                </a:cubicBezTo>
                <a:cubicBezTo>
                  <a:pt x="643" y="1869"/>
                  <a:pt x="643" y="1869"/>
                  <a:pt x="643" y="1869"/>
                </a:cubicBezTo>
                <a:cubicBezTo>
                  <a:pt x="528" y="1768"/>
                  <a:pt x="362" y="1751"/>
                  <a:pt x="229" y="1828"/>
                </a:cubicBezTo>
                <a:cubicBezTo>
                  <a:pt x="59" y="1927"/>
                  <a:pt x="0" y="2146"/>
                  <a:pt x="98" y="2317"/>
                </a:cubicBezTo>
                <a:cubicBezTo>
                  <a:pt x="145" y="2400"/>
                  <a:pt x="223" y="2460"/>
                  <a:pt x="314" y="2484"/>
                </a:cubicBezTo>
                <a:cubicBezTo>
                  <a:pt x="406" y="2509"/>
                  <a:pt x="503" y="2496"/>
                  <a:pt x="585" y="2448"/>
                </a:cubicBezTo>
                <a:cubicBezTo>
                  <a:pt x="718" y="2371"/>
                  <a:pt x="787" y="2219"/>
                  <a:pt x="757" y="2068"/>
                </a:cubicBezTo>
                <a:cubicBezTo>
                  <a:pt x="913" y="1978"/>
                  <a:pt x="913" y="1978"/>
                  <a:pt x="913" y="1978"/>
                </a:cubicBezTo>
                <a:cubicBezTo>
                  <a:pt x="1362" y="2237"/>
                  <a:pt x="1362" y="2237"/>
                  <a:pt x="1362" y="2237"/>
                </a:cubicBezTo>
                <a:cubicBezTo>
                  <a:pt x="1406" y="2262"/>
                  <a:pt x="1460" y="2262"/>
                  <a:pt x="1503" y="2237"/>
                </a:cubicBezTo>
                <a:cubicBezTo>
                  <a:pt x="1953" y="1978"/>
                  <a:pt x="1953" y="1978"/>
                  <a:pt x="1953" y="1978"/>
                </a:cubicBezTo>
                <a:cubicBezTo>
                  <a:pt x="2109" y="2069"/>
                  <a:pt x="2109" y="2069"/>
                  <a:pt x="2109" y="2069"/>
                </a:cubicBezTo>
                <a:cubicBezTo>
                  <a:pt x="2079" y="2219"/>
                  <a:pt x="2148" y="2372"/>
                  <a:pt x="2280" y="2449"/>
                </a:cubicBezTo>
                <a:cubicBezTo>
                  <a:pt x="2362" y="2496"/>
                  <a:pt x="2460" y="2509"/>
                  <a:pt x="2551" y="2485"/>
                </a:cubicBezTo>
                <a:cubicBezTo>
                  <a:pt x="2642" y="2460"/>
                  <a:pt x="2720" y="2400"/>
                  <a:pt x="2767" y="2318"/>
                </a:cubicBezTo>
                <a:cubicBezTo>
                  <a:pt x="2866" y="2147"/>
                  <a:pt x="2808" y="1928"/>
                  <a:pt x="2637" y="1828"/>
                </a:cubicBezTo>
                <a:close/>
                <a:moveTo>
                  <a:pt x="483" y="2271"/>
                </a:moveTo>
                <a:cubicBezTo>
                  <a:pt x="448" y="2292"/>
                  <a:pt x="407" y="2297"/>
                  <a:pt x="367" y="2287"/>
                </a:cubicBezTo>
                <a:cubicBezTo>
                  <a:pt x="328" y="2276"/>
                  <a:pt x="295" y="2250"/>
                  <a:pt x="275" y="2215"/>
                </a:cubicBezTo>
                <a:cubicBezTo>
                  <a:pt x="232" y="2142"/>
                  <a:pt x="257" y="2048"/>
                  <a:pt x="331" y="2005"/>
                </a:cubicBezTo>
                <a:cubicBezTo>
                  <a:pt x="366" y="1985"/>
                  <a:pt x="408" y="1979"/>
                  <a:pt x="447" y="1990"/>
                </a:cubicBezTo>
                <a:cubicBezTo>
                  <a:pt x="486" y="2001"/>
                  <a:pt x="519" y="2026"/>
                  <a:pt x="539" y="2062"/>
                </a:cubicBezTo>
                <a:cubicBezTo>
                  <a:pt x="582" y="2135"/>
                  <a:pt x="557" y="2229"/>
                  <a:pt x="483" y="2271"/>
                </a:cubicBezTo>
                <a:close/>
                <a:moveTo>
                  <a:pt x="1279" y="359"/>
                </a:moveTo>
                <a:cubicBezTo>
                  <a:pt x="1279" y="274"/>
                  <a:pt x="1348" y="205"/>
                  <a:pt x="1433" y="205"/>
                </a:cubicBezTo>
                <a:cubicBezTo>
                  <a:pt x="1518" y="205"/>
                  <a:pt x="1587" y="274"/>
                  <a:pt x="1587" y="359"/>
                </a:cubicBezTo>
                <a:cubicBezTo>
                  <a:pt x="1587" y="444"/>
                  <a:pt x="1518" y="513"/>
                  <a:pt x="1433" y="513"/>
                </a:cubicBezTo>
                <a:cubicBezTo>
                  <a:pt x="1348" y="513"/>
                  <a:pt x="1279" y="444"/>
                  <a:pt x="1279" y="359"/>
                </a:cubicBezTo>
                <a:close/>
                <a:moveTo>
                  <a:pt x="1823" y="1787"/>
                </a:moveTo>
                <a:cubicBezTo>
                  <a:pt x="1433" y="2012"/>
                  <a:pt x="1433" y="2012"/>
                  <a:pt x="1433" y="2012"/>
                </a:cubicBezTo>
                <a:cubicBezTo>
                  <a:pt x="1042" y="1787"/>
                  <a:pt x="1042" y="1787"/>
                  <a:pt x="1042" y="1787"/>
                </a:cubicBezTo>
                <a:cubicBezTo>
                  <a:pt x="1042" y="1338"/>
                  <a:pt x="1042" y="1338"/>
                  <a:pt x="1042" y="1338"/>
                </a:cubicBezTo>
                <a:cubicBezTo>
                  <a:pt x="1433" y="1113"/>
                  <a:pt x="1433" y="1113"/>
                  <a:pt x="1433" y="1113"/>
                </a:cubicBezTo>
                <a:cubicBezTo>
                  <a:pt x="1823" y="1337"/>
                  <a:pt x="1823" y="1337"/>
                  <a:pt x="1823" y="1337"/>
                </a:cubicBezTo>
                <a:lnTo>
                  <a:pt x="1823" y="1787"/>
                </a:lnTo>
                <a:close/>
                <a:moveTo>
                  <a:pt x="2591" y="2215"/>
                </a:moveTo>
                <a:cubicBezTo>
                  <a:pt x="2549" y="2288"/>
                  <a:pt x="2455" y="2314"/>
                  <a:pt x="2382" y="2271"/>
                </a:cubicBezTo>
                <a:cubicBezTo>
                  <a:pt x="2309" y="2229"/>
                  <a:pt x="2284" y="2135"/>
                  <a:pt x="2326" y="2062"/>
                </a:cubicBezTo>
                <a:cubicBezTo>
                  <a:pt x="2369" y="1989"/>
                  <a:pt x="2462" y="1963"/>
                  <a:pt x="2535" y="2006"/>
                </a:cubicBezTo>
                <a:cubicBezTo>
                  <a:pt x="2608" y="2048"/>
                  <a:pt x="2633" y="2142"/>
                  <a:pt x="2591" y="2215"/>
                </a:cubicBezTo>
                <a:close/>
                <a:moveTo>
                  <a:pt x="2591" y="2215"/>
                </a:moveTo>
                <a:cubicBezTo>
                  <a:pt x="2591" y="2215"/>
                  <a:pt x="2591" y="2215"/>
                  <a:pt x="2591" y="2215"/>
                </a:cubicBezTo>
              </a:path>
            </a:pathLst>
          </a:custGeom>
          <a:solidFill>
            <a:schemeClr val="lt1"/>
          </a:solidFill>
          <a:ln>
            <a:noFill/>
          </a:ln>
        </p:spPr>
        <p:txBody>
          <a:bodyPr vert="horz" wrap="square" lIns="91440" tIns="45720" rIns="91440" bIns="45720" numCol="1" anchor="t" anchorCtr="0" compatLnSpc="1"/>
          <a:lstStyle/>
          <a:p>
            <a:endParaRPr lang="zh-CN" altLang="en-US">
              <a:solidFill>
                <a:schemeClr val="dk1"/>
              </a:solidFill>
              <a:latin typeface="微软雅黑" panose="020B0503020204020204" pitchFamily="34" charset="-122"/>
              <a:ea typeface="微软雅黑" panose="020B0503020204020204" pitchFamily="34" charset="-122"/>
            </a:endParaRPr>
          </a:p>
        </p:txBody>
      </p:sp>
    </p:spTree>
    <p:custDataLst>
      <p:tags r:id="rId26"/>
    </p:custDataLst>
  </p:cSld>
  <p:clrMapOvr>
    <a:masterClrMapping/>
  </p:clrMapOvr>
  <p:transition spd="slow" advClick="0" advTm="0">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grpSp>
        <p:nvGrpSpPr>
          <p:cNvPr id="14" name="组合 13"/>
          <p:cNvGrpSpPr/>
          <p:nvPr/>
        </p:nvGrpSpPr>
        <p:grpSpPr>
          <a:xfrm>
            <a:off x="360304" y="629588"/>
            <a:ext cx="739094" cy="586261"/>
            <a:chOff x="5357811" y="1174089"/>
            <a:chExt cx="1743579" cy="1383041"/>
          </a:xfrm>
        </p:grpSpPr>
        <p:sp>
          <p:nvSpPr>
            <p:cNvPr id="15" name="圆角矩形 14"/>
            <p:cNvSpPr/>
            <p:nvPr>
              <p:custDataLst>
                <p:tags r:id="rId5"/>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6"/>
              </p:custDataLst>
            </p:nvPr>
          </p:nvSpPr>
          <p:spPr>
            <a:xfrm>
              <a:off x="5357811" y="1310005"/>
              <a:ext cx="1743579" cy="1231373"/>
            </a:xfrm>
            <a:prstGeom prst="rect">
              <a:avLst/>
            </a:prstGeom>
            <a:noFill/>
          </p:spPr>
          <p:txBody>
            <a:bodyPr wrap="square" rtlCol="0">
              <a:spAutoFit/>
            </a:bodyPr>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sp>
        <p:nvSpPr>
          <p:cNvPr id="2" name="矩形 1"/>
          <p:cNvSpPr/>
          <p:nvPr>
            <p:custDataLst>
              <p:tags r:id="rId7"/>
            </p:custDataLst>
          </p:nvPr>
        </p:nvSpPr>
        <p:spPr>
          <a:xfrm>
            <a:off x="0" y="5858407"/>
            <a:ext cx="12192000" cy="999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直角三角形 35"/>
          <p:cNvSpPr/>
          <p:nvPr>
            <p:custDataLst>
              <p:tags r:id="rId8"/>
            </p:custDataLst>
          </p:nvPr>
        </p:nvSpPr>
        <p:spPr>
          <a:xfrm flipV="1">
            <a:off x="0" y="5858406"/>
            <a:ext cx="1042559" cy="999593"/>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直角三角形 36"/>
          <p:cNvSpPr/>
          <p:nvPr>
            <p:custDataLst>
              <p:tags r:id="rId9"/>
            </p:custDataLst>
          </p:nvPr>
        </p:nvSpPr>
        <p:spPr>
          <a:xfrm flipH="1">
            <a:off x="11149441" y="5858406"/>
            <a:ext cx="1042559" cy="999593"/>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直角三角形 19"/>
          <p:cNvSpPr/>
          <p:nvPr>
            <p:custDataLst>
              <p:tags r:id="rId10"/>
            </p:custDataLst>
          </p:nvPr>
        </p:nvSpPr>
        <p:spPr>
          <a:xfrm flipH="1">
            <a:off x="9650627" y="3973856"/>
            <a:ext cx="1498814" cy="1498814"/>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任意多边形: 形状 20"/>
          <p:cNvSpPr/>
          <p:nvPr>
            <p:custDataLst>
              <p:tags r:id="rId11"/>
            </p:custDataLst>
          </p:nvPr>
        </p:nvSpPr>
        <p:spPr>
          <a:xfrm>
            <a:off x="6236054" y="1671940"/>
            <a:ext cx="4913387" cy="3800730"/>
          </a:xfrm>
          <a:custGeom>
            <a:avLst/>
            <a:gdLst>
              <a:gd name="connsiteX0" fmla="*/ 2753832 w 4913387"/>
              <a:gd name="connsiteY0" fmla="*/ 0 h 3800730"/>
              <a:gd name="connsiteX1" fmla="*/ 4913387 w 4913387"/>
              <a:gd name="connsiteY1" fmla="*/ 0 h 3800730"/>
              <a:gd name="connsiteX2" fmla="*/ 4913387 w 4913387"/>
              <a:gd name="connsiteY2" fmla="*/ 2301916 h 3800730"/>
              <a:gd name="connsiteX3" fmla="*/ 3414573 w 4913387"/>
              <a:gd name="connsiteY3" fmla="*/ 3800730 h 3800730"/>
              <a:gd name="connsiteX4" fmla="*/ 0 w 4913387"/>
              <a:gd name="connsiteY4" fmla="*/ 3800730 h 3800730"/>
              <a:gd name="connsiteX5" fmla="*/ 0 w 4913387"/>
              <a:gd name="connsiteY5" fmla="*/ 2753832 h 380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387" h="3800730">
                <a:moveTo>
                  <a:pt x="2753832" y="0"/>
                </a:moveTo>
                <a:lnTo>
                  <a:pt x="4913387" y="0"/>
                </a:lnTo>
                <a:lnTo>
                  <a:pt x="4913387" y="2301916"/>
                </a:lnTo>
                <a:lnTo>
                  <a:pt x="3414573" y="3800730"/>
                </a:lnTo>
                <a:lnTo>
                  <a:pt x="0" y="3800730"/>
                </a:lnTo>
                <a:lnTo>
                  <a:pt x="0" y="2753832"/>
                </a:lnTo>
                <a:close/>
              </a:path>
            </a:pathLst>
          </a:custGeom>
          <a:solidFill>
            <a:schemeClr val="accent1">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直角三角形 21"/>
          <p:cNvSpPr/>
          <p:nvPr>
            <p:custDataLst>
              <p:tags r:id="rId12"/>
            </p:custDataLst>
          </p:nvPr>
        </p:nvSpPr>
        <p:spPr>
          <a:xfrm flipV="1">
            <a:off x="6236054" y="1671940"/>
            <a:ext cx="2753832" cy="2753832"/>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直角三角形 17"/>
          <p:cNvSpPr/>
          <p:nvPr>
            <p:custDataLst>
              <p:tags r:id="rId13"/>
            </p:custDataLst>
          </p:nvPr>
        </p:nvSpPr>
        <p:spPr>
          <a:xfrm flipH="1">
            <a:off x="4457132" y="3973856"/>
            <a:ext cx="1498814" cy="1498814"/>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任意多边形: 形状 18"/>
          <p:cNvSpPr/>
          <p:nvPr>
            <p:custDataLst>
              <p:tags r:id="rId14"/>
            </p:custDataLst>
          </p:nvPr>
        </p:nvSpPr>
        <p:spPr>
          <a:xfrm>
            <a:off x="1042559" y="1671940"/>
            <a:ext cx="4913387" cy="3800730"/>
          </a:xfrm>
          <a:custGeom>
            <a:avLst/>
            <a:gdLst>
              <a:gd name="connsiteX0" fmla="*/ 2753832 w 4913387"/>
              <a:gd name="connsiteY0" fmla="*/ 0 h 3800730"/>
              <a:gd name="connsiteX1" fmla="*/ 4913387 w 4913387"/>
              <a:gd name="connsiteY1" fmla="*/ 0 h 3800730"/>
              <a:gd name="connsiteX2" fmla="*/ 4913387 w 4913387"/>
              <a:gd name="connsiteY2" fmla="*/ 2301916 h 3800730"/>
              <a:gd name="connsiteX3" fmla="*/ 3414573 w 4913387"/>
              <a:gd name="connsiteY3" fmla="*/ 3800730 h 3800730"/>
              <a:gd name="connsiteX4" fmla="*/ 0 w 4913387"/>
              <a:gd name="connsiteY4" fmla="*/ 3800730 h 3800730"/>
              <a:gd name="connsiteX5" fmla="*/ 0 w 4913387"/>
              <a:gd name="connsiteY5" fmla="*/ 2753832 h 380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387" h="3800730">
                <a:moveTo>
                  <a:pt x="2753832" y="0"/>
                </a:moveTo>
                <a:lnTo>
                  <a:pt x="4913387" y="0"/>
                </a:lnTo>
                <a:lnTo>
                  <a:pt x="4913387" y="2301916"/>
                </a:lnTo>
                <a:lnTo>
                  <a:pt x="3414573" y="3800730"/>
                </a:lnTo>
                <a:lnTo>
                  <a:pt x="0" y="3800730"/>
                </a:lnTo>
                <a:lnTo>
                  <a:pt x="0" y="2753832"/>
                </a:lnTo>
                <a:close/>
              </a:path>
            </a:pathLst>
          </a:custGeom>
          <a:solidFill>
            <a:schemeClr val="accent1">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直角三角形 2"/>
          <p:cNvSpPr/>
          <p:nvPr>
            <p:custDataLst>
              <p:tags r:id="rId15"/>
            </p:custDataLst>
          </p:nvPr>
        </p:nvSpPr>
        <p:spPr>
          <a:xfrm flipV="1">
            <a:off x="1042559" y="1671940"/>
            <a:ext cx="2753832" cy="2753832"/>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16"/>
          <p:cNvSpPr/>
          <p:nvPr>
            <p:custDataLst>
              <p:tags r:id="rId16"/>
            </p:custDataLst>
          </p:nvPr>
        </p:nvSpPr>
        <p:spPr>
          <a:xfrm>
            <a:off x="1190841" y="1814484"/>
            <a:ext cx="4525926" cy="3532189"/>
          </a:xfrm>
          <a:prstGeom prst="rect">
            <a:avLst/>
          </a:prstGeom>
          <a:ln>
            <a:noFill/>
          </a:ln>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0" indent="-171450" algn="l">
              <a:lnSpc>
                <a:spcPct val="120000"/>
              </a:lnSpc>
              <a:spcBef>
                <a:spcPts val="0"/>
              </a:spcBef>
              <a:spcAft>
                <a:spcPts val="0"/>
              </a:spcAft>
              <a:buClr>
                <a:schemeClr val="bg1">
                  <a:lumMod val="85000"/>
                </a:schemeClr>
              </a:buClr>
              <a:buSzPct val="100000"/>
              <a:buFont typeface="Wingdings" panose="05000000000000000000" pitchFamily="2" charset="2"/>
              <a:buChar char="l"/>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规范培训-手指口述安全</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lvl="0" indent="-171450" algn="l">
              <a:lnSpc>
                <a:spcPct val="120000"/>
              </a:lnSpc>
              <a:spcBef>
                <a:spcPts val="0"/>
              </a:spcBef>
              <a:spcAft>
                <a:spcPts val="0"/>
              </a:spcAft>
              <a:buClr>
                <a:schemeClr val="bg1">
                  <a:lumMod val="85000"/>
                </a:schemeClr>
              </a:buClr>
              <a:buSzPct val="100000"/>
              <a:buFont typeface="Wingdings" panose="05000000000000000000" pitchFamily="2" charset="2"/>
              <a:buChar char="l"/>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安全文化的建设</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171450" lvl="0" indent="-171450" algn="l">
              <a:lnSpc>
                <a:spcPct val="120000"/>
              </a:lnSpc>
              <a:spcBef>
                <a:spcPts val="0"/>
              </a:spcBef>
              <a:spcAft>
                <a:spcPts val="0"/>
              </a:spcAft>
              <a:buClr>
                <a:schemeClr val="bg1">
                  <a:lumMod val="85000"/>
                </a:schemeClr>
              </a:buClr>
              <a:buSzPct val="100000"/>
              <a:buFont typeface="Wingdings" panose="05000000000000000000" pitchFamily="2" charset="2"/>
              <a:buChar char="l"/>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防护用品监督管理</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custDataLst>
              <p:tags r:id="rId17"/>
            </p:custDataLst>
          </p:nvPr>
        </p:nvSpPr>
        <p:spPr>
          <a:xfrm>
            <a:off x="1190841" y="625042"/>
            <a:ext cx="9810303" cy="697355"/>
          </a:xfrm>
          <a:prstGeom prst="rect">
            <a:avLst/>
          </a:prstGeom>
          <a:noFill/>
        </p:spPr>
        <p:txBody>
          <a:bodyPr wrap="square" lIns="101600" tIns="38100" rIns="63500" bIns="38100" rtlCol="0">
            <a:normAutofit lnSpcReduction="20000"/>
          </a:bodyPr>
          <a:lstStyle/>
          <a:p>
            <a:pPr marL="0" indent="0" algn="ctr" fontAlgn="auto">
              <a:lnSpc>
                <a:spcPct val="130000"/>
              </a:lnSpc>
              <a:spcBef>
                <a:spcPts val="0"/>
              </a:spcBef>
              <a:spcAft>
                <a:spcPts val="0"/>
              </a:spcAft>
              <a:buSzPct val="100000"/>
              <a:buNone/>
            </a:pPr>
            <a:r>
              <a:rPr lang="zh-CN" altLang="en-US" sz="3600" b="1" spc="300" dirty="0">
                <a:solidFill>
                  <a:schemeClr val="accent1"/>
                </a:solidFill>
                <a:latin typeface="微软雅黑" panose="020B0503020204020204" pitchFamily="34" charset="-122"/>
                <a:ea typeface="微软雅黑" panose="020B0503020204020204" pitchFamily="34" charset="-122"/>
              </a:rPr>
              <a:t>重点采取的措施、办法</a:t>
            </a:r>
            <a:endParaRPr lang="zh-CN" altLang="en-US" sz="3600" b="1" spc="300" dirty="0">
              <a:solidFill>
                <a:schemeClr val="accent1"/>
              </a:solidFill>
              <a:latin typeface="微软雅黑" panose="020B0503020204020204" pitchFamily="34" charset="-122"/>
              <a:ea typeface="微软雅黑" panose="020B0503020204020204" pitchFamily="34" charset="-122"/>
            </a:endParaRPr>
          </a:p>
        </p:txBody>
      </p:sp>
      <p:sp>
        <p:nvSpPr>
          <p:cNvPr id="24" name="文本框 23"/>
          <p:cNvSpPr txBox="1"/>
          <p:nvPr>
            <p:custDataLst>
              <p:tags r:id="rId18"/>
            </p:custDataLst>
          </p:nvPr>
        </p:nvSpPr>
        <p:spPr>
          <a:xfrm>
            <a:off x="770859" y="6004117"/>
            <a:ext cx="10650279" cy="624840"/>
          </a:xfrm>
          <a:prstGeom prst="rect">
            <a:avLst/>
          </a:prstGeom>
          <a:noFill/>
        </p:spPr>
        <p:txBody>
          <a:bodyPr wrap="square" lIns="90170" tIns="46990" rIns="90170" bIns="46990" rtlCol="0" anchor="ctr">
            <a:no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0"/>
              </a:spcAft>
              <a:buSzPct val="100000"/>
              <a:buNone/>
            </a:pPr>
            <a:r>
              <a:rPr lang="zh-CN" altLang="en-US" sz="2000" dirty="0">
                <a:solidFill>
                  <a:schemeClr val="lt1"/>
                </a:solidFill>
                <a:latin typeface="微软雅黑" panose="020B0503020204020204" pitchFamily="34" charset="-122"/>
                <a:ea typeface="微软雅黑" panose="020B0503020204020204" pitchFamily="34" charset="-122"/>
              </a:rPr>
              <a:t>设备检测合格</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25" name="矩形 24"/>
          <p:cNvSpPr/>
          <p:nvPr>
            <p:custDataLst>
              <p:tags r:id="rId19"/>
            </p:custDataLst>
          </p:nvPr>
        </p:nvSpPr>
        <p:spPr>
          <a:xfrm>
            <a:off x="6475230" y="1814484"/>
            <a:ext cx="4525926" cy="3532189"/>
          </a:xfrm>
          <a:prstGeom prst="rect">
            <a:avLst/>
          </a:prstGeom>
          <a:ln>
            <a:noFill/>
          </a:ln>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0" indent="-171450" algn="l">
              <a:lnSpc>
                <a:spcPct val="120000"/>
              </a:lnSpc>
              <a:spcBef>
                <a:spcPts val="0"/>
              </a:spcBef>
              <a:spcAft>
                <a:spcPts val="0"/>
              </a:spcAft>
              <a:buClr>
                <a:schemeClr val="bg1">
                  <a:lumMod val="85000"/>
                </a:schemeClr>
              </a:buClr>
              <a:buSzPct val="100000"/>
              <a:buFont typeface="Wingdings" panose="05000000000000000000" pitchFamily="2" charset="2"/>
              <a:buChar char="l"/>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rPr>
              <a:t>设施防护建设</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endParaRPr>
          </a:p>
          <a:p>
            <a:pPr marL="171450" lvl="0" indent="-171450" algn="l">
              <a:lnSpc>
                <a:spcPct val="120000"/>
              </a:lnSpc>
              <a:spcBef>
                <a:spcPts val="0"/>
              </a:spcBef>
              <a:spcAft>
                <a:spcPts val="0"/>
              </a:spcAft>
              <a:buClr>
                <a:schemeClr val="bg1">
                  <a:lumMod val="85000"/>
                </a:schemeClr>
              </a:buClr>
              <a:buSzPct val="100000"/>
              <a:buFont typeface="Wingdings" panose="05000000000000000000" pitchFamily="2" charset="2"/>
              <a:buChar char="l"/>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rPr>
              <a:t>安全活动的多样化</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p:custDataLst>
              <p:tags r:id="rId20"/>
            </p:custDataLst>
          </p:nvPr>
        </p:nvCxnSpPr>
        <p:spPr>
          <a:xfrm>
            <a:off x="6095998" y="2362787"/>
            <a:ext cx="0" cy="2519914"/>
          </a:xfrm>
          <a:prstGeom prst="line">
            <a:avLst/>
          </a:prstGeom>
          <a:ln w="12700">
            <a:solidFill>
              <a:schemeClr val="lt1">
                <a:lumMod val="85000"/>
              </a:schemeClr>
            </a:solidFill>
            <a:prstDash val="dashDot"/>
          </a:ln>
        </p:spPr>
        <p:style>
          <a:lnRef idx="1">
            <a:schemeClr val="accent1"/>
          </a:lnRef>
          <a:fillRef idx="0">
            <a:schemeClr val="accent1"/>
          </a:fillRef>
          <a:effectRef idx="0">
            <a:schemeClr val="accent1"/>
          </a:effectRef>
          <a:fontRef idx="minor">
            <a:schemeClr val="tx1"/>
          </a:fontRef>
        </p:style>
      </p:cxnSp>
    </p:spTree>
    <p:custDataLst>
      <p:tags r:id="rId21"/>
    </p:custDataLst>
  </p:cSld>
  <p:clrMapOvr>
    <a:masterClrMapping/>
  </p:clrMapOvr>
  <p:transition spd="slow" advClick="0" advTm="0">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556358" y="5681504"/>
            <a:ext cx="1982769" cy="461665"/>
          </a:xfrm>
          <a:prstGeom prst="rect">
            <a:avLst/>
          </a:prstGeom>
          <a:noFill/>
        </p:spPr>
        <p:txBody>
          <a:bodyPr wrap="square" rtlCol="0">
            <a:spAutoFit/>
          </a:bodyPr>
          <a:p>
            <a:pPr algn="dist"/>
            <a:r>
              <a:rPr lang="en-US" altLang="zh-CN" sz="2400" dirty="0">
                <a:solidFill>
                  <a:schemeClr val="dk1"/>
                </a:solidFill>
                <a:effectLst>
                  <a:outerShdw blurRad="38100" dist="38100" dir="2700000" algn="tl">
                    <a:srgbClr val="000000">
                      <a:alpha val="30000"/>
                    </a:srgbClr>
                  </a:outerShdw>
                </a:effectLst>
                <a:latin typeface="思源黑体" panose="020B0500000000000000" pitchFamily="34" charset="-122"/>
                <a:ea typeface="思源黑体" panose="020B0500000000000000" pitchFamily="34" charset="-122"/>
                <a:cs typeface="Aparajita" panose="020B0604020202020204" pitchFamily="34" charset="0"/>
              </a:rPr>
              <a:t>CONTENTS</a:t>
            </a:r>
            <a:endParaRPr lang="en-US" altLang="zh-CN" sz="2400" dirty="0">
              <a:solidFill>
                <a:schemeClr val="dk1"/>
              </a:solidFill>
              <a:effectLst>
                <a:outerShdw blurRad="38100" dist="38100" dir="2700000" algn="tl">
                  <a:srgbClr val="000000">
                    <a:alpha val="30000"/>
                  </a:srgbClr>
                </a:outerShdw>
              </a:effectLst>
              <a:latin typeface="思源黑体" panose="020B0500000000000000" pitchFamily="34" charset="-122"/>
              <a:ea typeface="思源黑体" panose="020B0500000000000000" pitchFamily="34" charset="-122"/>
              <a:cs typeface="Aparajita" panose="020B0604020202020204" pitchFamily="34" charset="0"/>
            </a:endParaRPr>
          </a:p>
        </p:txBody>
      </p:sp>
      <p:sp>
        <p:nvSpPr>
          <p:cNvPr id="20" name="文本框 19"/>
          <p:cNvSpPr txBox="1"/>
          <p:nvPr>
            <p:custDataLst>
              <p:tags r:id="rId2"/>
            </p:custDataLst>
          </p:nvPr>
        </p:nvSpPr>
        <p:spPr>
          <a:xfrm>
            <a:off x="5181641" y="527599"/>
            <a:ext cx="5943638" cy="926002"/>
          </a:xfrm>
          <a:prstGeom prst="rect">
            <a:avLst/>
          </a:prstGeom>
          <a:noFill/>
        </p:spPr>
        <p:txBody>
          <a:bodyPr wrap="square" lIns="91440" tIns="45720" rIns="91440" bIns="45720" anchor="ctr">
            <a:normAutofit/>
          </a:bodyPr>
          <a:p>
            <a:pPr marL="0" indent="0" algn="ctr">
              <a:lnSpc>
                <a:spcPct val="120000"/>
              </a:lnSpc>
              <a:spcBef>
                <a:spcPts val="0"/>
              </a:spcBef>
              <a:spcAft>
                <a:spcPts val="0"/>
              </a:spcAft>
              <a:buSzPct val="100000"/>
              <a:buNone/>
            </a:pPr>
            <a:r>
              <a:rPr lang="zh-CN" altLang="en-US" sz="3600" b="1" spc="600" dirty="0">
                <a:solidFill>
                  <a:schemeClr val="accent1"/>
                </a:solidFill>
                <a:latin typeface="Arial" panose="020B0604020202020204" pitchFamily="34" charset="0"/>
                <a:ea typeface="汉仪旗黑-85S" panose="00020600040101010101" pitchFamily="18" charset="-122"/>
                <a:cs typeface="汉仪旗黑-85S" panose="00020600040101010101" pitchFamily="18" charset="-122"/>
              </a:rPr>
              <a:t>目录</a:t>
            </a:r>
            <a:endParaRPr lang="zh-CN" altLang="en-US" sz="3600" b="1" spc="600" dirty="0">
              <a:solidFill>
                <a:schemeClr val="accent1"/>
              </a:solidFill>
              <a:latin typeface="Arial" panose="020B0604020202020204" pitchFamily="34" charset="0"/>
              <a:ea typeface="汉仪旗黑-85S" panose="00020600040101010101" pitchFamily="18" charset="-122"/>
              <a:cs typeface="汉仪旗黑-85S" panose="00020600040101010101" pitchFamily="18" charset="-122"/>
            </a:endParaRPr>
          </a:p>
        </p:txBody>
      </p:sp>
      <p:cxnSp>
        <p:nvCxnSpPr>
          <p:cNvPr id="10" name="直接连接符 9"/>
          <p:cNvCxnSpPr>
            <a:endCxn id="31" idx="2"/>
          </p:cNvCxnSpPr>
          <p:nvPr>
            <p:custDataLst>
              <p:tags r:id="rId3"/>
            </p:custDataLst>
          </p:nvPr>
        </p:nvCxnSpPr>
        <p:spPr>
          <a:xfrm>
            <a:off x="5468661" y="2291415"/>
            <a:ext cx="13335" cy="2992755"/>
          </a:xfrm>
          <a:prstGeom prst="line">
            <a:avLst/>
          </a:prstGeom>
          <a:ln>
            <a:solidFill>
              <a:schemeClr val="accent1"/>
            </a:solidFill>
          </a:ln>
        </p:spPr>
        <p:style>
          <a:lnRef idx="3">
            <a:schemeClr val="accent3"/>
          </a:lnRef>
          <a:fillRef idx="0">
            <a:schemeClr val="accent3"/>
          </a:fillRef>
          <a:effectRef idx="2">
            <a:schemeClr val="accent3"/>
          </a:effectRef>
          <a:fontRef idx="minor">
            <a:schemeClr val="tx1"/>
          </a:fontRef>
        </p:style>
      </p:cxnSp>
      <p:sp>
        <p:nvSpPr>
          <p:cNvPr id="11" name="椭圆 10"/>
          <p:cNvSpPr/>
          <p:nvPr>
            <p:custDataLst>
              <p:tags r:id="rId4"/>
            </p:custDataLst>
          </p:nvPr>
        </p:nvSpPr>
        <p:spPr>
          <a:xfrm>
            <a:off x="5181641" y="2133300"/>
            <a:ext cx="562610" cy="562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28" name="椭圆 27"/>
          <p:cNvSpPr/>
          <p:nvPr>
            <p:custDataLst>
              <p:tags r:id="rId5"/>
            </p:custDataLst>
          </p:nvPr>
        </p:nvSpPr>
        <p:spPr>
          <a:xfrm>
            <a:off x="5181641" y="3474420"/>
            <a:ext cx="562610" cy="562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30" name="椭圆 29"/>
          <p:cNvSpPr/>
          <p:nvPr>
            <p:custDataLst>
              <p:tags r:id="rId6"/>
            </p:custDataLst>
          </p:nvPr>
        </p:nvSpPr>
        <p:spPr>
          <a:xfrm>
            <a:off x="5181641" y="4771725"/>
            <a:ext cx="562610" cy="562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a:solidFill>
                <a:schemeClr val="lt1"/>
              </a:solidFill>
              <a:latin typeface="Arial" panose="020B0604020202020204" pitchFamily="34" charset="0"/>
              <a:ea typeface="微软雅黑" panose="020B0503020204020204" pitchFamily="34" charset="-122"/>
            </a:endParaRPr>
          </a:p>
        </p:txBody>
      </p:sp>
      <p:sp>
        <p:nvSpPr>
          <p:cNvPr id="23" name="文本框 22"/>
          <p:cNvSpPr txBox="1"/>
          <p:nvPr>
            <p:custDataLst>
              <p:tags r:id="rId7"/>
            </p:custDataLst>
          </p:nvPr>
        </p:nvSpPr>
        <p:spPr>
          <a:xfrm>
            <a:off x="5207041" y="2183465"/>
            <a:ext cx="549275" cy="462915"/>
          </a:xfrm>
          <a:prstGeom prst="rect">
            <a:avLst/>
          </a:prstGeom>
          <a:noFill/>
        </p:spPr>
        <p:txBody>
          <a:bodyPr wrap="square" rtlCol="0">
            <a:normAutofit/>
          </a:bodyPr>
          <a:p>
            <a:r>
              <a:rPr lang="en-US" altLang="zh-CN" b="1" dirty="0">
                <a:solidFill>
                  <a:schemeClr val="lt1"/>
                </a:solidFill>
                <a:uFillTx/>
                <a:latin typeface="Arial" panose="020B0604020202020204" pitchFamily="34" charset="0"/>
                <a:ea typeface="微软雅黑" panose="020B0503020204020204" pitchFamily="34" charset="-122"/>
              </a:rPr>
              <a:t>01</a:t>
            </a:r>
            <a:endParaRPr lang="en-US" altLang="zh-CN" b="1" dirty="0">
              <a:solidFill>
                <a:schemeClr val="lt1"/>
              </a:solidFill>
              <a:uFillTx/>
              <a:latin typeface="Arial" panose="020B0604020202020204" pitchFamily="34" charset="0"/>
              <a:ea typeface="微软雅黑" panose="020B0503020204020204" pitchFamily="34" charset="-122"/>
            </a:endParaRPr>
          </a:p>
        </p:txBody>
      </p:sp>
      <p:sp>
        <p:nvSpPr>
          <p:cNvPr id="29" name="文本框 28"/>
          <p:cNvSpPr txBox="1"/>
          <p:nvPr>
            <p:custDataLst>
              <p:tags r:id="rId8"/>
            </p:custDataLst>
          </p:nvPr>
        </p:nvSpPr>
        <p:spPr>
          <a:xfrm>
            <a:off x="5207041" y="3524585"/>
            <a:ext cx="549275" cy="462915"/>
          </a:xfrm>
          <a:prstGeom prst="rect">
            <a:avLst/>
          </a:prstGeom>
          <a:noFill/>
        </p:spPr>
        <p:txBody>
          <a:bodyPr wrap="square" rtlCol="0">
            <a:normAutofit/>
          </a:bodyPr>
          <a:p>
            <a:r>
              <a:rPr lang="en-US" altLang="zh-CN" b="1">
                <a:solidFill>
                  <a:schemeClr val="lt1"/>
                </a:solidFill>
                <a:uFillTx/>
                <a:latin typeface="Arial" panose="020B0604020202020204" pitchFamily="34" charset="0"/>
                <a:ea typeface="微软雅黑" panose="020B0503020204020204" pitchFamily="34" charset="-122"/>
              </a:rPr>
              <a:t>02</a:t>
            </a:r>
            <a:endParaRPr lang="en-US" altLang="zh-CN" b="1">
              <a:solidFill>
                <a:schemeClr val="lt1"/>
              </a:solidFill>
              <a:uFillTx/>
              <a:latin typeface="Arial" panose="020B0604020202020204" pitchFamily="34" charset="0"/>
              <a:ea typeface="微软雅黑" panose="020B0503020204020204" pitchFamily="34" charset="-122"/>
            </a:endParaRPr>
          </a:p>
        </p:txBody>
      </p:sp>
      <p:sp>
        <p:nvSpPr>
          <p:cNvPr id="31" name="文本框 30"/>
          <p:cNvSpPr txBox="1"/>
          <p:nvPr>
            <p:custDataLst>
              <p:tags r:id="rId9"/>
            </p:custDataLst>
          </p:nvPr>
        </p:nvSpPr>
        <p:spPr>
          <a:xfrm>
            <a:off x="5207041" y="4821255"/>
            <a:ext cx="549275" cy="462915"/>
          </a:xfrm>
          <a:prstGeom prst="rect">
            <a:avLst/>
          </a:prstGeom>
          <a:noFill/>
        </p:spPr>
        <p:txBody>
          <a:bodyPr wrap="square" rtlCol="0">
            <a:normAutofit/>
          </a:bodyPr>
          <a:p>
            <a:r>
              <a:rPr lang="en-US" altLang="zh-CN" b="1">
                <a:solidFill>
                  <a:schemeClr val="lt1"/>
                </a:solidFill>
                <a:uFillTx/>
                <a:latin typeface="Arial" panose="020B0604020202020204" pitchFamily="34" charset="0"/>
                <a:ea typeface="微软雅黑" panose="020B0503020204020204" pitchFamily="34" charset="-122"/>
              </a:rPr>
              <a:t>03</a:t>
            </a:r>
            <a:endParaRPr lang="en-US" altLang="zh-CN" b="1">
              <a:solidFill>
                <a:schemeClr val="lt1"/>
              </a:solidFill>
              <a:uFillTx/>
              <a:latin typeface="Arial" panose="020B0604020202020204" pitchFamily="34" charset="0"/>
              <a:ea typeface="微软雅黑" panose="020B0503020204020204" pitchFamily="34" charset="-122"/>
            </a:endParaRPr>
          </a:p>
        </p:txBody>
      </p:sp>
      <p:sp>
        <p:nvSpPr>
          <p:cNvPr id="22" name="文本框 21"/>
          <p:cNvSpPr txBox="1"/>
          <p:nvPr>
            <p:custDataLst>
              <p:tags r:id="rId10"/>
            </p:custDataLst>
          </p:nvPr>
        </p:nvSpPr>
        <p:spPr>
          <a:xfrm>
            <a:off x="5902366" y="2183465"/>
            <a:ext cx="4279265" cy="462915"/>
          </a:xfrm>
          <a:prstGeom prst="rect">
            <a:avLst/>
          </a:prstGeom>
          <a:noFill/>
        </p:spPr>
        <p:txBody>
          <a:bodyPr wrap="square" rtlCol="0">
            <a:normAutofit/>
          </a:bodyPr>
          <a:p>
            <a:pPr marL="0" lvl="0" indent="0" algn="l">
              <a:lnSpc>
                <a:spcPct val="100000"/>
              </a:lnSpc>
              <a:spcBef>
                <a:spcPts val="0"/>
              </a:spcBef>
              <a:spcAft>
                <a:spcPts val="0"/>
              </a:spcAft>
              <a:buSzPct val="100000"/>
              <a:buNone/>
            </a:pPr>
            <a:r>
              <a:rPr lang="en-US" altLang="zh-CN" sz="1600" b="1" spc="150" dirty="0">
                <a:solidFill>
                  <a:schemeClr val="dk1">
                    <a:lumMod val="75000"/>
                    <a:lumOff val="25000"/>
                  </a:schemeClr>
                </a:solidFill>
                <a:latin typeface="Arial" panose="020B0604020202020204" pitchFamily="34" charset="0"/>
                <a:ea typeface="微软雅黑" panose="020B0503020204020204" pitchFamily="34" charset="-122"/>
              </a:rPr>
              <a:t>LOGO</a:t>
            </a:r>
            <a:endParaRPr lang="en-US" altLang="zh-CN" sz="1600" b="1" spc="150" dirty="0">
              <a:solidFill>
                <a:schemeClr val="dk1">
                  <a:lumMod val="75000"/>
                  <a:lumOff val="25000"/>
                </a:schemeClr>
              </a:solidFill>
              <a:latin typeface="Arial" panose="020B0604020202020204" pitchFamily="34" charset="0"/>
              <a:ea typeface="微软雅黑" panose="020B0503020204020204" pitchFamily="34" charset="-122"/>
            </a:endParaRPr>
          </a:p>
        </p:txBody>
      </p:sp>
      <p:sp>
        <p:nvSpPr>
          <p:cNvPr id="43" name="文本框 42"/>
          <p:cNvSpPr txBox="1"/>
          <p:nvPr>
            <p:custDataLst>
              <p:tags r:id="rId11"/>
            </p:custDataLst>
          </p:nvPr>
        </p:nvSpPr>
        <p:spPr>
          <a:xfrm>
            <a:off x="5902325" y="3453765"/>
            <a:ext cx="4279265" cy="823595"/>
          </a:xfrm>
          <a:prstGeom prst="rect">
            <a:avLst/>
          </a:prstGeom>
          <a:noFill/>
        </p:spPr>
        <p:txBody>
          <a:bodyPr wrap="square" rtlCol="0" anchor="ctr" anchorCtr="0"/>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b="1" spc="150" dirty="0">
                <a:solidFill>
                  <a:schemeClr val="dk1">
                    <a:lumMod val="75000"/>
                    <a:lumOff val="25000"/>
                  </a:schemeClr>
                </a:solidFill>
                <a:latin typeface="Arial" panose="020B0604020202020204" pitchFamily="34" charset="0"/>
                <a:ea typeface="微软雅黑" panose="020B0503020204020204" pitchFamily="34" charset="-122"/>
              </a:rPr>
              <a:t>一季度工作概述</a:t>
            </a:r>
            <a:endParaRPr lang="zh-CN" altLang="en-US" sz="1600" b="1" spc="150" dirty="0">
              <a:solidFill>
                <a:schemeClr val="dk1">
                  <a:lumMod val="75000"/>
                  <a:lumOff val="25000"/>
                </a:schemeClr>
              </a:solidFill>
              <a:latin typeface="Arial" panose="020B0604020202020204" pitchFamily="34" charset="0"/>
              <a:ea typeface="微软雅黑" panose="020B0503020204020204" pitchFamily="34" charset="-122"/>
            </a:endParaRPr>
          </a:p>
          <a:p>
            <a:pPr marL="285750" lvl="1" indent="0" algn="l">
              <a:lnSpc>
                <a:spcPct val="100000"/>
              </a:lnSpc>
              <a:spcBef>
                <a:spcPts val="0"/>
              </a:spcBef>
              <a:spcAft>
                <a:spcPts val="0"/>
              </a:spcAft>
              <a:buSzPct val="100000"/>
              <a:buNone/>
            </a:pPr>
            <a:r>
              <a:rPr lang="zh-CN" altLang="en-US" sz="1600" b="1" spc="150" dirty="0">
                <a:solidFill>
                  <a:schemeClr val="dk1">
                    <a:lumMod val="75000"/>
                    <a:lumOff val="25000"/>
                  </a:schemeClr>
                </a:solidFill>
                <a:latin typeface="Arial" panose="020B0604020202020204" pitchFamily="34" charset="0"/>
                <a:ea typeface="微软雅黑" panose="020B0503020204020204" pitchFamily="34" charset="-122"/>
              </a:rPr>
              <a:t>二季度工作重点</a:t>
            </a:r>
            <a:endParaRPr lang="zh-CN" altLang="en-US" sz="1600" b="1" spc="150" dirty="0">
              <a:solidFill>
                <a:schemeClr val="dk1">
                  <a:lumMod val="75000"/>
                  <a:lumOff val="25000"/>
                </a:schemeClr>
              </a:solidFill>
              <a:latin typeface="Arial" panose="020B0604020202020204" pitchFamily="34" charset="0"/>
              <a:ea typeface="微软雅黑" panose="020B0503020204020204" pitchFamily="34" charset="-122"/>
            </a:endParaRPr>
          </a:p>
        </p:txBody>
      </p:sp>
      <p:sp>
        <p:nvSpPr>
          <p:cNvPr id="44" name="文本框 43"/>
          <p:cNvSpPr txBox="1"/>
          <p:nvPr>
            <p:custDataLst>
              <p:tags r:id="rId12"/>
            </p:custDataLst>
          </p:nvPr>
        </p:nvSpPr>
        <p:spPr>
          <a:xfrm>
            <a:off x="5902325" y="4821555"/>
            <a:ext cx="4279265" cy="660400"/>
          </a:xfrm>
          <a:prstGeom prst="rect">
            <a:avLst/>
          </a:prstGeom>
          <a:noFill/>
        </p:spPr>
        <p:txBody>
          <a:bodyPr wrap="square" rtlCol="0"/>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600" b="1" spc="150" dirty="0">
                <a:solidFill>
                  <a:schemeClr val="dk1">
                    <a:lumMod val="75000"/>
                    <a:lumOff val="25000"/>
                  </a:schemeClr>
                </a:solidFill>
                <a:latin typeface="Arial" panose="020B0604020202020204" pitchFamily="34" charset="0"/>
                <a:ea typeface="微软雅黑" panose="020B0503020204020204" pitchFamily="34" charset="-122"/>
              </a:rPr>
              <a:t>企业标志</a:t>
            </a:r>
            <a:endParaRPr lang="zh-CN" altLang="en-US" sz="1600" b="1" spc="150" dirty="0">
              <a:solidFill>
                <a:schemeClr val="dk1">
                  <a:lumMod val="75000"/>
                  <a:lumOff val="25000"/>
                </a:schemeClr>
              </a:solidFill>
              <a:latin typeface="Arial" panose="020B0604020202020204" pitchFamily="34" charset="0"/>
              <a:ea typeface="微软雅黑" panose="020B0503020204020204" pitchFamily="34" charset="-122"/>
            </a:endParaRPr>
          </a:p>
          <a:p>
            <a:pPr marL="285750" lvl="1" indent="0" algn="l">
              <a:lnSpc>
                <a:spcPct val="100000"/>
              </a:lnSpc>
              <a:spcBef>
                <a:spcPts val="0"/>
              </a:spcBef>
              <a:spcAft>
                <a:spcPts val="0"/>
              </a:spcAft>
              <a:buSzPct val="100000"/>
              <a:buNone/>
            </a:pPr>
            <a:r>
              <a:rPr lang="zh-CN" altLang="en-US" sz="1600" b="1" spc="150" dirty="0">
                <a:solidFill>
                  <a:schemeClr val="dk1">
                    <a:lumMod val="75000"/>
                    <a:lumOff val="25000"/>
                  </a:schemeClr>
                </a:solidFill>
                <a:latin typeface="Arial" panose="020B0604020202020204" pitchFamily="34" charset="0"/>
                <a:ea typeface="微软雅黑" panose="020B0503020204020204" pitchFamily="34" charset="-122"/>
              </a:rPr>
              <a:t>“安全生产零事故”</a:t>
            </a:r>
            <a:endParaRPr lang="zh-CN" altLang="en-US" sz="1600" b="1" spc="150" dirty="0">
              <a:solidFill>
                <a:schemeClr val="dk1">
                  <a:lumMod val="75000"/>
                  <a:lumOff val="25000"/>
                </a:schemeClr>
              </a:solidFill>
              <a:latin typeface="Arial" panose="020B0604020202020204" pitchFamily="34" charset="0"/>
              <a:ea typeface="微软雅黑" panose="020B0503020204020204" pitchFamily="34" charset="-122"/>
            </a:endParaRPr>
          </a:p>
        </p:txBody>
      </p:sp>
    </p:spTree>
    <p:custDataLst>
      <p:tags r:id="rId1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grpSp>
        <p:nvGrpSpPr>
          <p:cNvPr id="2" name="组合 1"/>
          <p:cNvGrpSpPr/>
          <p:nvPr/>
        </p:nvGrpSpPr>
        <p:grpSpPr>
          <a:xfrm>
            <a:off x="360304" y="629588"/>
            <a:ext cx="739094" cy="586261"/>
            <a:chOff x="5357811" y="1174089"/>
            <a:chExt cx="1743579" cy="1383041"/>
          </a:xfrm>
        </p:grpSpPr>
        <p:sp>
          <p:nvSpPr>
            <p:cNvPr id="3" name="圆角矩形 2"/>
            <p:cNvSpPr/>
            <p:nvPr>
              <p:custDataLst>
                <p:tags r:id="rId5"/>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6"/>
              </p:custDataLst>
            </p:nvPr>
          </p:nvSpPr>
          <p:spPr>
            <a:xfrm>
              <a:off x="5357811" y="1310005"/>
              <a:ext cx="1743579" cy="1231373"/>
            </a:xfrm>
            <a:prstGeom prst="rect">
              <a:avLst/>
            </a:prstGeom>
            <a:noFill/>
          </p:spPr>
          <p:txBody>
            <a:bodyPr wrap="square" rtlCol="0">
              <a:spAutoFit/>
            </a:bodyPr>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pic>
        <p:nvPicPr>
          <p:cNvPr id="14" name="图片 13"/>
          <p:cNvPicPr>
            <a:picLocks noChangeAspect="1"/>
          </p:cNvPicPr>
          <p:nvPr>
            <p:custDataLst>
              <p:tags r:id="rId7"/>
            </p:custDataLst>
          </p:nvPr>
        </p:nvPicPr>
        <p:blipFill rotWithShape="1">
          <a:blip r:embed="rId8"/>
          <a:srcRect l="27855" r="27179"/>
          <a:stretch>
            <a:fillRect/>
          </a:stretch>
        </p:blipFill>
        <p:spPr>
          <a:xfrm>
            <a:off x="470200" y="1419156"/>
            <a:ext cx="2541916" cy="3770430"/>
          </a:xfrm>
          <a:prstGeom prst="rect">
            <a:avLst/>
          </a:prstGeom>
        </p:spPr>
      </p:pic>
      <p:pic>
        <p:nvPicPr>
          <p:cNvPr id="15" name="图片 14"/>
          <p:cNvPicPr>
            <a:picLocks noChangeAspect="1"/>
          </p:cNvPicPr>
          <p:nvPr>
            <p:custDataLst>
              <p:tags r:id="rId9"/>
            </p:custDataLst>
          </p:nvPr>
        </p:nvPicPr>
        <p:blipFill rotWithShape="1">
          <a:blip r:embed="rId10"/>
          <a:srcRect l="35862" r="19343"/>
          <a:stretch>
            <a:fillRect/>
          </a:stretch>
        </p:blipFill>
        <p:spPr>
          <a:xfrm>
            <a:off x="3249281" y="2428401"/>
            <a:ext cx="2541916" cy="3784906"/>
          </a:xfrm>
          <a:prstGeom prst="rect">
            <a:avLst/>
          </a:prstGeom>
        </p:spPr>
      </p:pic>
      <p:sp>
        <p:nvSpPr>
          <p:cNvPr id="11" name="文本框 10"/>
          <p:cNvSpPr txBox="1"/>
          <p:nvPr>
            <p:custDataLst>
              <p:tags r:id="rId11"/>
            </p:custDataLst>
          </p:nvPr>
        </p:nvSpPr>
        <p:spPr>
          <a:xfrm>
            <a:off x="6693859" y="4406722"/>
            <a:ext cx="4583741" cy="1655518"/>
          </a:xfrm>
          <a:prstGeom prst="rect">
            <a:avLst/>
          </a:prstGeom>
          <a:noFill/>
        </p:spPr>
        <p:txBody>
          <a:bodyPr wrap="square" lIns="90170" tIns="0" rIns="90170" bIns="0" rtlCol="0" anchor="ctr" anchorCtr="1">
            <a:normAutofit/>
          </a:bodyPr>
          <a:p>
            <a:pPr marL="285750" lvl="0" indent="-285750" algn="l" fontAlgn="ctr">
              <a:lnSpc>
                <a:spcPct val="130000"/>
              </a:lnSpc>
              <a:spcBef>
                <a:spcPts val="1000"/>
              </a:spcBef>
              <a:spcAft>
                <a:spcPts val="0"/>
              </a:spcAft>
              <a:buSzPct val="100000"/>
              <a:buFont typeface="Wingdings" panose="05000000000000000000" charset="0"/>
              <a:buChar char="l"/>
            </a:pPr>
            <a:r>
              <a:rPr kumimoji="0" lang="zh-CN" altLang="en-US" sz="1500" b="0" i="0" kern="1200" cap="none" spc="0" normalizeH="0" noProof="0" dirty="0">
                <a:ln>
                  <a:noFill/>
                </a:ln>
                <a:solidFill>
                  <a:schemeClr val="dk1"/>
                </a:solidFill>
                <a:effectLst/>
                <a:latin typeface="微软雅黑" panose="020B0503020204020204" pitchFamily="34" charset="-122"/>
                <a:ea typeface="微软雅黑" panose="020B0503020204020204" pitchFamily="34" charset="-122"/>
              </a:rPr>
              <a:t>安全主任车间每日进行巡查</a:t>
            </a:r>
            <a:endParaRPr kumimoji="0" lang="zh-CN" altLang="en-US" sz="1500" b="0" i="0" kern="1200" cap="none" spc="0" normalizeH="0" noProof="0" dirty="0">
              <a:ln>
                <a:noFill/>
              </a:ln>
              <a:solidFill>
                <a:schemeClr val="dk1"/>
              </a:solidFill>
              <a:effectLst/>
              <a:latin typeface="微软雅黑" panose="020B0503020204020204" pitchFamily="34" charset="-122"/>
              <a:ea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kumimoji="0" lang="zh-CN" altLang="en-US" sz="1500" b="0" i="0" kern="1200" cap="none" spc="0" normalizeH="0" noProof="0" dirty="0">
                <a:ln>
                  <a:noFill/>
                </a:ln>
                <a:solidFill>
                  <a:schemeClr val="dk1"/>
                </a:solidFill>
                <a:effectLst/>
                <a:latin typeface="微软雅黑" panose="020B0503020204020204" pitchFamily="34" charset="-122"/>
                <a:ea typeface="微软雅黑" panose="020B0503020204020204" pitchFamily="34" charset="-122"/>
              </a:rPr>
              <a:t>车间评选每月团队安全之星</a:t>
            </a:r>
            <a:endParaRPr kumimoji="0" lang="zh-CN" altLang="en-US" sz="1500" b="0" i="0" kern="1200" cap="none" spc="0" normalizeH="0" noProof="0" dirty="0">
              <a:ln>
                <a:noFill/>
              </a:ln>
              <a:solidFill>
                <a:schemeClr val="dk1"/>
              </a:solidFill>
              <a:effectLst/>
              <a:latin typeface="微软雅黑" panose="020B0503020204020204" pitchFamily="34" charset="-122"/>
              <a:ea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kumimoji="0" lang="zh-CN" altLang="en-US" sz="1500" b="0" i="0" kern="1200" cap="none" spc="0" normalizeH="0" noProof="0" dirty="0">
                <a:ln>
                  <a:noFill/>
                </a:ln>
                <a:solidFill>
                  <a:schemeClr val="dk1"/>
                </a:solidFill>
                <a:effectLst/>
                <a:latin typeface="微软雅黑" panose="020B0503020204020204" pitchFamily="34" charset="-122"/>
                <a:ea typeface="微软雅黑" panose="020B0503020204020204" pitchFamily="34" charset="-122"/>
              </a:rPr>
              <a:t>特种岗位实目视化零违章考核栏</a:t>
            </a:r>
            <a:endParaRPr kumimoji="0" lang="zh-CN" altLang="en-US" sz="1500" b="0" i="0" kern="1200" cap="none" spc="0" normalizeH="0" noProof="0" dirty="0">
              <a:ln>
                <a:noFill/>
              </a:ln>
              <a:solidFill>
                <a:schemeClr val="dk1"/>
              </a:solidFill>
              <a:effectLst/>
              <a:latin typeface="微软雅黑" panose="020B0503020204020204" pitchFamily="34" charset="-122"/>
              <a:ea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kumimoji="0" lang="zh-CN" altLang="en-US" sz="1500" b="0" i="0" kern="1200" cap="none" spc="0" normalizeH="0" noProof="0" dirty="0">
                <a:ln>
                  <a:noFill/>
                </a:ln>
                <a:solidFill>
                  <a:schemeClr val="dk1"/>
                </a:solidFill>
                <a:effectLst/>
                <a:latin typeface="微软雅黑" panose="020B0503020204020204" pitchFamily="34" charset="-122"/>
                <a:ea typeface="微软雅黑" panose="020B0503020204020204" pitchFamily="34" charset="-122"/>
              </a:rPr>
              <a:t>手指口述安全的普及</a:t>
            </a:r>
            <a:endParaRPr kumimoji="0" lang="zh-CN" altLang="en-US" sz="1500" b="0" i="0" kern="1200" cap="none" spc="0" normalizeH="0" noProof="0" dirty="0">
              <a:ln>
                <a:noFill/>
              </a:ln>
              <a:solidFill>
                <a:schemeClr val="dk1"/>
              </a:solidFill>
              <a:effectLst/>
              <a:latin typeface="微软雅黑" panose="020B0503020204020204" pitchFamily="34" charset="-122"/>
              <a:ea typeface="微软雅黑" panose="020B0503020204020204" pitchFamily="34" charset="-122"/>
            </a:endParaRPr>
          </a:p>
        </p:txBody>
      </p:sp>
      <p:sp>
        <p:nvSpPr>
          <p:cNvPr id="13" name="文本框 12"/>
          <p:cNvSpPr txBox="1"/>
          <p:nvPr>
            <p:custDataLst>
              <p:tags r:id="rId12"/>
            </p:custDataLst>
          </p:nvPr>
        </p:nvSpPr>
        <p:spPr>
          <a:xfrm>
            <a:off x="6693859" y="2096418"/>
            <a:ext cx="4583741" cy="1655518"/>
          </a:xfrm>
          <a:prstGeom prst="rect">
            <a:avLst/>
          </a:prstGeom>
          <a:noFill/>
        </p:spPr>
        <p:txBody>
          <a:bodyPr wrap="square" lIns="90170" tIns="0" rIns="90170" bIns="0" rtlCol="0" anchor="ctr" anchorCtr="1">
            <a:normAutofit/>
          </a:bodyPr>
          <a:p>
            <a:pPr marL="0" lvl="0" indent="0" algn="just">
              <a:lnSpc>
                <a:spcPct val="130000"/>
              </a:lnSpc>
              <a:spcBef>
                <a:spcPts val="0"/>
              </a:spcBef>
              <a:spcAft>
                <a:spcPts val="0"/>
              </a:spcAft>
              <a:buSzPct val="100000"/>
              <a:buNone/>
            </a:pPr>
            <a:r>
              <a:rPr kumimoji="0" lang="zh-CN" altLang="en-US" sz="1500" b="0" i="0" kern="1200" cap="none" spc="0" normalizeH="0" noProof="0" dirty="0">
                <a:ln>
                  <a:noFill/>
                </a:ln>
                <a:solidFill>
                  <a:schemeClr val="dk1"/>
                </a:solidFill>
                <a:effectLst/>
                <a:latin typeface="微软雅黑" panose="020B0503020204020204" pitchFamily="34" charset="-122"/>
                <a:ea typeface="微软雅黑" panose="020B0503020204020204" pitchFamily="34" charset="-122"/>
              </a:rPr>
              <a:t>根据事业部生产安全内控基本规范要求开展各项安全管理工作</a:t>
            </a:r>
            <a:endParaRPr kumimoji="0" lang="zh-CN" altLang="en-US" sz="1500" b="0" i="0" kern="1200" cap="none" spc="0" normalizeH="0" noProof="0" dirty="0">
              <a:ln>
                <a:noFill/>
              </a:ln>
              <a:solidFill>
                <a:schemeClr val="dk1"/>
              </a:solidFill>
              <a:effectLst/>
              <a:latin typeface="微软雅黑" panose="020B0503020204020204" pitchFamily="34" charset="-122"/>
              <a:ea typeface="微软雅黑" panose="020B0503020204020204" pitchFamily="34" charset="-122"/>
            </a:endParaRPr>
          </a:p>
        </p:txBody>
      </p:sp>
      <p:sp>
        <p:nvSpPr>
          <p:cNvPr id="5" name="文本框 4"/>
          <p:cNvSpPr txBox="1"/>
          <p:nvPr>
            <p:custDataLst>
              <p:tags r:id="rId13"/>
            </p:custDataLst>
          </p:nvPr>
        </p:nvSpPr>
        <p:spPr>
          <a:xfrm>
            <a:off x="4552949" y="1185571"/>
            <a:ext cx="3086102" cy="246221"/>
          </a:xfrm>
          <a:prstGeom prst="rect">
            <a:avLst/>
          </a:prstGeom>
          <a:noFill/>
        </p:spPr>
        <p:txBody>
          <a:bodyPr wrap="square" lIns="90170" tIns="0" rIns="90170" bIns="0" rtlCol="0">
            <a:normAutofit lnSpcReduction="10000"/>
          </a:bodyPr>
          <a:p>
            <a:pPr marL="0" lvl="0" indent="0" algn="ctr">
              <a:lnSpc>
                <a:spcPct val="130000"/>
              </a:lnSpc>
              <a:spcBef>
                <a:spcPts val="0"/>
              </a:spcBef>
              <a:spcAft>
                <a:spcPts val="0"/>
              </a:spcAft>
              <a:buSzPct val="100000"/>
              <a:buNone/>
            </a:pPr>
            <a:r>
              <a:rPr lang="zh-CN" altLang="en-US" sz="1300" dirty="0">
                <a:solidFill>
                  <a:schemeClr val="dk1">
                    <a:lumMod val="75000"/>
                    <a:lumOff val="25000"/>
                  </a:schemeClr>
                </a:solidFill>
                <a:latin typeface="微软雅黑" panose="020B0503020204020204" pitchFamily="34" charset="-122"/>
                <a:ea typeface="微软雅黑" panose="020B0503020204020204" pitchFamily="34" charset="-122"/>
              </a:rPr>
              <a:t>培训是关键</a:t>
            </a:r>
            <a:endParaRPr lang="zh-CN" altLang="en-US" sz="1300"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custDataLst>
              <p:tags r:id="rId14"/>
            </p:custDataLst>
          </p:nvPr>
        </p:nvSpPr>
        <p:spPr>
          <a:xfrm>
            <a:off x="4006307" y="609600"/>
            <a:ext cx="4179386" cy="487071"/>
          </a:xfrm>
          <a:prstGeom prst="rect">
            <a:avLst/>
          </a:prstGeom>
        </p:spPr>
        <p:txBody>
          <a:bodyPr wrap="square" lIns="90170" tIns="0" rIns="90170" bIns="0">
            <a:normAutofit fontScale="90000"/>
          </a:bodyPr>
          <a:p>
            <a:pPr marL="0" indent="0" algn="ctr">
              <a:lnSpc>
                <a:spcPct val="130000"/>
              </a:lnSpc>
              <a:spcBef>
                <a:spcPts val="0"/>
              </a:spcBef>
              <a:spcAft>
                <a:spcPts val="0"/>
              </a:spcAft>
              <a:buSzPct val="100000"/>
              <a:buNone/>
            </a:pPr>
            <a:r>
              <a:rPr lang="zh-CN" altLang="en-US" sz="2700" b="1" dirty="0">
                <a:solidFill>
                  <a:schemeClr val="accent1"/>
                </a:solidFill>
                <a:latin typeface="微软雅黑" panose="020B0503020204020204" pitchFamily="34" charset="-122"/>
                <a:ea typeface="微软雅黑" panose="020B0503020204020204" pitchFamily="34" charset="-122"/>
                <a:cs typeface="+mj-cs"/>
              </a:rPr>
              <a:t>二季度安全管理工作重点</a:t>
            </a:r>
            <a:endParaRPr lang="zh-CN" altLang="en-US" sz="2700" b="1" dirty="0">
              <a:solidFill>
                <a:schemeClr val="accent1"/>
              </a:solidFill>
              <a:latin typeface="微软雅黑" panose="020B0503020204020204" pitchFamily="34" charset="-122"/>
              <a:ea typeface="微软雅黑" panose="020B0503020204020204" pitchFamily="34" charset="-122"/>
              <a:cs typeface="+mj-cs"/>
            </a:endParaRPr>
          </a:p>
        </p:txBody>
      </p:sp>
    </p:spTree>
    <p:custDataLst>
      <p:tags r:id="rId15"/>
    </p:custData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sp>
        <p:nvSpPr>
          <p:cNvPr id="48" name="文本框 47"/>
          <p:cNvSpPr txBox="1"/>
          <p:nvPr>
            <p:custDataLst>
              <p:tags r:id="rId5"/>
            </p:custDataLst>
          </p:nvPr>
        </p:nvSpPr>
        <p:spPr>
          <a:xfrm>
            <a:off x="1165514" y="684471"/>
            <a:ext cx="4094480" cy="521970"/>
          </a:xfrm>
          <a:prstGeom prst="rect">
            <a:avLst/>
          </a:prstGeom>
          <a:noFill/>
        </p:spPr>
        <p:txBody>
          <a:bodyPr wrap="none" rtlCol="0">
            <a:spAutoFit/>
          </a:bodyPr>
          <a:lstStyle>
            <a:defPPr>
              <a:defRPr lang="zh-CN"/>
            </a:defPPr>
            <a:lvl1pPr>
              <a:defRPr sz="2800">
                <a:solidFill>
                  <a:schemeClr val="tx1">
                    <a:lumMod val="85000"/>
                    <a:lumOff val="15000"/>
                  </a:schemeClr>
                </a:solidFill>
                <a:latin typeface="思源黑体" panose="020B0500000000000000" pitchFamily="34" charset="-122"/>
                <a:ea typeface="思源黑体" panose="020B0500000000000000" pitchFamily="34" charset="-122"/>
              </a:defRPr>
            </a:lvl1pPr>
          </a:lstStyle>
          <a:p>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rPr>
              <a:t>二季度安全管理工作重点</a:t>
            </a:r>
            <a:endParaRPr lang="zh-CN" altLang="en-US"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60304" y="629588"/>
            <a:ext cx="739094" cy="586261"/>
            <a:chOff x="5357811" y="1174089"/>
            <a:chExt cx="1743579" cy="1383041"/>
          </a:xfrm>
        </p:grpSpPr>
        <p:sp>
          <p:nvSpPr>
            <p:cNvPr id="51" name="圆角矩形 50"/>
            <p:cNvSpPr/>
            <p:nvPr>
              <p:custDataLst>
                <p:tags r:id="rId6"/>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52" name="文本框 51"/>
            <p:cNvSpPr txBox="1"/>
            <p:nvPr>
              <p:custDataLst>
                <p:tags r:id="rId7"/>
              </p:custDataLst>
            </p:nvPr>
          </p:nvSpPr>
          <p:spPr>
            <a:xfrm>
              <a:off x="5357811" y="1310005"/>
              <a:ext cx="1743579" cy="1231373"/>
            </a:xfrm>
            <a:prstGeom prst="rect">
              <a:avLst/>
            </a:prstGeom>
            <a:noFill/>
          </p:spPr>
          <p:txBody>
            <a:bodyPr wrap="square" rtlCol="0">
              <a:spAutoFit/>
            </a:bodyPr>
            <a:lstStyle/>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graphicFrame>
        <p:nvGraphicFramePr>
          <p:cNvPr id="28" name="Group 4"/>
          <p:cNvGraphicFramePr>
            <a:graphicFrameLocks noGrp="1"/>
          </p:cNvGraphicFramePr>
          <p:nvPr/>
        </p:nvGraphicFramePr>
        <p:xfrm>
          <a:off x="729851" y="2068169"/>
          <a:ext cx="3025767" cy="4479951"/>
        </p:xfrm>
        <a:graphic>
          <a:graphicData uri="http://schemas.openxmlformats.org/drawingml/2006/table">
            <a:tbl>
              <a:tblPr/>
              <a:tblGrid>
                <a:gridCol w="950791"/>
                <a:gridCol w="2074976"/>
              </a:tblGrid>
              <a:tr h="247650">
                <a:tc rowSpan="5">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负责人与职责</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负责人</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方针目标</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1.3</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机构设置</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1.4</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职责</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51">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1.5</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安全生产投入及工伤保险</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rowSpan="6">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风险管理</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范围与评价方法</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2.2</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风险评价</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2.3</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风险控制</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2.4 </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隐患治理</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2.5</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重大危险源</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2.6</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风险信息更新</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rowSpan="5">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3 </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法律法规与管理制度</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3.1</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法律法规</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3.2</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符合性评价</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3.3</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安全生产规章制度</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3.4</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操作规程</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3.5</a:t>
                      </a:r>
                      <a:r>
                        <a:rPr kumimoji="0" lang="zh-CN" alt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修订</a:t>
                      </a:r>
                      <a:endParaRPr kumimoji="0" lang="zh-CN" altLang="en-US" sz="28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2" name="Group 44"/>
          <p:cNvGraphicFramePr>
            <a:graphicFrameLocks noGrp="1"/>
          </p:cNvGraphicFramePr>
          <p:nvPr>
            <p:custDataLst>
              <p:tags r:id="rId8"/>
            </p:custDataLst>
          </p:nvPr>
        </p:nvGraphicFramePr>
        <p:xfrm>
          <a:off x="4583117" y="2068169"/>
          <a:ext cx="3025766" cy="4389120"/>
        </p:xfrm>
        <a:graphic>
          <a:graphicData uri="http://schemas.openxmlformats.org/drawingml/2006/table">
            <a:tbl>
              <a:tblPr/>
              <a:tblGrid>
                <a:gridCol w="988967"/>
                <a:gridCol w="2036799"/>
              </a:tblGrid>
              <a:tr h="266700">
                <a:tc rowSpan="6">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4 </a:t>
                      </a:r>
                      <a:r>
                        <a:rPr kumimoji="0" lang="zh-CN" alt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培训教育</a:t>
                      </a:r>
                      <a:endParaRPr kumimoji="0" lang="zh-CN" altLang="en-US" sz="28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培训教育管理</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4.2</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管理人员培训教育</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4.3</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从业人员培训教育</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4.4</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新从业人员培训教育</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4.5</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其他人员培训教育</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4.6</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日常安全教育</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rowSpan="7">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生产设施及工艺安全</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5.1</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生产设施建设</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5.2</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安全设施</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5.3</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特种设备</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5.4</a:t>
                      </a:r>
                      <a:r>
                        <a:rPr kumimoji="0" lang="zh-CN" alt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工艺安全</a:t>
                      </a:r>
                      <a:endParaRPr kumimoji="0" lang="zh-CN" altLang="en-US" sz="28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5.5</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关键装置及重点部位</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5.6</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检维修</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5.7 </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拆除和报废</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rowSpan="3">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6 </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作业安全</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6.1 </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作业许可</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6.2</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警示标志</a:t>
                      </a:r>
                      <a:endParaRPr kumimoji="0" lang="zh-CN" altLang="en-US" sz="28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6.3 </a:t>
                      </a:r>
                      <a:r>
                        <a:rPr kumimoji="0" lang="zh-CN" alt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作业环节</a:t>
                      </a:r>
                      <a:endParaRPr kumimoji="0" lang="zh-CN" altLang="en-US" sz="28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3" name="Group 84"/>
          <p:cNvGraphicFramePr>
            <a:graphicFrameLocks noGrp="1"/>
          </p:cNvGraphicFramePr>
          <p:nvPr>
            <p:custDataLst>
              <p:tags r:id="rId9"/>
            </p:custDataLst>
          </p:nvPr>
        </p:nvGraphicFramePr>
        <p:xfrm>
          <a:off x="8412570" y="1812264"/>
          <a:ext cx="3025775" cy="4663440"/>
        </p:xfrm>
        <a:graphic>
          <a:graphicData uri="http://schemas.openxmlformats.org/drawingml/2006/table">
            <a:tbl>
              <a:tblPr/>
              <a:tblGrid>
                <a:gridCol w="920750"/>
                <a:gridCol w="2105025"/>
              </a:tblGrid>
              <a:tr h="274320">
                <a:tc rowSpan="4">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7 </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产品安全与</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危害告知</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7.1</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危险化学品档案</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7.2</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化学品说明书和安全标签</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7.3</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危害告知</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7.4</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危险化学品存放管理</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rowSpan="3">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8 </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职业危害</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8.1</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作业场所职业危害管理</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8.2 </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劳动防护用品</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8.3</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职业危害申报</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rowSpan="6">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a:t>
                      </a: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9 </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事故与应急</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9.1</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事故报告</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9.2</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抢险与救护</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9.3</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事故调查和处理</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9.4</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应急指挥系统</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9.5</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应急救援器材</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9.6</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应急救援预案与演练</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rowSpan="4">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10 </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检查与自评</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10.1</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安全检查</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10.2</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安全检查形式与内容</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10.3</a:t>
                      </a:r>
                      <a:r>
                        <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整改</a:t>
                      </a:r>
                      <a:endParaRPr kumimoji="0" lang="zh-CN" altLang="en-US" sz="1200" b="0" i="0" u="none" strike="noStrike" cap="none" normalizeH="0" baseline="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2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Tx/>
                        <a:buNone/>
                      </a:pPr>
                      <a:r>
                        <a:rPr kumimoji="0" 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10.4</a:t>
                      </a:r>
                      <a:r>
                        <a:rPr kumimoji="0" lang="zh-CN" alt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rPr>
                        <a:t>自评</a:t>
                      </a:r>
                      <a:endParaRPr kumimoji="0" lang="zh-CN" altLang="en-US" sz="1200" b="0" i="0" u="none" strike="noStrike" cap="none" normalizeH="0" baseline="0" dirty="0">
                        <a:ln>
                          <a:noFill/>
                        </a:ln>
                        <a:solidFill>
                          <a:schemeClr val="tx1">
                            <a:lumMod val="85000"/>
                            <a:lumOff val="15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Line 127"/>
          <p:cNvSpPr>
            <a:spLocks noChangeShapeType="1"/>
          </p:cNvSpPr>
          <p:nvPr>
            <p:custDataLst>
              <p:tags r:id="rId10"/>
            </p:custDataLst>
          </p:nvPr>
        </p:nvSpPr>
        <p:spPr bwMode="auto">
          <a:xfrm>
            <a:off x="3644900" y="1814341"/>
            <a:ext cx="0" cy="4967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36" name="Line 128"/>
          <p:cNvSpPr>
            <a:spLocks noChangeShapeType="1"/>
          </p:cNvSpPr>
          <p:nvPr>
            <p:custDataLst>
              <p:tags r:id="rId11"/>
            </p:custDataLst>
          </p:nvPr>
        </p:nvSpPr>
        <p:spPr bwMode="auto">
          <a:xfrm>
            <a:off x="6453188" y="1885778"/>
            <a:ext cx="0" cy="48244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dk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2968625" y="1432821"/>
            <a:ext cx="6254750" cy="398780"/>
          </a:xfrm>
          <a:prstGeom prst="rect">
            <a:avLst/>
          </a:prstGeom>
          <a:noFill/>
        </p:spPr>
        <p:txBody>
          <a:bodyPr wrap="square">
            <a:spAutoFit/>
          </a:bodyPr>
          <a:lstStyle/>
          <a:p>
            <a:pPr marL="342900" indent="-342900" algn="ctr">
              <a:defRPr/>
            </a:pPr>
            <a:r>
              <a:rPr lang="zh-CN" altLang="en-US" sz="2000" b="1" dirty="0">
                <a:solidFill>
                  <a:srgbClr val="0371C1"/>
                </a:solidFill>
                <a:latin typeface="微软雅黑" panose="020B0503020204020204" pitchFamily="34" charset="-122"/>
                <a:ea typeface="微软雅黑" panose="020B0503020204020204" pitchFamily="34" charset="-122"/>
                <a:cs typeface="微软雅黑" panose="020B0503020204020204" pitchFamily="34" charset="-122"/>
              </a:rPr>
              <a:t>安全生产管理</a:t>
            </a:r>
            <a:r>
              <a:rPr lang="en-US" altLang="zh-CN" sz="2000" b="1" dirty="0">
                <a:solidFill>
                  <a:srgbClr val="0371C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rgbClr val="0371C1"/>
                </a:solidFill>
                <a:latin typeface="微软雅黑" panose="020B0503020204020204" pitchFamily="34" charset="-122"/>
                <a:ea typeface="微软雅黑" panose="020B0503020204020204" pitchFamily="34" charset="-122"/>
                <a:cs typeface="微软雅黑" panose="020B0503020204020204" pitchFamily="34" charset="-122"/>
              </a:rPr>
              <a:t>具体管控</a:t>
            </a:r>
            <a:endParaRPr lang="zh-CN" altLang="en-US" sz="2000" b="1" dirty="0">
              <a:solidFill>
                <a:srgbClr val="0371C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图片 11"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13" name="图片 12"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grpSp>
        <p:nvGrpSpPr>
          <p:cNvPr id="5" name="组合 4"/>
          <p:cNvGrpSpPr/>
          <p:nvPr/>
        </p:nvGrpSpPr>
        <p:grpSpPr>
          <a:xfrm>
            <a:off x="360304" y="629588"/>
            <a:ext cx="739094" cy="586261"/>
            <a:chOff x="5357811" y="1174089"/>
            <a:chExt cx="1743579" cy="1383041"/>
          </a:xfrm>
        </p:grpSpPr>
        <p:sp>
          <p:nvSpPr>
            <p:cNvPr id="6" name="圆角矩形 5"/>
            <p:cNvSpPr/>
            <p:nvPr>
              <p:custDataLst>
                <p:tags r:id="rId5"/>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7" name="文本框 6"/>
            <p:cNvSpPr txBox="1"/>
            <p:nvPr>
              <p:custDataLst>
                <p:tags r:id="rId6"/>
              </p:custDataLst>
            </p:nvPr>
          </p:nvSpPr>
          <p:spPr>
            <a:xfrm>
              <a:off x="5357811" y="1310005"/>
              <a:ext cx="1743579" cy="1231373"/>
            </a:xfrm>
            <a:prstGeom prst="rect">
              <a:avLst/>
            </a:prstGeom>
            <a:noFill/>
          </p:spPr>
          <p:txBody>
            <a:bodyPr wrap="square" rtlCol="0">
              <a:spAutoFit/>
            </a:bodyPr>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sp>
        <p:nvSpPr>
          <p:cNvPr id="8" name="矩形 7"/>
          <p:cNvSpPr/>
          <p:nvPr>
            <p:custDataLst>
              <p:tags r:id="rId7"/>
            </p:custDataLst>
          </p:nvPr>
        </p:nvSpPr>
        <p:spPr>
          <a:xfrm>
            <a:off x="0" y="5858407"/>
            <a:ext cx="12192000" cy="999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直角三角形 35"/>
          <p:cNvSpPr/>
          <p:nvPr>
            <p:custDataLst>
              <p:tags r:id="rId8"/>
            </p:custDataLst>
          </p:nvPr>
        </p:nvSpPr>
        <p:spPr>
          <a:xfrm flipV="1">
            <a:off x="0" y="5858406"/>
            <a:ext cx="1042559" cy="999593"/>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直角三角形 36"/>
          <p:cNvSpPr/>
          <p:nvPr>
            <p:custDataLst>
              <p:tags r:id="rId9"/>
            </p:custDataLst>
          </p:nvPr>
        </p:nvSpPr>
        <p:spPr>
          <a:xfrm flipH="1">
            <a:off x="11149441" y="5858406"/>
            <a:ext cx="1042559" cy="999593"/>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直角三角形 19"/>
          <p:cNvSpPr/>
          <p:nvPr>
            <p:custDataLst>
              <p:tags r:id="rId10"/>
            </p:custDataLst>
          </p:nvPr>
        </p:nvSpPr>
        <p:spPr>
          <a:xfrm flipH="1">
            <a:off x="9650627" y="3973856"/>
            <a:ext cx="1498814" cy="1498814"/>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任意多边形: 形状 20"/>
          <p:cNvSpPr/>
          <p:nvPr>
            <p:custDataLst>
              <p:tags r:id="rId11"/>
            </p:custDataLst>
          </p:nvPr>
        </p:nvSpPr>
        <p:spPr>
          <a:xfrm>
            <a:off x="6236054" y="1671940"/>
            <a:ext cx="4913387" cy="3800730"/>
          </a:xfrm>
          <a:custGeom>
            <a:avLst/>
            <a:gdLst>
              <a:gd name="connsiteX0" fmla="*/ 2753832 w 4913387"/>
              <a:gd name="connsiteY0" fmla="*/ 0 h 3800730"/>
              <a:gd name="connsiteX1" fmla="*/ 4913387 w 4913387"/>
              <a:gd name="connsiteY1" fmla="*/ 0 h 3800730"/>
              <a:gd name="connsiteX2" fmla="*/ 4913387 w 4913387"/>
              <a:gd name="connsiteY2" fmla="*/ 2301916 h 3800730"/>
              <a:gd name="connsiteX3" fmla="*/ 3414573 w 4913387"/>
              <a:gd name="connsiteY3" fmla="*/ 3800730 h 3800730"/>
              <a:gd name="connsiteX4" fmla="*/ 0 w 4913387"/>
              <a:gd name="connsiteY4" fmla="*/ 3800730 h 3800730"/>
              <a:gd name="connsiteX5" fmla="*/ 0 w 4913387"/>
              <a:gd name="connsiteY5" fmla="*/ 2753832 h 380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387" h="3800730">
                <a:moveTo>
                  <a:pt x="2753832" y="0"/>
                </a:moveTo>
                <a:lnTo>
                  <a:pt x="4913387" y="0"/>
                </a:lnTo>
                <a:lnTo>
                  <a:pt x="4913387" y="2301916"/>
                </a:lnTo>
                <a:lnTo>
                  <a:pt x="3414573" y="3800730"/>
                </a:lnTo>
                <a:lnTo>
                  <a:pt x="0" y="3800730"/>
                </a:lnTo>
                <a:lnTo>
                  <a:pt x="0" y="2753832"/>
                </a:lnTo>
                <a:close/>
              </a:path>
            </a:pathLst>
          </a:custGeom>
          <a:solidFill>
            <a:schemeClr val="accent1">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直角三角形 21"/>
          <p:cNvSpPr/>
          <p:nvPr>
            <p:custDataLst>
              <p:tags r:id="rId12"/>
            </p:custDataLst>
          </p:nvPr>
        </p:nvSpPr>
        <p:spPr>
          <a:xfrm flipV="1">
            <a:off x="6236054" y="1671940"/>
            <a:ext cx="2753832" cy="2753832"/>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直角三角形 17"/>
          <p:cNvSpPr/>
          <p:nvPr>
            <p:custDataLst>
              <p:tags r:id="rId13"/>
            </p:custDataLst>
          </p:nvPr>
        </p:nvSpPr>
        <p:spPr>
          <a:xfrm flipH="1">
            <a:off x="4457132" y="3973856"/>
            <a:ext cx="1498814" cy="1498814"/>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任意多边形: 形状 18"/>
          <p:cNvSpPr/>
          <p:nvPr>
            <p:custDataLst>
              <p:tags r:id="rId14"/>
            </p:custDataLst>
          </p:nvPr>
        </p:nvSpPr>
        <p:spPr>
          <a:xfrm>
            <a:off x="1042559" y="1671940"/>
            <a:ext cx="4913387" cy="3800730"/>
          </a:xfrm>
          <a:custGeom>
            <a:avLst/>
            <a:gdLst>
              <a:gd name="connsiteX0" fmla="*/ 2753832 w 4913387"/>
              <a:gd name="connsiteY0" fmla="*/ 0 h 3800730"/>
              <a:gd name="connsiteX1" fmla="*/ 4913387 w 4913387"/>
              <a:gd name="connsiteY1" fmla="*/ 0 h 3800730"/>
              <a:gd name="connsiteX2" fmla="*/ 4913387 w 4913387"/>
              <a:gd name="connsiteY2" fmla="*/ 2301916 h 3800730"/>
              <a:gd name="connsiteX3" fmla="*/ 3414573 w 4913387"/>
              <a:gd name="connsiteY3" fmla="*/ 3800730 h 3800730"/>
              <a:gd name="connsiteX4" fmla="*/ 0 w 4913387"/>
              <a:gd name="connsiteY4" fmla="*/ 3800730 h 3800730"/>
              <a:gd name="connsiteX5" fmla="*/ 0 w 4913387"/>
              <a:gd name="connsiteY5" fmla="*/ 2753832 h 380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387" h="3800730">
                <a:moveTo>
                  <a:pt x="2753832" y="0"/>
                </a:moveTo>
                <a:lnTo>
                  <a:pt x="4913387" y="0"/>
                </a:lnTo>
                <a:lnTo>
                  <a:pt x="4913387" y="2301916"/>
                </a:lnTo>
                <a:lnTo>
                  <a:pt x="3414573" y="3800730"/>
                </a:lnTo>
                <a:lnTo>
                  <a:pt x="0" y="3800730"/>
                </a:lnTo>
                <a:lnTo>
                  <a:pt x="0" y="2753832"/>
                </a:lnTo>
                <a:close/>
              </a:path>
            </a:pathLst>
          </a:custGeom>
          <a:solidFill>
            <a:schemeClr val="accent1">
              <a:lumMod val="40000"/>
              <a:lumOff val="6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直角三角形 3"/>
          <p:cNvSpPr/>
          <p:nvPr>
            <p:custDataLst>
              <p:tags r:id="rId15"/>
            </p:custDataLst>
          </p:nvPr>
        </p:nvSpPr>
        <p:spPr>
          <a:xfrm flipV="1">
            <a:off x="1042559" y="1671940"/>
            <a:ext cx="2753832" cy="2753832"/>
          </a:xfrm>
          <a:prstGeom prst="r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矩形 8"/>
          <p:cNvSpPr/>
          <p:nvPr>
            <p:custDataLst>
              <p:tags r:id="rId16"/>
            </p:custDataLst>
          </p:nvPr>
        </p:nvSpPr>
        <p:spPr>
          <a:xfrm>
            <a:off x="1190841" y="1814484"/>
            <a:ext cx="4525926" cy="3532189"/>
          </a:xfrm>
          <a:prstGeom prst="rect">
            <a:avLst/>
          </a:prstGeom>
          <a:ln>
            <a:noFill/>
          </a:ln>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0" indent="-171450" algn="l">
              <a:lnSpc>
                <a:spcPct val="120000"/>
              </a:lnSpc>
              <a:spcBef>
                <a:spcPts val="0"/>
              </a:spcBef>
              <a:spcAft>
                <a:spcPts val="0"/>
              </a:spcAft>
              <a:buClr>
                <a:schemeClr val="bg1">
                  <a:lumMod val="85000"/>
                </a:schemeClr>
              </a:buClr>
              <a:buSzPct val="100000"/>
              <a:buFont typeface="Wingdings" panose="05000000000000000000" pitchFamily="2" charset="2"/>
              <a:buNone/>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rPr>
              <a:t>管理依据</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endParaRPr>
          </a:p>
          <a:p>
            <a:pPr marL="749300" lvl="1" indent="-304800" algn="l" fontAlgn="ctr">
              <a:lnSpc>
                <a:spcPct val="130000"/>
              </a:lnSpc>
              <a:spcBef>
                <a:spcPts val="0"/>
              </a:spcBef>
              <a:spcAft>
                <a:spcPts val="0"/>
              </a:spcAft>
              <a:buSzPct val="100000"/>
              <a:buFont typeface="+mj-lt"/>
              <a:buAutoNum type="arabicPeriod"/>
            </a:pPr>
            <a:r>
              <a:rPr lang="en-US" altLang="zh-CN" sz="2000" spc="150" dirty="0">
                <a:solidFill>
                  <a:schemeClr val="dk1">
                    <a:lumMod val="75000"/>
                    <a:lumOff val="25000"/>
                  </a:schemeClr>
                </a:solidFill>
                <a:latin typeface="微软雅黑" panose="020B0503020204020204" pitchFamily="34" charset="-122"/>
                <a:ea typeface="微软雅黑" panose="020B0503020204020204" pitchFamily="34" charset="-122"/>
              </a:rPr>
              <a:t>安全生产法律法规</a:t>
            </a:r>
            <a:endParaRPr lang="en-US" altLang="zh-CN" sz="2000" spc="150" dirty="0">
              <a:solidFill>
                <a:schemeClr val="dk1">
                  <a:lumMod val="75000"/>
                  <a:lumOff val="25000"/>
                </a:schemeClr>
              </a:solidFill>
              <a:latin typeface="微软雅黑" panose="020B0503020204020204" pitchFamily="34" charset="-122"/>
              <a:ea typeface="微软雅黑" panose="020B0503020204020204" pitchFamily="34" charset="-122"/>
            </a:endParaRPr>
          </a:p>
          <a:p>
            <a:pPr marL="749300" lvl="1" indent="-304800" algn="l" fontAlgn="ctr">
              <a:lnSpc>
                <a:spcPct val="130000"/>
              </a:lnSpc>
              <a:spcBef>
                <a:spcPts val="0"/>
              </a:spcBef>
              <a:spcAft>
                <a:spcPts val="0"/>
              </a:spcAft>
              <a:buSzPct val="100000"/>
              <a:buFont typeface="+mj-lt"/>
              <a:buAutoNum type="arabicPeriod"/>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rPr>
              <a:t>冷事业部生产安全内控基本规范</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endParaRPr>
          </a:p>
          <a:p>
            <a:pPr marL="749300" lvl="1" indent="-304800" algn="l" fontAlgn="ctr">
              <a:lnSpc>
                <a:spcPct val="130000"/>
              </a:lnSpc>
              <a:spcBef>
                <a:spcPts val="0"/>
              </a:spcBef>
              <a:spcAft>
                <a:spcPts val="0"/>
              </a:spcAft>
              <a:buSzPct val="100000"/>
              <a:buFont typeface="+mj-lt"/>
              <a:buAutoNum type="arabicPeriod"/>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rPr>
              <a:t>安全生产管理制度</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endParaRPr>
          </a:p>
          <a:p>
            <a:pPr marL="749300" lvl="1" indent="-304800" algn="l" fontAlgn="ctr">
              <a:lnSpc>
                <a:spcPct val="130000"/>
              </a:lnSpc>
              <a:spcBef>
                <a:spcPts val="0"/>
              </a:spcBef>
              <a:spcAft>
                <a:spcPts val="0"/>
              </a:spcAft>
              <a:buSzPct val="100000"/>
              <a:buFont typeface="+mj-lt"/>
              <a:buAutoNum type="arabicPeriod"/>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rPr>
              <a:t>责任状</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17"/>
            </p:custDataLst>
          </p:nvPr>
        </p:nvSpPr>
        <p:spPr>
          <a:xfrm>
            <a:off x="1190841" y="625042"/>
            <a:ext cx="9810303" cy="697355"/>
          </a:xfrm>
          <a:prstGeom prst="rect">
            <a:avLst/>
          </a:prstGeom>
          <a:noFill/>
        </p:spPr>
        <p:txBody>
          <a:bodyPr wrap="square" lIns="101600" tIns="38100" rIns="63500" bIns="38100" rtlCol="0">
            <a:normAutofit lnSpcReduction="20000"/>
          </a:bodyPr>
          <a:lstStyle/>
          <a:p>
            <a:pPr marL="0" indent="0" algn="ctr" fontAlgn="auto">
              <a:lnSpc>
                <a:spcPct val="130000"/>
              </a:lnSpc>
              <a:spcBef>
                <a:spcPts val="0"/>
              </a:spcBef>
              <a:spcAft>
                <a:spcPts val="0"/>
              </a:spcAft>
              <a:buSzPct val="100000"/>
              <a:buNone/>
            </a:pPr>
            <a:r>
              <a:rPr lang="zh-CN" altLang="en-US" sz="3600" b="1" spc="300" dirty="0">
                <a:solidFill>
                  <a:schemeClr val="accent1"/>
                </a:solidFill>
                <a:latin typeface="微软雅黑" panose="020B0503020204020204" pitchFamily="34" charset="-122"/>
                <a:ea typeface="微软雅黑" panose="020B0503020204020204" pitchFamily="34" charset="-122"/>
              </a:rPr>
              <a:t>二季度安全管理工作重点</a:t>
            </a:r>
            <a:endParaRPr lang="zh-CN" altLang="en-US" sz="3600" b="1" spc="300" dirty="0">
              <a:solidFill>
                <a:schemeClr val="accent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8"/>
            </p:custDataLst>
          </p:nvPr>
        </p:nvSpPr>
        <p:spPr>
          <a:xfrm>
            <a:off x="770859" y="6004117"/>
            <a:ext cx="10650279" cy="624840"/>
          </a:xfrm>
          <a:prstGeom prst="rect">
            <a:avLst/>
          </a:prstGeom>
          <a:noFill/>
        </p:spPr>
        <p:txBody>
          <a:bodyPr wrap="square" lIns="90170" tIns="46990" rIns="90170" bIns="46990" rtlCol="0" anchor="ctr">
            <a:no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0"/>
              </a:spcAft>
              <a:buSzPct val="100000"/>
              <a:buNone/>
            </a:pPr>
            <a:r>
              <a:rPr lang="zh-CN" altLang="en-US" sz="2000" dirty="0">
                <a:solidFill>
                  <a:schemeClr val="lt1"/>
                </a:solidFill>
                <a:latin typeface="微软雅黑" panose="020B0503020204020204" pitchFamily="34" charset="-122"/>
                <a:ea typeface="微软雅黑" panose="020B0503020204020204" pitchFamily="34" charset="-122"/>
              </a:rPr>
              <a:t>持续循环</a:t>
            </a:r>
            <a:endParaRPr lang="zh-CN" altLang="en-US" sz="2000" dirty="0">
              <a:solidFill>
                <a:schemeClr val="lt1"/>
              </a:solidFill>
              <a:latin typeface="微软雅黑" panose="020B0503020204020204" pitchFamily="34" charset="-122"/>
              <a:ea typeface="微软雅黑" panose="020B0503020204020204" pitchFamily="34" charset="-122"/>
            </a:endParaRPr>
          </a:p>
        </p:txBody>
      </p:sp>
      <p:sp>
        <p:nvSpPr>
          <p:cNvPr id="24" name="矩形 23"/>
          <p:cNvSpPr/>
          <p:nvPr>
            <p:custDataLst>
              <p:tags r:id="rId19"/>
            </p:custDataLst>
          </p:nvPr>
        </p:nvSpPr>
        <p:spPr>
          <a:xfrm>
            <a:off x="6475230" y="1814484"/>
            <a:ext cx="4525926" cy="3532189"/>
          </a:xfrm>
          <a:prstGeom prst="rect">
            <a:avLst/>
          </a:prstGeom>
          <a:ln>
            <a:noFill/>
          </a:ln>
        </p:spPr>
        <p:txBody>
          <a:bodyPr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lvl="0" indent="-171450" algn="l">
              <a:lnSpc>
                <a:spcPct val="120000"/>
              </a:lnSpc>
              <a:spcBef>
                <a:spcPts val="0"/>
              </a:spcBef>
              <a:spcAft>
                <a:spcPts val="0"/>
              </a:spcAft>
              <a:buClr>
                <a:schemeClr val="bg1">
                  <a:lumMod val="85000"/>
                </a:schemeClr>
              </a:buClr>
              <a:buSzPct val="100000"/>
              <a:buFont typeface="Wingdings" panose="05000000000000000000" pitchFamily="2" charset="2"/>
              <a:buNone/>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二季度（4-7月）</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安全生产月活动启动</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目的</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安全事故零发生</a:t>
            </a:r>
            <a:endParaRPr lang="zh-CN" altLang="en-US" sz="20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0" name="直接连接符 9"/>
          <p:cNvCxnSpPr/>
          <p:nvPr>
            <p:custDataLst>
              <p:tags r:id="rId20"/>
            </p:custDataLst>
          </p:nvPr>
        </p:nvCxnSpPr>
        <p:spPr>
          <a:xfrm>
            <a:off x="6095998" y="2362787"/>
            <a:ext cx="0" cy="2519914"/>
          </a:xfrm>
          <a:prstGeom prst="line">
            <a:avLst/>
          </a:prstGeom>
          <a:ln w="12700">
            <a:solidFill>
              <a:schemeClr val="lt1">
                <a:lumMod val="85000"/>
              </a:schemeClr>
            </a:solidFill>
            <a:prstDash val="dashDot"/>
          </a:ln>
        </p:spPr>
        <p:style>
          <a:lnRef idx="1">
            <a:schemeClr val="accent1"/>
          </a:lnRef>
          <a:fillRef idx="0">
            <a:schemeClr val="accent1"/>
          </a:fillRef>
          <a:effectRef idx="0">
            <a:schemeClr val="accent1"/>
          </a:effectRef>
          <a:fontRef idx="minor">
            <a:schemeClr val="tx1"/>
          </a:fontRef>
        </p:style>
      </p:cxnSp>
    </p:spTree>
    <p:custDataLst>
      <p:tags r:id="rId21"/>
    </p:custData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0800"/>
            <a:ext cx="12189600" cy="914400"/>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pic>
        <p:nvPicPr>
          <p:cNvPr id="3" name="图片 2" descr="图片2"/>
          <p:cNvPicPr>
            <a:picLocks noChangeAspect="1"/>
          </p:cNvPicPr>
          <p:nvPr>
            <p:custDataLst>
              <p:tags r:id="rId2"/>
            </p:custDataLst>
          </p:nvPr>
        </p:nvPicPr>
        <p:blipFill>
          <a:blip r:embed="rId3"/>
          <a:stretch>
            <a:fillRect/>
          </a:stretch>
        </p:blipFill>
        <p:spPr>
          <a:xfrm>
            <a:off x="11471910" y="6137910"/>
            <a:ext cx="720090" cy="720090"/>
          </a:xfrm>
          <a:prstGeom prst="rect">
            <a:avLst/>
          </a:prstGeom>
        </p:spPr>
      </p:pic>
      <p:pic>
        <p:nvPicPr>
          <p:cNvPr id="8" name="图片 7" descr="图片1"/>
          <p:cNvPicPr>
            <a:picLocks noChangeAspect="1"/>
          </p:cNvPicPr>
          <p:nvPr>
            <p:custDataLst>
              <p:tags r:id="rId4"/>
            </p:custDataLst>
          </p:nvPr>
        </p:nvPicPr>
        <p:blipFill>
          <a:blip r:embed="rId5"/>
          <a:stretch>
            <a:fillRect/>
          </a:stretch>
        </p:blipFill>
        <p:spPr>
          <a:xfrm>
            <a:off x="0" y="6137910"/>
            <a:ext cx="720090" cy="720090"/>
          </a:xfrm>
          <a:prstGeom prst="rect">
            <a:avLst/>
          </a:prstGeom>
        </p:spPr>
      </p:pic>
      <p:sp>
        <p:nvSpPr>
          <p:cNvPr id="6" name="文本框 5"/>
          <p:cNvSpPr txBox="1"/>
          <p:nvPr>
            <p:custDataLst>
              <p:tags r:id="rId6"/>
            </p:custDataLst>
          </p:nvPr>
        </p:nvSpPr>
        <p:spPr>
          <a:xfrm>
            <a:off x="457155" y="152401"/>
            <a:ext cx="11277689" cy="609600"/>
          </a:xfrm>
          <a:prstGeom prst="rect">
            <a:avLst/>
          </a:prstGeom>
          <a:noFill/>
        </p:spPr>
        <p:txBody>
          <a:bodyPr wrap="square" lIns="63500" tIns="25400" rIns="63500" bIns="25400" rtlCol="0" anchor="ctr" anchorCtr="0">
            <a:normAutofit/>
          </a:bodyPr>
          <a:p>
            <a:pPr marL="0" indent="0" algn="l">
              <a:lnSpc>
                <a:spcPct val="100000"/>
              </a:lnSpc>
              <a:spcBef>
                <a:spcPts val="0"/>
              </a:spcBef>
              <a:spcAft>
                <a:spcPts val="0"/>
              </a:spcAft>
              <a:buSzPct val="100000"/>
              <a:buNone/>
            </a:pPr>
            <a:r>
              <a:rPr lang="zh-CN" altLang="en-US" sz="3200" b="1" spc="160" dirty="0">
                <a:solidFill>
                  <a:schemeClr val="lt1"/>
                </a:solidFill>
                <a:latin typeface="微软雅黑" panose="020B0503020204020204" pitchFamily="34" charset="-122"/>
                <a:ea typeface="微软雅黑" panose="020B0503020204020204" pitchFamily="34" charset="-122"/>
              </a:rPr>
              <a:t>还有什么问题？</a:t>
            </a:r>
            <a:endParaRPr lang="zh-CN" altLang="en-US" sz="3200" b="1" spc="160" dirty="0">
              <a:solidFill>
                <a:schemeClr val="lt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7"/>
            </p:custDataLst>
          </p:nvPr>
        </p:nvPicPr>
        <p:blipFill rotWithShape="1">
          <a:blip r:embed="rId8"/>
          <a:srcRect t="2123" b="2123"/>
          <a:stretch>
            <a:fillRect/>
          </a:stretch>
        </p:blipFill>
        <p:spPr>
          <a:xfrm>
            <a:off x="2419330" y="1521594"/>
            <a:ext cx="7353337" cy="4726558"/>
          </a:xfrm>
          <a:custGeom>
            <a:avLst/>
            <a:gdLst/>
            <a:ahLst/>
            <a:cxnLst>
              <a:cxn ang="3">
                <a:pos x="hc" y="t"/>
              </a:cxn>
              <a:cxn ang="cd2">
                <a:pos x="l" y="vc"/>
              </a:cxn>
              <a:cxn ang="cd4">
                <a:pos x="hc" y="b"/>
              </a:cxn>
              <a:cxn ang="0">
                <a:pos x="r" y="vc"/>
              </a:cxn>
            </a:cxnLst>
            <a:rect l="l" t="t" r="r" b="b"/>
            <a:pathLst>
              <a:path w="9600" h="3840">
                <a:moveTo>
                  <a:pt x="0" y="0"/>
                </a:moveTo>
                <a:lnTo>
                  <a:pt x="9600" y="0"/>
                </a:lnTo>
                <a:lnTo>
                  <a:pt x="9600" y="3840"/>
                </a:lnTo>
                <a:lnTo>
                  <a:pt x="0" y="3840"/>
                </a:lnTo>
                <a:lnTo>
                  <a:pt x="0" y="0"/>
                </a:lnTo>
                <a:close/>
              </a:path>
            </a:pathLst>
          </a:custGeom>
        </p:spPr>
      </p:pic>
    </p:spTree>
    <p:custDataLst>
      <p:tags r:id="rId9"/>
    </p:custData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762006" y="2132030"/>
            <a:ext cx="2451773" cy="735308"/>
          </a:xfrm>
          <a:prstGeom prst="rect">
            <a:avLst/>
          </a:prstGeom>
          <a:solidFill>
            <a:schemeClr val="accent1"/>
          </a:solidFill>
        </p:spPr>
        <p:txBody>
          <a:bodyPr wrap="square" lIns="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a:endParaRPr lang="en-US" altLang="zh-CN" sz="3200" b="1" dirty="0">
              <a:solidFill>
                <a:schemeClr val="lt1"/>
              </a:solidFill>
              <a:latin typeface="Arial" panose="020B0604020202020204" pitchFamily="34" charset="0"/>
              <a:ea typeface="微软雅黑" panose="020B0503020204020204" pitchFamily="34" charset="-122"/>
              <a:cs typeface="+mn-ea"/>
              <a:sym typeface="+mn-lt"/>
            </a:endParaRPr>
          </a:p>
        </p:txBody>
      </p:sp>
      <p:sp>
        <p:nvSpPr>
          <p:cNvPr id="3" name="文本占位符 2"/>
          <p:cNvSpPr/>
          <p:nvPr>
            <p:custDataLst>
              <p:tags r:id="rId2"/>
            </p:custDataLst>
          </p:nvPr>
        </p:nvSpPr>
        <p:spPr>
          <a:xfrm>
            <a:off x="762006" y="4342662"/>
            <a:ext cx="4826038" cy="383300"/>
          </a:xfrm>
          <a:prstGeom prst="rect">
            <a:avLst/>
          </a:prstGeom>
        </p:spPr>
        <p:txBody>
          <a:bodyPr vert="horz" wrap="square" lIns="0" tIns="0" rIns="0" bIns="0" rtlCol="0" anchor="ctr"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200" b="0" i="0" u="none" strike="noStrike" kern="1200" cap="none" spc="20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defRPr>
            </a:lvl1pPr>
            <a:lvl2pPr marL="457200"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0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914400" indent="0" algn="ctr" defTabSz="914400" rtl="0" eaLnBrk="1" fontAlgn="auto" latinLnBrk="0" hangingPunct="1">
              <a:lnSpc>
                <a:spcPct val="130000"/>
              </a:lnSpc>
              <a:spcBef>
                <a:spcPts val="0"/>
              </a:spcBef>
              <a:spcAft>
                <a:spcPts val="1000"/>
              </a:spcAft>
              <a:buFont typeface="Arial" panose="020B0604020202020204" pitchFamily="34" charset="0"/>
              <a:buNone/>
              <a:defRPr sz="18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13716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82880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lnSpc>
                <a:spcPct val="100000"/>
              </a:lnSpc>
              <a:spcBef>
                <a:spcPts val="0"/>
              </a:spcBef>
              <a:spcAft>
                <a:spcPts val="0"/>
              </a:spcAft>
              <a:buSzPct val="100000"/>
              <a:buNone/>
            </a:pPr>
            <a:r>
              <a:rPr lang="en-US" altLang="zh-CN" sz="2200" dirty="0">
                <a:solidFill>
                  <a:schemeClr val="lt1"/>
                </a:solidFill>
                <a:latin typeface="Arial" panose="020B0604020202020204" pitchFamily="34" charset="0"/>
              </a:rPr>
              <a:t>THANK YOU</a:t>
            </a:r>
            <a:endParaRPr lang="en-US" altLang="zh-CN" sz="2200" dirty="0">
              <a:solidFill>
                <a:schemeClr val="lt1"/>
              </a:solidFill>
              <a:latin typeface="Arial" panose="020B0604020202020204" pitchFamily="34" charset="0"/>
            </a:endParaRPr>
          </a:p>
        </p:txBody>
      </p:sp>
      <p:sp>
        <p:nvSpPr>
          <p:cNvPr id="4" name="标题 3"/>
          <p:cNvSpPr/>
          <p:nvPr>
            <p:custDataLst>
              <p:tags r:id="rId3"/>
            </p:custDataLst>
          </p:nvPr>
        </p:nvSpPr>
        <p:spPr>
          <a:xfrm>
            <a:off x="762006" y="3106952"/>
            <a:ext cx="4826038" cy="1076960"/>
          </a:xfrm>
          <a:prstGeom prst="rect">
            <a:avLst/>
          </a:prstGeom>
        </p:spPr>
        <p:txBody>
          <a:bodyPr vert="horz" wrap="square" lIns="0" tIns="0" rIns="0" bIns="0" rtlCol="0" anchor="ctr"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7000" b="1" i="0" u="none" strike="noStrike" kern="1200" cap="none" spc="70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mn-ea"/>
              </a:defRPr>
            </a:lvl1pPr>
          </a:lstStyle>
          <a:p>
            <a:pPr marL="0" indent="0" algn="l">
              <a:lnSpc>
                <a:spcPct val="100000"/>
              </a:lnSpc>
              <a:spcBef>
                <a:spcPts val="0"/>
              </a:spcBef>
              <a:spcAft>
                <a:spcPts val="0"/>
              </a:spcAft>
              <a:buSzPct val="100000"/>
              <a:buNone/>
            </a:pPr>
            <a:r>
              <a:rPr lang="zh-CN" altLang="en-US" sz="6300" dirty="0">
                <a:solidFill>
                  <a:schemeClr val="lt1"/>
                </a:solidFill>
                <a:latin typeface="Arial" panose="020B0604020202020204" pitchFamily="34" charset="0"/>
                <a:ea typeface="汉仪旗黑-85S" panose="00020600040101010101" pitchFamily="18" charset="-122"/>
              </a:rPr>
              <a:t>汇报完毕</a:t>
            </a:r>
            <a:endParaRPr lang="zh-CN" altLang="en-US" sz="6300" dirty="0">
              <a:solidFill>
                <a:schemeClr val="lt1"/>
              </a:solidFill>
              <a:latin typeface="Arial" panose="020B0604020202020204" pitchFamily="34" charset="0"/>
              <a:ea typeface="汉仪旗黑-85S" panose="00020600040101010101" pitchFamily="18" charset="-122"/>
            </a:endParaRPr>
          </a:p>
        </p:txBody>
      </p:sp>
      <p:sp>
        <p:nvSpPr>
          <p:cNvPr id="8" name="文本框 5"/>
          <p:cNvSpPr txBox="1"/>
          <p:nvPr>
            <p:custDataLst>
              <p:tags r:id="rId4"/>
            </p:custDataLst>
          </p:nvPr>
        </p:nvSpPr>
        <p:spPr>
          <a:xfrm>
            <a:off x="856884" y="2166127"/>
            <a:ext cx="2262018" cy="667115"/>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00000"/>
              </a:lnSpc>
            </a:pPr>
            <a:r>
              <a:rPr lang="en-US" altLang="zh-CN" sz="2800" b="1" spc="200" dirty="0">
                <a:solidFill>
                  <a:schemeClr val="lt1"/>
                </a:solidFill>
                <a:uFillTx/>
                <a:latin typeface="Arial" panose="020B0604020202020204" pitchFamily="34" charset="0"/>
                <a:ea typeface="微软雅黑" panose="020B0503020204020204" pitchFamily="34" charset="-122"/>
                <a:cs typeface="Arial" panose="020B0604020202020204" pitchFamily="34" charset="0"/>
              </a:rPr>
              <a:t>202X</a:t>
            </a:r>
            <a:endParaRPr lang="en-US" altLang="zh-CN" sz="2800" b="1" spc="200" dirty="0">
              <a:solidFill>
                <a:schemeClr val="lt1"/>
              </a:solidFill>
              <a:uFillTx/>
              <a:latin typeface="Arial" panose="020B0604020202020204" pitchFamily="34" charset="0"/>
              <a:ea typeface="微软雅黑" panose="020B0503020204020204" pitchFamily="34" charset="-122"/>
              <a:cs typeface="Arial" panose="020B0604020202020204" pitchFamily="34"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custDataLst>
              <p:tags r:id="rId1"/>
            </p:custDataLst>
          </p:nvPr>
        </p:nvSpPr>
        <p:spPr>
          <a:xfrm>
            <a:off x="4521236" y="2652328"/>
            <a:ext cx="6851015" cy="645795"/>
          </a:xfrm>
          <a:prstGeom prst="rect">
            <a:avLst/>
          </a:prstGeo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50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l">
              <a:lnSpc>
                <a:spcPct val="120000"/>
              </a:lnSpc>
              <a:spcBef>
                <a:spcPts val="0"/>
              </a:spcBef>
              <a:spcAft>
                <a:spcPts val="0"/>
              </a:spcAft>
              <a:buSzPct val="100000"/>
              <a:buNone/>
            </a:pPr>
            <a:r>
              <a:rPr lang="en-US" altLang="zh-CN" sz="3500" dirty="0">
                <a:solidFill>
                  <a:schemeClr val="dk1">
                    <a:lumMod val="85000"/>
                    <a:lumOff val="15000"/>
                  </a:schemeClr>
                </a:solidFill>
              </a:rPr>
              <a:t>PART ONE</a:t>
            </a:r>
            <a:endParaRPr lang="en-US" altLang="zh-CN" sz="3500" dirty="0">
              <a:solidFill>
                <a:schemeClr val="dk1">
                  <a:lumMod val="85000"/>
                  <a:lumOff val="15000"/>
                </a:schemeClr>
              </a:solidFill>
            </a:endParaRPr>
          </a:p>
        </p:txBody>
      </p:sp>
      <p:sp>
        <p:nvSpPr>
          <p:cNvPr id="4" name="副标题 3"/>
          <p:cNvSpPr>
            <a:spLocks noGrp="1"/>
          </p:cNvSpPr>
          <p:nvPr>
            <p:custDataLst>
              <p:tags r:id="rId2"/>
            </p:custDataLst>
          </p:nvPr>
        </p:nvSpPr>
        <p:spPr>
          <a:xfrm>
            <a:off x="4521236" y="3402898"/>
            <a:ext cx="6851015" cy="977290"/>
          </a:xfrm>
          <a:prstGeom prst="rect">
            <a:avLst/>
          </a:prstGeo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gn="l">
              <a:lnSpc>
                <a:spcPct val="130000"/>
              </a:lnSpc>
              <a:spcBef>
                <a:spcPts val="0"/>
              </a:spcBef>
              <a:spcAft>
                <a:spcPts val="0"/>
              </a:spcAft>
              <a:buSzPct val="100000"/>
              <a:buNone/>
            </a:pPr>
            <a:r>
              <a:rPr lang="zh-CN" altLang="en-US" sz="1600" dirty="0">
                <a:solidFill>
                  <a:schemeClr val="dk1">
                    <a:lumMod val="65000"/>
                    <a:lumOff val="35000"/>
                  </a:schemeClr>
                </a:solidFill>
              </a:rPr>
              <a:t>季度工作概述</a:t>
            </a:r>
            <a:endParaRPr lang="zh-CN" altLang="en-US" sz="1600" dirty="0">
              <a:solidFill>
                <a:schemeClr val="dk1">
                  <a:lumMod val="65000"/>
                  <a:lumOff val="35000"/>
                </a:schemeClr>
              </a:solidFill>
            </a:endParaRPr>
          </a:p>
        </p:txBody>
      </p:sp>
      <p:sp>
        <p:nvSpPr>
          <p:cNvPr id="5" name="副标题 4"/>
          <p:cNvSpPr>
            <a:spLocks noGrp="1"/>
          </p:cNvSpPr>
          <p:nvPr>
            <p:custDataLst>
              <p:tags r:id="rId3"/>
            </p:custDataLst>
          </p:nvPr>
        </p:nvSpPr>
        <p:spPr>
          <a:xfrm>
            <a:off x="4521236" y="3790883"/>
            <a:ext cx="6851015" cy="977290"/>
          </a:xfrm>
          <a:prstGeom prst="rect">
            <a:avLst/>
          </a:prstGeo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a:solidFill>
                  <a:schemeClr val="dk1">
                    <a:lumMod val="65000"/>
                    <a:lumOff val="35000"/>
                  </a:schemeClr>
                </a:solidFill>
              </a:rPr>
              <a:t>单击此处输入你的正文，文字是您思想的提炼，为了最终演示发布的良好效果，请尽量言简意赅的阐述观点。</a:t>
            </a:r>
            <a:endParaRPr lang="zh-CN" altLang="en-US">
              <a:solidFill>
                <a:schemeClr val="dk1">
                  <a:lumMod val="65000"/>
                  <a:lumOff val="35000"/>
                </a:schemeClr>
              </a:solidFill>
            </a:endParaRPr>
          </a:p>
        </p:txBody>
      </p:sp>
      <p:sp>
        <p:nvSpPr>
          <p:cNvPr id="2" name="文本占位符 8"/>
          <p:cNvSpPr>
            <a:spLocks noGrp="1"/>
          </p:cNvSpPr>
          <p:nvPr>
            <p:custDataLst>
              <p:tags r:id="rId4"/>
            </p:custDataLst>
          </p:nvPr>
        </p:nvSpPr>
        <p:spPr>
          <a:xfrm>
            <a:off x="4528221" y="1499251"/>
            <a:ext cx="3759200" cy="1087672"/>
          </a:xfrm>
          <a:prstGeom prst="rect">
            <a:avLst/>
          </a:prstGeom>
          <a:solidFill>
            <a:schemeClr val="accent1"/>
          </a:solidFill>
        </p:spPr>
        <p:txBody>
          <a:bodyPr vert="horz" wrap="square" lIns="0" tIns="0" rIns="0" bIns="0" rtlCol="0" anchor="ctr" anchorCtr="0">
            <a:normAutofit/>
          </a:bodyPr>
          <a:lstStyle>
            <a:lvl1pPr marL="0" indent="0" algn="l" defTabSz="914400" rtl="0" eaLnBrk="1" fontAlgn="auto" latinLnBrk="0" hangingPunct="1">
              <a:lnSpc>
                <a:spcPct val="130000"/>
              </a:lnSpc>
              <a:spcBef>
                <a:spcPts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00000"/>
              </a:lnSpc>
              <a:buNone/>
            </a:pPr>
            <a:r>
              <a:rPr lang="en-US" altLang="zh-CN" sz="4400" spc="200" dirty="0">
                <a:solidFill>
                  <a:schemeClr val="lt1"/>
                </a:solidFill>
              </a:rPr>
              <a:t>01</a:t>
            </a:r>
            <a:endParaRPr lang="en-US" altLang="zh-CN" sz="4400" spc="200" dirty="0">
              <a:solidFill>
                <a:schemeClr val="lt1"/>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1099398" y="1512146"/>
          <a:ext cx="10000404" cy="423193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00101"/>
                <a:gridCol w="2117995"/>
                <a:gridCol w="2882207"/>
                <a:gridCol w="2500101"/>
              </a:tblGrid>
              <a:tr h="736066">
                <a:tc>
                  <a:txBody>
                    <a:bodyPr/>
                    <a:p>
                      <a:pPr algn="ctr"/>
                      <a:r>
                        <a:rPr lang="zh-CN" altLang="en-US" dirty="0"/>
                        <a:t>序号</a:t>
                      </a:r>
                      <a:endParaRPr lang="zh-CN" altLang="en-US" dirty="0"/>
                    </a:p>
                  </a:txBody>
                  <a:tcPr anchor="ctr">
                    <a:gradFill>
                      <a:gsLst>
                        <a:gs pos="0">
                          <a:srgbClr val="0371C1"/>
                        </a:gs>
                        <a:gs pos="100000">
                          <a:srgbClr val="52B7E1"/>
                        </a:gs>
                      </a:gsLst>
                      <a:lin ang="5400000" scaled="1"/>
                    </a:gradFill>
                  </a:tcPr>
                </a:tc>
                <a:tc gridSpan="2">
                  <a:txBody>
                    <a:bodyPr/>
                    <a:p>
                      <a:pPr algn="ctr"/>
                      <a:r>
                        <a:rPr lang="zh-CN" altLang="en-US" dirty="0"/>
                        <a:t>项目</a:t>
                      </a:r>
                      <a:endParaRPr lang="zh-CN" altLang="en-US" dirty="0"/>
                    </a:p>
                  </a:txBody>
                  <a:tcPr anchor="ctr">
                    <a:gradFill>
                      <a:gsLst>
                        <a:gs pos="0">
                          <a:srgbClr val="0371C1"/>
                        </a:gs>
                        <a:gs pos="100000">
                          <a:srgbClr val="52B7E1"/>
                        </a:gs>
                      </a:gsLst>
                      <a:lin ang="5400000" scaled="1"/>
                    </a:gradFill>
                  </a:tcPr>
                </a:tc>
                <a:tc hMerge="1">
                  <a:tcPr>
                    <a:solidFill>
                      <a:srgbClr val="0371C1"/>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一季度指标</a:t>
                      </a:r>
                      <a:endParaRPr lang="zh-CN" altLang="en-US" dirty="0"/>
                    </a:p>
                  </a:txBody>
                  <a:tcPr anchor="ctr">
                    <a:gradFill>
                      <a:gsLst>
                        <a:gs pos="0">
                          <a:srgbClr val="0371C1"/>
                        </a:gs>
                        <a:gs pos="100000">
                          <a:srgbClr val="52B7E1"/>
                        </a:gs>
                      </a:gsLst>
                      <a:lin ang="5400000" scaled="1"/>
                    </a:gradFill>
                  </a:tcPr>
                </a:tc>
              </a:tr>
              <a:tr h="388430">
                <a:tc rowSpan="9">
                  <a:txBody>
                    <a:bodyPr/>
                    <a:p>
                      <a:pPr algn="ctr"/>
                      <a:r>
                        <a:rPr lang="en-US" altLang="zh-CN" dirty="0">
                          <a:latin typeface="+mn-ea"/>
                          <a:ea typeface="+mn-ea"/>
                        </a:rPr>
                        <a:t>1</a:t>
                      </a:r>
                      <a:endParaRPr lang="zh-CN" altLang="en-US" dirty="0">
                        <a:latin typeface="+mn-ea"/>
                        <a:ea typeface="+mn-ea"/>
                      </a:endParaRPr>
                    </a:p>
                  </a:txBody>
                  <a:tcPr anchor="ctr"/>
                </a:tc>
                <a:tc rowSpan="9">
                  <a:txBody>
                    <a:bodyPr/>
                    <a:p>
                      <a:pPr algn="ctr"/>
                      <a:r>
                        <a:rPr lang="zh-CN" altLang="en-US" dirty="0">
                          <a:latin typeface="+mn-ea"/>
                          <a:ea typeface="+mn-ea"/>
                        </a:rPr>
                        <a:t>安全</a:t>
                      </a:r>
                      <a:endParaRPr lang="zh-CN" altLang="en-US" dirty="0">
                        <a:latin typeface="+mn-ea"/>
                        <a:ea typeface="+mn-ea"/>
                      </a:endParaRPr>
                    </a:p>
                  </a:txBody>
                  <a:tcPr anchor="ctr"/>
                </a:tc>
                <a:tc>
                  <a:txBody>
                    <a:bodyPr/>
                    <a:p>
                      <a:r>
                        <a:rPr lang="zh-CN" altLang="en-US" dirty="0">
                          <a:latin typeface="+mn-ea"/>
                          <a:ea typeface="+mn-ea"/>
                        </a:rPr>
                        <a:t>死亡事故</a:t>
                      </a:r>
                      <a:endParaRPr lang="zh-CN" altLang="en-US" dirty="0">
                        <a:latin typeface="+mn-ea"/>
                        <a:ea typeface="+mn-ea"/>
                      </a:endParaRPr>
                    </a:p>
                  </a:txBody>
                  <a:tcPr/>
                </a:tc>
                <a:tc>
                  <a:txBody>
                    <a:bodyPr/>
                    <a:p>
                      <a:pPr algn="ctr"/>
                      <a:r>
                        <a:rPr lang="en-US" altLang="zh-CN" dirty="0">
                          <a:latin typeface="+mn-ea"/>
                          <a:ea typeface="+mn-ea"/>
                        </a:rPr>
                        <a:t>0</a:t>
                      </a:r>
                      <a:endParaRPr lang="zh-CN" altLang="en-US" dirty="0">
                        <a:latin typeface="+mn-ea"/>
                        <a:ea typeface="+mn-ea"/>
                      </a:endParaRPr>
                    </a:p>
                  </a:txBody>
                  <a:tcPr/>
                </a:tc>
              </a:tr>
              <a:tr h="388430">
                <a:tc vMerge="1">
                  <a:tcPr/>
                </a:tc>
                <a:tc vMerge="1">
                  <a:tcPr/>
                </a:tc>
                <a:tc>
                  <a:txBody>
                    <a:bodyPr/>
                    <a:p>
                      <a:r>
                        <a:rPr lang="zh-CN" altLang="en-US" dirty="0">
                          <a:latin typeface="+mn-ea"/>
                          <a:ea typeface="+mn-ea"/>
                        </a:rPr>
                        <a:t>重伤</a:t>
                      </a:r>
                      <a:r>
                        <a:rPr lang="en-US" altLang="zh-CN" dirty="0">
                          <a:latin typeface="+mn-ea"/>
                          <a:ea typeface="+mn-ea"/>
                        </a:rPr>
                        <a:t>/</a:t>
                      </a:r>
                      <a:r>
                        <a:rPr lang="zh-CN" altLang="en-US" dirty="0">
                          <a:latin typeface="+mn-ea"/>
                          <a:ea typeface="+mn-ea"/>
                        </a:rPr>
                        <a:t>致残</a:t>
                      </a:r>
                      <a:endParaRPr lang="zh-CN" altLang="en-US" dirty="0">
                        <a:latin typeface="+mn-ea"/>
                        <a:ea typeface="+mn-ea"/>
                      </a:endParaRPr>
                    </a:p>
                  </a:txBody>
                  <a:tcPr/>
                </a:tc>
                <a:tc>
                  <a:txBody>
                    <a:bodyPr/>
                    <a:p>
                      <a:pPr algn="ctr"/>
                      <a:r>
                        <a:rPr lang="en-US" altLang="zh-CN" dirty="0">
                          <a:latin typeface="+mn-ea"/>
                          <a:ea typeface="+mn-ea"/>
                        </a:rPr>
                        <a:t>0</a:t>
                      </a:r>
                      <a:endParaRPr lang="zh-CN" altLang="en-US" dirty="0">
                        <a:latin typeface="+mn-ea"/>
                        <a:ea typeface="+mn-ea"/>
                      </a:endParaRPr>
                    </a:p>
                  </a:txBody>
                  <a:tcPr/>
                </a:tc>
              </a:tr>
              <a:tr h="388430">
                <a:tc vMerge="1">
                  <a:tcPr/>
                </a:tc>
                <a:tc vMerge="1">
                  <a:tcPr/>
                </a:tc>
                <a:tc>
                  <a:txBody>
                    <a:bodyPr/>
                    <a:p>
                      <a:r>
                        <a:rPr lang="zh-CN" altLang="en-US" dirty="0">
                          <a:latin typeface="+mn-ea"/>
                          <a:ea typeface="+mn-ea"/>
                        </a:rPr>
                        <a:t>轻伤</a:t>
                      </a:r>
                      <a:endParaRPr lang="zh-CN" altLang="en-US" dirty="0">
                        <a:latin typeface="+mn-ea"/>
                        <a:ea typeface="+mn-ea"/>
                      </a:endParaRPr>
                    </a:p>
                  </a:txBody>
                  <a:tcPr/>
                </a:tc>
                <a:tc>
                  <a:txBody>
                    <a:bodyPr/>
                    <a:p>
                      <a:pPr algn="ctr"/>
                      <a:r>
                        <a:rPr lang="en-US" altLang="zh-CN" dirty="0">
                          <a:latin typeface="+mn-ea"/>
                          <a:ea typeface="+mn-ea"/>
                        </a:rPr>
                        <a:t>1</a:t>
                      </a:r>
                      <a:endParaRPr lang="zh-CN" altLang="en-US" dirty="0">
                        <a:latin typeface="+mn-ea"/>
                        <a:ea typeface="+mn-ea"/>
                      </a:endParaRPr>
                    </a:p>
                  </a:txBody>
                  <a:tcPr/>
                </a:tc>
              </a:tr>
              <a:tr h="388430">
                <a:tc vMerge="1">
                  <a:tcPr/>
                </a:tc>
                <a:tc vMerge="1">
                  <a:tcPr/>
                </a:tc>
                <a:tc>
                  <a:txBody>
                    <a:bodyPr/>
                    <a:p>
                      <a:r>
                        <a:rPr lang="zh-CN" altLang="en-US" dirty="0">
                          <a:latin typeface="+mn-ea"/>
                          <a:ea typeface="+mn-ea"/>
                        </a:rPr>
                        <a:t>可记录事件</a:t>
                      </a:r>
                      <a:endParaRPr lang="zh-CN" altLang="en-US" dirty="0">
                        <a:latin typeface="+mn-ea"/>
                        <a:ea typeface="+mn-ea"/>
                      </a:endParaRPr>
                    </a:p>
                  </a:txBody>
                  <a:tcPr/>
                </a:tc>
                <a:tc>
                  <a:txBody>
                    <a:bodyPr/>
                    <a:p>
                      <a:pPr algn="ctr"/>
                      <a:r>
                        <a:rPr lang="en-US" altLang="zh-CN" dirty="0">
                          <a:latin typeface="+mn-ea"/>
                          <a:ea typeface="+mn-ea"/>
                        </a:rPr>
                        <a:t>3</a:t>
                      </a:r>
                      <a:endParaRPr lang="zh-CN" altLang="en-US" dirty="0">
                        <a:latin typeface="+mn-ea"/>
                        <a:ea typeface="+mn-ea"/>
                      </a:endParaRPr>
                    </a:p>
                  </a:txBody>
                  <a:tcPr/>
                </a:tc>
              </a:tr>
              <a:tr h="388430">
                <a:tc vMerge="1">
                  <a:tcPr/>
                </a:tc>
                <a:tc vMerge="1">
                  <a:tcPr/>
                </a:tc>
                <a:tc>
                  <a:txBody>
                    <a:bodyPr/>
                    <a:p>
                      <a:r>
                        <a:rPr lang="zh-CN" altLang="en-US" dirty="0">
                          <a:latin typeface="+mn-ea"/>
                          <a:ea typeface="+mn-ea"/>
                        </a:rPr>
                        <a:t>政府通报</a:t>
                      </a:r>
                      <a:r>
                        <a:rPr lang="en-US" altLang="zh-CN" dirty="0">
                          <a:latin typeface="+mn-ea"/>
                          <a:ea typeface="+mn-ea"/>
                        </a:rPr>
                        <a:t>/</a:t>
                      </a:r>
                      <a:r>
                        <a:rPr lang="zh-CN" altLang="en-US" dirty="0">
                          <a:latin typeface="+mn-ea"/>
                          <a:ea typeface="+mn-ea"/>
                        </a:rPr>
                        <a:t>调查</a:t>
                      </a:r>
                      <a:r>
                        <a:rPr lang="en-US" altLang="zh-CN" dirty="0">
                          <a:latin typeface="+mn-ea"/>
                          <a:ea typeface="+mn-ea"/>
                        </a:rPr>
                        <a:t>/</a:t>
                      </a:r>
                      <a:r>
                        <a:rPr lang="zh-CN" altLang="en-US" dirty="0">
                          <a:latin typeface="+mn-ea"/>
                          <a:ea typeface="+mn-ea"/>
                        </a:rPr>
                        <a:t>考核事件</a:t>
                      </a:r>
                      <a:endParaRPr lang="zh-CN" altLang="en-US" dirty="0">
                        <a:latin typeface="+mn-ea"/>
                        <a:ea typeface="+mn-ea"/>
                      </a:endParaRPr>
                    </a:p>
                  </a:txBody>
                  <a:tcPr/>
                </a:tc>
                <a:tc>
                  <a:txBody>
                    <a:bodyPr/>
                    <a:p>
                      <a:pPr algn="ctr"/>
                      <a:r>
                        <a:rPr lang="en-US" altLang="zh-CN" dirty="0">
                          <a:latin typeface="+mn-ea"/>
                          <a:ea typeface="+mn-ea"/>
                        </a:rPr>
                        <a:t>0</a:t>
                      </a:r>
                      <a:endParaRPr lang="zh-CN" altLang="en-US" dirty="0">
                        <a:latin typeface="+mn-ea"/>
                        <a:ea typeface="+mn-ea"/>
                      </a:endParaRPr>
                    </a:p>
                  </a:txBody>
                  <a:tcPr/>
                </a:tc>
              </a:tr>
              <a:tr h="388430">
                <a:tc vMerge="1">
                  <a:tcPr/>
                </a:tc>
                <a:tc vMerge="1">
                  <a:tcPr/>
                </a:tc>
                <a:tc>
                  <a:txBody>
                    <a:bodyPr/>
                    <a:p>
                      <a:r>
                        <a:rPr lang="zh-CN" altLang="en-US" dirty="0">
                          <a:latin typeface="+mn-ea"/>
                          <a:ea typeface="+mn-ea"/>
                        </a:rPr>
                        <a:t>隐患整改率</a:t>
                      </a:r>
                      <a:endParaRPr lang="zh-CN" altLang="en-US" dirty="0">
                        <a:latin typeface="+mn-ea"/>
                        <a:ea typeface="+mn-ea"/>
                      </a:endParaRPr>
                    </a:p>
                  </a:txBody>
                  <a:tcPr/>
                </a:tc>
                <a:tc>
                  <a:txBody>
                    <a:bodyPr/>
                    <a:p>
                      <a:pPr algn="ctr"/>
                      <a:r>
                        <a:rPr lang="en-US" altLang="zh-CN" dirty="0">
                          <a:latin typeface="+mn-ea"/>
                          <a:ea typeface="+mn-ea"/>
                        </a:rPr>
                        <a:t>100%</a:t>
                      </a:r>
                      <a:endParaRPr lang="zh-CN" altLang="en-US" dirty="0">
                        <a:latin typeface="+mn-ea"/>
                        <a:ea typeface="+mn-ea"/>
                      </a:endParaRPr>
                    </a:p>
                  </a:txBody>
                  <a:tcPr/>
                </a:tc>
              </a:tr>
              <a:tr h="388430">
                <a:tc vMerge="1">
                  <a:tcPr/>
                </a:tc>
                <a:tc vMerge="1">
                  <a:tcPr/>
                </a:tc>
                <a:tc>
                  <a:txBody>
                    <a:bodyPr/>
                    <a:p>
                      <a:r>
                        <a:rPr lang="zh-CN" altLang="en-US" dirty="0">
                          <a:latin typeface="+mn-ea"/>
                          <a:ea typeface="+mn-ea"/>
                        </a:rPr>
                        <a:t>员工培训</a:t>
                      </a:r>
                      <a:endParaRPr lang="zh-CN" altLang="en-US" dirty="0">
                        <a:latin typeface="+mn-ea"/>
                        <a:ea typeface="+mn-ea"/>
                      </a:endParaRPr>
                    </a:p>
                  </a:txBody>
                  <a:tcPr/>
                </a:tc>
                <a:tc>
                  <a:txBody>
                    <a:bodyPr/>
                    <a:p>
                      <a:pPr algn="ctr"/>
                      <a:r>
                        <a:rPr lang="en-US" altLang="zh-CN" dirty="0">
                          <a:latin typeface="+mn-ea"/>
                          <a:ea typeface="+mn-ea"/>
                        </a:rPr>
                        <a:t>24</a:t>
                      </a:r>
                      <a:r>
                        <a:rPr lang="zh-CN" altLang="en-US" dirty="0">
                          <a:latin typeface="+mn-ea"/>
                          <a:ea typeface="+mn-ea"/>
                        </a:rPr>
                        <a:t>小时</a:t>
                      </a:r>
                      <a:r>
                        <a:rPr lang="en-US" altLang="zh-CN" dirty="0">
                          <a:latin typeface="+mn-ea"/>
                          <a:ea typeface="+mn-ea"/>
                        </a:rPr>
                        <a:t>/</a:t>
                      </a:r>
                      <a:r>
                        <a:rPr lang="zh-CN" altLang="en-US" dirty="0">
                          <a:latin typeface="+mn-ea"/>
                          <a:ea typeface="+mn-ea"/>
                        </a:rPr>
                        <a:t>年</a:t>
                      </a:r>
                      <a:endParaRPr lang="zh-CN" altLang="en-US" dirty="0">
                        <a:latin typeface="+mn-ea"/>
                        <a:ea typeface="+mn-ea"/>
                      </a:endParaRPr>
                    </a:p>
                  </a:txBody>
                  <a:tcPr/>
                </a:tc>
              </a:tr>
              <a:tr h="388430">
                <a:tc vMerge="1">
                  <a:tcPr/>
                </a:tc>
                <a:tc vMerge="1">
                  <a:tcPr/>
                </a:tc>
                <a:tc>
                  <a:txBody>
                    <a:bodyPr/>
                    <a:p>
                      <a:r>
                        <a:rPr lang="zh-CN" altLang="en-US" dirty="0">
                          <a:latin typeface="+mn-ea"/>
                          <a:ea typeface="+mn-ea"/>
                        </a:rPr>
                        <a:t>违规作业行为</a:t>
                      </a:r>
                      <a:endParaRPr lang="zh-CN" altLang="en-US" dirty="0">
                        <a:latin typeface="+mn-ea"/>
                        <a:ea typeface="+mn-ea"/>
                      </a:endParaRPr>
                    </a:p>
                  </a:txBody>
                  <a:tcPr/>
                </a:tc>
                <a:tc>
                  <a:txBody>
                    <a:bodyPr/>
                    <a:p>
                      <a:pPr algn="ctr"/>
                      <a:r>
                        <a:rPr lang="en-US" altLang="zh-CN" dirty="0">
                          <a:latin typeface="+mn-ea"/>
                          <a:ea typeface="+mn-ea"/>
                        </a:rPr>
                        <a:t>0</a:t>
                      </a:r>
                      <a:endParaRPr lang="zh-CN" altLang="en-US" dirty="0">
                        <a:latin typeface="+mn-ea"/>
                        <a:ea typeface="+mn-ea"/>
                      </a:endParaRPr>
                    </a:p>
                  </a:txBody>
                  <a:tcPr/>
                </a:tc>
              </a:tr>
              <a:tr h="388430">
                <a:tc vMerge="1">
                  <a:tcPr/>
                </a:tc>
                <a:tc vMerge="1">
                  <a:tcPr/>
                </a:tc>
                <a:tc>
                  <a:txBody>
                    <a:bodyPr/>
                    <a:p>
                      <a:r>
                        <a:rPr lang="zh-CN" altLang="en-US" dirty="0">
                          <a:latin typeface="+mn-ea"/>
                          <a:ea typeface="+mn-ea"/>
                        </a:rPr>
                        <a:t>上岗持证率</a:t>
                      </a:r>
                      <a:endParaRPr lang="zh-CN" altLang="en-US" dirty="0">
                        <a:latin typeface="+mn-ea"/>
                        <a:ea typeface="+mn-ea"/>
                      </a:endParaRPr>
                    </a:p>
                  </a:txBody>
                  <a:tcPr/>
                </a:tc>
                <a:tc>
                  <a:txBody>
                    <a:bodyPr/>
                    <a:p>
                      <a:pPr algn="ctr"/>
                      <a:r>
                        <a:rPr lang="en-US" altLang="zh-CN" dirty="0">
                          <a:latin typeface="+mn-ea"/>
                          <a:ea typeface="+mn-ea"/>
                        </a:rPr>
                        <a:t>100%</a:t>
                      </a:r>
                      <a:endParaRPr lang="zh-CN" altLang="en-US" dirty="0">
                        <a:latin typeface="+mn-ea"/>
                        <a:ea typeface="+mn-ea"/>
                      </a:endParaRPr>
                    </a:p>
                  </a:txBody>
                  <a:tcPr/>
                </a:tc>
              </a:tr>
            </a:tbl>
          </a:graphicData>
        </a:graphic>
      </p:graphicFrame>
      <p:sp>
        <p:nvSpPr>
          <p:cNvPr id="4" name="标题 2"/>
          <p:cNvSpPr>
            <a:spLocks noGrp="1"/>
          </p:cNvSpPr>
          <p:nvPr>
            <p:custDataLst>
              <p:tags r:id="rId2"/>
            </p:custDataLst>
          </p:nvPr>
        </p:nvSpPr>
        <p:spPr>
          <a:xfrm>
            <a:off x="1099185" y="538480"/>
            <a:ext cx="6181725" cy="645795"/>
          </a:xfrm>
          <a:prstGeom prst="rect">
            <a:avLst/>
          </a:prstGeo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50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l">
              <a:lnSpc>
                <a:spcPct val="120000"/>
              </a:lnSpc>
              <a:spcBef>
                <a:spcPts val="0"/>
              </a:spcBef>
              <a:spcAft>
                <a:spcPts val="0"/>
              </a:spcAft>
              <a:buSzPct val="100000"/>
              <a:buNone/>
            </a:pPr>
            <a:r>
              <a:rPr lang="zh-CN" altLang="en-US" sz="3500" dirty="0">
                <a:solidFill>
                  <a:schemeClr val="dk1">
                    <a:lumMod val="85000"/>
                    <a:lumOff val="15000"/>
                  </a:schemeClr>
                </a:solidFill>
              </a:rPr>
              <a:t>一季度安全工作结果分析</a:t>
            </a:r>
            <a:endParaRPr lang="zh-CN" altLang="en-US" sz="3500" dirty="0">
              <a:solidFill>
                <a:schemeClr val="dk1">
                  <a:lumMod val="85000"/>
                  <a:lumOff val="15000"/>
                </a:schemeClr>
              </a:solidFill>
            </a:endParaRPr>
          </a:p>
        </p:txBody>
      </p:sp>
      <p:sp>
        <p:nvSpPr>
          <p:cNvPr id="6" name="副标题 4"/>
          <p:cNvSpPr>
            <a:spLocks noGrp="1"/>
          </p:cNvSpPr>
          <p:nvPr>
            <p:custDataLst>
              <p:tags r:id="rId3"/>
            </p:custDataLst>
          </p:nvPr>
        </p:nvSpPr>
        <p:spPr>
          <a:xfrm>
            <a:off x="1099185" y="5880735"/>
            <a:ext cx="6851015" cy="685165"/>
          </a:xfrm>
          <a:prstGeom prst="rect">
            <a:avLst/>
          </a:prstGeom>
        </p:spPr>
        <p:txBody>
          <a:bodyPr vert="horz" wrap="square" lIns="0" tIns="0" rIns="0" bIns="0" rtlCol="0">
            <a:normAutofit/>
          </a:bodyPr>
          <a:lstStyle>
            <a:lvl1pPr marL="0" marR="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600" b="0" i="0" u="none" strike="noStrike" kern="1200" cap="none" spc="200" normalizeH="0" baseline="0" noProof="1" dirty="0">
                <a:solidFill>
                  <a:schemeClr val="dk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lgn="l" defTabSz="914400" rtl="0" eaLnBrk="1" fontAlgn="auto" latinLnBrk="0" hangingPunct="1">
              <a:lnSpc>
                <a:spcPct val="130000"/>
              </a:lnSpc>
              <a:spcBef>
                <a:spcPts val="0"/>
              </a:spcBef>
              <a:spcAft>
                <a:spcPts val="750"/>
              </a:spcAft>
              <a:buFont typeface="Arial" panose="020B0604020202020204" pitchFamily="34" charset="0"/>
              <a:buNone/>
              <a:tabLst>
                <a:tab pos="1609725" algn="l"/>
              </a:tabLst>
              <a:defRPr sz="20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30000"/>
              </a:lnSpc>
              <a:spcBef>
                <a:spcPts val="0"/>
              </a:spcBef>
              <a:spcAft>
                <a:spcPts val="750"/>
              </a:spcAft>
              <a:buFont typeface="Arial" panose="020B0604020202020204" pitchFamily="34" charset="0"/>
              <a:buNone/>
              <a:defRPr sz="18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30000"/>
              </a:lnSpc>
              <a:spcBef>
                <a:spcPts val="0"/>
              </a:spcBef>
              <a:spcAft>
                <a:spcPts val="750"/>
              </a:spcAft>
              <a:buFont typeface="Arial" panose="020B0604020202020204" pitchFamily="34" charset="0"/>
              <a:buNone/>
              <a:defRPr sz="1600" u="none" strike="noStrike" kern="1200" cap="none" spc="0" normalizeH="0" baseline="0">
                <a:solidFill>
                  <a:schemeClr val="tx1">
                    <a:tint val="7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zh-CN" altLang="en-US">
                <a:solidFill>
                  <a:schemeClr val="dk1">
                    <a:lumMod val="65000"/>
                    <a:lumOff val="35000"/>
                  </a:schemeClr>
                </a:solidFill>
              </a:rPr>
              <a:t>单击此处输入你的正文，文字是您思想的提炼，为了最终演示发布的良好效果，请尽量言简意赅的阐述观点。</a:t>
            </a:r>
            <a:endParaRPr lang="zh-CN" altLang="en-US">
              <a:solidFill>
                <a:schemeClr val="dk1">
                  <a:lumMod val="65000"/>
                  <a:lumOff val="35000"/>
                </a:schemeClr>
              </a:solidFill>
            </a:endParaRPr>
          </a:p>
        </p:txBody>
      </p:sp>
      <p:sp>
        <p:nvSpPr>
          <p:cNvPr id="16" name="文本占位符 8"/>
          <p:cNvSpPr>
            <a:spLocks noGrp="1"/>
          </p:cNvSpPr>
          <p:nvPr>
            <p:custDataLst>
              <p:tags r:id="rId4"/>
            </p:custDataLst>
          </p:nvPr>
        </p:nvSpPr>
        <p:spPr>
          <a:xfrm>
            <a:off x="7477760" y="538480"/>
            <a:ext cx="3622040" cy="645160"/>
          </a:xfrm>
          <a:prstGeom prst="rect">
            <a:avLst/>
          </a:prstGeom>
          <a:solidFill>
            <a:schemeClr val="accent1"/>
          </a:solidFill>
        </p:spPr>
        <p:txBody>
          <a:bodyPr vert="horz" wrap="square" lIns="0" tIns="0" rIns="0" bIns="0" rtlCol="0" anchor="ctr" anchorCtr="0">
            <a:normAutofit lnSpcReduction="10000"/>
          </a:bodyPr>
          <a:lstStyle>
            <a:lvl1pPr marL="0" indent="0" algn="l" defTabSz="914400" rtl="0" eaLnBrk="1" fontAlgn="auto" latinLnBrk="0" hangingPunct="1">
              <a:lnSpc>
                <a:spcPct val="130000"/>
              </a:lnSpc>
              <a:spcBef>
                <a:spcPts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00000"/>
              </a:lnSpc>
              <a:buNone/>
            </a:pPr>
            <a:r>
              <a:rPr lang="en-US" altLang="zh-CN" sz="4400" spc="200" dirty="0">
                <a:solidFill>
                  <a:schemeClr val="lt1"/>
                </a:solidFill>
              </a:rPr>
              <a:t>01</a:t>
            </a:r>
            <a:endParaRPr lang="en-US" altLang="zh-CN" sz="4400" spc="200" dirty="0">
              <a:solidFill>
                <a:schemeClr val="lt1"/>
              </a:solidFill>
            </a:endParaRPr>
          </a:p>
        </p:txBody>
      </p:sp>
    </p:spTree>
    <p:custDataLst>
      <p:tags r:id="rId5"/>
    </p:custData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44"/>
          <p:cNvGraphicFramePr>
            <a:graphicFrameLocks noGrp="1"/>
          </p:cNvGraphicFramePr>
          <p:nvPr/>
        </p:nvGraphicFramePr>
        <p:xfrm>
          <a:off x="1099398" y="1536229"/>
          <a:ext cx="10000404" cy="481360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00101"/>
                <a:gridCol w="2115501"/>
                <a:gridCol w="2884701"/>
                <a:gridCol w="2500101"/>
              </a:tblGrid>
              <a:tr h="743353">
                <a:tc>
                  <a:txBody>
                    <a:bodyPr/>
                    <a:p>
                      <a:pPr algn="ctr"/>
                      <a:r>
                        <a:rPr lang="zh-CN" altLang="en-US" dirty="0">
                          <a:latin typeface="+mn-ea"/>
                          <a:ea typeface="+mn-ea"/>
                        </a:rPr>
                        <a:t>序号</a:t>
                      </a:r>
                      <a:endParaRPr lang="zh-CN" altLang="en-US" dirty="0">
                        <a:latin typeface="+mn-ea"/>
                        <a:ea typeface="+mn-ea"/>
                      </a:endParaRPr>
                    </a:p>
                  </a:txBody>
                  <a:tcPr anchor="ctr">
                    <a:gradFill>
                      <a:gsLst>
                        <a:gs pos="0">
                          <a:srgbClr val="0371C1"/>
                        </a:gs>
                        <a:gs pos="100000">
                          <a:srgbClr val="52B7E1"/>
                        </a:gs>
                      </a:gsLst>
                      <a:lin ang="5400000" scaled="1"/>
                    </a:gradFill>
                  </a:tcPr>
                </a:tc>
                <a:tc gridSpan="2">
                  <a:txBody>
                    <a:bodyPr/>
                    <a:p>
                      <a:pPr algn="ctr"/>
                      <a:r>
                        <a:rPr lang="zh-CN" altLang="en-US" dirty="0">
                          <a:latin typeface="+mn-ea"/>
                          <a:ea typeface="+mn-ea"/>
                        </a:rPr>
                        <a:t>项目</a:t>
                      </a:r>
                      <a:endParaRPr lang="zh-CN" altLang="en-US" dirty="0">
                        <a:latin typeface="+mn-ea"/>
                        <a:ea typeface="+mn-ea"/>
                      </a:endParaRPr>
                    </a:p>
                  </a:txBody>
                  <a:tcPr anchor="ctr">
                    <a:gradFill>
                      <a:gsLst>
                        <a:gs pos="0">
                          <a:srgbClr val="0371C1"/>
                        </a:gs>
                        <a:gs pos="100000">
                          <a:srgbClr val="52B7E1"/>
                        </a:gs>
                      </a:gsLst>
                      <a:lin ang="5400000" scaled="1"/>
                    </a:gradFill>
                  </a:tcPr>
                </a:tc>
                <a:tc hMerge="1">
                  <a:tcPr>
                    <a:gradFill>
                      <a:gsLst>
                        <a:gs pos="0">
                          <a:srgbClr val="0371C1"/>
                        </a:gs>
                        <a:gs pos="100000">
                          <a:srgbClr val="52B7E1"/>
                        </a:gs>
                      </a:gsLst>
                      <a:lin ang="5400000" scaled="1"/>
                    </a:gra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latin typeface="+mn-ea"/>
                          <a:ea typeface="+mn-ea"/>
                        </a:rPr>
                        <a:t>一季度指标</a:t>
                      </a:r>
                      <a:endParaRPr lang="zh-CN" altLang="en-US" dirty="0">
                        <a:latin typeface="+mn-ea"/>
                        <a:ea typeface="+mn-ea"/>
                      </a:endParaRPr>
                    </a:p>
                  </a:txBody>
                  <a:tcPr anchor="ctr">
                    <a:gradFill>
                      <a:gsLst>
                        <a:gs pos="0">
                          <a:srgbClr val="0371C1"/>
                        </a:gs>
                        <a:gs pos="100000">
                          <a:srgbClr val="52B7E1"/>
                        </a:gs>
                      </a:gsLst>
                      <a:lin ang="5400000" scaled="1"/>
                    </a:gradFill>
                  </a:tcPr>
                </a:tc>
              </a:tr>
              <a:tr h="452250">
                <a:tc rowSpan="3">
                  <a:txBody>
                    <a:bodyPr/>
                    <a:p>
                      <a:pPr algn="ctr"/>
                      <a:r>
                        <a:rPr lang="en-US" altLang="zh-CN" dirty="0">
                          <a:latin typeface="+mn-ea"/>
                          <a:ea typeface="+mn-ea"/>
                        </a:rPr>
                        <a:t>2</a:t>
                      </a:r>
                      <a:endParaRPr lang="zh-CN" altLang="en-US" dirty="0">
                        <a:latin typeface="+mn-ea"/>
                        <a:ea typeface="+mn-ea"/>
                      </a:endParaRPr>
                    </a:p>
                  </a:txBody>
                  <a:tcPr anchor="ctr"/>
                </a:tc>
                <a:tc rowSpan="3">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latin typeface="+mn-ea"/>
                          <a:ea typeface="+mn-ea"/>
                        </a:rPr>
                        <a:t>消防</a:t>
                      </a:r>
                      <a:endParaRPr lang="zh-CN" altLang="en-US" dirty="0">
                        <a:latin typeface="+mn-ea"/>
                        <a:ea typeface="+mn-ea"/>
                      </a:endParaRPr>
                    </a:p>
                  </a:txBody>
                  <a:tcPr anchor="ctr"/>
                </a:tc>
                <a:tc>
                  <a:txBody>
                    <a:bodyPr/>
                    <a:p>
                      <a:r>
                        <a:rPr lang="zh-CN" altLang="en-US" dirty="0">
                          <a:latin typeface="+mn-ea"/>
                          <a:ea typeface="+mn-ea"/>
                        </a:rPr>
                        <a:t>火灾事故</a:t>
                      </a:r>
                      <a:endParaRPr lang="zh-CN" altLang="en-US" dirty="0">
                        <a:latin typeface="+mn-ea"/>
                        <a:ea typeface="+mn-ea"/>
                      </a:endParaRPr>
                    </a:p>
                  </a:txBody>
                  <a:tcPr/>
                </a:tc>
                <a:tc>
                  <a:txBody>
                    <a:bodyPr/>
                    <a:p>
                      <a:pPr algn="ctr"/>
                      <a:r>
                        <a:rPr lang="en-US" altLang="zh-CN" dirty="0">
                          <a:latin typeface="+mn-ea"/>
                          <a:ea typeface="+mn-ea"/>
                        </a:rPr>
                        <a:t>0</a:t>
                      </a:r>
                      <a:endParaRPr lang="zh-CN" altLang="en-US" dirty="0">
                        <a:latin typeface="+mn-ea"/>
                        <a:ea typeface="+mn-ea"/>
                      </a:endParaRPr>
                    </a:p>
                  </a:txBody>
                  <a:tcPr/>
                </a:tc>
              </a:tr>
              <a:tr h="452250">
                <a:tc vMerge="1">
                  <a:tcPr/>
                </a:tc>
                <a:tc vMerge="1">
                  <a:tcPr/>
                </a:tc>
                <a:tc>
                  <a:txBody>
                    <a:bodyPr/>
                    <a:p>
                      <a:r>
                        <a:rPr lang="zh-CN" altLang="en-US" dirty="0">
                          <a:latin typeface="+mn-ea"/>
                          <a:ea typeface="+mn-ea"/>
                        </a:rPr>
                        <a:t>火险事件</a:t>
                      </a:r>
                      <a:endParaRPr lang="zh-CN" altLang="en-US" dirty="0">
                        <a:latin typeface="+mn-ea"/>
                        <a:ea typeface="+mn-ea"/>
                      </a:endParaRPr>
                    </a:p>
                  </a:txBody>
                  <a:tcPr/>
                </a:tc>
                <a:tc>
                  <a:txBody>
                    <a:bodyPr/>
                    <a:p>
                      <a:pPr algn="ctr"/>
                      <a:r>
                        <a:rPr lang="en-US" altLang="zh-CN" dirty="0">
                          <a:latin typeface="+mn-ea"/>
                          <a:ea typeface="+mn-ea"/>
                        </a:rPr>
                        <a:t>0</a:t>
                      </a:r>
                      <a:endParaRPr lang="zh-CN" altLang="en-US" dirty="0">
                        <a:latin typeface="+mn-ea"/>
                        <a:ea typeface="+mn-ea"/>
                      </a:endParaRPr>
                    </a:p>
                  </a:txBody>
                  <a:tcPr/>
                </a:tc>
              </a:tr>
              <a:tr h="452250">
                <a:tc vMerge="1">
                  <a:tcPr/>
                </a:tc>
                <a:tc vMerge="1">
                  <a:tcPr/>
                </a:tc>
                <a:tc>
                  <a:txBody>
                    <a:bodyPr/>
                    <a:p>
                      <a:r>
                        <a:rPr lang="zh-CN" altLang="en-US" dirty="0">
                          <a:latin typeface="+mn-ea"/>
                          <a:ea typeface="+mn-ea"/>
                        </a:rPr>
                        <a:t>应急疏散演练</a:t>
                      </a:r>
                      <a:endParaRPr lang="zh-CN" altLang="en-US" dirty="0">
                        <a:latin typeface="+mn-ea"/>
                        <a:ea typeface="+mn-ea"/>
                      </a:endParaRPr>
                    </a:p>
                  </a:txBody>
                  <a:tcPr/>
                </a:tc>
                <a:tc>
                  <a:txBody>
                    <a:bodyPr/>
                    <a:p>
                      <a:pPr algn="ctr"/>
                      <a:r>
                        <a:rPr lang="en-US" altLang="zh-CN" dirty="0">
                          <a:latin typeface="+mn-ea"/>
                          <a:ea typeface="+mn-ea"/>
                        </a:rPr>
                        <a:t>90%</a:t>
                      </a:r>
                      <a:endParaRPr lang="zh-CN" altLang="en-US" dirty="0">
                        <a:latin typeface="+mn-ea"/>
                        <a:ea typeface="+mn-ea"/>
                      </a:endParaRPr>
                    </a:p>
                  </a:txBody>
                  <a:tcPr/>
                </a:tc>
              </a:tr>
              <a:tr h="452250">
                <a:tc rowSpan="4">
                  <a:txBody>
                    <a:bodyPr/>
                    <a:p>
                      <a:pPr algn="ctr"/>
                      <a:r>
                        <a:rPr lang="en-US" altLang="zh-CN" dirty="0">
                          <a:latin typeface="+mn-ea"/>
                          <a:ea typeface="+mn-ea"/>
                        </a:rPr>
                        <a:t>3</a:t>
                      </a:r>
                      <a:endParaRPr lang="zh-CN" altLang="en-US" dirty="0">
                        <a:latin typeface="+mn-ea"/>
                        <a:ea typeface="+mn-ea"/>
                      </a:endParaRPr>
                    </a:p>
                  </a:txBody>
                  <a:tcPr anchor="ctr"/>
                </a:tc>
                <a:tc rowSpan="4">
                  <a:txBody>
                    <a:bodyPr/>
                    <a:p>
                      <a:pPr algn="ctr"/>
                      <a:r>
                        <a:rPr lang="zh-CN" altLang="en-US" dirty="0">
                          <a:latin typeface="+mn-ea"/>
                          <a:ea typeface="+mn-ea"/>
                        </a:rPr>
                        <a:t>职业健康</a:t>
                      </a:r>
                      <a:endParaRPr lang="zh-CN" altLang="en-US" dirty="0">
                        <a:latin typeface="+mn-ea"/>
                        <a:ea typeface="+mn-ea"/>
                      </a:endParaRPr>
                    </a:p>
                  </a:txBody>
                  <a:tcPr anchor="ctr"/>
                </a:tc>
                <a:tc>
                  <a:txBody>
                    <a:bodyPr/>
                    <a:p>
                      <a:r>
                        <a:rPr lang="zh-CN" altLang="en-US" dirty="0">
                          <a:latin typeface="+mn-ea"/>
                          <a:ea typeface="+mn-ea"/>
                        </a:rPr>
                        <a:t>职业病事故</a:t>
                      </a:r>
                      <a:endParaRPr lang="zh-CN" altLang="en-US" dirty="0">
                        <a:latin typeface="+mn-ea"/>
                        <a:ea typeface="+mn-ea"/>
                      </a:endParaRPr>
                    </a:p>
                  </a:txBody>
                  <a:tcPr/>
                </a:tc>
                <a:tc>
                  <a:txBody>
                    <a:bodyPr/>
                    <a:p>
                      <a:pPr algn="ctr"/>
                      <a:r>
                        <a:rPr lang="en-US" altLang="zh-CN" dirty="0">
                          <a:latin typeface="+mn-ea"/>
                          <a:ea typeface="+mn-ea"/>
                        </a:rPr>
                        <a:t>0</a:t>
                      </a:r>
                      <a:endParaRPr lang="zh-CN" altLang="en-US" dirty="0">
                        <a:latin typeface="+mn-ea"/>
                        <a:ea typeface="+mn-ea"/>
                      </a:endParaRPr>
                    </a:p>
                  </a:txBody>
                  <a:tcPr/>
                </a:tc>
              </a:tr>
              <a:tr h="452250">
                <a:tc vMerge="1">
                  <a:tcPr/>
                </a:tc>
                <a:tc vMerge="1">
                  <a:tcPr/>
                </a:tc>
                <a:tc>
                  <a:txBody>
                    <a:bodyPr/>
                    <a:p>
                      <a:r>
                        <a:rPr lang="zh-CN" altLang="en-US" dirty="0">
                          <a:latin typeface="+mn-ea"/>
                          <a:ea typeface="+mn-ea"/>
                        </a:rPr>
                        <a:t>疑似职业病员工</a:t>
                      </a:r>
                      <a:endParaRPr lang="zh-CN" altLang="en-US" dirty="0">
                        <a:latin typeface="+mn-ea"/>
                        <a:ea typeface="+mn-ea"/>
                      </a:endParaRPr>
                    </a:p>
                  </a:txBody>
                  <a:tcPr/>
                </a:tc>
                <a:tc>
                  <a:txBody>
                    <a:bodyPr/>
                    <a:p>
                      <a:pPr algn="ctr"/>
                      <a:r>
                        <a:rPr lang="en-US" altLang="zh-CN" dirty="0">
                          <a:latin typeface="+mn-ea"/>
                          <a:ea typeface="+mn-ea"/>
                        </a:rPr>
                        <a:t>0</a:t>
                      </a:r>
                      <a:endParaRPr lang="zh-CN" altLang="en-US" dirty="0">
                        <a:latin typeface="+mn-ea"/>
                        <a:ea typeface="+mn-ea"/>
                      </a:endParaRPr>
                    </a:p>
                  </a:txBody>
                  <a:tcPr/>
                </a:tc>
              </a:tr>
              <a:tr h="452250">
                <a:tc vMerge="1">
                  <a:tcPr/>
                </a:tc>
                <a:tc vMerge="1">
                  <a:tcPr/>
                </a:tc>
                <a:tc>
                  <a:txBody>
                    <a:bodyPr/>
                    <a:p>
                      <a:r>
                        <a:rPr lang="zh-CN" altLang="en-US" dirty="0">
                          <a:latin typeface="+mn-ea"/>
                          <a:ea typeface="+mn-ea"/>
                        </a:rPr>
                        <a:t>体检率</a:t>
                      </a:r>
                      <a:endParaRPr lang="zh-CN" altLang="en-US" dirty="0">
                        <a:latin typeface="+mn-ea"/>
                        <a:ea typeface="+mn-ea"/>
                      </a:endParaRPr>
                    </a:p>
                  </a:txBody>
                  <a:tcPr/>
                </a:tc>
                <a:tc>
                  <a:txBody>
                    <a:bodyPr/>
                    <a:p>
                      <a:pPr algn="ctr"/>
                      <a:r>
                        <a:rPr lang="en-US" altLang="zh-CN" dirty="0">
                          <a:latin typeface="+mn-ea"/>
                          <a:ea typeface="+mn-ea"/>
                        </a:rPr>
                        <a:t>100%</a:t>
                      </a:r>
                      <a:endParaRPr lang="zh-CN" altLang="en-US" dirty="0">
                        <a:latin typeface="+mn-ea"/>
                        <a:ea typeface="+mn-ea"/>
                      </a:endParaRPr>
                    </a:p>
                  </a:txBody>
                  <a:tcPr/>
                </a:tc>
              </a:tr>
              <a:tr h="452250">
                <a:tc vMerge="1">
                  <a:tcPr/>
                </a:tc>
                <a:tc vMerge="1">
                  <a:tcPr/>
                </a:tc>
                <a:tc>
                  <a:txBody>
                    <a:bodyPr/>
                    <a:p>
                      <a:r>
                        <a:rPr lang="zh-CN" altLang="en-US" dirty="0">
                          <a:latin typeface="+mn-ea"/>
                          <a:ea typeface="+mn-ea"/>
                        </a:rPr>
                        <a:t>食物中毒</a:t>
                      </a:r>
                      <a:endParaRPr lang="zh-CN" altLang="en-US" dirty="0">
                        <a:latin typeface="+mn-ea"/>
                        <a:ea typeface="+mn-ea"/>
                      </a:endParaRPr>
                    </a:p>
                  </a:txBody>
                  <a:tcPr/>
                </a:tc>
                <a:tc>
                  <a:txBody>
                    <a:bodyPr/>
                    <a:p>
                      <a:pPr algn="ctr"/>
                      <a:r>
                        <a:rPr lang="en-US" altLang="zh-CN" dirty="0">
                          <a:latin typeface="+mn-ea"/>
                          <a:ea typeface="+mn-ea"/>
                        </a:rPr>
                        <a:t>0</a:t>
                      </a:r>
                      <a:endParaRPr lang="zh-CN" altLang="en-US" dirty="0">
                        <a:latin typeface="+mn-ea"/>
                        <a:ea typeface="+mn-ea"/>
                      </a:endParaRPr>
                    </a:p>
                  </a:txBody>
                  <a:tcPr/>
                </a:tc>
              </a:tr>
              <a:tr h="452250">
                <a:tc rowSpan="2">
                  <a:txBody>
                    <a:bodyPr/>
                    <a:p>
                      <a:pPr algn="ctr"/>
                      <a:r>
                        <a:rPr lang="en-US" altLang="zh-CN" dirty="0">
                          <a:latin typeface="+mn-ea"/>
                          <a:ea typeface="+mn-ea"/>
                        </a:rPr>
                        <a:t>4</a:t>
                      </a:r>
                      <a:endParaRPr lang="zh-CN" altLang="en-US" dirty="0">
                        <a:latin typeface="+mn-ea"/>
                        <a:ea typeface="+mn-ea"/>
                      </a:endParaRPr>
                    </a:p>
                  </a:txBody>
                  <a:tcPr anchor="ctr">
                    <a:solidFill>
                      <a:schemeClr val="accent5">
                        <a:lumMod val="20000"/>
                        <a:lumOff val="80000"/>
                      </a:schemeClr>
                    </a:solidFill>
                  </a:tcPr>
                </a:tc>
                <a:tc rowSpan="2">
                  <a:txBody>
                    <a:bodyPr/>
                    <a:p>
                      <a:pPr algn="ctr"/>
                      <a:r>
                        <a:rPr lang="zh-CN" altLang="en-US" dirty="0">
                          <a:latin typeface="+mn-ea"/>
                          <a:ea typeface="+mn-ea"/>
                        </a:rPr>
                        <a:t>环境</a:t>
                      </a:r>
                      <a:endParaRPr lang="zh-CN" altLang="en-US" dirty="0">
                        <a:latin typeface="+mn-ea"/>
                        <a:ea typeface="+mn-ea"/>
                      </a:endParaRPr>
                    </a:p>
                  </a:txBody>
                  <a:tcPr anchor="ctr">
                    <a:solidFill>
                      <a:schemeClr val="accent5">
                        <a:lumMod val="20000"/>
                        <a:lumOff val="80000"/>
                      </a:schemeClr>
                    </a:solidFill>
                  </a:tcPr>
                </a:tc>
                <a:tc>
                  <a:txBody>
                    <a:bodyPr/>
                    <a:p>
                      <a:r>
                        <a:rPr lang="zh-CN" altLang="en-US" dirty="0">
                          <a:latin typeface="+mn-ea"/>
                          <a:ea typeface="+mn-ea"/>
                        </a:rPr>
                        <a:t>污染事故、投诉事件</a:t>
                      </a:r>
                      <a:endParaRPr lang="zh-CN" altLang="en-US" dirty="0">
                        <a:latin typeface="+mn-ea"/>
                        <a:ea typeface="+mn-ea"/>
                      </a:endParaRPr>
                    </a:p>
                  </a:txBody>
                  <a:tcPr/>
                </a:tc>
                <a:tc>
                  <a:txBody>
                    <a:bodyPr/>
                    <a:p>
                      <a:pPr algn="ctr"/>
                      <a:r>
                        <a:rPr lang="en-US" altLang="zh-CN" dirty="0">
                          <a:latin typeface="+mn-ea"/>
                          <a:ea typeface="+mn-ea"/>
                        </a:rPr>
                        <a:t>0</a:t>
                      </a:r>
                      <a:endParaRPr lang="zh-CN" altLang="en-US" dirty="0">
                        <a:latin typeface="+mn-ea"/>
                        <a:ea typeface="+mn-ea"/>
                      </a:endParaRPr>
                    </a:p>
                  </a:txBody>
                  <a:tcPr/>
                </a:tc>
              </a:tr>
              <a:tr h="452250">
                <a:tc vMerge="1">
                  <a:tcPr/>
                </a:tc>
                <a:tc vMerge="1">
                  <a:tcPr/>
                </a:tc>
                <a:tc>
                  <a:txBody>
                    <a:bodyPr/>
                    <a:p>
                      <a:r>
                        <a:rPr lang="zh-CN" altLang="en-US" dirty="0">
                          <a:latin typeface="+mn-ea"/>
                          <a:ea typeface="+mn-ea"/>
                        </a:rPr>
                        <a:t>危险废物处置</a:t>
                      </a:r>
                      <a:endParaRPr lang="zh-CN" altLang="en-US" dirty="0">
                        <a:latin typeface="+mn-ea"/>
                        <a:ea typeface="+mn-ea"/>
                      </a:endParaRPr>
                    </a:p>
                  </a:txBody>
                  <a:tcPr/>
                </a:tc>
                <a:tc>
                  <a:txBody>
                    <a:bodyPr/>
                    <a:p>
                      <a:pPr algn="ctr"/>
                      <a:r>
                        <a:rPr lang="en-US" altLang="zh-CN" dirty="0">
                          <a:latin typeface="+mn-ea"/>
                          <a:ea typeface="+mn-ea"/>
                        </a:rPr>
                        <a:t>100%</a:t>
                      </a:r>
                      <a:endParaRPr lang="zh-CN" altLang="en-US" dirty="0">
                        <a:latin typeface="+mn-ea"/>
                        <a:ea typeface="+mn-ea"/>
                      </a:endParaRPr>
                    </a:p>
                  </a:txBody>
                  <a:tcPr/>
                </a:tc>
              </a:tr>
            </a:tbl>
          </a:graphicData>
        </a:graphic>
      </p:graphicFrame>
      <p:sp>
        <p:nvSpPr>
          <p:cNvPr id="3" name="标题 2"/>
          <p:cNvSpPr>
            <a:spLocks noGrp="1"/>
          </p:cNvSpPr>
          <p:nvPr>
            <p:custDataLst>
              <p:tags r:id="rId1"/>
            </p:custDataLst>
          </p:nvPr>
        </p:nvSpPr>
        <p:spPr>
          <a:xfrm>
            <a:off x="1099221" y="400618"/>
            <a:ext cx="6851015" cy="645795"/>
          </a:xfrm>
          <a:prstGeom prst="rect">
            <a:avLst/>
          </a:prstGeom>
        </p:spPr>
        <p:txBody>
          <a:bodyPr vert="horz" wrap="square" lIns="0" tIns="0" rIns="0" bIns="0" rtlCol="0" anchor="b" anchorCtr="0">
            <a:normAutofit/>
          </a:bodyPr>
          <a:lstStyle>
            <a:lvl1pPr marL="0" marR="0" algn="l" defTabSz="914400" rtl="0" eaLnBrk="1" fontAlgn="auto" latinLnBrk="0" hangingPunct="1">
              <a:lnSpc>
                <a:spcPct val="120000"/>
              </a:lnSpc>
              <a:spcBef>
                <a:spcPct val="0"/>
              </a:spcBef>
              <a:buClrTx/>
              <a:buSzTx/>
              <a:buFontTx/>
              <a:buNone/>
              <a:defRPr kumimoji="0" lang="zh-CN" altLang="en-US" sz="3500" b="1" i="0" u="none" strike="noStrike" kern="1200" cap="none" spc="300" normalizeH="0" baseline="0" noProof="1">
                <a:solidFill>
                  <a:schemeClr val="dk1">
                    <a:lumMod val="85000"/>
                    <a:lumOff val="15000"/>
                  </a:schemeClr>
                </a:solidFill>
                <a:uFillTx/>
                <a:latin typeface="Arial" panose="020B0604020202020204" pitchFamily="34" charset="0"/>
                <a:ea typeface="汉仪旗黑-85S" panose="00020600040101010101" pitchFamily="18" charset="-122"/>
                <a:cs typeface="+mj-cs"/>
              </a:defRPr>
            </a:lvl1pPr>
          </a:lstStyle>
          <a:p>
            <a:pPr marL="0" indent="0" algn="l">
              <a:lnSpc>
                <a:spcPct val="120000"/>
              </a:lnSpc>
              <a:spcBef>
                <a:spcPts val="0"/>
              </a:spcBef>
              <a:spcAft>
                <a:spcPts val="0"/>
              </a:spcAft>
              <a:buSzPct val="100000"/>
              <a:buNone/>
            </a:pPr>
            <a:r>
              <a:rPr lang="zh-CN" altLang="en-US" sz="3500" dirty="0">
                <a:solidFill>
                  <a:schemeClr val="dk1">
                    <a:lumMod val="85000"/>
                    <a:lumOff val="15000"/>
                  </a:schemeClr>
                </a:solidFill>
              </a:rPr>
              <a:t>一季度安全工作结果分析</a:t>
            </a:r>
            <a:endParaRPr lang="zh-CN" altLang="en-US" sz="3500" dirty="0">
              <a:solidFill>
                <a:schemeClr val="dk1">
                  <a:lumMod val="85000"/>
                  <a:lumOff val="15000"/>
                </a:schemeClr>
              </a:solidFill>
            </a:endParaRPr>
          </a:p>
        </p:txBody>
      </p:sp>
      <p:sp>
        <p:nvSpPr>
          <p:cNvPr id="16" name="文本占位符 8"/>
          <p:cNvSpPr>
            <a:spLocks noGrp="1"/>
          </p:cNvSpPr>
          <p:nvPr>
            <p:custDataLst>
              <p:tags r:id="rId2"/>
            </p:custDataLst>
          </p:nvPr>
        </p:nvSpPr>
        <p:spPr>
          <a:xfrm>
            <a:off x="7340600" y="401320"/>
            <a:ext cx="3759200" cy="644525"/>
          </a:xfrm>
          <a:prstGeom prst="rect">
            <a:avLst/>
          </a:prstGeom>
          <a:solidFill>
            <a:schemeClr val="accent1"/>
          </a:solidFill>
        </p:spPr>
        <p:txBody>
          <a:bodyPr vert="horz" wrap="square" lIns="0" tIns="0" rIns="0" bIns="0" rtlCol="0" anchor="ctr" anchorCtr="0">
            <a:normAutofit lnSpcReduction="10000"/>
          </a:bodyPr>
          <a:lstStyle>
            <a:lvl1pPr marL="0" indent="0" algn="l" defTabSz="914400" rtl="0" eaLnBrk="1" fontAlgn="auto" latinLnBrk="0" hangingPunct="1">
              <a:lnSpc>
                <a:spcPct val="130000"/>
              </a:lnSpc>
              <a:spcBef>
                <a:spcPts val="0"/>
              </a:spcBef>
              <a:spcAft>
                <a:spcPts val="750"/>
              </a:spcAft>
              <a:buFont typeface="Arial" panose="020B0604020202020204" pitchFamily="34" charset="0"/>
              <a:buNone/>
              <a:defRPr sz="1600" b="1" u="none" strike="noStrike" kern="1200" cap="none" spc="110" normalizeH="0" baseline="0">
                <a:solidFill>
                  <a:schemeClr val="bg1"/>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750"/>
              </a:spcAft>
              <a:buFont typeface="Arial" panose="020B0604020202020204" pitchFamily="34" charset="0"/>
              <a:buChar char="•"/>
              <a:tabLst>
                <a:tab pos="1609725" algn="l"/>
              </a:tabLst>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750"/>
              </a:spcAft>
              <a:buFont typeface="Arial" panose="020B0604020202020204" pitchFamily="34" charset="0"/>
              <a:buChar char="•"/>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ctr">
              <a:lnSpc>
                <a:spcPct val="100000"/>
              </a:lnSpc>
              <a:buNone/>
            </a:pPr>
            <a:r>
              <a:rPr lang="en-US" altLang="zh-CN" sz="4400" spc="200" dirty="0">
                <a:solidFill>
                  <a:schemeClr val="lt1"/>
                </a:solidFill>
              </a:rPr>
              <a:t>01</a:t>
            </a:r>
            <a:endParaRPr lang="en-US" altLang="zh-CN" sz="4400" spc="200" dirty="0">
              <a:solidFill>
                <a:schemeClr val="lt1"/>
              </a:solidFill>
            </a:endParaRPr>
          </a:p>
        </p:txBody>
      </p:sp>
    </p:spTree>
    <p:custDataLst>
      <p:tags r:id="rId3"/>
    </p:custData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3" name="图片 2"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grpSp>
        <p:nvGrpSpPr>
          <p:cNvPr id="8" name="组合 7"/>
          <p:cNvGrpSpPr/>
          <p:nvPr/>
        </p:nvGrpSpPr>
        <p:grpSpPr>
          <a:xfrm>
            <a:off x="360304" y="629588"/>
            <a:ext cx="739094" cy="586261"/>
            <a:chOff x="5357811" y="1174089"/>
            <a:chExt cx="1743579" cy="1383041"/>
          </a:xfrm>
        </p:grpSpPr>
        <p:sp>
          <p:nvSpPr>
            <p:cNvPr id="10" name="圆角矩形 9"/>
            <p:cNvSpPr/>
            <p:nvPr>
              <p:custDataLst>
                <p:tags r:id="rId5"/>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12" name="文本框 11"/>
            <p:cNvSpPr txBox="1"/>
            <p:nvPr>
              <p:custDataLst>
                <p:tags r:id="rId6"/>
              </p:custDataLst>
            </p:nvPr>
          </p:nvSpPr>
          <p:spPr>
            <a:xfrm>
              <a:off x="5357811" y="1310005"/>
              <a:ext cx="1743579" cy="1231373"/>
            </a:xfrm>
            <a:prstGeom prst="rect">
              <a:avLst/>
            </a:prstGeom>
            <a:noFill/>
          </p:spPr>
          <p:txBody>
            <a:bodyPr wrap="square" rtlCol="0">
              <a:spAutoFit/>
            </a:bodyPr>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sp>
        <p:nvSpPr>
          <p:cNvPr id="2" name="Freeform 53"/>
          <p:cNvSpPr/>
          <p:nvPr>
            <p:custDataLst>
              <p:tags r:id="rId7"/>
            </p:custDataLst>
          </p:nvPr>
        </p:nvSpPr>
        <p:spPr bwMode="auto">
          <a:xfrm flipH="1">
            <a:off x="0" y="786213"/>
            <a:ext cx="2920608" cy="5837968"/>
          </a:xfrm>
          <a:custGeom>
            <a:avLst/>
            <a:gdLst>
              <a:gd name="T0" fmla="*/ 1798 w 1798"/>
              <a:gd name="T1" fmla="*/ 0 h 3594"/>
              <a:gd name="T2" fmla="*/ 0 w 1798"/>
              <a:gd name="T3" fmla="*/ 1797 h 3594"/>
              <a:gd name="T4" fmla="*/ 1798 w 1798"/>
              <a:gd name="T5" fmla="*/ 3594 h 3594"/>
              <a:gd name="T6" fmla="*/ 1798 w 1798"/>
              <a:gd name="T7" fmla="*/ 2866 h 3594"/>
              <a:gd name="T8" fmla="*/ 729 w 1798"/>
              <a:gd name="T9" fmla="*/ 1797 h 3594"/>
              <a:gd name="T10" fmla="*/ 1798 w 1798"/>
              <a:gd name="T11" fmla="*/ 728 h 3594"/>
              <a:gd name="T12" fmla="*/ 1798 w 1798"/>
              <a:gd name="T13" fmla="*/ 0 h 3594"/>
            </a:gdLst>
            <a:ahLst/>
            <a:cxnLst>
              <a:cxn ang="0">
                <a:pos x="T0" y="T1"/>
              </a:cxn>
              <a:cxn ang="0">
                <a:pos x="T2" y="T3"/>
              </a:cxn>
              <a:cxn ang="0">
                <a:pos x="T4" y="T5"/>
              </a:cxn>
              <a:cxn ang="0">
                <a:pos x="T6" y="T7"/>
              </a:cxn>
              <a:cxn ang="0">
                <a:pos x="T8" y="T9"/>
              </a:cxn>
              <a:cxn ang="0">
                <a:pos x="T10" y="T11"/>
              </a:cxn>
              <a:cxn ang="0">
                <a:pos x="T12" y="T13"/>
              </a:cxn>
            </a:cxnLst>
            <a:rect l="0" t="0" r="r" b="b"/>
            <a:pathLst>
              <a:path w="1798" h="3594">
                <a:moveTo>
                  <a:pt x="1798" y="0"/>
                </a:moveTo>
                <a:lnTo>
                  <a:pt x="0" y="1797"/>
                </a:lnTo>
                <a:lnTo>
                  <a:pt x="1798" y="3594"/>
                </a:lnTo>
                <a:lnTo>
                  <a:pt x="1798" y="2866"/>
                </a:lnTo>
                <a:lnTo>
                  <a:pt x="729" y="1797"/>
                </a:lnTo>
                <a:lnTo>
                  <a:pt x="1798" y="728"/>
                </a:lnTo>
                <a:lnTo>
                  <a:pt x="1798" y="0"/>
                </a:lnTo>
                <a:close/>
              </a:path>
            </a:pathLst>
          </a:custGeom>
          <a:solidFill>
            <a:schemeClr val="lt1">
              <a:lumMod val="95000"/>
              <a:alpha val="43000"/>
            </a:schemeClr>
          </a:solidFill>
          <a:ln>
            <a:noFill/>
          </a:ln>
        </p:spPr>
        <p:txBody>
          <a:bodyPr vert="horz" wrap="square" lIns="91440" tIns="45720" rIns="91440" bIns="45720" numCol="1" anchor="t" anchorCtr="0" compatLnSpc="1"/>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custDataLst>
              <p:tags r:id="rId8"/>
            </p:custDataLst>
          </p:nvPr>
        </p:nvSpPr>
        <p:spPr>
          <a:xfrm>
            <a:off x="1275327" y="2251816"/>
            <a:ext cx="3553047" cy="3499704"/>
          </a:xfrm>
          <a:prstGeom prst="rect">
            <a:avLst/>
          </a:prstGeom>
          <a:solidFill>
            <a:schemeClr val="lt1"/>
          </a:solidFill>
          <a:ln w="3175">
            <a:solidFill>
              <a:schemeClr val="accent1">
                <a:lumMod val="75000"/>
              </a:schemeClr>
            </a:solidFill>
          </a:ln>
          <a:effectLst>
            <a:outerShdw blurRad="508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pic>
        <p:nvPicPr>
          <p:cNvPr id="13" name="图片 12"/>
          <p:cNvPicPr>
            <a:picLocks noChangeAspect="1"/>
          </p:cNvPicPr>
          <p:nvPr>
            <p:custDataLst>
              <p:tags r:id="rId9"/>
            </p:custDataLst>
          </p:nvPr>
        </p:nvPicPr>
        <p:blipFill rotWithShape="1">
          <a:blip r:embed="rId10"/>
          <a:srcRect t="7246" r="18943" b="19220"/>
          <a:stretch>
            <a:fillRect/>
          </a:stretch>
        </p:blipFill>
        <p:spPr>
          <a:xfrm>
            <a:off x="1403598" y="2370490"/>
            <a:ext cx="3296502" cy="3262357"/>
          </a:xfrm>
          <a:prstGeom prst="rect">
            <a:avLst/>
          </a:prstGeom>
        </p:spPr>
      </p:pic>
      <p:sp>
        <p:nvSpPr>
          <p:cNvPr id="6" name="矩形 5"/>
          <p:cNvSpPr/>
          <p:nvPr>
            <p:custDataLst>
              <p:tags r:id="rId11"/>
            </p:custDataLst>
          </p:nvPr>
        </p:nvSpPr>
        <p:spPr>
          <a:xfrm>
            <a:off x="6096000" y="1"/>
            <a:ext cx="6096000" cy="68580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p:cNvSpPr txBox="1"/>
          <p:nvPr>
            <p:custDataLst>
              <p:tags r:id="rId12"/>
            </p:custDataLst>
          </p:nvPr>
        </p:nvSpPr>
        <p:spPr>
          <a:xfrm>
            <a:off x="1303119" y="978831"/>
            <a:ext cx="3497463" cy="524656"/>
          </a:xfrm>
          <a:prstGeom prst="rect">
            <a:avLst/>
          </a:prstGeom>
        </p:spPr>
        <p:txBody>
          <a:bodyPr vert="horz" lIns="91440" tIns="45720" rIns="91440" bIns="45720" rtlCol="0" anchor="ctr" anchorCtr="0">
            <a:normAutofit fontScale="90000"/>
          </a:bodyPr>
          <a:lstStyle>
            <a:lvl1pPr marR="0" algn="ctr" fontAlgn="auto">
              <a:lnSpc>
                <a:spcPct val="100000"/>
              </a:lnSpc>
              <a:spcBef>
                <a:spcPct val="0"/>
              </a:spcBef>
              <a:buNone/>
              <a:defRPr kumimoji="0" lang="zh-CN" altLang="en-US" sz="2800" b="1" i="0" u="none" strike="noStrike" cap="none" spc="300" normalizeH="0" baseline="0" noProof="1" dirty="0">
                <a:solidFill>
                  <a:schemeClr val="tx1">
                    <a:lumMod val="85000"/>
                    <a:lumOff val="15000"/>
                  </a:schemeClr>
                </a:solidFill>
                <a:uFillTx/>
                <a:latin typeface="+mj-ea"/>
                <a:ea typeface="+mj-ea"/>
                <a:cs typeface="+mj-cs"/>
                <a:sym typeface="+mn-ea"/>
              </a:defRPr>
            </a:lvl1pPr>
          </a:lstStyle>
          <a:p>
            <a:pPr marL="0" marR="0" lvl="0" indent="0" algn="ctr" defTabSz="914400" rtl="0" eaLnBrk="1" fontAlgn="auto" latinLnBrk="0" hangingPunct="1">
              <a:lnSpc>
                <a:spcPct val="100000"/>
              </a:lnSpc>
              <a:spcBef>
                <a:spcPts val="0"/>
              </a:spcBef>
              <a:spcAft>
                <a:spcPts val="0"/>
              </a:spcAft>
              <a:buSzPct val="100000"/>
              <a:buFontTx/>
              <a:buNone/>
            </a:pPr>
            <a:r>
              <a:rPr kumimoji="0" lang="zh-CN" altLang="en-US" b="1" i="0" kern="1200" cap="none" spc="300" normalizeH="0" noProof="1" dirty="0">
                <a:ln>
                  <a:noFill/>
                </a:ln>
                <a:solidFill>
                  <a:schemeClr val="accent1"/>
                </a:solidFill>
                <a:effectLst/>
                <a:latin typeface="微软雅黑" panose="020B0503020204020204" pitchFamily="34" charset="-122"/>
                <a:ea typeface="微软雅黑" panose="020B0503020204020204" pitchFamily="34" charset="-122"/>
              </a:rPr>
              <a:t>公司事故案例</a:t>
            </a:r>
            <a:endParaRPr kumimoji="0" lang="zh-CN" altLang="en-US" b="1" i="0" kern="1200" cap="none" spc="300" normalizeH="0" noProof="1" dirty="0">
              <a:ln>
                <a:noFill/>
              </a:ln>
              <a:solidFill>
                <a:schemeClr val="accent1"/>
              </a:solidFill>
              <a:effectLst/>
              <a:latin typeface="微软雅黑" panose="020B0503020204020204" pitchFamily="34" charset="-122"/>
              <a:ea typeface="微软雅黑" panose="020B0503020204020204" pitchFamily="34" charset="-122"/>
            </a:endParaRPr>
          </a:p>
        </p:txBody>
      </p:sp>
      <p:sp>
        <p:nvSpPr>
          <p:cNvPr id="7" name="流程图: 接点 2"/>
          <p:cNvSpPr/>
          <p:nvPr>
            <p:custDataLst>
              <p:tags r:id="rId13"/>
            </p:custDataLst>
          </p:nvPr>
        </p:nvSpPr>
        <p:spPr>
          <a:xfrm>
            <a:off x="1029140" y="1121021"/>
            <a:ext cx="246187" cy="24618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文本框 15"/>
          <p:cNvSpPr txBox="1"/>
          <p:nvPr>
            <p:custDataLst>
              <p:tags r:id="rId14"/>
            </p:custDataLst>
          </p:nvPr>
        </p:nvSpPr>
        <p:spPr>
          <a:xfrm>
            <a:off x="6590030" y="597662"/>
            <a:ext cx="5107940" cy="5662675"/>
          </a:xfrm>
          <a:prstGeom prst="rect">
            <a:avLst/>
          </a:prstGeom>
          <a:noFill/>
        </p:spPr>
        <p:txBody>
          <a:bodyPr vert="horz" lIns="90000" tIns="46800" rIns="90000" bIns="46800" rtlCol="0" anchor="ctr">
            <a:normAutofit/>
          </a:bodyPr>
          <a:lstStyle>
            <a:lvl1pPr marL="285750" marR="0" lvl="0" indent="-285750" fontAlgn="auto">
              <a:lnSpc>
                <a:spcPct val="130000"/>
              </a:lnSpc>
              <a:spcBef>
                <a:spcPts val="0"/>
              </a:spcBef>
              <a:spcAft>
                <a:spcPts val="800"/>
              </a:spcAft>
              <a:buFont typeface="+mj-ea"/>
              <a:buAutoNum type="ea1JpnChsDbPeriod"/>
              <a:defRPr kumimoji="0" lang="zh-CN" altLang="en-US" sz="1100" b="0" i="0" u="none" strike="noStrike" cap="none" spc="150" normalizeH="0" baseline="0" noProof="1" dirty="0">
                <a:solidFill>
                  <a:schemeClr val="bg1"/>
                </a:solidFill>
                <a:uFillTx/>
                <a:latin typeface="微软雅黑" panose="020B0503020204020204" pitchFamily="34" charset="-122"/>
                <a:ea typeface="微软雅黑" panose="020B0503020204020204" pitchFamily="34" charset="-122"/>
                <a:sym typeface="+mn-ea"/>
              </a:defRPr>
            </a:lvl1pPr>
            <a:lvl2pPr marL="685800" marR="0" lvl="1" indent="-228600" fontAlgn="auto">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cap="none" spc="150" normalizeH="0" baseline="0" noProof="1" dirty="0">
                <a:solidFill>
                  <a:schemeClr val="tx1">
                    <a:lumMod val="75000"/>
                    <a:lumOff val="25000"/>
                  </a:schemeClr>
                </a:solidFill>
                <a:uFillTx/>
                <a:sym typeface="+mn-ea"/>
              </a:defRPr>
            </a:lvl2pPr>
            <a:lvl3pPr marL="1143000" marR="0" lvl="2"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3pPr>
            <a:lvl4pPr marL="1600200" marR="0" lvl="3"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4pPr>
            <a:lvl5pPr marL="2057400" marR="0" lvl="4" indent="-228600" fontAlgn="auto">
              <a:lnSpc>
                <a:spcPct val="130000"/>
              </a:lnSpc>
              <a:spcBef>
                <a:spcPts val="0"/>
              </a:spcBef>
              <a:spcAft>
                <a:spcPts val="1000"/>
              </a:spcAft>
              <a:buFont typeface="Arial" panose="020B0604020202020204" pitchFamily="34" charset="0"/>
              <a:buChar char="•"/>
              <a:defRPr kumimoji="0" lang="zh-CN" altLang="en-US" sz="1600" b="0" i="0" u="none" strike="noStrike" cap="none" spc="150" normalizeH="0" baseline="0" noProof="1" dirty="0">
                <a:solidFill>
                  <a:schemeClr val="tx1">
                    <a:lumMod val="75000"/>
                    <a:lumOff val="25000"/>
                  </a:schemeClr>
                </a:solidFill>
                <a:uFillTx/>
                <a:sym typeface="+mn-ea"/>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lvl="0" indent="-285750" algn="l">
              <a:lnSpc>
                <a:spcPct val="140000"/>
              </a:lnSpc>
              <a:spcBef>
                <a:spcPts val="0"/>
              </a:spcBef>
              <a:spcAft>
                <a:spcPts val="800"/>
              </a:spcAft>
              <a:buClr>
                <a:schemeClr val="bg1"/>
              </a:buClr>
              <a:buSzPct val="100000"/>
            </a:pPr>
            <a:r>
              <a:rPr lang="en-US" altLang="zh-CN" sz="15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XXXXXX公司事故案例</a:t>
            </a:r>
            <a:endParaRPr lang="en-US" altLang="zh-CN" sz="15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1" indent="0" algn="l">
              <a:lnSpc>
                <a:spcPct val="140000"/>
              </a:lnSpc>
              <a:spcBef>
                <a:spcPts val="0"/>
              </a:spcBef>
              <a:spcAft>
                <a:spcPts val="800"/>
              </a:spcAft>
              <a:buClr>
                <a:schemeClr val="bg1"/>
              </a:buClr>
              <a:buSzPct val="100000"/>
              <a:buNone/>
            </a:pPr>
            <a:r>
              <a:rPr lang="zh-CN" altLang="en-US" sz="15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公司事故公司事故公司事故公司事故公司事故公司事故公司事故公司事故公司事故公司事故公司事故公司事故公司事故公司事故公司事故公司事故公司事故公司事故公司事故公司事故公司事故公司事故公司事故公司事故</a:t>
            </a:r>
            <a:endParaRPr lang="zh-CN" altLang="en-US" sz="15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z="15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事故直接原因：事故直接原因事故直接原因事故直接原因事故直接原因事故直接原因事故直接原因</a:t>
            </a:r>
            <a:endParaRPr lang="zh-CN" altLang="en-US" sz="15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730250" lvl="2" indent="-222250" algn="l" fontAlgn="ctr">
              <a:lnSpc>
                <a:spcPct val="130000"/>
              </a:lnSpc>
              <a:spcBef>
                <a:spcPts val="0"/>
              </a:spcBef>
              <a:spcAft>
                <a:spcPts val="0"/>
              </a:spcAft>
              <a:buSzPct val="100000"/>
              <a:buFont typeface="Arial" panose="020B0604020202020204" pitchFamily="34" charset="0"/>
              <a:buChar char="●"/>
            </a:pPr>
            <a:r>
              <a:rPr lang="zh-CN" altLang="en-US" sz="15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事故间接原因：事故间接原因事故间接原因事故间接原因事故间接原因事故间接原因事故间接原因</a:t>
            </a:r>
            <a:endParaRPr lang="zh-CN" altLang="en-US" sz="15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5"/>
    </p:custData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sp>
        <p:nvSpPr>
          <p:cNvPr id="48" name="文本框 47"/>
          <p:cNvSpPr txBox="1"/>
          <p:nvPr>
            <p:custDataLst>
              <p:tags r:id="rId5"/>
            </p:custDataLst>
          </p:nvPr>
        </p:nvSpPr>
        <p:spPr>
          <a:xfrm>
            <a:off x="1345050" y="684471"/>
            <a:ext cx="2316480" cy="521970"/>
          </a:xfrm>
          <a:prstGeom prst="rect">
            <a:avLst/>
          </a:prstGeom>
          <a:noFill/>
        </p:spPr>
        <p:txBody>
          <a:bodyPr wrap="none" rtlCol="0">
            <a:spAutoFit/>
          </a:bodyPr>
          <a:lstStyle/>
          <a:p>
            <a:r>
              <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rPr>
              <a:t>公司事故案例</a:t>
            </a:r>
            <a:endPar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60304" y="629588"/>
            <a:ext cx="739094" cy="586261"/>
            <a:chOff x="5357811" y="1174089"/>
            <a:chExt cx="1743579" cy="1383041"/>
          </a:xfrm>
        </p:grpSpPr>
        <p:sp>
          <p:nvSpPr>
            <p:cNvPr id="51" name="圆角矩形 50"/>
            <p:cNvSpPr/>
            <p:nvPr>
              <p:custDataLst>
                <p:tags r:id="rId6"/>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52" name="文本框 51"/>
            <p:cNvSpPr txBox="1"/>
            <p:nvPr>
              <p:custDataLst>
                <p:tags r:id="rId7"/>
              </p:custDataLst>
            </p:nvPr>
          </p:nvSpPr>
          <p:spPr>
            <a:xfrm>
              <a:off x="5357811" y="1310005"/>
              <a:ext cx="1743579" cy="1231373"/>
            </a:xfrm>
            <a:prstGeom prst="rect">
              <a:avLst/>
            </a:prstGeom>
            <a:noFill/>
          </p:spPr>
          <p:txBody>
            <a:bodyPr wrap="square" rtlCol="0">
              <a:spAutoFit/>
            </a:bodyPr>
            <a:lstStyle/>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sp>
        <p:nvSpPr>
          <p:cNvPr id="14" name="文本框 13"/>
          <p:cNvSpPr txBox="1"/>
          <p:nvPr>
            <p:custDataLst>
              <p:tags r:id="rId8"/>
            </p:custDataLst>
          </p:nvPr>
        </p:nvSpPr>
        <p:spPr>
          <a:xfrm>
            <a:off x="2120325" y="1540666"/>
            <a:ext cx="7951350" cy="1014730"/>
          </a:xfrm>
          <a:prstGeom prst="rect">
            <a:avLst/>
          </a:prstGeom>
          <a:noFill/>
        </p:spPr>
        <p:txBody>
          <a:bodyPr wrap="square" rtlCol="0">
            <a:spAutoFit/>
          </a:bodyPr>
          <a:lstStyle/>
          <a:p>
            <a:pPr algn="ctr">
              <a:lnSpc>
                <a:spcPct val="150000"/>
              </a:lnSpc>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一季度公司</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起安全事故，但工作中反映出较大问题：操作工现场维修、维护设备易引发事故</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933031" y="2683988"/>
            <a:ext cx="3163140" cy="3665844"/>
            <a:chOff x="494460" y="2341256"/>
            <a:chExt cx="4040282" cy="4144489"/>
          </a:xfrm>
        </p:grpSpPr>
        <p:sp>
          <p:nvSpPr>
            <p:cNvPr id="18" name="矩形 17"/>
            <p:cNvSpPr/>
            <p:nvPr>
              <p:custDataLst>
                <p:tags r:id="rId9"/>
              </p:custDataLst>
            </p:nvPr>
          </p:nvSpPr>
          <p:spPr>
            <a:xfrm>
              <a:off x="494460" y="2341256"/>
              <a:ext cx="4040282" cy="4144489"/>
            </a:xfrm>
            <a:prstGeom prst="rect">
              <a:avLst/>
            </a:prstGeom>
            <a:solidFill>
              <a:schemeClr val="lt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custDataLst>
                <p:tags r:id="rId10"/>
              </p:custDataLst>
            </p:nvPr>
          </p:nvSpPr>
          <p:spPr>
            <a:xfrm>
              <a:off x="494460" y="2562520"/>
              <a:ext cx="4040282" cy="782722"/>
            </a:xfrm>
            <a:prstGeom prst="rect">
              <a:avLst/>
            </a:prstGeom>
            <a:gradFill>
              <a:gsLst>
                <a:gs pos="0">
                  <a:srgbClr val="52B7E1"/>
                </a:gs>
                <a:gs pos="96000">
                  <a:srgbClr val="0371C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514430" y="2683988"/>
            <a:ext cx="3163140" cy="3665844"/>
            <a:chOff x="494460" y="2341256"/>
            <a:chExt cx="4040282" cy="4144489"/>
          </a:xfrm>
        </p:grpSpPr>
        <p:sp>
          <p:nvSpPr>
            <p:cNvPr id="26" name="矩形 25"/>
            <p:cNvSpPr/>
            <p:nvPr>
              <p:custDataLst>
                <p:tags r:id="rId11"/>
              </p:custDataLst>
            </p:nvPr>
          </p:nvSpPr>
          <p:spPr>
            <a:xfrm>
              <a:off x="494460" y="2341256"/>
              <a:ext cx="4040282" cy="4144489"/>
            </a:xfrm>
            <a:prstGeom prst="rect">
              <a:avLst/>
            </a:prstGeom>
            <a:solidFill>
              <a:schemeClr val="lt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custDataLst>
                <p:tags r:id="rId12"/>
              </p:custDataLst>
            </p:nvPr>
          </p:nvSpPr>
          <p:spPr>
            <a:xfrm>
              <a:off x="494460" y="2562520"/>
              <a:ext cx="4040282" cy="782722"/>
            </a:xfrm>
            <a:prstGeom prst="rect">
              <a:avLst/>
            </a:prstGeom>
            <a:gradFill>
              <a:gsLst>
                <a:gs pos="0">
                  <a:srgbClr val="52B7E1"/>
                </a:gs>
                <a:gs pos="96000">
                  <a:srgbClr val="0371C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8095829" y="2683988"/>
            <a:ext cx="3163140" cy="3665844"/>
            <a:chOff x="494460" y="2341256"/>
            <a:chExt cx="4040282" cy="4144489"/>
          </a:xfrm>
        </p:grpSpPr>
        <p:sp>
          <p:nvSpPr>
            <p:cNvPr id="29" name="矩形 28"/>
            <p:cNvSpPr/>
            <p:nvPr>
              <p:custDataLst>
                <p:tags r:id="rId13"/>
              </p:custDataLst>
            </p:nvPr>
          </p:nvSpPr>
          <p:spPr>
            <a:xfrm>
              <a:off x="494460" y="2341256"/>
              <a:ext cx="4040282" cy="4144489"/>
            </a:xfrm>
            <a:prstGeom prst="rect">
              <a:avLst/>
            </a:prstGeom>
            <a:solidFill>
              <a:schemeClr val="lt1"/>
            </a:solid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custDataLst>
                <p:tags r:id="rId14"/>
              </p:custDataLst>
            </p:nvPr>
          </p:nvSpPr>
          <p:spPr>
            <a:xfrm>
              <a:off x="494460" y="2562520"/>
              <a:ext cx="4040282" cy="782722"/>
            </a:xfrm>
            <a:prstGeom prst="rect">
              <a:avLst/>
            </a:prstGeom>
            <a:gradFill>
              <a:gsLst>
                <a:gs pos="0">
                  <a:srgbClr val="52B7E1"/>
                </a:gs>
                <a:gs pos="96000">
                  <a:srgbClr val="0371C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pitchFamily="34" charset="-122"/>
                <a:ea typeface="微软雅黑" panose="020B0503020204020204" pitchFamily="34" charset="-122"/>
              </a:endParaRPr>
            </a:p>
          </p:txBody>
        </p:sp>
      </p:grpSp>
      <p:sp>
        <p:nvSpPr>
          <p:cNvPr id="5" name="文本框 4"/>
          <p:cNvSpPr txBox="1"/>
          <p:nvPr>
            <p:custDataLst>
              <p:tags r:id="rId15"/>
            </p:custDataLst>
          </p:nvPr>
        </p:nvSpPr>
        <p:spPr>
          <a:xfrm>
            <a:off x="1143702" y="3041195"/>
            <a:ext cx="2741797" cy="368300"/>
          </a:xfrm>
          <a:prstGeom prst="rect">
            <a:avLst/>
          </a:prstGeom>
          <a:noFill/>
        </p:spPr>
        <p:txBody>
          <a:bodyPr wrap="square" rtlCol="0">
            <a:spAutoFit/>
          </a:bodyPr>
          <a:lstStyle/>
          <a:p>
            <a:pPr algn="ctr"/>
            <a:r>
              <a:rPr lang="zh-CN" altLang="en-US" b="1" dirty="0">
                <a:solidFill>
                  <a:schemeClr val="lt1"/>
                </a:solidFill>
                <a:latin typeface="微软雅黑" panose="020B0503020204020204" pitchFamily="34" charset="-122"/>
                <a:ea typeface="微软雅黑" panose="020B0503020204020204" pitchFamily="34" charset="-122"/>
              </a:rPr>
              <a:t>日常巡检</a:t>
            </a:r>
            <a:endParaRPr lang="zh-CN" altLang="en-US" b="1" dirty="0">
              <a:solidFill>
                <a:schemeClr val="lt1"/>
              </a:solidFill>
              <a:latin typeface="微软雅黑" panose="020B0503020204020204" pitchFamily="34" charset="-122"/>
              <a:ea typeface="微软雅黑" panose="020B0503020204020204" pitchFamily="34" charset="-122"/>
            </a:endParaRPr>
          </a:p>
        </p:txBody>
      </p:sp>
      <p:sp>
        <p:nvSpPr>
          <p:cNvPr id="31" name="文本框 30"/>
          <p:cNvSpPr txBox="1"/>
          <p:nvPr>
            <p:custDataLst>
              <p:tags r:id="rId16"/>
            </p:custDataLst>
          </p:nvPr>
        </p:nvSpPr>
        <p:spPr>
          <a:xfrm>
            <a:off x="4725101" y="3059668"/>
            <a:ext cx="2741797" cy="368300"/>
          </a:xfrm>
          <a:prstGeom prst="rect">
            <a:avLst/>
          </a:prstGeom>
          <a:noFill/>
        </p:spPr>
        <p:txBody>
          <a:bodyPr wrap="square" rtlCol="0">
            <a:spAutoFit/>
          </a:bodyPr>
          <a:lstStyle/>
          <a:p>
            <a:pPr algn="ctr"/>
            <a:r>
              <a:rPr lang="zh-CN" altLang="en-US" b="1" dirty="0">
                <a:solidFill>
                  <a:schemeClr val="lt1"/>
                </a:solidFill>
                <a:latin typeface="微软雅黑" panose="020B0503020204020204" pitchFamily="34" charset="-122"/>
                <a:ea typeface="微软雅黑" panose="020B0503020204020204" pitchFamily="34" charset="-122"/>
              </a:rPr>
              <a:t>日常定修</a:t>
            </a:r>
            <a:endParaRPr lang="zh-CN" altLang="en-US" b="1" dirty="0">
              <a:solidFill>
                <a:schemeClr val="lt1"/>
              </a:solidFill>
              <a:latin typeface="微软雅黑" panose="020B0503020204020204" pitchFamily="34" charset="-122"/>
              <a:ea typeface="微软雅黑" panose="020B0503020204020204" pitchFamily="34" charset="-122"/>
            </a:endParaRPr>
          </a:p>
        </p:txBody>
      </p:sp>
      <p:sp>
        <p:nvSpPr>
          <p:cNvPr id="32" name="文本框 31"/>
          <p:cNvSpPr txBox="1"/>
          <p:nvPr>
            <p:custDataLst>
              <p:tags r:id="rId17"/>
            </p:custDataLst>
          </p:nvPr>
        </p:nvSpPr>
        <p:spPr>
          <a:xfrm>
            <a:off x="8306501" y="3059668"/>
            <a:ext cx="2741797" cy="368300"/>
          </a:xfrm>
          <a:prstGeom prst="rect">
            <a:avLst/>
          </a:prstGeom>
          <a:noFill/>
        </p:spPr>
        <p:txBody>
          <a:bodyPr wrap="square" rtlCol="0">
            <a:spAutoFit/>
          </a:bodyPr>
          <a:lstStyle/>
          <a:p>
            <a:pPr algn="ctr"/>
            <a:r>
              <a:rPr lang="zh-CN" altLang="en-US" b="1" dirty="0">
                <a:solidFill>
                  <a:schemeClr val="lt1"/>
                </a:solidFill>
                <a:latin typeface="微软雅黑" panose="020B0503020204020204" pitchFamily="34" charset="-122"/>
                <a:ea typeface="微软雅黑" panose="020B0503020204020204" pitchFamily="34" charset="-122"/>
              </a:rPr>
              <a:t>自行维修</a:t>
            </a:r>
            <a:endParaRPr lang="zh-CN" altLang="en-US" b="1" dirty="0">
              <a:solidFill>
                <a:schemeClr val="lt1"/>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18"/>
            </p:custDataLst>
          </p:nvPr>
        </p:nvSpPr>
        <p:spPr>
          <a:xfrm>
            <a:off x="1054941" y="3999834"/>
            <a:ext cx="2830558" cy="175323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级、</a:t>
            </a: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级危险源点不列入操检合一范围</a:t>
            </a:r>
            <a:endPar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“五官”点检使用“看、听、闻”，避免“触”</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文本框 32"/>
          <p:cNvSpPr txBox="1"/>
          <p:nvPr>
            <p:custDataLst>
              <p:tags r:id="rId19"/>
            </p:custDataLst>
          </p:nvPr>
        </p:nvSpPr>
        <p:spPr>
          <a:xfrm>
            <a:off x="4636340" y="4147558"/>
            <a:ext cx="3041230" cy="133794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落实“三方确认”、“上锁挂牌”</a:t>
            </a:r>
            <a:endPar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服从点检员安排</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文本框 33"/>
          <p:cNvSpPr txBox="1"/>
          <p:nvPr>
            <p:custDataLst>
              <p:tags r:id="rId20"/>
            </p:custDataLst>
          </p:nvPr>
        </p:nvSpPr>
        <p:spPr>
          <a:xfrm>
            <a:off x="8095829" y="4355306"/>
            <a:ext cx="3041230" cy="9220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月份前禁止自修</a:t>
            </a:r>
            <a:endParaRPr lang="en-US" altLang="zh-CN"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操作工签字，班组长签字</a:t>
            </a:r>
            <a:endParaRPr lang="zh-CN" altLang="en-US"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1"/>
    </p:custData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sp>
        <p:nvSpPr>
          <p:cNvPr id="4" name="矩形 3"/>
          <p:cNvSpPr/>
          <p:nvPr>
            <p:custDataLst>
              <p:tags r:id="rId5"/>
            </p:custDataLst>
          </p:nvPr>
        </p:nvSpPr>
        <p:spPr>
          <a:xfrm>
            <a:off x="889000" y="1524000"/>
            <a:ext cx="10459600" cy="4368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48" name="文本框 47"/>
          <p:cNvSpPr txBox="1"/>
          <p:nvPr>
            <p:custDataLst>
              <p:tags r:id="rId6"/>
            </p:custDataLst>
          </p:nvPr>
        </p:nvSpPr>
        <p:spPr>
          <a:xfrm>
            <a:off x="1345050" y="684471"/>
            <a:ext cx="2672080" cy="521970"/>
          </a:xfrm>
          <a:prstGeom prst="rect">
            <a:avLst/>
          </a:prstGeom>
          <a:noFill/>
        </p:spPr>
        <p:txBody>
          <a:bodyPr wrap="none" rtlCol="0">
            <a:spAutoFit/>
          </a:bodyPr>
          <a:lstStyle/>
          <a:p>
            <a:r>
              <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rPr>
              <a:t>一季度违章分析</a:t>
            </a:r>
            <a:endParaRPr lang="zh-CN" altLang="en-US" sz="2800" dirty="0">
              <a:solidFill>
                <a:schemeClr val="dk1">
                  <a:lumMod val="85000"/>
                  <a:lumOff val="15000"/>
                </a:schemeClr>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360304" y="629588"/>
            <a:ext cx="739094" cy="586261"/>
            <a:chOff x="5357811" y="1174089"/>
            <a:chExt cx="1743579" cy="1383041"/>
          </a:xfrm>
        </p:grpSpPr>
        <p:sp>
          <p:nvSpPr>
            <p:cNvPr id="51" name="圆角矩形 50"/>
            <p:cNvSpPr/>
            <p:nvPr>
              <p:custDataLst>
                <p:tags r:id="rId7"/>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52" name="文本框 51"/>
            <p:cNvSpPr txBox="1"/>
            <p:nvPr>
              <p:custDataLst>
                <p:tags r:id="rId8"/>
              </p:custDataLst>
            </p:nvPr>
          </p:nvSpPr>
          <p:spPr>
            <a:xfrm>
              <a:off x="5357811" y="1310005"/>
              <a:ext cx="1743579" cy="1231373"/>
            </a:xfrm>
            <a:prstGeom prst="rect">
              <a:avLst/>
            </a:prstGeom>
            <a:noFill/>
          </p:spPr>
          <p:txBody>
            <a:bodyPr wrap="square" rtlCol="0">
              <a:spAutoFit/>
            </a:bodyPr>
            <a:lstStyle/>
            <a:p>
              <a:pPr algn="ctr"/>
              <a:r>
                <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lt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graphicFrame>
        <p:nvGraphicFramePr>
          <p:cNvPr id="3" name="表格 3"/>
          <p:cNvGraphicFramePr>
            <a:graphicFrameLocks noGrp="1"/>
          </p:cNvGraphicFramePr>
          <p:nvPr/>
        </p:nvGraphicFramePr>
        <p:xfrm>
          <a:off x="1733550" y="2225040"/>
          <a:ext cx="8724900" cy="2966720"/>
        </p:xfrm>
        <a:graphic>
          <a:graphicData uri="http://schemas.openxmlformats.org/drawingml/2006/table">
            <a:tbl>
              <a:tblPr firstRow="1" bandRow="1">
                <a:tableStyleId>{5C22544A-7EE6-4342-B048-85BDC9FD1C3A}</a:tableStyleId>
              </a:tblPr>
              <a:tblGrid>
                <a:gridCol w="8724900"/>
              </a:tblGrid>
              <a:tr h="370840">
                <a:tc>
                  <a:txBody>
                    <a:bodyPr/>
                    <a:lstStyle/>
                    <a:p>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endParaRPr lang="zh-CN" altLang="en-US">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endParaRPr lang="zh-CN" altLang="en-US" dirty="0">
                        <a:latin typeface="微软雅黑" panose="020B0503020204020204" pitchFamily="34" charset="-122"/>
                        <a:ea typeface="微软雅黑" panose="020B0503020204020204" pitchFamily="34" charset="-122"/>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7" name="文本框 6"/>
          <p:cNvSpPr txBox="1"/>
          <p:nvPr>
            <p:custDataLst>
              <p:tags r:id="rId9"/>
            </p:custDataLst>
          </p:nvPr>
        </p:nvSpPr>
        <p:spPr>
          <a:xfrm>
            <a:off x="1345050" y="1754842"/>
            <a:ext cx="890150" cy="306705"/>
          </a:xfrm>
          <a:prstGeom prst="rect">
            <a:avLst/>
          </a:prstGeom>
          <a:noFill/>
        </p:spPr>
        <p:txBody>
          <a:bodyPr wrap="square" rtlCol="0">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违章数</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5" name="文本框 34"/>
          <p:cNvSpPr txBox="1"/>
          <p:nvPr>
            <p:custDataLst>
              <p:tags r:id="rId10"/>
            </p:custDataLst>
          </p:nvPr>
        </p:nvSpPr>
        <p:spPr>
          <a:xfrm>
            <a:off x="10458450" y="5026223"/>
            <a:ext cx="890150" cy="306705"/>
          </a:xfrm>
          <a:prstGeom prst="rect">
            <a:avLst/>
          </a:prstGeom>
          <a:noFill/>
        </p:spPr>
        <p:txBody>
          <a:bodyPr wrap="square" rtlCol="0">
            <a:spAutoFit/>
          </a:bodyPr>
          <a:lstStyle/>
          <a:p>
            <a:r>
              <a:rPr lang="zh-CN" altLang="en-US" sz="1400" dirty="0">
                <a:solidFill>
                  <a:schemeClr val="dk1"/>
                </a:solidFill>
                <a:latin typeface="微软雅黑" panose="020B0503020204020204" pitchFamily="34" charset="-122"/>
                <a:ea typeface="微软雅黑" panose="020B0503020204020204" pitchFamily="34" charset="-122"/>
              </a:rPr>
              <a:t>各班组</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36" name="TextBox 370"/>
          <p:cNvSpPr txBox="1"/>
          <p:nvPr>
            <p:custDataLst>
              <p:tags r:id="rId11"/>
            </p:custDataLst>
          </p:nvPr>
        </p:nvSpPr>
        <p:spPr>
          <a:xfrm>
            <a:off x="2209800" y="3352470"/>
            <a:ext cx="343475" cy="1858010"/>
          </a:xfrm>
          <a:prstGeom prst="rect">
            <a:avLst/>
          </a:prstGeom>
          <a:gradFill>
            <a:gsLst>
              <a:gs pos="0">
                <a:srgbClr val="52B7E1"/>
              </a:gs>
              <a:gs pos="96000">
                <a:srgbClr val="0371C1"/>
              </a:gs>
            </a:gsLst>
            <a:lin ang="540000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37" name="文本框 36"/>
          <p:cNvSpPr txBox="1"/>
          <p:nvPr>
            <p:custDataLst>
              <p:tags r:id="rId12"/>
            </p:custDataLst>
          </p:nvPr>
        </p:nvSpPr>
        <p:spPr>
          <a:xfrm>
            <a:off x="1342450" y="4654946"/>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1</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38" name="文本框 37"/>
          <p:cNvSpPr txBox="1"/>
          <p:nvPr>
            <p:custDataLst>
              <p:tags r:id="rId13"/>
            </p:custDataLst>
          </p:nvPr>
        </p:nvSpPr>
        <p:spPr>
          <a:xfrm>
            <a:off x="1342450" y="4292124"/>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2</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39" name="文本框 38"/>
          <p:cNvSpPr txBox="1"/>
          <p:nvPr>
            <p:custDataLst>
              <p:tags r:id="rId14"/>
            </p:custDataLst>
          </p:nvPr>
        </p:nvSpPr>
        <p:spPr>
          <a:xfrm>
            <a:off x="1342450" y="3928826"/>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3</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0" name="文本框 39"/>
          <p:cNvSpPr txBox="1"/>
          <p:nvPr>
            <p:custDataLst>
              <p:tags r:id="rId15"/>
            </p:custDataLst>
          </p:nvPr>
        </p:nvSpPr>
        <p:spPr>
          <a:xfrm>
            <a:off x="1342450" y="3563704"/>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4</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1" name="文本框 40"/>
          <p:cNvSpPr txBox="1"/>
          <p:nvPr>
            <p:custDataLst>
              <p:tags r:id="rId16"/>
            </p:custDataLst>
          </p:nvPr>
        </p:nvSpPr>
        <p:spPr>
          <a:xfrm>
            <a:off x="1342450" y="3198582"/>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5</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2" name="文本框 41"/>
          <p:cNvSpPr txBox="1"/>
          <p:nvPr>
            <p:custDataLst>
              <p:tags r:id="rId17"/>
            </p:custDataLst>
          </p:nvPr>
        </p:nvSpPr>
        <p:spPr>
          <a:xfrm>
            <a:off x="1342450" y="2809594"/>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6</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3" name="文本框 42"/>
          <p:cNvSpPr txBox="1"/>
          <p:nvPr>
            <p:custDataLst>
              <p:tags r:id="rId18"/>
            </p:custDataLst>
          </p:nvPr>
        </p:nvSpPr>
        <p:spPr>
          <a:xfrm>
            <a:off x="1342450" y="2444472"/>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7</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4" name="文本框 43"/>
          <p:cNvSpPr txBox="1"/>
          <p:nvPr>
            <p:custDataLst>
              <p:tags r:id="rId19"/>
            </p:custDataLst>
          </p:nvPr>
        </p:nvSpPr>
        <p:spPr>
          <a:xfrm>
            <a:off x="1342450" y="2071151"/>
            <a:ext cx="445075" cy="306705"/>
          </a:xfrm>
          <a:prstGeom prst="rect">
            <a:avLst/>
          </a:prstGeom>
          <a:noFill/>
        </p:spPr>
        <p:txBody>
          <a:bodyPr wrap="square" rtlCol="0">
            <a:spAutoFit/>
          </a:bodyPr>
          <a:lstStyle/>
          <a:p>
            <a:pPr algn="ctr"/>
            <a:r>
              <a:rPr lang="en-US" altLang="zh-CN" sz="1400" dirty="0">
                <a:solidFill>
                  <a:schemeClr val="dk1"/>
                </a:solidFill>
                <a:latin typeface="微软雅黑" panose="020B0503020204020204" pitchFamily="34" charset="-122"/>
                <a:ea typeface="微软雅黑" panose="020B0503020204020204" pitchFamily="34" charset="-122"/>
              </a:rPr>
              <a:t>8</a:t>
            </a:r>
            <a:endParaRPr lang="en-US" altLang="zh-CN" sz="1400" dirty="0">
              <a:solidFill>
                <a:schemeClr val="dk1"/>
              </a:solidFill>
              <a:latin typeface="微软雅黑" panose="020B0503020204020204" pitchFamily="34" charset="-122"/>
              <a:ea typeface="微软雅黑" panose="020B0503020204020204" pitchFamily="34" charset="-122"/>
            </a:endParaRPr>
          </a:p>
        </p:txBody>
      </p:sp>
      <p:sp>
        <p:nvSpPr>
          <p:cNvPr id="45" name="TextBox 370"/>
          <p:cNvSpPr txBox="1"/>
          <p:nvPr>
            <p:custDataLst>
              <p:tags r:id="rId20"/>
            </p:custDataLst>
          </p:nvPr>
        </p:nvSpPr>
        <p:spPr>
          <a:xfrm>
            <a:off x="3264023" y="4433454"/>
            <a:ext cx="343475" cy="777025"/>
          </a:xfrm>
          <a:prstGeom prst="rect">
            <a:avLst/>
          </a:prstGeom>
          <a:gradFill>
            <a:gsLst>
              <a:gs pos="0">
                <a:srgbClr val="52B7E1"/>
              </a:gs>
              <a:gs pos="96000">
                <a:srgbClr val="0371C1"/>
              </a:gs>
            </a:gsLst>
            <a:lin ang="540000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46" name="TextBox 370"/>
          <p:cNvSpPr txBox="1"/>
          <p:nvPr>
            <p:custDataLst>
              <p:tags r:id="rId21"/>
            </p:custDataLst>
          </p:nvPr>
        </p:nvSpPr>
        <p:spPr>
          <a:xfrm>
            <a:off x="4318246" y="4433454"/>
            <a:ext cx="343475" cy="777026"/>
          </a:xfrm>
          <a:prstGeom prst="rect">
            <a:avLst/>
          </a:prstGeom>
          <a:gradFill>
            <a:gsLst>
              <a:gs pos="0">
                <a:srgbClr val="52B7E1"/>
              </a:gs>
              <a:gs pos="96000">
                <a:srgbClr val="0371C1"/>
              </a:gs>
            </a:gsLst>
            <a:lin ang="540000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47" name="TextBox 370"/>
          <p:cNvSpPr txBox="1"/>
          <p:nvPr>
            <p:custDataLst>
              <p:tags r:id="rId22"/>
            </p:custDataLst>
          </p:nvPr>
        </p:nvSpPr>
        <p:spPr>
          <a:xfrm>
            <a:off x="5372469" y="2604655"/>
            <a:ext cx="343475" cy="2605825"/>
          </a:xfrm>
          <a:prstGeom prst="rect">
            <a:avLst/>
          </a:prstGeom>
          <a:gradFill>
            <a:gsLst>
              <a:gs pos="0">
                <a:srgbClr val="52B7E1"/>
              </a:gs>
              <a:gs pos="96000">
                <a:srgbClr val="0371C1"/>
              </a:gs>
            </a:gsLst>
            <a:lin ang="540000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49" name="TextBox 370"/>
          <p:cNvSpPr txBox="1"/>
          <p:nvPr>
            <p:custDataLst>
              <p:tags r:id="rId23"/>
            </p:custDataLst>
          </p:nvPr>
        </p:nvSpPr>
        <p:spPr>
          <a:xfrm>
            <a:off x="6426692" y="3703782"/>
            <a:ext cx="343475" cy="1506698"/>
          </a:xfrm>
          <a:prstGeom prst="rect">
            <a:avLst/>
          </a:prstGeom>
          <a:gradFill>
            <a:gsLst>
              <a:gs pos="0">
                <a:srgbClr val="52B7E1"/>
              </a:gs>
              <a:gs pos="96000">
                <a:srgbClr val="0371C1"/>
              </a:gs>
            </a:gsLst>
            <a:lin ang="540000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53" name="TextBox 370"/>
          <p:cNvSpPr txBox="1"/>
          <p:nvPr>
            <p:custDataLst>
              <p:tags r:id="rId24"/>
            </p:custDataLst>
          </p:nvPr>
        </p:nvSpPr>
        <p:spPr>
          <a:xfrm>
            <a:off x="7480915" y="2225040"/>
            <a:ext cx="343475" cy="2985440"/>
          </a:xfrm>
          <a:prstGeom prst="rect">
            <a:avLst/>
          </a:prstGeom>
          <a:gradFill>
            <a:gsLst>
              <a:gs pos="0">
                <a:srgbClr val="52B7E1"/>
              </a:gs>
              <a:gs pos="96000">
                <a:srgbClr val="0371C1"/>
              </a:gs>
            </a:gsLst>
            <a:lin ang="540000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54" name="TextBox 370"/>
          <p:cNvSpPr txBox="1"/>
          <p:nvPr>
            <p:custDataLst>
              <p:tags r:id="rId25"/>
            </p:custDataLst>
          </p:nvPr>
        </p:nvSpPr>
        <p:spPr>
          <a:xfrm>
            <a:off x="8535138" y="3703782"/>
            <a:ext cx="343475" cy="1506698"/>
          </a:xfrm>
          <a:prstGeom prst="rect">
            <a:avLst/>
          </a:prstGeom>
          <a:gradFill>
            <a:gsLst>
              <a:gs pos="0">
                <a:srgbClr val="52B7E1"/>
              </a:gs>
              <a:gs pos="96000">
                <a:srgbClr val="0371C1"/>
              </a:gs>
            </a:gsLst>
            <a:lin ang="540000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55" name="TextBox 370"/>
          <p:cNvSpPr txBox="1"/>
          <p:nvPr>
            <p:custDataLst>
              <p:tags r:id="rId26"/>
            </p:custDataLst>
          </p:nvPr>
        </p:nvSpPr>
        <p:spPr>
          <a:xfrm>
            <a:off x="9589362" y="4802908"/>
            <a:ext cx="343475" cy="407571"/>
          </a:xfrm>
          <a:prstGeom prst="rect">
            <a:avLst/>
          </a:prstGeom>
          <a:gradFill>
            <a:gsLst>
              <a:gs pos="0">
                <a:srgbClr val="52B7E1"/>
              </a:gs>
              <a:gs pos="96000">
                <a:srgbClr val="0371C1"/>
              </a:gs>
            </a:gsLst>
            <a:lin ang="5400000" scaled="0"/>
          </a:gradFill>
          <a:effectLst>
            <a:outerShdw blurRad="190500" dist="63500" dir="2700000" algn="tl" rotWithShape="0">
              <a:prstClr val="black">
                <a:alpha val="30000"/>
              </a:prstClr>
            </a:outerShdw>
          </a:effectLst>
        </p:spPr>
        <p:txBody>
          <a:bodyPr wrap="square" rtlCol="0" anchor="ctr" anchorCtr="0">
            <a:noAutofit/>
          </a:bodyPr>
          <a:lstStyle/>
          <a:p>
            <a:pPr>
              <a:lnSpc>
                <a:spcPct val="150000"/>
              </a:lnSpc>
            </a:pPr>
            <a:endParaRPr lang="zh-CN" altLang="en-US" sz="2000" b="1" dirty="0">
              <a:solidFill>
                <a:schemeClr val="lt1"/>
              </a:solidFill>
              <a:latin typeface="微软雅黑" panose="020B0503020204020204" pitchFamily="34" charset="-122"/>
              <a:ea typeface="微软雅黑" panose="020B0503020204020204" pitchFamily="34" charset="-122"/>
            </a:endParaRPr>
          </a:p>
        </p:txBody>
      </p:sp>
      <p:sp>
        <p:nvSpPr>
          <p:cNvPr id="57" name="文本框 56"/>
          <p:cNvSpPr txBox="1"/>
          <p:nvPr>
            <p:custDataLst>
              <p:tags r:id="rId27"/>
            </p:custDataLst>
          </p:nvPr>
        </p:nvSpPr>
        <p:spPr>
          <a:xfrm>
            <a:off x="1808882" y="5274640"/>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58" name="文本框 57"/>
          <p:cNvSpPr txBox="1"/>
          <p:nvPr>
            <p:custDataLst>
              <p:tags r:id="rId28"/>
            </p:custDataLst>
          </p:nvPr>
        </p:nvSpPr>
        <p:spPr>
          <a:xfrm>
            <a:off x="2846536" y="5306721"/>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59" name="文本框 58"/>
          <p:cNvSpPr txBox="1"/>
          <p:nvPr>
            <p:custDataLst>
              <p:tags r:id="rId29"/>
            </p:custDataLst>
          </p:nvPr>
        </p:nvSpPr>
        <p:spPr>
          <a:xfrm>
            <a:off x="3924133" y="5320576"/>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60" name="文本框 59"/>
          <p:cNvSpPr txBox="1"/>
          <p:nvPr>
            <p:custDataLst>
              <p:tags r:id="rId30"/>
            </p:custDataLst>
          </p:nvPr>
        </p:nvSpPr>
        <p:spPr>
          <a:xfrm>
            <a:off x="4930296" y="5320576"/>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61" name="文本框 60"/>
          <p:cNvSpPr txBox="1"/>
          <p:nvPr>
            <p:custDataLst>
              <p:tags r:id="rId31"/>
            </p:custDataLst>
          </p:nvPr>
        </p:nvSpPr>
        <p:spPr>
          <a:xfrm>
            <a:off x="5989324" y="5311339"/>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62" name="文本框 61"/>
          <p:cNvSpPr txBox="1"/>
          <p:nvPr>
            <p:custDataLst>
              <p:tags r:id="rId32"/>
            </p:custDataLst>
          </p:nvPr>
        </p:nvSpPr>
        <p:spPr>
          <a:xfrm>
            <a:off x="7087591" y="5311339"/>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63" name="文本框 62"/>
          <p:cNvSpPr txBox="1"/>
          <p:nvPr>
            <p:custDataLst>
              <p:tags r:id="rId33"/>
            </p:custDataLst>
          </p:nvPr>
        </p:nvSpPr>
        <p:spPr>
          <a:xfrm>
            <a:off x="8111782" y="5306720"/>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
        <p:nvSpPr>
          <p:cNvPr id="64" name="文本框 63"/>
          <p:cNvSpPr txBox="1"/>
          <p:nvPr>
            <p:custDataLst>
              <p:tags r:id="rId34"/>
            </p:custDataLst>
          </p:nvPr>
        </p:nvSpPr>
        <p:spPr>
          <a:xfrm>
            <a:off x="9170376" y="5288000"/>
            <a:ext cx="1145309" cy="275590"/>
          </a:xfrm>
          <a:prstGeom prst="rect">
            <a:avLst/>
          </a:prstGeom>
          <a:noFill/>
        </p:spPr>
        <p:txBody>
          <a:bodyPr wrap="square" rtlCol="0">
            <a:spAutoFit/>
          </a:bodyPr>
          <a:lstStyle/>
          <a:p>
            <a:pPr algn="ctr"/>
            <a:r>
              <a:rPr lang="zh-CN" altLang="en-US" sz="1200" dirty="0">
                <a:solidFill>
                  <a:schemeClr val="dk1"/>
                </a:solidFill>
                <a:latin typeface="微软雅黑" panose="020B0503020204020204" pitchFamily="34" charset="-122"/>
                <a:ea typeface="微软雅黑" panose="020B0503020204020204" pitchFamily="34" charset="-122"/>
              </a:rPr>
              <a:t>班组名称</a:t>
            </a:r>
            <a:endParaRPr lang="zh-CN" altLang="en-US" sz="1200" dirty="0">
              <a:solidFill>
                <a:schemeClr val="dk1"/>
              </a:solidFill>
              <a:latin typeface="微软雅黑" panose="020B0503020204020204" pitchFamily="34" charset="-122"/>
              <a:ea typeface="微软雅黑" panose="020B0503020204020204" pitchFamily="34" charset="-122"/>
            </a:endParaRPr>
          </a:p>
        </p:txBody>
      </p:sp>
    </p:spTree>
    <p:custDataLst>
      <p:tags r:id="rId35"/>
    </p:custData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图片 8" descr="图片2"/>
          <p:cNvPicPr>
            <a:picLocks noChangeAspect="1"/>
          </p:cNvPicPr>
          <p:nvPr>
            <p:custDataLst>
              <p:tags r:id="rId1"/>
            </p:custDataLst>
          </p:nvPr>
        </p:nvPicPr>
        <p:blipFill>
          <a:blip r:embed="rId2"/>
          <a:stretch>
            <a:fillRect/>
          </a:stretch>
        </p:blipFill>
        <p:spPr>
          <a:xfrm>
            <a:off x="0" y="0"/>
            <a:ext cx="720090" cy="720090"/>
          </a:xfrm>
          <a:prstGeom prst="rect">
            <a:avLst/>
          </a:prstGeom>
        </p:spPr>
      </p:pic>
      <p:pic>
        <p:nvPicPr>
          <p:cNvPr id="8" name="图片 7" descr="图片1"/>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grpSp>
        <p:nvGrpSpPr>
          <p:cNvPr id="3" name="组合 2"/>
          <p:cNvGrpSpPr/>
          <p:nvPr/>
        </p:nvGrpSpPr>
        <p:grpSpPr>
          <a:xfrm>
            <a:off x="360304" y="629588"/>
            <a:ext cx="739094" cy="586261"/>
            <a:chOff x="5357811" y="1174089"/>
            <a:chExt cx="1743579" cy="1383041"/>
          </a:xfrm>
        </p:grpSpPr>
        <p:sp>
          <p:nvSpPr>
            <p:cNvPr id="4" name="圆角矩形 3"/>
            <p:cNvSpPr/>
            <p:nvPr>
              <p:custDataLst>
                <p:tags r:id="rId5"/>
              </p:custDataLst>
            </p:nvPr>
          </p:nvSpPr>
          <p:spPr>
            <a:xfrm rot="2700000">
              <a:off x="5568043" y="1174089"/>
              <a:ext cx="1383041" cy="1383041"/>
            </a:xfrm>
            <a:prstGeom prst="roundRect">
              <a:avLst>
                <a:gd name="adj" fmla="val 8881"/>
              </a:avLst>
            </a:prstGeom>
            <a:gradFill>
              <a:gsLst>
                <a:gs pos="0">
                  <a:srgbClr val="52B7E1"/>
                </a:gs>
                <a:gs pos="100000">
                  <a:srgbClr val="0371C1"/>
                </a:gs>
              </a:gsLst>
              <a:lin ang="2700000" scaled="0"/>
            </a:gradFill>
            <a:ln>
              <a:noFill/>
            </a:ln>
            <a:effectLst>
              <a:outerShdw blurRad="101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100" dirty="0">
                <a:solidFill>
                  <a:schemeClr val="lt1"/>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6"/>
              </p:custDataLst>
            </p:nvPr>
          </p:nvSpPr>
          <p:spPr>
            <a:xfrm>
              <a:off x="5357811" y="1310005"/>
              <a:ext cx="1743579" cy="1231373"/>
            </a:xfrm>
            <a:prstGeom prst="rect">
              <a:avLst/>
            </a:prstGeom>
            <a:noFill/>
          </p:spPr>
          <p:txBody>
            <a:bodyPr wrap="square" rtlCol="0">
              <a:spAutoFit/>
            </a:bodyPr>
            <a:p>
              <a:pPr algn="ctr"/>
              <a:r>
                <a:rPr lang="en-US" altLang="zh-CN" sz="2800" dirty="0">
                  <a:solidFill>
                    <a:schemeClr val="dk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rPr>
                <a:t>01</a:t>
              </a:r>
              <a:endParaRPr lang="en-US" altLang="zh-CN" sz="2800" dirty="0">
                <a:solidFill>
                  <a:schemeClr val="dk1"/>
                </a:solidFill>
                <a:effectLst>
                  <a:outerShdw blurRad="38100" dist="38100" dir="2700000" algn="tl">
                    <a:srgbClr val="000000">
                      <a:alpha val="30000"/>
                    </a:srgbClr>
                  </a:outerShdw>
                </a:effectLst>
                <a:latin typeface="微软雅黑" panose="020B0503020204020204" pitchFamily="34" charset="-122"/>
                <a:ea typeface="微软雅黑" panose="020B0503020204020204" pitchFamily="34" charset="-122"/>
                <a:cs typeface="Aparajita" panose="020B0604020202020204" pitchFamily="34" charset="0"/>
              </a:endParaRPr>
            </a:p>
          </p:txBody>
        </p:sp>
      </p:grpSp>
      <p:sp>
        <p:nvSpPr>
          <p:cNvPr id="14" name="矩形 13"/>
          <p:cNvSpPr/>
          <p:nvPr>
            <p:custDataLst>
              <p:tags r:id="rId7"/>
            </p:custDataLst>
          </p:nvPr>
        </p:nvSpPr>
        <p:spPr>
          <a:xfrm>
            <a:off x="0" y="0"/>
            <a:ext cx="6096000" cy="6858000"/>
          </a:xfrm>
          <a:prstGeom prst="rect">
            <a:avLst/>
          </a:prstGeom>
          <a:solidFill>
            <a:schemeClr val="dk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等腰三角形 15"/>
          <p:cNvSpPr/>
          <p:nvPr>
            <p:custDataLst>
              <p:tags r:id="rId8"/>
            </p:custDataLst>
          </p:nvPr>
        </p:nvSpPr>
        <p:spPr>
          <a:xfrm flipV="1">
            <a:off x="5433347" y="0"/>
            <a:ext cx="1325299" cy="7360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菱形 19"/>
          <p:cNvSpPr/>
          <p:nvPr>
            <p:custDataLst>
              <p:tags r:id="rId9"/>
            </p:custDataLst>
          </p:nvPr>
        </p:nvSpPr>
        <p:spPr>
          <a:xfrm>
            <a:off x="4397823" y="1560285"/>
            <a:ext cx="3396343" cy="3396343"/>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矩形 6"/>
          <p:cNvSpPr/>
          <p:nvPr>
            <p:custDataLst>
              <p:tags r:id="rId10"/>
            </p:custDataLst>
          </p:nvPr>
        </p:nvSpPr>
        <p:spPr>
          <a:xfrm>
            <a:off x="4905820" y="2046514"/>
            <a:ext cx="2380347" cy="2423884"/>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20000"/>
              </a:lnSpc>
              <a:spcBef>
                <a:spcPts val="0"/>
              </a:spcBef>
              <a:spcAft>
                <a:spcPts val="0"/>
              </a:spcAft>
              <a:buSzPct val="100000"/>
              <a:buNone/>
            </a:pPr>
            <a:r>
              <a:rPr lang="zh-CN" altLang="en-US" sz="3600" b="1" spc="300" dirty="0">
                <a:solidFill>
                  <a:schemeClr val="lt1"/>
                </a:solidFill>
                <a:latin typeface="微软雅黑" panose="020B0503020204020204" pitchFamily="34" charset="-122"/>
                <a:ea typeface="微软雅黑" panose="020B0503020204020204" pitchFamily="34" charset="-122"/>
              </a:rPr>
              <a:t>主要违章通报</a:t>
            </a:r>
            <a:endParaRPr lang="zh-CN" altLang="en-US" sz="3600" b="1" spc="300" dirty="0">
              <a:solidFill>
                <a:schemeClr val="lt1"/>
              </a:solidFill>
              <a:latin typeface="微软雅黑" panose="020B0503020204020204" pitchFamily="34" charset="-122"/>
              <a:ea typeface="微软雅黑" panose="020B0503020204020204" pitchFamily="34" charset="-122"/>
            </a:endParaRPr>
          </a:p>
        </p:txBody>
      </p:sp>
      <p:sp>
        <p:nvSpPr>
          <p:cNvPr id="15" name="矩形 14"/>
          <p:cNvSpPr/>
          <p:nvPr>
            <p:custDataLst>
              <p:tags r:id="rId11"/>
            </p:custDataLst>
          </p:nvPr>
        </p:nvSpPr>
        <p:spPr>
          <a:xfrm>
            <a:off x="464448" y="1264465"/>
            <a:ext cx="3860799" cy="4747698"/>
          </a:xfrm>
          <a:prstGeom prst="rect">
            <a:avLst/>
          </a:prstGeom>
        </p:spPr>
        <p:txBody>
          <a:bodyPr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40000"/>
              </a:lnSpc>
              <a:spcBef>
                <a:spcPts val="800"/>
              </a:spcBef>
              <a:spcAft>
                <a:spcPts val="1000"/>
              </a:spcAft>
              <a:buSzPct val="100000"/>
              <a:buNone/>
            </a:pPr>
            <a:r>
              <a:rPr lang="zh-CN" altLang="en-US" sz="1500" spc="150" dirty="0">
                <a:solidFill>
                  <a:schemeClr val="dk1"/>
                </a:solidFill>
                <a:latin typeface="微软雅黑" panose="020B0503020204020204" pitchFamily="34" charset="-122"/>
                <a:ea typeface="微软雅黑" panose="020B0503020204020204" pitchFamily="34" charset="-122"/>
              </a:rPr>
              <a:t>作业区自查</a:t>
            </a:r>
            <a:endParaRPr lang="zh-CN" altLang="en-US" sz="1500" spc="150" dirty="0">
              <a:solidFill>
                <a:schemeClr val="dk1"/>
              </a:solidFill>
              <a:latin typeface="微软雅黑" panose="020B0503020204020204" pitchFamily="34" charset="-122"/>
              <a:ea typeface="微软雅黑" panose="020B0503020204020204" pitchFamily="34" charset="-122"/>
            </a:endParaRPr>
          </a:p>
        </p:txBody>
      </p:sp>
      <p:sp>
        <p:nvSpPr>
          <p:cNvPr id="17" name="矩形 16"/>
          <p:cNvSpPr/>
          <p:nvPr>
            <p:custDataLst>
              <p:tags r:id="rId12"/>
            </p:custDataLst>
          </p:nvPr>
        </p:nvSpPr>
        <p:spPr>
          <a:xfrm>
            <a:off x="7866753" y="1264465"/>
            <a:ext cx="3860799" cy="4747698"/>
          </a:xfrm>
          <a:prstGeom prst="rect">
            <a:avLst/>
          </a:prstGeom>
        </p:spPr>
        <p:txBody>
          <a:bodyPr anchor="t">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15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X月X日，请输入具体违章信息请输入具体违章信息请输入具体违章信息请输入具体违章信息请输入具体违章信息请输入具体违章信息</a:t>
            </a:r>
            <a:endParaRPr lang="en-US" altLang="zh-CN" sz="15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公司检查</a:t>
            </a:r>
            <a:endPar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15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X月X日，请输入具体违章信息请输入具体违章信息请输入具体违章信息请输入具体违章信息请输入具体违章信息请输入具体违章信息</a:t>
            </a:r>
            <a:endParaRPr lang="en-US" altLang="zh-CN" sz="15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508000" lvl="1" indent="-222250" algn="l" fontAlgn="ctr">
              <a:lnSpc>
                <a:spcPct val="130000"/>
              </a:lnSpc>
              <a:spcBef>
                <a:spcPts val="0"/>
              </a:spcBef>
              <a:spcAft>
                <a:spcPts val="0"/>
              </a:spcAft>
              <a:buSzPct val="100000"/>
              <a:buFont typeface="Arial" panose="020B0604020202020204" pitchFamily="34" charset="0"/>
              <a:buChar char="○"/>
            </a:pPr>
            <a:r>
              <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分厂检查</a:t>
            </a:r>
            <a:endParaRPr lang="zh-CN" altLang="en-US" sz="15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en-US" altLang="zh-CN" sz="15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X月X日，请输入具体违章信息请输入具体违章信息请输入具体违章信息请输入具体违章信息请输入具体违章信息请输入具体违章信息</a:t>
            </a:r>
            <a:endParaRPr lang="en-US" altLang="zh-CN" sz="1500" spc="150" dirty="0">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等腰三角形 20"/>
          <p:cNvSpPr/>
          <p:nvPr>
            <p:custDataLst>
              <p:tags r:id="rId13"/>
            </p:custDataLst>
          </p:nvPr>
        </p:nvSpPr>
        <p:spPr>
          <a:xfrm>
            <a:off x="5433347" y="6121177"/>
            <a:ext cx="1325299" cy="7360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Tree>
    <p:custDataLst>
      <p:tags r:id="rId14"/>
    </p:custDataLst>
  </p:cSld>
  <p:clrMapOvr>
    <a:masterClrMapping/>
  </p:clrMapOvr>
  <p:transition spd="slow">
    <p:cove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4179_1*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b"/>
  <p:tag name="KSO_WM_UNIT_DEC_AREA_ID" val="463633dbf4e74ba3bdcbf5db5d99b84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b81ea0f73e91444c9de602120fcd8da6"/>
</p:tagLst>
</file>

<file path=ppt/tags/tag10.xml><?xml version="1.0" encoding="utf-8"?>
<p:tagLst xmlns:p="http://schemas.openxmlformats.org/presentationml/2006/main">
  <p:tag name="KSO_WM_UNIT_ISCONTENTSTITLE" val="0"/>
  <p:tag name="KSO_WM_UNIT_ISNUMDGMTITLE" val="0"/>
  <p:tag name="KSO_WM_UNIT_NOCLEAR" val="0"/>
  <p:tag name="KSO_WM_UNIT_VALUE" val="99"/>
  <p:tag name="KSO_WM_UNIT_HIGHLIGHT" val="0"/>
  <p:tag name="KSO_WM_UNIT_COMPATIBLE" val="0"/>
  <p:tag name="KSO_WM_UNIT_DIAGRAM_ISNUMVISUAL" val="0"/>
  <p:tag name="KSO_WM_UNIT_DIAGRAM_ISREFERUNIT" val="0"/>
  <p:tag name="KSO_WM_UNIT_TYPE" val="b"/>
  <p:tag name="KSO_WM_UNIT_INDEX" val="1"/>
  <p:tag name="KSO_WM_UNIT_ID" val="custom20214179_1*b*1"/>
  <p:tag name="KSO_WM_TEMPLATE_CATEGORY" val="custom"/>
  <p:tag name="KSO_WM_TEMPLATE_INDEX" val="20214179"/>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DEFAULT_FONT" val="14;16;2"/>
  <p:tag name="KSO_WM_UNIT_BLOCK" val="0"/>
  <p:tag name="KSO_WM_UNIT_SM_LIMIT_TYPE" val="0"/>
  <p:tag name="KSO_WM_UNIT_DEC_AREA_ID" val="0256876b80a14522bebced57a8ff33ce"/>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35"/>
  <p:tag name="KSO_WM_UNIT_TEXT_FILL_FORE_SCHEMECOLOR_INDEX" val="13"/>
  <p:tag name="KSO_WM_UNIT_TEXT_FILL_TYPE" val="1"/>
  <p:tag name="KSO_WM_TEMPLATE_ASSEMBLE_XID" val="5f98d0ffe01a7e847d6ea274"/>
  <p:tag name="KSO_WM_TEMPLATE_ASSEMBLE_GROUPID" val="5f97c1632e2515c61d3a47aa"/>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14179_3*l_h_i*1_1_1"/>
  <p:tag name="KSO_WM_TEMPLATE_CATEGORY" val="custom"/>
  <p:tag name="KSO_WM_TEMPLATE_INDEX" val="20214179"/>
  <p:tag name="KSO_WM_UNIT_LAYERLEVEL" val="1_1_1"/>
  <p:tag name="KSO_WM_TAG_VERSION" val="1.0"/>
  <p:tag name="KSO_WM_BEAUTIFY_FLAG" val="#wm#"/>
  <p:tag name="KSO_WM_CHIP_GROUPID" val="5f7087080ff15d9a40ebdc94"/>
  <p:tag name="KSO_WM_CHIP_XID" val="5f7087080ff15d9a40ebdc96"/>
  <p:tag name="KSO_WM_UNIT_DEC_AREA_ID" val="ee62cc049c414128a2ad339034e12714"/>
  <p:tag name="KSO_WM_UNIT_DECORATE_INFO" val=""/>
  <p:tag name="KSO_WM_UNIT_SM_LIMIT_TYPE" val=""/>
  <p:tag name="KSO_WM_CHIP_FILLAREA_FILL_RULE" val="{&quot;fill_align&quot;:&quot;lm&quot;,&quot;fill_mode&quot;:&quot;adaptive&quot;,&quot;sacle_strategy&quot;:&quot;stretch&quot;}"/>
  <p:tag name="KSO_WM_ASSEMBLE_CHIP_INDEX" val="fd2ee4bf77df42518ffaf10d2599413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14179_3*l_h_i*1_2_1"/>
  <p:tag name="KSO_WM_TEMPLATE_CATEGORY" val="custom"/>
  <p:tag name="KSO_WM_TEMPLATE_INDEX" val="20214179"/>
  <p:tag name="KSO_WM_UNIT_LAYERLEVEL" val="1_1_1"/>
  <p:tag name="KSO_WM_TAG_VERSION" val="1.0"/>
  <p:tag name="KSO_WM_BEAUTIFY_FLAG" val="#wm#"/>
  <p:tag name="KSO_WM_CHIP_GROUPID" val="5f7087080ff15d9a40ebdc94"/>
  <p:tag name="KSO_WM_CHIP_XID" val="5f7087080ff15d9a40ebdc96"/>
  <p:tag name="KSO_WM_UNIT_DEC_AREA_ID" val="13a3a23af80d427bb645d69eb81f1896"/>
  <p:tag name="KSO_WM_UNIT_DECORATE_INFO" val=""/>
  <p:tag name="KSO_WM_UNIT_SM_LIMIT_TYPE" val=""/>
  <p:tag name="KSO_WM_CHIP_FILLAREA_FILL_RULE" val="{&quot;fill_align&quot;:&quot;lm&quot;,&quot;fill_mode&quot;:&quot;adaptive&quot;,&quot;sacle_strategy&quot;:&quot;stretch&quot;}"/>
  <p:tag name="KSO_WM_ASSEMBLE_CHIP_INDEX" val="fd2ee4bf77df42518ffaf10d2599413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14179_3*l_h_i*1_3_1"/>
  <p:tag name="KSO_WM_TEMPLATE_CATEGORY" val="custom"/>
  <p:tag name="KSO_WM_TEMPLATE_INDEX" val="20214179"/>
  <p:tag name="KSO_WM_UNIT_LAYERLEVEL" val="1_1_1"/>
  <p:tag name="KSO_WM_TAG_VERSION" val="1.0"/>
  <p:tag name="KSO_WM_BEAUTIFY_FLAG" val="#wm#"/>
  <p:tag name="KSO_WM_CHIP_GROUPID" val="5f7087080ff15d9a40ebdc94"/>
  <p:tag name="KSO_WM_CHIP_XID" val="5f7087080ff15d9a40ebdc96"/>
  <p:tag name="KSO_WM_UNIT_DEC_AREA_ID" val="422b6efd0adf4ca99209bb17c4dca34f"/>
  <p:tag name="KSO_WM_UNIT_DECORATE_INFO" val=""/>
  <p:tag name="KSO_WM_UNIT_SM_LIMIT_TYPE" val=""/>
  <p:tag name="KSO_WM_CHIP_FILLAREA_FILL_RULE" val="{&quot;fill_align&quot;:&quot;lm&quot;,&quot;fill_mode&quot;:&quot;adaptive&quot;,&quot;sacle_strategy&quot;:&quot;stretch&quot;}"/>
  <p:tag name="KSO_WM_ASSEMBLE_CHIP_INDEX" val="fd2ee4bf77df42518ffaf10d2599413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
  <p:tag name="KSO_WM_UNIT_USESOURCEFORMAT_APPLY"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14179_3*l_h_i*1_1_2"/>
  <p:tag name="KSO_WM_TEMPLATE_CATEGORY" val="custom"/>
  <p:tag name="KSO_WM_TEMPLATE_INDEX" val="20214179"/>
  <p:tag name="KSO_WM_UNIT_LAYERLEVEL" val="1_1_1"/>
  <p:tag name="KSO_WM_TAG_VERSION" val="1.0"/>
  <p:tag name="KSO_WM_BEAUTIFY_FLAG" val="#wm#"/>
  <p:tag name="KSO_WM_CHIP_GROUPID" val="5f7087080ff15d9a40ebdc94"/>
  <p:tag name="KSO_WM_CHIP_XID" val="5f7087080ff15d9a40ebdc96"/>
  <p:tag name="KSO_WM_UNIT_DEC_AREA_ID" val="f29dd4a78f074371844b1235558fa070"/>
  <p:tag name="KSO_WM_UNIT_DECORATE_INFO" val=""/>
  <p:tag name="KSO_WM_UNIT_SM_LIMIT_TYPE" val=""/>
  <p:tag name="KSO_WM_CHIP_FILLAREA_FILL_RULE" val="{&quot;fill_align&quot;:&quot;lm&quot;,&quot;fill_mode&quot;:&quot;adaptive&quot;,&quot;sacle_strategy&quot;:&quot;stretch&quot;}"/>
  <p:tag name="KSO_WM_ASSEMBLE_CHIP_INDEX" val="fd2ee4bf77df42518ffaf10d25994135"/>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14179_3*l_h_i*1_2_2"/>
  <p:tag name="KSO_WM_TEMPLATE_CATEGORY" val="custom"/>
  <p:tag name="KSO_WM_TEMPLATE_INDEX" val="20214179"/>
  <p:tag name="KSO_WM_UNIT_LAYERLEVEL" val="1_1_1"/>
  <p:tag name="KSO_WM_TAG_VERSION" val="1.0"/>
  <p:tag name="KSO_WM_BEAUTIFY_FLAG" val="#wm#"/>
  <p:tag name="KSO_WM_CHIP_GROUPID" val="5f7087080ff15d9a40ebdc94"/>
  <p:tag name="KSO_WM_CHIP_XID" val="5f7087080ff15d9a40ebdc96"/>
  <p:tag name="KSO_WM_UNIT_DEC_AREA_ID" val="bb8c3c0abfa9441bbf82dcf59210af05"/>
  <p:tag name="KSO_WM_UNIT_DECORATE_INFO" val=""/>
  <p:tag name="KSO_WM_UNIT_SM_LIMIT_TYPE" val=""/>
  <p:tag name="KSO_WM_CHIP_FILLAREA_FILL_RULE" val="{&quot;fill_align&quot;:&quot;lm&quot;,&quot;fill_mode&quot;:&quot;adaptive&quot;,&quot;sacle_strategy&quot;:&quot;stretch&quot;}"/>
  <p:tag name="KSO_WM_ASSEMBLE_CHIP_INDEX" val="fd2ee4bf77df42518ffaf10d25994135"/>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14179_3*l_h_i*1_3_2"/>
  <p:tag name="KSO_WM_TEMPLATE_CATEGORY" val="custom"/>
  <p:tag name="KSO_WM_TEMPLATE_INDEX" val="20214179"/>
  <p:tag name="KSO_WM_UNIT_LAYERLEVEL" val="1_1_1"/>
  <p:tag name="KSO_WM_TAG_VERSION" val="1.0"/>
  <p:tag name="KSO_WM_BEAUTIFY_FLAG" val="#wm#"/>
  <p:tag name="KSO_WM_CHIP_GROUPID" val="5f7087080ff15d9a40ebdc94"/>
  <p:tag name="KSO_WM_CHIP_XID" val="5f7087080ff15d9a40ebdc96"/>
  <p:tag name="KSO_WM_UNIT_DEC_AREA_ID" val="e197c68aae654722847ee6240b31daac"/>
  <p:tag name="KSO_WM_UNIT_DECORATE_INFO" val=""/>
  <p:tag name="KSO_WM_UNIT_SM_LIMIT_TYPE" val=""/>
  <p:tag name="KSO_WM_CHIP_FILLAREA_FILL_RULE" val="{&quot;fill_align&quot;:&quot;lm&quot;,&quot;fill_mode&quot;:&quot;adaptive&quot;,&quot;sacle_strategy&quot;:&quot;stretch&quot;}"/>
  <p:tag name="KSO_WM_ASSEMBLE_CHIP_INDEX" val="fd2ee4bf77df42518ffaf10d25994135"/>
  <p:tag name="KSO_WM_UNIT_TEXT_FILL_FORE_SCHEMECOLOR_INDEX_BRIGHTNESS" val="0"/>
  <p:tag name="KSO_WM_UNIT_TEXT_FILL_FORE_SCHEMECOLOR_INDEX" val="14"/>
  <p:tag name="KSO_WM_UNIT_TEXT_FILL_TYPE" val="1"/>
  <p:tag name="KSO_WM_UNIT_VALUE" val="2"/>
  <p:tag name="KSO_WM_UNIT_USESOURCEFORMAT_APPLY" val="1"/>
</p:tagLst>
</file>

<file path=ppt/tags/tag106.xml><?xml version="1.0" encoding="utf-8"?>
<p:tagLst xmlns:p="http://schemas.openxmlformats.org/presentationml/2006/main">
  <p:tag name="KSO_WM_UNIT_SUBTYPE" val="a"/>
  <p:tag name="KSO_WM_UNIT_PRESET_TEXT" val="在此输入你想要阐述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14179_3*l_h_f*1_1_1"/>
  <p:tag name="KSO_WM_TEMPLATE_CATEGORY" val="custom"/>
  <p:tag name="KSO_WM_TEMPLATE_INDEX" val="20214179"/>
  <p:tag name="KSO_WM_UNIT_LAYERLEVEL" val="1_1_1"/>
  <p:tag name="KSO_WM_TAG_VERSION" val="1.0"/>
  <p:tag name="KSO_WM_BEAUTIFY_FLAG" val="#wm#"/>
  <p:tag name="KSO_WM_CHIP_GROUPID" val="5f7087080ff15d9a40ebdc94"/>
  <p:tag name="KSO_WM_CHIP_XID" val="5f7087080ff15d9a40ebdc96"/>
  <p:tag name="KSO_WM_UNIT_DEC_AREA_ID" val="fde246f0095e41d49a208ea5f05d977f"/>
  <p:tag name="KSO_WM_UNIT_DECORATE_INFO" val=""/>
  <p:tag name="KSO_WM_UNIT_SM_LIMIT_TYPE" val=""/>
  <p:tag name="KSO_WM_CHIP_FILLAREA_FILL_RULE" val="{&quot;fill_align&quot;:&quot;lm&quot;,&quot;fill_mode&quot;:&quot;adaptive&quot;,&quot;sacle_strategy&quot;:&quot;stretch&quot;}"/>
  <p:tag name="KSO_WM_ASSEMBLE_CHIP_INDEX" val="fd2ee4bf77df42518ffaf10d25994135"/>
  <p:tag name="KSO_WM_UNIT_TEXT_FILL_FORE_SCHEMECOLOR_INDEX_BRIGHTNESS" val="0.25"/>
  <p:tag name="KSO_WM_UNIT_TEXT_FILL_FORE_SCHEMECOLOR_INDEX" val="13"/>
  <p:tag name="KSO_WM_UNIT_TEXT_FILL_TYPE" val="1"/>
  <p:tag name="KSO_WM_UNIT_USESOURCEFORMAT_APPLY" val="1"/>
</p:tagLst>
</file>

<file path=ppt/tags/tag107.xml><?xml version="1.0" encoding="utf-8"?>
<p:tagLst xmlns:p="http://schemas.openxmlformats.org/presentationml/2006/main">
  <p:tag name="KSO_WM_UNIT_SUBTYPE" val="a"/>
  <p:tag name="KSO_WM_UNIT_PRESET_TEXT" val="在此输入你想要阐述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14179_3*l_h_f*1_2_1"/>
  <p:tag name="KSO_WM_TEMPLATE_CATEGORY" val="custom"/>
  <p:tag name="KSO_WM_TEMPLATE_INDEX" val="20214179"/>
  <p:tag name="KSO_WM_UNIT_LAYERLEVEL" val="1_1_1"/>
  <p:tag name="KSO_WM_TAG_VERSION" val="1.0"/>
  <p:tag name="KSO_WM_BEAUTIFY_FLAG" val="#wm#"/>
  <p:tag name="KSO_WM_CHIP_GROUPID" val="5f7087080ff15d9a40ebdc94"/>
  <p:tag name="KSO_WM_CHIP_XID" val="5f7087080ff15d9a40ebdc96"/>
  <p:tag name="KSO_WM_UNIT_DEC_AREA_ID" val="35ada67938fb4c57b20ca7be356431fa"/>
  <p:tag name="KSO_WM_UNIT_DECORATE_INFO" val=""/>
  <p:tag name="KSO_WM_UNIT_SM_LIMIT_TYPE" val=""/>
  <p:tag name="KSO_WM_CHIP_FILLAREA_FILL_RULE" val="{&quot;fill_align&quot;:&quot;lm&quot;,&quot;fill_mode&quot;:&quot;adaptive&quot;,&quot;sacle_strategy&quot;:&quot;stretch&quot;}"/>
  <p:tag name="KSO_WM_ASSEMBLE_CHIP_INDEX" val="fd2ee4bf77df42518ffaf10d25994135"/>
  <p:tag name="KSO_WM_UNIT_TEXT_FILL_FORE_SCHEMECOLOR_INDEX_BRIGHTNESS" val="0.25"/>
  <p:tag name="KSO_WM_UNIT_TEXT_FILL_FORE_SCHEMECOLOR_INDEX" val="13"/>
  <p:tag name="KSO_WM_UNIT_TEXT_FILL_TYPE" val="1"/>
  <p:tag name="KSO_WM_UNIT_USESOURCEFORMAT_APPLY" val="1"/>
</p:tagLst>
</file>

<file path=ppt/tags/tag108.xml><?xml version="1.0" encoding="utf-8"?>
<p:tagLst xmlns:p="http://schemas.openxmlformats.org/presentationml/2006/main">
  <p:tag name="KSO_WM_UNIT_SUBTYPE" val="a"/>
  <p:tag name="KSO_WM_UNIT_PRESET_TEXT" val="在此输入你想要阐述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14179_3*l_h_f*1_3_1"/>
  <p:tag name="KSO_WM_TEMPLATE_CATEGORY" val="custom"/>
  <p:tag name="KSO_WM_TEMPLATE_INDEX" val="20214179"/>
  <p:tag name="KSO_WM_UNIT_LAYERLEVEL" val="1_1_1"/>
  <p:tag name="KSO_WM_TAG_VERSION" val="1.0"/>
  <p:tag name="KSO_WM_BEAUTIFY_FLAG" val="#wm#"/>
  <p:tag name="KSO_WM_CHIP_GROUPID" val="5f7087080ff15d9a40ebdc94"/>
  <p:tag name="KSO_WM_CHIP_XID" val="5f7087080ff15d9a40ebdc96"/>
  <p:tag name="KSO_WM_UNIT_DEC_AREA_ID" val="2eb14a433e554f7e87120ff8ede9773f"/>
  <p:tag name="KSO_WM_UNIT_DECORATE_INFO" val=""/>
  <p:tag name="KSO_WM_UNIT_SM_LIMIT_TYPE" val=""/>
  <p:tag name="KSO_WM_CHIP_FILLAREA_FILL_RULE" val="{&quot;fill_align&quot;:&quot;lm&quot;,&quot;fill_mode&quot;:&quot;adaptive&quot;,&quot;sacle_strategy&quot;:&quot;stretch&quot;}"/>
  <p:tag name="KSO_WM_ASSEMBLE_CHIP_INDEX" val="fd2ee4bf77df42518ffaf10d25994135"/>
  <p:tag name="KSO_WM_UNIT_TEXT_FILL_FORE_SCHEMECOLOR_INDEX_BRIGHTNESS" val="0.25"/>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CHIP_INFOS" val="{&quot;layout_type&quot;:&quot;forright1&quot;,&quot;slide_type&quot;:[&quot;contents&quot;],&quot;aspect_ratio&quot;:&quot;16:9&quot;}"/>
  <p:tag name="KSO_WM_CHIP_XID" val="5ebe041a0ac41c4a0a525582"/>
  <p:tag name="KSO_WM_CHIP_FILLPROP" val="[[{&quot;fill_id&quot;:&quot;dfc69a30630540528897bf74acf33a16&quot;,&quot;fill_align&quot;:&quot;lm&quot;,&quot;text_align&quot;:&quot;l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cm&quot;,&quot;text_align&quot;:&quot;lm&quot;,&quot;text_direction&quot;:&quot;horizontal&quot;,&quot;chip_types&quot;:[&quot;diagram&quot;]}]]"/>
  <p:tag name="KSO_WM_SLIDE_ID" val="custom20214179_3"/>
  <p:tag name="KSO_WM_TEMPLATE_SUBCATEGORY" val="21"/>
  <p:tag name="KSO_WM_TEMPLATE_MASTER_TYPE" val="1"/>
  <p:tag name="KSO_WM_TEMPLATE_COLOR_TYPE" val="1"/>
  <p:tag name="KSO_WM_SLIDE_TYPE" val="contents"/>
  <p:tag name="KSO_WM_SLIDE_SUBTYPE" val="diag"/>
  <p:tag name="KSO_WM_SLIDE_ITEM_CNT" val="3"/>
  <p:tag name="KSO_WM_SLIDE_INDEX" val="3"/>
  <p:tag name="KSO_WM_SLIDE_SIZE" val="396*384"/>
  <p:tag name="KSO_WM_SLIDE_POSITION" val="442*36"/>
  <p:tag name="KSO_WM_TAG_VERSION" val="1.0"/>
  <p:tag name="KSO_WM_BEAUTIFY_FLAG" val="#wm#"/>
  <p:tag name="KSO_WM_TEMPLATE_CATEGORY" val="custom"/>
  <p:tag name="KSO_WM_TEMPLATE_INDEX" val="20214179"/>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98d0ffe01a7e847d6ea2c1"/>
  <p:tag name="KSO_WM_TEMPLATE_ASSEMBLE_GROUPID" val="5f97c1632e2515c61d3a47aa"/>
</p:tagLst>
</file>

<file path=ppt/tags/tag11.xml><?xml version="1.0" encoding="utf-8"?>
<p:tagLst xmlns:p="http://schemas.openxmlformats.org/presentationml/2006/main">
  <p:tag name="KSO_WM_UNIT_ISCONTENTSTITLE" val="0"/>
  <p:tag name="KSO_WM_UNIT_ISNUMDGMTITLE" val="0"/>
  <p:tag name="KSO_WM_UNIT_NOCLEAR" val="0"/>
  <p:tag name="KSO_WM_UNIT_VALUE" val="99"/>
  <p:tag name="KSO_WM_UNIT_HIGHLIGHT" val="0"/>
  <p:tag name="KSO_WM_UNIT_COMPATIBLE" val="0"/>
  <p:tag name="KSO_WM_UNIT_DIAGRAM_ISNUMVISUAL" val="0"/>
  <p:tag name="KSO_WM_UNIT_DIAGRAM_ISREFERUNIT" val="0"/>
  <p:tag name="KSO_WM_UNIT_TYPE" val="b"/>
  <p:tag name="KSO_WM_UNIT_INDEX" val="2"/>
  <p:tag name="KSO_WM_UNIT_ID" val="custom20214179_1*b*2"/>
  <p:tag name="KSO_WM_TEMPLATE_CATEGORY" val="custom"/>
  <p:tag name="KSO_WM_TEMPLATE_INDEX" val="20214179"/>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DEFAULT_FONT" val="14;16;2"/>
  <p:tag name="KSO_WM_UNIT_BLOCK" val="0"/>
  <p:tag name="KSO_WM_UNIT_SM_LIMIT_TYPE" val="0"/>
  <p:tag name="KSO_WM_UNIT_DEC_AREA_ID" val="0256876b80a14522bebced57a8ff33ce"/>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35"/>
  <p:tag name="KSO_WM_UNIT_TEXT_FILL_FORE_SCHEMECOLOR_INDEX" val="13"/>
  <p:tag name="KSO_WM_UNIT_TEXT_FILL_TYPE" val="1"/>
  <p:tag name="KSO_WM_TEMPLATE_ASSEMBLE_XID" val="5f98d0ffe01a7e847d6ea274"/>
  <p:tag name="KSO_WM_TEMPLATE_ASSEMBLE_GROUPID" val="5f97c1632e2515c61d3a47aa"/>
</p:tagLst>
</file>

<file path=ppt/tags/tag110.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14179_7*a*1"/>
  <p:tag name="KSO_WM_TEMPLATE_CATEGORY" val="custom"/>
  <p:tag name="KSO_WM_TEMPLATE_INDEX" val="20214179"/>
  <p:tag name="KSO_WM_UNIT_LAYERLEVEL" val="1"/>
  <p:tag name="KSO_WM_TAG_VERSION" val="1.0"/>
  <p:tag name="KSO_WM_BEAUTIFY_FLAG" val="#wm#"/>
  <p:tag name="KSO_WM_UNIT_PRESET_TEXT" val="单击此处添加大标题内容"/>
  <p:tag name="KSO_WM_UNIT_DEFAULT_FONT" val="8;36;2"/>
  <p:tag name="KSO_WM_UNIT_BLOCK" val="0"/>
  <p:tag name="KSO_WM_UNIT_DEC_AREA_ID" val="a4f784e7054e48739f145400b6fbe4ec"/>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15"/>
  <p:tag name="KSO_WM_UNIT_TEXT_FILL_FORE_SCHEMECOLOR_INDEX" val="13"/>
  <p:tag name="KSO_WM_UNIT_TEXT_FILL_TYPE" val="1"/>
</p:tagLst>
</file>

<file path=ppt/tags/tag111.xml><?xml version="1.0" encoding="utf-8"?>
<p:tagLst xmlns:p="http://schemas.openxmlformats.org/presentationml/2006/main">
  <p:tag name="KSO_WM_UNIT_ISCONTENTSTITLE" val="0"/>
  <p:tag name="KSO_WM_UNIT_ISNUMDGMTITLE" val="0"/>
  <p:tag name="KSO_WM_UNIT_NOCLEAR" val="0"/>
  <p:tag name="KSO_WM_UNIT_VALUE" val="99"/>
  <p:tag name="KSO_WM_UNIT_HIGHLIGHT" val="0"/>
  <p:tag name="KSO_WM_UNIT_COMPATIBLE" val="0"/>
  <p:tag name="KSO_WM_UNIT_DIAGRAM_ISNUMVISUAL" val="0"/>
  <p:tag name="KSO_WM_UNIT_DIAGRAM_ISREFERUNIT" val="0"/>
  <p:tag name="KSO_WM_UNIT_TYPE" val="b"/>
  <p:tag name="KSO_WM_UNIT_INDEX" val="1"/>
  <p:tag name="KSO_WM_UNIT_ID" val="custom20214179_7*b*1"/>
  <p:tag name="KSO_WM_TEMPLATE_CATEGORY" val="custom"/>
  <p:tag name="KSO_WM_TEMPLATE_INDEX" val="20214179"/>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DEFAULT_FONT" val="14;16;2"/>
  <p:tag name="KSO_WM_UNIT_BLOCK" val="0"/>
  <p:tag name="KSO_WM_UNIT_SM_LIMIT_TYPE" val="0"/>
  <p:tag name="KSO_WM_UNIT_DEC_AREA_ID" val="0256876b80a14522bebced57a8ff33ce"/>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35"/>
  <p:tag name="KSO_WM_UNIT_TEXT_FILL_FORE_SCHEMECOLOR_INDEX" val="13"/>
  <p:tag name="KSO_WM_UNIT_TEXT_FILL_TYPE" val="1"/>
</p:tagLst>
</file>

<file path=ppt/tags/tag112.xml><?xml version="1.0" encoding="utf-8"?>
<p:tagLst xmlns:p="http://schemas.openxmlformats.org/presentationml/2006/main">
  <p:tag name="KSO_WM_UNIT_ISCONTENTSTITLE" val="0"/>
  <p:tag name="KSO_WM_UNIT_ISNUMDGMTITLE" val="0"/>
  <p:tag name="KSO_WM_UNIT_NOCLEAR" val="0"/>
  <p:tag name="KSO_WM_UNIT_VALUE" val="99"/>
  <p:tag name="KSO_WM_UNIT_HIGHLIGHT" val="0"/>
  <p:tag name="KSO_WM_UNIT_COMPATIBLE" val="0"/>
  <p:tag name="KSO_WM_UNIT_DIAGRAM_ISNUMVISUAL" val="0"/>
  <p:tag name="KSO_WM_UNIT_DIAGRAM_ISREFERUNIT" val="0"/>
  <p:tag name="KSO_WM_UNIT_TYPE" val="b"/>
  <p:tag name="KSO_WM_UNIT_INDEX" val="2"/>
  <p:tag name="KSO_WM_UNIT_ID" val="custom20214179_7*b*2"/>
  <p:tag name="KSO_WM_TEMPLATE_CATEGORY" val="custom"/>
  <p:tag name="KSO_WM_TEMPLATE_INDEX" val="20214179"/>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DEFAULT_FONT" val="14;16;2"/>
  <p:tag name="KSO_WM_UNIT_BLOCK" val="0"/>
  <p:tag name="KSO_WM_UNIT_SM_LIMIT_TYPE" val="0"/>
  <p:tag name="KSO_WM_UNIT_DEC_AREA_ID" val="0256876b80a14522bebced57a8ff33ce"/>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35"/>
  <p:tag name="KSO_WM_UNIT_TEXT_FILL_FORE_SCHEMECOLOR_INDEX" val="13"/>
  <p:tag name="KSO_WM_UNIT_TEXT_FILL_TYPE" val="1"/>
</p:tagLst>
</file>

<file path=ppt/tags/tag113.xml><?xml version="1.0" encoding="utf-8"?>
<p:tagLst xmlns:p="http://schemas.openxmlformats.org/presentationml/2006/main">
  <p:tag name="KSO_WM_UNIT_NOCLEAR" val="0"/>
  <p:tag name="KSO_WM_UNIT_VALUE" val="7"/>
  <p:tag name="KSO_WM_UNIT_HIGHLIGHT" val="0"/>
  <p:tag name="KSO_WM_UNIT_COMPATIBLE" val="1"/>
  <p:tag name="KSO_WM_UNIT_DIAGRAM_ISNUMVISUAL" val="0"/>
  <p:tag name="KSO_WM_UNIT_DIAGRAM_ISREFERUNIT" val="0"/>
  <p:tag name="KSO_WM_UNIT_TYPE" val="e"/>
  <p:tag name="KSO_WM_UNIT_INDEX" val="1"/>
  <p:tag name="KSO_WM_UNIT_ID" val="custom20214179_7*e*1"/>
  <p:tag name="KSO_WM_TEMPLATE_CATEGORY" val="custom"/>
  <p:tag name="KSO_WM_TEMPLATE_INDEX" val="20214179"/>
  <p:tag name="KSO_WM_UNIT_LAYERLEVEL" val="1"/>
  <p:tag name="KSO_WM_TAG_VERSION" val="1.0"/>
  <p:tag name="KSO_WM_BEAUTIFY_FLAG" val="#wm#"/>
  <p:tag name="KSO_WM_UNIT_PRESET_TEXT" val="01"/>
  <p:tag name="KSO_WM_UNIT_DEFAULT_FONT" val="40;54;4"/>
  <p:tag name="KSO_WM_UNIT_BLOCK" val="0"/>
  <p:tag name="KSO_WM_UNIT_SM_LIMIT_TYPE" val="0"/>
  <p:tag name="KSO_WM_UNIT_DEC_AREA_ID" val="764e47c61ded4c3d8d47d5c0a1042482"/>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14.xml><?xml version="1.0" encoding="utf-8"?>
<p:tagLst xmlns:p="http://schemas.openxmlformats.org/presentationml/2006/main">
  <p:tag name="KSO_WM_BEAUTIFY_FLAG" val="#wm#"/>
  <p:tag name="KSO_WM_TEMPLATE_CATEGORY" val="custom"/>
  <p:tag name="KSO_WM_TEMPLATE_INDEX" val="20214179"/>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14179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2_1"/>
  <p:tag name="KSO_WM_CHIP_GROUPID" val="5ebf6661ddc3daf3fef3f760"/>
  <p:tag name="KSO_WM_SLIDE_LAYOUT_INFO" val="{&quot;id&quot;:&quot;2020-10-28T10:01:42&quot;,&quot;maxSize&quot;:{&quot;size1&quot;:53.536965377242474},&quot;minSize&quot;:{&quot;size1&quot;:44.23696537724247},&quot;normalSize&quot;:{&quot;size1&quot;:48.936965377242473},&quot;subLayout&quot;:[{&quot;id&quot;:&quot;2020-10-28T10:01:42&quot;,&quot;margin&quot;:{&quot;bottom&quot;:0.16103875637054443,&quot;left&quot;:12.558988571166992,&quot;right&quot;:2.2576775550842285,&quot;top&quot;:4.164586067199707},&quot;type&quot;:0},{&quot;id&quot;:&quot;2020-10-28T10:01:42&quot;,&quot;margin&quot;:{&quot;bottom&quot;:4.1645913124084473,&quot;left&quot;:12.558988571166992,&quot;right&quot;:2.2576775550842285,&quot;top&quot;:0.13000287115573883},&quot;type&quot;:0}],&quot;type&quot;:0}"/>
  <p:tag name="KSO_WM_SLIDE_BK_DARK_LIGHT" val="2"/>
  <p:tag name="KSO_WM_SLIDE_BACKGROUND_TYPE" val="general"/>
  <p:tag name="KSO_WM_SLIDE_SUPPORT_FEATURE_TYPE" val="0"/>
  <p:tag name="KSO_WM_TEMPLATE_ASSEMBLE_XID" val="5f98d0ffe01a7e847d6ea274"/>
  <p:tag name="KSO_WM_TEMPLATE_ASSEMBLE_GROUPID" val="5f97c1632e2515c61d3a47aa"/>
</p:tagLst>
</file>

<file path=ppt/tags/tag115.xml><?xml version="1.0" encoding="utf-8"?>
<p:tagLst xmlns:p="http://schemas.openxmlformats.org/presentationml/2006/main">
  <p:tag name="KSO_WM_UNIT_TABLE_BEAUTIFY" val="smartTable{b8d05e39-ae2f-4510-8516-5f0af3473e17}"/>
</p:tagLst>
</file>

<file path=ppt/tags/tag116.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14179_7*a*1"/>
  <p:tag name="KSO_WM_TEMPLATE_CATEGORY" val="custom"/>
  <p:tag name="KSO_WM_TEMPLATE_INDEX" val="20214179"/>
  <p:tag name="KSO_WM_UNIT_LAYERLEVEL" val="1"/>
  <p:tag name="KSO_WM_TAG_VERSION" val="1.0"/>
  <p:tag name="KSO_WM_BEAUTIFY_FLAG" val="#wm#"/>
  <p:tag name="KSO_WM_UNIT_PRESET_TEXT" val="单击此处添加大标题内容"/>
  <p:tag name="KSO_WM_UNIT_DEFAULT_FONT" val="8;36;2"/>
  <p:tag name="KSO_WM_UNIT_BLOCK" val="0"/>
  <p:tag name="KSO_WM_UNIT_DEC_AREA_ID" val="a4f784e7054e48739f145400b6fbe4ec"/>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15"/>
  <p:tag name="KSO_WM_UNIT_TEXT_FILL_FORE_SCHEMECOLOR_INDEX" val="13"/>
  <p:tag name="KSO_WM_UNIT_TEXT_FILL_TYPE" val="1"/>
</p:tagLst>
</file>

<file path=ppt/tags/tag117.xml><?xml version="1.0" encoding="utf-8"?>
<p:tagLst xmlns:p="http://schemas.openxmlformats.org/presentationml/2006/main">
  <p:tag name="KSO_WM_UNIT_ISCONTENTSTITLE" val="0"/>
  <p:tag name="KSO_WM_UNIT_ISNUMDGMTITLE" val="0"/>
  <p:tag name="KSO_WM_UNIT_NOCLEAR" val="0"/>
  <p:tag name="KSO_WM_UNIT_VALUE" val="99"/>
  <p:tag name="KSO_WM_UNIT_HIGHLIGHT" val="0"/>
  <p:tag name="KSO_WM_UNIT_COMPATIBLE" val="0"/>
  <p:tag name="KSO_WM_UNIT_DIAGRAM_ISNUMVISUAL" val="0"/>
  <p:tag name="KSO_WM_UNIT_DIAGRAM_ISREFERUNIT" val="0"/>
  <p:tag name="KSO_WM_UNIT_TYPE" val="b"/>
  <p:tag name="KSO_WM_UNIT_INDEX" val="2"/>
  <p:tag name="KSO_WM_UNIT_ID" val="custom20214179_7*b*2"/>
  <p:tag name="KSO_WM_TEMPLATE_CATEGORY" val="custom"/>
  <p:tag name="KSO_WM_TEMPLATE_INDEX" val="20214179"/>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DEFAULT_FONT" val="14;16;2"/>
  <p:tag name="KSO_WM_UNIT_BLOCK" val="0"/>
  <p:tag name="KSO_WM_UNIT_SM_LIMIT_TYPE" val="0"/>
  <p:tag name="KSO_WM_UNIT_DEC_AREA_ID" val="0256876b80a14522bebced57a8ff33ce"/>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35"/>
  <p:tag name="KSO_WM_UNIT_TEXT_FILL_FORE_SCHEMECOLOR_INDEX" val="13"/>
  <p:tag name="KSO_WM_UNIT_TEXT_FILL_TYPE" val="1"/>
</p:tagLst>
</file>

<file path=ppt/tags/tag118.xml><?xml version="1.0" encoding="utf-8"?>
<p:tagLst xmlns:p="http://schemas.openxmlformats.org/presentationml/2006/main">
  <p:tag name="KSO_WM_UNIT_NOCLEAR" val="0"/>
  <p:tag name="KSO_WM_UNIT_VALUE" val="7"/>
  <p:tag name="KSO_WM_UNIT_HIGHLIGHT" val="0"/>
  <p:tag name="KSO_WM_UNIT_COMPATIBLE" val="1"/>
  <p:tag name="KSO_WM_UNIT_DIAGRAM_ISNUMVISUAL" val="0"/>
  <p:tag name="KSO_WM_UNIT_DIAGRAM_ISREFERUNIT" val="0"/>
  <p:tag name="KSO_WM_UNIT_TYPE" val="e"/>
  <p:tag name="KSO_WM_UNIT_INDEX" val="1"/>
  <p:tag name="KSO_WM_UNIT_ID" val="custom20214179_7*e*1"/>
  <p:tag name="KSO_WM_TEMPLATE_CATEGORY" val="custom"/>
  <p:tag name="KSO_WM_TEMPLATE_INDEX" val="20214179"/>
  <p:tag name="KSO_WM_UNIT_LAYERLEVEL" val="1"/>
  <p:tag name="KSO_WM_TAG_VERSION" val="1.0"/>
  <p:tag name="KSO_WM_BEAUTIFY_FLAG" val="#wm#"/>
  <p:tag name="KSO_WM_UNIT_PRESET_TEXT" val="01"/>
  <p:tag name="KSO_WM_UNIT_DEFAULT_FONT" val="40;54;4"/>
  <p:tag name="KSO_WM_UNIT_BLOCK" val="0"/>
  <p:tag name="KSO_WM_UNIT_SM_LIMIT_TYPE" val="0"/>
  <p:tag name="KSO_WM_UNIT_DEC_AREA_ID" val="764e47c61ded4c3d8d47d5c0a1042482"/>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19.xml><?xml version="1.0" encoding="utf-8"?>
<p:tagLst xmlns:p="http://schemas.openxmlformats.org/presentationml/2006/main">
  <p:tag name="KSO_WM_BEAUTIFY_FLAG" val="#wm#"/>
  <p:tag name="KSO_WM_TEMPLATE_CATEGORY" val="custom"/>
  <p:tag name="KSO_WM_TEMPLATE_INDEX" val="20214179"/>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14179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2_1"/>
  <p:tag name="KSO_WM_CHIP_GROUPID" val="5ebf6661ddc3daf3fef3f760"/>
  <p:tag name="KSO_WM_SLIDE_LAYOUT_INFO" val="{&quot;id&quot;:&quot;2020-10-28T10:01:42&quot;,&quot;maxSize&quot;:{&quot;size1&quot;:53.536965377242474},&quot;minSize&quot;:{&quot;size1&quot;:44.23696537724247},&quot;normalSize&quot;:{&quot;size1&quot;:48.936965377242473},&quot;subLayout&quot;:[{&quot;id&quot;:&quot;2020-10-28T10:01:42&quot;,&quot;margin&quot;:{&quot;bottom&quot;:0.16103875637054443,&quot;left&quot;:12.558988571166992,&quot;right&quot;:2.2576775550842285,&quot;top&quot;:4.164586067199707},&quot;type&quot;:0},{&quot;id&quot;:&quot;2020-10-28T10:01:42&quot;,&quot;margin&quot;:{&quot;bottom&quot;:4.1645913124084473,&quot;left&quot;:12.558988571166992,&quot;right&quot;:2.2576775550842285,&quot;top&quot;:0.13000287115573883},&quot;type&quot;:0}],&quot;type&quot;:0}"/>
  <p:tag name="KSO_WM_SLIDE_BK_DARK_LIGHT" val="2"/>
  <p:tag name="KSO_WM_SLIDE_BACKGROUND_TYPE" val="general"/>
  <p:tag name="KSO_WM_SLIDE_SUPPORT_FEATURE_TYPE" val="0"/>
  <p:tag name="KSO_WM_TEMPLATE_ASSEMBLE_XID" val="5f98d0ffe01a7e847d6ea274"/>
  <p:tag name="KSO_WM_TEMPLATE_ASSEMBLE_GROUPID" val="5f97c1632e2515c61d3a47aa"/>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Lst>
</file>

<file path=ppt/tags/tag120.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14179_7*a*1"/>
  <p:tag name="KSO_WM_TEMPLATE_CATEGORY" val="custom"/>
  <p:tag name="KSO_WM_TEMPLATE_INDEX" val="20214179"/>
  <p:tag name="KSO_WM_UNIT_LAYERLEVEL" val="1"/>
  <p:tag name="KSO_WM_TAG_VERSION" val="1.0"/>
  <p:tag name="KSO_WM_BEAUTIFY_FLAG" val="#wm#"/>
  <p:tag name="KSO_WM_UNIT_PRESET_TEXT" val="单击此处添加大标题内容"/>
  <p:tag name="KSO_WM_UNIT_DEFAULT_FONT" val="8;36;2"/>
  <p:tag name="KSO_WM_UNIT_BLOCK" val="0"/>
  <p:tag name="KSO_WM_UNIT_DEC_AREA_ID" val="a4f784e7054e48739f145400b6fbe4ec"/>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15"/>
  <p:tag name="KSO_WM_UNIT_TEXT_FILL_FORE_SCHEMECOLOR_INDEX" val="13"/>
  <p:tag name="KSO_WM_UNIT_TEXT_FILL_TYPE" val="1"/>
</p:tagLst>
</file>

<file path=ppt/tags/tag121.xml><?xml version="1.0" encoding="utf-8"?>
<p:tagLst xmlns:p="http://schemas.openxmlformats.org/presentationml/2006/main">
  <p:tag name="KSO_WM_UNIT_NOCLEAR" val="0"/>
  <p:tag name="KSO_WM_UNIT_VALUE" val="7"/>
  <p:tag name="KSO_WM_UNIT_HIGHLIGHT" val="0"/>
  <p:tag name="KSO_WM_UNIT_COMPATIBLE" val="1"/>
  <p:tag name="KSO_WM_UNIT_DIAGRAM_ISNUMVISUAL" val="0"/>
  <p:tag name="KSO_WM_UNIT_DIAGRAM_ISREFERUNIT" val="0"/>
  <p:tag name="KSO_WM_UNIT_TYPE" val="e"/>
  <p:tag name="KSO_WM_UNIT_INDEX" val="1"/>
  <p:tag name="KSO_WM_UNIT_ID" val="custom20214179_7*e*1"/>
  <p:tag name="KSO_WM_TEMPLATE_CATEGORY" val="custom"/>
  <p:tag name="KSO_WM_TEMPLATE_INDEX" val="20214179"/>
  <p:tag name="KSO_WM_UNIT_LAYERLEVEL" val="1"/>
  <p:tag name="KSO_WM_TAG_VERSION" val="1.0"/>
  <p:tag name="KSO_WM_BEAUTIFY_FLAG" val="#wm#"/>
  <p:tag name="KSO_WM_UNIT_PRESET_TEXT" val="01"/>
  <p:tag name="KSO_WM_UNIT_DEFAULT_FONT" val="40;54;4"/>
  <p:tag name="KSO_WM_UNIT_BLOCK" val="0"/>
  <p:tag name="KSO_WM_UNIT_SM_LIMIT_TYPE" val="0"/>
  <p:tag name="KSO_WM_UNIT_DEC_AREA_ID" val="764e47c61ded4c3d8d47d5c0a1042482"/>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22.xml><?xml version="1.0" encoding="utf-8"?>
<p:tagLst xmlns:p="http://schemas.openxmlformats.org/presentationml/2006/main">
  <p:tag name="KSO_WM_BEAUTIFY_FLAG" val="#wm#"/>
  <p:tag name="KSO_WM_TEMPLATE_CATEGORY" val="custom"/>
  <p:tag name="KSO_WM_TEMPLATE_INDEX" val="20214179"/>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14179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2_1"/>
  <p:tag name="KSO_WM_CHIP_GROUPID" val="5ebf6661ddc3daf3fef3f760"/>
  <p:tag name="KSO_WM_SLIDE_LAYOUT_INFO" val="{&quot;id&quot;:&quot;2020-10-28T10:01:42&quot;,&quot;maxSize&quot;:{&quot;size1&quot;:53.536965377242474},&quot;minSize&quot;:{&quot;size1&quot;:44.23696537724247},&quot;normalSize&quot;:{&quot;size1&quot;:48.936965377242473},&quot;subLayout&quot;:[{&quot;id&quot;:&quot;2020-10-28T10:01:42&quot;,&quot;margin&quot;:{&quot;bottom&quot;:0.16103875637054443,&quot;left&quot;:12.558988571166992,&quot;right&quot;:2.2576775550842285,&quot;top&quot;:4.164586067199707},&quot;type&quot;:0},{&quot;id&quot;:&quot;2020-10-28T10:01:42&quot;,&quot;margin&quot;:{&quot;bottom&quot;:4.1645913124084473,&quot;left&quot;:12.558988571166992,&quot;right&quot;:2.2576775550842285,&quot;top&quot;:0.13000287115573883},&quot;type&quot;:0}],&quot;type&quot;:0}"/>
  <p:tag name="KSO_WM_SLIDE_BK_DARK_LIGHT" val="2"/>
  <p:tag name="KSO_WM_SLIDE_BACKGROUND_TYPE" val="general"/>
  <p:tag name="KSO_WM_SLIDE_SUPPORT_FEATURE_TYPE" val="0"/>
  <p:tag name="KSO_WM_TEMPLATE_ASSEMBLE_XID" val="5f98d0ffe01a7e847d6ea274"/>
  <p:tag name="KSO_WM_TEMPLATE_ASSEMBLE_GROUPID" val="5f97c1632e2515c61d3a47aa"/>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0a064077-36d5-496a-9a09-41cd9f1d47c9}"/>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31637dbf-f347-43ae-9d77-533c424d279d}"/>
</p:tagLst>
</file>

<file path=ppt/tags/tag1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2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0768_1*i*1"/>
  <p:tag name="KSO_WM_TEMPLATE_CATEGORY" val="diagram"/>
  <p:tag name="KSO_WM_TEMPLATE_INDEX" val="20200768"/>
  <p:tag name="KSO_WM_UNIT_LAYERLEVEL" val="1"/>
  <p:tag name="KSO_WM_TAG_VERSION" val="1.0"/>
  <p:tag name="KSO_WM_BEAUTIFY_FLAG" val="#wm#"/>
  <p:tag name="KSO_WM_UNIT_FILL_FORE_SCHEMECOLOR_INDEX_BRIGHTNESS" val="-0.05"/>
  <p:tag name="KSO_WM_UNIT_FILL_FORE_SCHEMECOLOR_INDEX" val="14"/>
  <p:tag name="KSO_WM_UNI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0768_1*i*2"/>
  <p:tag name="KSO_WM_TEMPLATE_CATEGORY" val="diagram"/>
  <p:tag name="KSO_WM_TEMPLATE_INDEX" val="20200768"/>
  <p:tag name="KSO_WM_UNIT_LAYERLEVEL" val="1"/>
  <p:tag name="KSO_WM_TAG_VERSION" val="1.0"/>
  <p:tag name="KSO_WM_BEAUTIFY_FLAG" val="#wm#"/>
  <p:tag name="KSO_WM_UNIT_FILL_FORE_SCHEMECOLOR_INDEX_BRIGHTNESS" val="0"/>
  <p:tag name="KSO_WM_UNIT_FILL_FORE_SCHEMECOLOR_INDEX" val="14"/>
  <p:tag name="KSO_WM_UNIT_FILL_TYPE" val="1"/>
  <p:tag name="KSO_WM_UNIT_LINE_FORE_SCHEMECOLOR_INDEX_BRIGHTNESS" val="-0.25"/>
  <p:tag name="KSO_WM_UNIT_LINE_FORE_SCHEMECOLOR_INDEX" val="5"/>
  <p:tag name="KSO_WM_UNIT_LINE_FILL_TYPE" val="2"/>
</p:tagLst>
</file>

<file path=ppt/tags/tag129.xml><?xml version="1.0" encoding="utf-8"?>
<p:tagLst xmlns:p="http://schemas.openxmlformats.org/presentationml/2006/main">
  <p:tag name="KSO_WM_UNIT_VALUE" val="905*915"/>
  <p:tag name="KSO_WM_UNIT_HIGHLIGHT" val="0"/>
  <p:tag name="KSO_WM_UNIT_COMPATIBLE" val="0"/>
  <p:tag name="KSO_WM_UNIT_DIAGRAM_ISNUMVISUAL" val="0"/>
  <p:tag name="KSO_WM_UNIT_DIAGRAM_ISREFERUNIT" val="0"/>
  <p:tag name="KSO_WM_UNIT_TYPE" val="d"/>
  <p:tag name="KSO_WM_UNIT_INDEX" val="1"/>
  <p:tag name="KSO_WM_UNIT_ID" val="diagram20200768_1*d*1"/>
  <p:tag name="KSO_WM_TEMPLATE_CATEGORY" val="diagram"/>
  <p:tag name="KSO_WM_TEMPLATE_INDEX" val="20200768"/>
  <p:tag name="KSO_WM_UNIT_LAYERLEVEL" val="1"/>
  <p:tag name="KSO_WM_TAG_VERSION" val="1.0"/>
  <p:tag name="KSO_WM_BEAUTIFY_FLAG" val="#wm#"/>
  <p:tag name="KSO_WM_UNIT_SUPPORT_UNIT_TYPE" val="[&quot;d&quot;]"/>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0768_1*i*3"/>
  <p:tag name="KSO_WM_TEMPLATE_CATEGORY" val="diagram"/>
  <p:tag name="KSO_WM_TEMPLATE_INDEX" val="20200768"/>
  <p:tag name="KSO_WM_UNIT_LAYERLEVEL" val="1"/>
  <p:tag name="KSO_WM_TAG_VERSION" val="1.0"/>
  <p:tag name="KSO_WM_BEAUTIFY_FLAG" val="#wm#"/>
  <p:tag name="KSO_WM_UNIT_FILL_FORE_SCHEMECOLOR_INDEX_BRIGHTNESS" val="0"/>
  <p:tag name="KSO_WM_UNIT_FILL_FORE_SCHEMECOLOR_INDEX" val="15"/>
  <p:tag name="KSO_WM_UNIT_FILL_TYPE" val="1"/>
</p:tagLst>
</file>

<file path=ppt/tags/tag131.xml><?xml version="1.0" encoding="utf-8"?>
<p:tagLst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diagram20200768_1*a*1"/>
  <p:tag name="KSO_WM_TEMPLATE_CATEGORY" val="diagram"/>
  <p:tag name="KSO_WM_TEMPLATE_INDEX" val="20200768"/>
  <p:tag name="KSO_WM_UNIT_LAYERLEVEL" val="1"/>
  <p:tag name="KSO_WM_TAG_VERSION" val="1.0"/>
  <p:tag name="KSO_WM_BEAUTIFY_FLAG" val="#wm#"/>
  <p:tag name="KSO_WM_UNIT_ISNUMDGMTITLE" val="0"/>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0768_1*i*4"/>
  <p:tag name="KSO_WM_TEMPLATE_CATEGORY" val="diagram"/>
  <p:tag name="KSO_WM_TEMPLATE_INDEX" val="20200768"/>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13;单击此处添加文本具体内容，简明扼要的阐述您的观点。根据需要可酌情增减文字，以便观者准确的理解您传达的思想。&#13;单击此处添加文本具体内容，简明扼要的阐述您的观点。根据需要可酌情增减文字，以便观者准确的理解您传达的思想。单击此处添加文本具体内容，简明扼要的阐述您的观点。&#13;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1064"/>
  <p:tag name="KSO_WM_UNIT_HIGHLIGHT" val="0"/>
  <p:tag name="KSO_WM_UNIT_COMPATIBLE" val="0"/>
  <p:tag name="KSO_WM_UNIT_DIAGRAM_ISNUMVISUAL" val="0"/>
  <p:tag name="KSO_WM_UNIT_DIAGRAM_ISREFERUNIT" val="0"/>
  <p:tag name="KSO_WM_UNIT_TYPE" val="f"/>
  <p:tag name="KSO_WM_UNIT_INDEX" val="1"/>
  <p:tag name="KSO_WM_UNIT_ID" val="diagram20200768_1*f*1"/>
  <p:tag name="KSO_WM_TEMPLATE_CATEGORY" val="diagram"/>
  <p:tag name="KSO_WM_TEMPLATE_INDEX" val="20200768"/>
  <p:tag name="KSO_WM_UNIT_LAYERLEVEL" val="1"/>
  <p:tag name="KSO_WM_TAG_VERSION" val="1.0"/>
  <p:tag name="KSO_WM_BEAUTIFY_FLAG" val="#wm#"/>
  <p:tag name="KSO_WM_UNIT_SUBTYPE" val="a"/>
  <p:tag name="KSO_WM_UNIT_TEXT_FILL_FORE_SCHEMECOLOR_INDEX_BRIGHTNESS" val="0"/>
  <p:tag name="KSO_WM_UNIT_TEXT_FILL_FORE_SCHEMECOLOR_INDEX" val="14"/>
  <p:tag name="KSO_WM_UNIT_TEXT_FILL_TYPE" val="1"/>
</p:tagLst>
</file>

<file path=ppt/tags/tag134.xml><?xml version="1.0" encoding="utf-8"?>
<p:tagLst xmlns:p="http://schemas.openxmlformats.org/presentationml/2006/main">
  <p:tag name="KSO_WM_SLIDE_ID" val="diagram20200768_1"/>
  <p:tag name="KSO_WM_TEMPLATE_SUBCATEGORY" val="0"/>
  <p:tag name="KSO_WM_SLIDE_TYPE" val="text"/>
  <p:tag name="KSO_WM_SLIDE_SUBTYPE" val="pic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00768"/>
  <p:tag name="KSO_WM_SLIDE_LAYOUT" val="a_d_f"/>
  <p:tag name="KSO_WM_SLIDE_LAYOUT_CNT" val="1_1_1"/>
  <p:tag name="KSO_WM_TEMPLATE_MASTER_TYPE" val="0"/>
  <p:tag name="KSO_WM_TEMPLATE_COLOR_TYPE" val="1"/>
  <p:tag name="KSO_WM_SLIDE_BK_DARK_LIGHT" val=""/>
  <p:tag name="KSO_WM_SLIDE_BACKGROUND_TYPE" val="general"/>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d60960b4-4cd3-4855-9b0a-68242767379d}"/>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a0d59812-fc99-4000-8335-2063a3b528e2}"/>
</p:tagLst>
</file>

<file path=ppt/tags/tag13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3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3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Lst>
</file>

<file path=ppt/tags/tag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42.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4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4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146.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SLIDE_BK_DARK_LIGHT" val=""/>
  <p:tag name="KSO_WM_SLIDE_BACKGROUND_TYPE" val="general"/>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542d70be-99d0-4f83-ac06-727ba1073e5d}"/>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026b93b2-7013-4ac0-8ffd-435dfd6d9719}"/>
</p:tagLst>
</file>

<file path=ppt/tags/tag156.xml><?xml version="1.0" encoding="utf-8"?>
<p:tagLst xmlns:p="http://schemas.openxmlformats.org/presentationml/2006/main">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2*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c"/>
  <p:tag name="KSO_WM_UNIT_DEC_AREA_ID" val="37d32c627abe4d119916bc92599197b9"/>
  <p:tag name="KSO_WM_UNIT_DECORATE_INFO" val=""/>
  <p:tag name="KSO_WM_UNIT_SM_LIMIT_TYPE" val=""/>
  <p:tag name="KSO_WM_CHIP_FILLAREA_FILL_RULE" val="{&quot;fill_align&quot;:&quot;rm&quot;,&quot;fill_effect&quot;:[],&quot;fill_mode&quot;:&quot;adaptive&quot;,&quot;sacle_strategy&quot;:&quot;stretch&quot;}"/>
  <p:tag name="KSO_WM_ASSEMBLE_CHIP_INDEX" val="385847d45b784b579be3b50fd8a61288"/>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6f66da2926d544fd881d86d2c10a9d7c"/>
  <p:tag name="KSO_WM_UNIT_DECORATE_INFO" val=""/>
  <p:tag name="KSO_WM_UNIT_SM_LIMIT_TYPE" val=""/>
  <p:tag name="KSO_WM_CHIP_FILLAREA_FILL_RULE" val="{&quot;fill_align&quot;:&quot;cm&quot;,&quot;fill_effect&quot;:[],&quot;fill_mode&quot;:&quot;full&quot;,&quot;sacle_strategy&quot;:&quot;stretch&quot;}"/>
  <p:tag name="KSO_WM_ASSEMBLE_CHIP_INDEX" val="5129493a90da44919081f7085f9eb783"/>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SLIDE_BK_DARK_LIGHT" val=""/>
  <p:tag name="KSO_WM_SLIDE_BACKGROUND_TYPE" val="general"/>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33d186e8-0dd9-4102-9304-8837f400e2b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bf86a2f5-2d7d-4700-b842-548a93bfd82b}"/>
</p:tagLst>
</file>

<file path=ppt/tags/tag18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Lst>
</file>

<file path=ppt/tags/tag19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4635_1*i*1"/>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4635_1*i*2"/>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4635_1*i*4"/>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4.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04635_1*a*1"/>
  <p:tag name="KSO_WM_TEMPLATE_CATEGORY" val="diagram"/>
  <p:tag name="KSO_WM_TEMPLATE_INDEX" val="20204635"/>
  <p:tag name="KSO_WM_UNIT_LAYERLEVEL" val="1"/>
  <p:tag name="KSO_WM_TAG_VERSION" val="1.0"/>
  <p:tag name="KSO_WM_BEAUTIFY_FLAG" val="#wm#"/>
  <p:tag name="KSO_WM_UNIT_PRESET_TEXT" val="单击此处&#13;添加标题"/>
  <p:tag name="KSO_WM_UNIT_ISNUMDGMTITLE" val="0"/>
</p:tagLst>
</file>

<file path=ppt/tags/tag195.xml><?xml version="1.0" encoding="utf-8"?>
<p:tagLst xmlns:p="http://schemas.openxmlformats.org/presentationml/2006/main">
  <p:tag name="KSO_WM_UNIT_NOCLEAR" val="0"/>
  <p:tag name="KSO_WM_UNIT_VALUE" val="380"/>
  <p:tag name="KSO_WM_UNIT_HIGHLIGHT" val="0"/>
  <p:tag name="KSO_WM_UNIT_COMPATIBLE" val="0"/>
  <p:tag name="KSO_WM_UNIT_DIAGRAM_ISNUMVISUAL" val="0"/>
  <p:tag name="KSO_WM_UNIT_DIAGRAM_ISREFERUNIT" val="0"/>
  <p:tag name="KSO_WM_UNIT_TYPE" val="f"/>
  <p:tag name="KSO_WM_UNIT_INDEX" val="1"/>
  <p:tag name="KSO_WM_UNIT_ID" val="diagram20204635_1*f*1"/>
  <p:tag name="KSO_WM_TEMPLATE_CATEGORY" val="diagram"/>
  <p:tag name="KSO_WM_TEMPLATE_INDEX" val="2020463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 name="KSO_WM_UNIT_TEXT_FILL_FORE_SCHEMECOLOR_INDEX_BRIGHTNESS" val="0"/>
  <p:tag name="KSO_WM_UNIT_TEXT_FILL_FORE_SCHEMECOLOR_INDEX" val="14"/>
  <p:tag name="KSO_WM_UNIT_TEXT_FILL_TYPE" val="1"/>
</p:tagLst>
</file>

<file path=ppt/tags/tag196.xml><?xml version="1.0" encoding="utf-8"?>
<p:tagLst xmlns:p="http://schemas.openxmlformats.org/presentationml/2006/main">
  <p:tag name="KSO_WM_UNIT_NOCLEAR" val="0"/>
  <p:tag name="KSO_WM_UNIT_VALUE" val="380"/>
  <p:tag name="KSO_WM_UNIT_HIGHLIGHT" val="0"/>
  <p:tag name="KSO_WM_UNIT_COMPATIBLE" val="0"/>
  <p:tag name="KSO_WM_UNIT_DIAGRAM_ISNUMVISUAL" val="0"/>
  <p:tag name="KSO_WM_UNIT_DIAGRAM_ISREFERUNIT" val="0"/>
  <p:tag name="KSO_WM_UNIT_TYPE" val="f"/>
  <p:tag name="KSO_WM_UNIT_INDEX" val="2"/>
  <p:tag name="KSO_WM_UNIT_ID" val="diagram20204635_1*f*2"/>
  <p:tag name="KSO_WM_TEMPLATE_CATEGORY" val="diagram"/>
  <p:tag name="KSO_WM_TEMPLATE_INDEX" val="2020463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 name="KSO_WM_UNIT_TEXT_FILL_FORE_SCHEMECOLOR_INDEX_BRIGHTNESS" val="0.25"/>
  <p:tag name="KSO_WM_UNIT_TEXT_FILL_FORE_SCHEMECOLOR_INDEX" val="13"/>
  <p:tag name="KSO_WM_UNIT_TEXT_FILL_TYPE" val="1"/>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4635_1*i*3"/>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8.xml><?xml version="1.0" encoding="utf-8"?>
<p:tagLst xmlns:p="http://schemas.openxmlformats.org/presentationml/2006/main">
  <p:tag name="KSO_WM_SLIDE_ID" val="diagram2020463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22*540"/>
  <p:tag name="KSO_WM_SLIDE_POSITION" val="0*0"/>
  <p:tag name="KSO_WM_TAG_VERSION" val="1.0"/>
  <p:tag name="KSO_WM_BEAUTIFY_FLAG" val="#wm#"/>
  <p:tag name="KSO_WM_TEMPLATE_CATEGORY" val="diagram"/>
  <p:tag name="KSO_WM_TEMPLATE_INDEX" val="20204635"/>
  <p:tag name="KSO_WM_SLIDE_LAYOUT" val="a_f"/>
  <p:tag name="KSO_WM_SLIDE_LAYOUT_CNT" val="1_2"/>
  <p:tag name="KSO_WM_SLIDE_BK_DARK_LIGHT" val=""/>
  <p:tag name="KSO_WM_SLIDE_BACKGROUND_TYPE" val="general"/>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d409823b-2bbe-497f-8ccd-776deaeca6ba}"/>
</p:tagLst>
</file>

<file path=ppt/tags/tag2.xml><?xml version="1.0" encoding="utf-8"?>
<p:tagLst xmlns:p="http://schemas.openxmlformats.org/presentationml/2006/main">
  <p:tag name="KSO_WM_UNIT_ISCONTENTSTITLE" val="0"/>
  <p:tag name="KSO_WM_UNIT_ISNUMDGMTITLE" val="0"/>
  <p:tag name="KSO_WM_UNIT_PRESET_TEXT" val="单击此处添加副标题内容"/>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14179_1*b*1"/>
  <p:tag name="KSO_WM_TEMPLATE_CATEGORY" val="custom"/>
  <p:tag name="KSO_WM_TEMPLATE_INDEX" val="20214179"/>
  <p:tag name="KSO_WM_UNIT_LAYERLEVEL" val="1"/>
  <p:tag name="KSO_WM_TAG_VERSION" val="1.0"/>
  <p:tag name="KSO_WM_BEAUTIFY_FLAG" val="#wm#"/>
  <p:tag name="KSO_WM_UNIT_DEFAULT_FONT" val="18;24;2"/>
  <p:tag name="KSO_WM_UNIT_BLOCK" val="0"/>
  <p:tag name="KSO_WM_UNIT_DEC_AREA_ID" val="e436c9aeab6743309283d7ab43f5c7d5"/>
  <p:tag name="KSO_WM_CHIP_GROUPID" val="5ebd0b730ac41c4a0a525433"/>
  <p:tag name="KSO_WM_CHIP_XID" val="5ebd0b730ac41c4a0a525434"/>
  <p:tag name="KSO_WM_CHIP_FILLAREA_FILL_RULE" val="{&quot;fill_align&quot;:&quot;cm&quot;,&quot;fill_mode&quot;:&quot;adaptive&quot;,&quot;sacle_strategy&quot;:&quot;smart&quot;}"/>
  <p:tag name="KSO_WM_ASSEMBLE_CHIP_INDEX" val="2ed0e4536e64475a9c5c47b7b997f295"/>
  <p:tag name="KSO_WM_UNIT_TEXT_FILL_FORE_SCHEMECOLOR_INDEX_BRIGHTNESS" val="0.35"/>
  <p:tag name="KSO_WM_UNIT_TEXT_FILL_FORE_SCHEMECOLOR_INDEX" val="13"/>
  <p:tag name="KSO_WM_UNIT_TEXT_FILL_TYPE" val="1"/>
  <p:tag name="KSO_WM_TEMPLATE_ASSEMBLE_XID" val="5f98d0ffe01a7e847d6ea284"/>
  <p:tag name="KSO_WM_TEMPLATE_ASSEMBLE_GROUPID" val="5f97c1632e2515c61d3a47aa"/>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f149b766-29ff-473b-b80f-bda155d02288}"/>
</p:tagLst>
</file>

<file path=ppt/tags/tag201.xml><?xml version="1.0" encoding="utf-8"?>
<p:tagLst xmlns:p="http://schemas.openxmlformats.org/presentationml/2006/main">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0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Lst>
</file>

<file path=ppt/tags/tag2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Lst>
</file>

<file path=ppt/tags/tag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SLIDE_BK_DARK_LIGHT" val=""/>
  <p:tag name="KSO_WM_SLIDE_BACKGROUND_TYPE" val="general"/>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cfc7c497-be06-45fd-8489-1f3a8ab275d4}"/>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43d59dfb-c73e-45ec-9010-b3bfdd236d63}"/>
</p:tagLst>
</file>

<file path=ppt/tags/tag23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4635_1*i*1"/>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4635_1*i*2"/>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4635_1*i*4"/>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04635_1*a*1"/>
  <p:tag name="KSO_WM_TEMPLATE_CATEGORY" val="diagram"/>
  <p:tag name="KSO_WM_TEMPLATE_INDEX" val="20204635"/>
  <p:tag name="KSO_WM_UNIT_LAYERLEVEL" val="1"/>
  <p:tag name="KSO_WM_TAG_VERSION" val="1.0"/>
  <p:tag name="KSO_WM_BEAUTIFY_FLAG" val="#wm#"/>
  <p:tag name="KSO_WM_UNIT_PRESET_TEXT" val="单击此处&#13;添加标题"/>
  <p:tag name="KSO_WM_UNIT_ISNUMDGMTITLE" val="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14179_1*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b"/>
  <p:tag name="KSO_WM_UNIT_DEC_AREA_ID" val="463633dbf4e74ba3bdcbf5db5d99b844"/>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b81ea0f73e91444c9de602120fcd8da6"/>
</p:tagLst>
</file>

<file path=ppt/tags/tag240.xml><?xml version="1.0" encoding="utf-8"?>
<p:tagLst xmlns:p="http://schemas.openxmlformats.org/presentationml/2006/main">
  <p:tag name="KSO_WM_UNIT_NOCLEAR" val="0"/>
  <p:tag name="KSO_WM_UNIT_VALUE" val="380"/>
  <p:tag name="KSO_WM_UNIT_HIGHLIGHT" val="0"/>
  <p:tag name="KSO_WM_UNIT_COMPATIBLE" val="0"/>
  <p:tag name="KSO_WM_UNIT_DIAGRAM_ISNUMVISUAL" val="0"/>
  <p:tag name="KSO_WM_UNIT_DIAGRAM_ISREFERUNIT" val="0"/>
  <p:tag name="KSO_WM_UNIT_TYPE" val="f"/>
  <p:tag name="KSO_WM_UNIT_INDEX" val="1"/>
  <p:tag name="KSO_WM_UNIT_ID" val="diagram20204635_1*f*1"/>
  <p:tag name="KSO_WM_TEMPLATE_CATEGORY" val="diagram"/>
  <p:tag name="KSO_WM_TEMPLATE_INDEX" val="2020463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 name="KSO_WM_UNIT_TEXT_FILL_FORE_SCHEMECOLOR_INDEX_BRIGHTNESS" val="0"/>
  <p:tag name="KSO_WM_UNIT_TEXT_FILL_FORE_SCHEMECOLOR_INDEX" val="14"/>
  <p:tag name="KSO_WM_UNIT_TEXT_FILL_TYPE" val="1"/>
</p:tagLst>
</file>

<file path=ppt/tags/tag241.xml><?xml version="1.0" encoding="utf-8"?>
<p:tagLst xmlns:p="http://schemas.openxmlformats.org/presentationml/2006/main">
  <p:tag name="KSO_WM_UNIT_NOCLEAR" val="0"/>
  <p:tag name="KSO_WM_UNIT_VALUE" val="380"/>
  <p:tag name="KSO_WM_UNIT_HIGHLIGHT" val="0"/>
  <p:tag name="KSO_WM_UNIT_COMPATIBLE" val="0"/>
  <p:tag name="KSO_WM_UNIT_DIAGRAM_ISNUMVISUAL" val="0"/>
  <p:tag name="KSO_WM_UNIT_DIAGRAM_ISREFERUNIT" val="0"/>
  <p:tag name="KSO_WM_UNIT_TYPE" val="f"/>
  <p:tag name="KSO_WM_UNIT_INDEX" val="2"/>
  <p:tag name="KSO_WM_UNIT_ID" val="diagram20204635_1*f*2"/>
  <p:tag name="KSO_WM_TEMPLATE_CATEGORY" val="diagram"/>
  <p:tag name="KSO_WM_TEMPLATE_INDEX" val="20204635"/>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
  <p:tag name="KSO_WM_UNIT_SUBTYPE" val="a"/>
  <p:tag name="KSO_WM_UNIT_TEXT_FILL_FORE_SCHEMECOLOR_INDEX_BRIGHTNESS" val="0.25"/>
  <p:tag name="KSO_WM_UNIT_TEXT_FILL_FORE_SCHEMECOLOR_INDEX" val="13"/>
  <p:tag name="KSO_WM_UNIT_TEXT_FILL_TYPE" val="1"/>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4635_1*i*3"/>
  <p:tag name="KSO_WM_TEMPLATE_CATEGORY" val="diagram"/>
  <p:tag name="KSO_WM_TEMPLATE_INDEX" val="2020463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SLIDE_ID" val="diagram2020463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22*540"/>
  <p:tag name="KSO_WM_SLIDE_POSITION" val="0*0"/>
  <p:tag name="KSO_WM_TAG_VERSION" val="1.0"/>
  <p:tag name="KSO_WM_BEAUTIFY_FLAG" val="#wm#"/>
  <p:tag name="KSO_WM_TEMPLATE_CATEGORY" val="diagram"/>
  <p:tag name="KSO_WM_TEMPLATE_INDEX" val="20204635"/>
  <p:tag name="KSO_WM_SLIDE_LAYOUT" val="a_f"/>
  <p:tag name="KSO_WM_SLIDE_LAYOUT_CNT" val="1_2"/>
  <p:tag name="KSO_WM_SLIDE_BK_DARK_LIGHT" val=""/>
  <p:tag name="KSO_WM_SLIDE_BACKGROUND_TYPE" val="general"/>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09968ff1-e1ff-443f-8fa9-005bc33105a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89b16c78-9030-4fef-ab1c-73f644720e11}"/>
</p:tagLst>
</file>

<file path=ppt/tags/tag24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4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b"/>
  <p:tag name="KSO_WM_UNIT_INDEX" val="1"/>
  <p:tag name="KSO_WM_UNIT_ID" val="custom20214179_1*b*1"/>
  <p:tag name="KSO_WM_TEMPLATE_CATEGORY" val="custom"/>
  <p:tag name="KSO_WM_TEMPLATE_INDEX" val="20214179"/>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902060c9c541118cf5fc00a9101bb0"/>
  <p:tag name="KSO_WM_CHIP_GROUPID" val="5ebe393c0ac41c4a0a5255d3"/>
  <p:tag name="KSO_WM_CHIP_XID" val="5ebe393c0ac41c4a0a5255d4"/>
  <p:tag name="KSO_WM_CHIP_FILLAREA_FILL_RULE" val="{&quot;fill_align&quot;:&quot;cm&quot;,&quot;fill_mode&quot;:&quot;adaptive&quot;,&quot;sacle_strategy&quot;:&quot;smart&quot;}"/>
  <p:tag name="KSO_WM_ASSEMBLE_CHIP_INDEX" val="42111a908f9d49a79bdf044a04d8b59f"/>
  <p:tag name="KSO_WM_UNIT_TEXT_FILL_FORE_SCHEMECOLOR_INDEX_BRIGHTNESS" val="0.35"/>
  <p:tag name="KSO_WM_UNIT_TEXT_FILL_FORE_SCHEMECOLOR_INDEX" val="13"/>
  <p:tag name="KSO_WM_UNIT_TEXT_FILL_TYPE" val="1"/>
  <p:tag name="KSO_WM_TEMPLATE_ASSEMBLE_XID" val="5f98d0ffe01a7e847d6ea292"/>
  <p:tag name="KSO_WM_TEMPLATE_ASSEMBLE_GROUPID" val="5f97c1632e2515c61d3a47aa"/>
</p:tagLst>
</file>

<file path=ppt/tags/tag25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5.xml><?xml version="1.0" encoding="utf-8"?>
<p:tagLst xmlns:p="http://schemas.openxmlformats.org/presentationml/2006/main">
  <p:tag name="KSO_WM_SLIDE_BK_DARK_LIGHT" val=""/>
  <p:tag name="KSO_WM_SLIDE_BACKGROUND_TYPE" val="general"/>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efd5b63d-2639-45a3-b562-e547dcec27be}"/>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73f08cf0-6350-431f-aaf2-af360fbe8faa}"/>
</p:tagLst>
</file>

<file path=ppt/tags/tag25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14179_1*a*1"/>
  <p:tag name="KSO_WM_TEMPLATE_CATEGORY" val="custom"/>
  <p:tag name="KSO_WM_TEMPLATE_INDEX" val="20214179"/>
  <p:tag name="KSO_WM_UNIT_LAYERLEVEL" val="1"/>
  <p:tag name="KSO_WM_TAG_VERSION" val="1.0"/>
  <p:tag name="KSO_WM_BEAUTIFY_FLAG" val="#wm#"/>
  <p:tag name="KSO_WM_UNIT_PRESET_TEXT" val="谢谢观看"/>
  <p:tag name="KSO_WM_UNIT_DEFAULT_FONT" val="60;81;4"/>
  <p:tag name="KSO_WM_UNIT_BLOCK" val="0"/>
  <p:tag name="KSO_WM_UNIT_DEC_AREA_ID" val="b4c87e6c6bcd44e1a45fc0c2569a326e"/>
  <p:tag name="KSO_WM_CHIP_GROUPID" val="5ebe393c0ac41c4a0a5255d3"/>
  <p:tag name="KSO_WM_CHIP_XID" val="5ebe393c0ac41c4a0a5255d4"/>
  <p:tag name="KSO_WM_CHIP_FILLAREA_FILL_RULE" val="{&quot;fill_align&quot;:&quot;cm&quot;,&quot;fill_mode&quot;:&quot;adaptive&quot;,&quot;sacle_strategy&quot;:&quot;smart&quot;}"/>
  <p:tag name="KSO_WM_ASSEMBLE_CHIP_INDEX" val="42111a908f9d49a79bdf044a04d8b59f"/>
  <p:tag name="KSO_WM_UNIT_TEXT_FILL_FORE_SCHEMECOLOR_INDEX_BRIGHTNESS" val="0.15"/>
  <p:tag name="KSO_WM_UNIT_TEXT_FILL_FORE_SCHEMECOLOR_INDEX" val="13"/>
  <p:tag name="KSO_WM_UNIT_TEXT_FILL_TYPE" val="1"/>
  <p:tag name="KSO_WM_TEMPLATE_ASSEMBLE_XID" val="5f98d0ffe01a7e847d6ea292"/>
  <p:tag name="KSO_WM_TEMPLATE_ASSEMBLE_GROUPID" val="5f97c1632e2515c61d3a47aa"/>
</p:tagLst>
</file>

<file path=ppt/tags/tag26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7.xml><?xml version="1.0" encoding="utf-8"?>
<p:tagLst xmlns:p="http://schemas.openxmlformats.org/presentationml/2006/main">
  <p:tag name="KSO_WM_SLIDE_BK_DARK_LIGHT" val=""/>
  <p:tag name="KSO_WM_SLIDE_BACKGROUND_TYPE" val="general"/>
</p:tagLst>
</file>

<file path=ppt/tags/tag268.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14179_7*a*1"/>
  <p:tag name="KSO_WM_TEMPLATE_CATEGORY" val="custom"/>
  <p:tag name="KSO_WM_TEMPLATE_INDEX" val="20214179"/>
  <p:tag name="KSO_WM_UNIT_LAYERLEVEL" val="1"/>
  <p:tag name="KSO_WM_TAG_VERSION" val="1.0"/>
  <p:tag name="KSO_WM_BEAUTIFY_FLAG" val="#wm#"/>
  <p:tag name="KSO_WM_UNIT_PRESET_TEXT" val="单击此处添加大标题内容"/>
  <p:tag name="KSO_WM_UNIT_DEFAULT_FONT" val="8;36;2"/>
  <p:tag name="KSO_WM_UNIT_BLOCK" val="0"/>
  <p:tag name="KSO_WM_UNIT_DEC_AREA_ID" val="a4f784e7054e48739f145400b6fbe4ec"/>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15"/>
  <p:tag name="KSO_WM_UNIT_TEXT_FILL_FORE_SCHEMECOLOR_INDEX" val="13"/>
  <p:tag name="KSO_WM_UNIT_TEXT_FILL_TYPE" val="1"/>
</p:tagLst>
</file>

<file path=ppt/tags/tag269.xml><?xml version="1.0" encoding="utf-8"?>
<p:tagLst xmlns:p="http://schemas.openxmlformats.org/presentationml/2006/main">
  <p:tag name="KSO_WM_UNIT_ISCONTENTSTITLE" val="0"/>
  <p:tag name="KSO_WM_UNIT_ISNUMDGMTITLE" val="0"/>
  <p:tag name="KSO_WM_UNIT_NOCLEAR" val="0"/>
  <p:tag name="KSO_WM_UNIT_VALUE" val="99"/>
  <p:tag name="KSO_WM_UNIT_HIGHLIGHT" val="0"/>
  <p:tag name="KSO_WM_UNIT_COMPATIBLE" val="0"/>
  <p:tag name="KSO_WM_UNIT_DIAGRAM_ISNUMVISUAL" val="0"/>
  <p:tag name="KSO_WM_UNIT_DIAGRAM_ISREFERUNIT" val="0"/>
  <p:tag name="KSO_WM_UNIT_TYPE" val="b"/>
  <p:tag name="KSO_WM_UNIT_INDEX" val="1"/>
  <p:tag name="KSO_WM_UNIT_ID" val="custom20214179_7*b*1"/>
  <p:tag name="KSO_WM_TEMPLATE_CATEGORY" val="custom"/>
  <p:tag name="KSO_WM_TEMPLATE_INDEX" val="20214179"/>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DEFAULT_FONT" val="14;16;2"/>
  <p:tag name="KSO_WM_UNIT_BLOCK" val="0"/>
  <p:tag name="KSO_WM_UNIT_SM_LIMIT_TYPE" val="0"/>
  <p:tag name="KSO_WM_UNIT_DEC_AREA_ID" val="0256876b80a14522bebced57a8ff33ce"/>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35"/>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Lst>
</file>

<file path=ppt/tags/tag270.xml><?xml version="1.0" encoding="utf-8"?>
<p:tagLst xmlns:p="http://schemas.openxmlformats.org/presentationml/2006/main">
  <p:tag name="KSO_WM_UNIT_ISCONTENTSTITLE" val="0"/>
  <p:tag name="KSO_WM_UNIT_ISNUMDGMTITLE" val="0"/>
  <p:tag name="KSO_WM_UNIT_NOCLEAR" val="0"/>
  <p:tag name="KSO_WM_UNIT_VALUE" val="99"/>
  <p:tag name="KSO_WM_UNIT_HIGHLIGHT" val="0"/>
  <p:tag name="KSO_WM_UNIT_COMPATIBLE" val="0"/>
  <p:tag name="KSO_WM_UNIT_DIAGRAM_ISNUMVISUAL" val="0"/>
  <p:tag name="KSO_WM_UNIT_DIAGRAM_ISREFERUNIT" val="0"/>
  <p:tag name="KSO_WM_UNIT_TYPE" val="b"/>
  <p:tag name="KSO_WM_UNIT_INDEX" val="2"/>
  <p:tag name="KSO_WM_UNIT_ID" val="custom20214179_7*b*2"/>
  <p:tag name="KSO_WM_TEMPLATE_CATEGORY" val="custom"/>
  <p:tag name="KSO_WM_TEMPLATE_INDEX" val="20214179"/>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DEFAULT_FONT" val="14;16;2"/>
  <p:tag name="KSO_WM_UNIT_BLOCK" val="0"/>
  <p:tag name="KSO_WM_UNIT_SM_LIMIT_TYPE" val="0"/>
  <p:tag name="KSO_WM_UNIT_DEC_AREA_ID" val="0256876b80a14522bebced57a8ff33ce"/>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35"/>
  <p:tag name="KSO_WM_UNIT_TEXT_FILL_FORE_SCHEMECOLOR_INDEX" val="13"/>
  <p:tag name="KSO_WM_UNIT_TEXT_FILL_TYPE" val="1"/>
</p:tagLst>
</file>

<file path=ppt/tags/tag271.xml><?xml version="1.0" encoding="utf-8"?>
<p:tagLst xmlns:p="http://schemas.openxmlformats.org/presentationml/2006/main">
  <p:tag name="KSO_WM_UNIT_NOCLEAR" val="0"/>
  <p:tag name="KSO_WM_UNIT_VALUE" val="7"/>
  <p:tag name="KSO_WM_UNIT_HIGHLIGHT" val="0"/>
  <p:tag name="KSO_WM_UNIT_COMPATIBLE" val="1"/>
  <p:tag name="KSO_WM_UNIT_DIAGRAM_ISNUMVISUAL" val="0"/>
  <p:tag name="KSO_WM_UNIT_DIAGRAM_ISREFERUNIT" val="0"/>
  <p:tag name="KSO_WM_UNIT_TYPE" val="e"/>
  <p:tag name="KSO_WM_UNIT_INDEX" val="1"/>
  <p:tag name="KSO_WM_UNIT_ID" val="custom20214179_7*e*1"/>
  <p:tag name="KSO_WM_TEMPLATE_CATEGORY" val="custom"/>
  <p:tag name="KSO_WM_TEMPLATE_INDEX" val="20214179"/>
  <p:tag name="KSO_WM_UNIT_LAYERLEVEL" val="1"/>
  <p:tag name="KSO_WM_TAG_VERSION" val="1.0"/>
  <p:tag name="KSO_WM_BEAUTIFY_FLAG" val="#wm#"/>
  <p:tag name="KSO_WM_UNIT_PRESET_TEXT" val="01"/>
  <p:tag name="KSO_WM_UNIT_DEFAULT_FONT" val="40;54;4"/>
  <p:tag name="KSO_WM_UNIT_BLOCK" val="0"/>
  <p:tag name="KSO_WM_UNIT_SM_LIMIT_TYPE" val="0"/>
  <p:tag name="KSO_WM_UNIT_DEC_AREA_ID" val="764e47c61ded4c3d8d47d5c0a1042482"/>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72.xml><?xml version="1.0" encoding="utf-8"?>
<p:tagLst xmlns:p="http://schemas.openxmlformats.org/presentationml/2006/main">
  <p:tag name="KSO_WM_BEAUTIFY_FLAG" val="#wm#"/>
  <p:tag name="KSO_WM_TEMPLATE_CATEGORY" val="custom"/>
  <p:tag name="KSO_WM_TEMPLATE_INDEX" val="20214179"/>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14179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2_1"/>
  <p:tag name="KSO_WM_CHIP_GROUPID" val="5ebf6661ddc3daf3fef3f760"/>
  <p:tag name="KSO_WM_SLIDE_LAYOUT_INFO" val="{&quot;id&quot;:&quot;2020-10-28T10:01:42&quot;,&quot;maxSize&quot;:{&quot;size1&quot;:53.536965377242474},&quot;minSize&quot;:{&quot;size1&quot;:44.23696537724247},&quot;normalSize&quot;:{&quot;size1&quot;:48.936965377242473},&quot;subLayout&quot;:[{&quot;id&quot;:&quot;2020-10-28T10:01:42&quot;,&quot;margin&quot;:{&quot;bottom&quot;:0.16103875637054443,&quot;left&quot;:12.558988571166992,&quot;right&quot;:2.2576775550842285,&quot;top&quot;:4.164586067199707},&quot;type&quot;:0},{&quot;id&quot;:&quot;2020-10-28T10:01:42&quot;,&quot;margin&quot;:{&quot;bottom&quot;:4.1645913124084473,&quot;left&quot;:12.558988571166992,&quot;right&quot;:2.2576775550842285,&quot;top&quot;:0.13000287115573883},&quot;type&quot;:0}],&quot;type&quot;:0}"/>
  <p:tag name="KSO_WM_SLIDE_BK_DARK_LIGHT" val="2"/>
  <p:tag name="KSO_WM_SLIDE_BACKGROUND_TYPE" val="general"/>
  <p:tag name="KSO_WM_SLIDE_SUPPORT_FEATURE_TYPE" val="0"/>
  <p:tag name="KSO_WM_TEMPLATE_ASSEMBLE_XID" val="5f98d0ffe01a7e847d6ea274"/>
  <p:tag name="KSO_WM_TEMPLATE_ASSEMBLE_GROUPID" val="5f97c1632e2515c61d3a47aa"/>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38b3f250-3074-4b98-92c8-62a8da4c6688}"/>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5baa3b23-cad1-4d03-9838-44c40fccdad8}"/>
</p:tagLst>
</file>

<file path=ppt/tags/tag27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27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7.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27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279.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Lst>
</file>

<file path=ppt/tags/tag28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281.xml><?xml version="1.0" encoding="utf-8"?>
<p:tagLst xmlns:p="http://schemas.openxmlformats.org/presentationml/2006/main">
  <p:tag name="KSO_WM_UNIT_TEXT_FILL_FORE_SCHEMECOLOR_INDEX_BRIGHTNESS" val="0.5"/>
  <p:tag name="KSO_WM_UNIT_TEXT_FILL_FORE_SCHEMECOLOR_INDEX" val="13"/>
  <p:tag name="KSO_WM_UNIT_TEXT_FILL_TYPE" val="1"/>
</p:tagLst>
</file>

<file path=ppt/tags/tag28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283.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8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87.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8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89.xml><?xml version="1.0" encoding="utf-8"?>
<p:tagLst xmlns:p="http://schemas.openxmlformats.org/presentationml/2006/main">
  <p:tag name="KSO_WM_SLIDE_BK_DARK_LIGHT" val=""/>
  <p:tag name="KSO_WM_SLIDE_BACKGROUND_TYPE" val="general"/>
</p:tagLst>
</file>

<file path=ppt/tags/tag29.xml><?xml version="1.0" encoding="utf-8"?>
<p:tagLst xmlns:p="http://schemas.openxmlformats.org/presentationml/2006/main">
  <p:tag name="KSO_WM_SLIDE_BACKGROUND_TYPE" val="general"/>
</p:tagLst>
</file>

<file path=ppt/tags/tag290.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14179_7*a*1"/>
  <p:tag name="KSO_WM_TEMPLATE_CATEGORY" val="custom"/>
  <p:tag name="KSO_WM_TEMPLATE_INDEX" val="20214179"/>
  <p:tag name="KSO_WM_UNIT_LAYERLEVEL" val="1"/>
  <p:tag name="KSO_WM_TAG_VERSION" val="1.0"/>
  <p:tag name="KSO_WM_BEAUTIFY_FLAG" val="#wm#"/>
  <p:tag name="KSO_WM_UNIT_PRESET_TEXT" val="单击此处添加大标题内容"/>
  <p:tag name="KSO_WM_UNIT_DEFAULT_FONT" val="8;36;2"/>
  <p:tag name="KSO_WM_UNIT_BLOCK" val="0"/>
  <p:tag name="KSO_WM_UNIT_DEC_AREA_ID" val="a4f784e7054e48739f145400b6fbe4ec"/>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15"/>
  <p:tag name="KSO_WM_UNIT_TEXT_FILL_FORE_SCHEMECOLOR_INDEX" val="13"/>
  <p:tag name="KSO_WM_UNIT_TEXT_FILL_TYPE" val="1"/>
</p:tagLst>
</file>

<file path=ppt/tags/tag291.xml><?xml version="1.0" encoding="utf-8"?>
<p:tagLst xmlns:p="http://schemas.openxmlformats.org/presentationml/2006/main">
  <p:tag name="KSO_WM_UNIT_ISCONTENTSTITLE" val="0"/>
  <p:tag name="KSO_WM_UNIT_ISNUMDGMTITLE" val="0"/>
  <p:tag name="KSO_WM_UNIT_NOCLEAR" val="0"/>
  <p:tag name="KSO_WM_UNIT_VALUE" val="99"/>
  <p:tag name="KSO_WM_UNIT_HIGHLIGHT" val="0"/>
  <p:tag name="KSO_WM_UNIT_COMPATIBLE" val="0"/>
  <p:tag name="KSO_WM_UNIT_DIAGRAM_ISNUMVISUAL" val="0"/>
  <p:tag name="KSO_WM_UNIT_DIAGRAM_ISREFERUNIT" val="0"/>
  <p:tag name="KSO_WM_UNIT_TYPE" val="b"/>
  <p:tag name="KSO_WM_UNIT_INDEX" val="1"/>
  <p:tag name="KSO_WM_UNIT_ID" val="custom20214179_7*b*1"/>
  <p:tag name="KSO_WM_TEMPLATE_CATEGORY" val="custom"/>
  <p:tag name="KSO_WM_TEMPLATE_INDEX" val="20214179"/>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DEFAULT_FONT" val="14;16;2"/>
  <p:tag name="KSO_WM_UNIT_BLOCK" val="0"/>
  <p:tag name="KSO_WM_UNIT_SM_LIMIT_TYPE" val="0"/>
  <p:tag name="KSO_WM_UNIT_DEC_AREA_ID" val="0256876b80a14522bebced57a8ff33ce"/>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35"/>
  <p:tag name="KSO_WM_UNIT_TEXT_FILL_FORE_SCHEMECOLOR_INDEX" val="13"/>
  <p:tag name="KSO_WM_UNIT_TEXT_FILL_TYPE" val="1"/>
</p:tagLst>
</file>

<file path=ppt/tags/tag292.xml><?xml version="1.0" encoding="utf-8"?>
<p:tagLst xmlns:p="http://schemas.openxmlformats.org/presentationml/2006/main">
  <p:tag name="KSO_WM_UNIT_ISCONTENTSTITLE" val="0"/>
  <p:tag name="KSO_WM_UNIT_ISNUMDGMTITLE" val="0"/>
  <p:tag name="KSO_WM_UNIT_NOCLEAR" val="0"/>
  <p:tag name="KSO_WM_UNIT_VALUE" val="99"/>
  <p:tag name="KSO_WM_UNIT_HIGHLIGHT" val="0"/>
  <p:tag name="KSO_WM_UNIT_COMPATIBLE" val="0"/>
  <p:tag name="KSO_WM_UNIT_DIAGRAM_ISNUMVISUAL" val="0"/>
  <p:tag name="KSO_WM_UNIT_DIAGRAM_ISREFERUNIT" val="0"/>
  <p:tag name="KSO_WM_UNIT_TYPE" val="b"/>
  <p:tag name="KSO_WM_UNIT_INDEX" val="2"/>
  <p:tag name="KSO_WM_UNIT_ID" val="custom20214179_7*b*2"/>
  <p:tag name="KSO_WM_TEMPLATE_CATEGORY" val="custom"/>
  <p:tag name="KSO_WM_TEMPLATE_INDEX" val="20214179"/>
  <p:tag name="KSO_WM_UNIT_LAYERLEVEL" val="1"/>
  <p:tag name="KSO_WM_TAG_VERSION" val="1.0"/>
  <p:tag name="KSO_WM_BEAUTIFY_FLAG" val="#wm#"/>
  <p:tag name="KSO_WM_UNIT_PRESET_TEXT" val="单击此处输入你的正文，文字是您思想的提炼，为了最终演示发布的良好效果，请尽量言简意赅的阐述观点。"/>
  <p:tag name="KSO_WM_UNIT_DEFAULT_FONT" val="14;16;2"/>
  <p:tag name="KSO_WM_UNIT_BLOCK" val="0"/>
  <p:tag name="KSO_WM_UNIT_SM_LIMIT_TYPE" val="0"/>
  <p:tag name="KSO_WM_UNIT_DEC_AREA_ID" val="0256876b80a14522bebced57a8ff33ce"/>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35"/>
  <p:tag name="KSO_WM_UNIT_TEXT_FILL_FORE_SCHEMECOLOR_INDEX" val="13"/>
  <p:tag name="KSO_WM_UNIT_TEXT_FILL_TYPE" val="1"/>
</p:tagLst>
</file>

<file path=ppt/tags/tag293.xml><?xml version="1.0" encoding="utf-8"?>
<p:tagLst xmlns:p="http://schemas.openxmlformats.org/presentationml/2006/main">
  <p:tag name="KSO_WM_UNIT_NOCLEAR" val="0"/>
  <p:tag name="KSO_WM_UNIT_VALUE" val="7"/>
  <p:tag name="KSO_WM_UNIT_HIGHLIGHT" val="0"/>
  <p:tag name="KSO_WM_UNIT_COMPATIBLE" val="1"/>
  <p:tag name="KSO_WM_UNIT_DIAGRAM_ISNUMVISUAL" val="0"/>
  <p:tag name="KSO_WM_UNIT_DIAGRAM_ISREFERUNIT" val="0"/>
  <p:tag name="KSO_WM_UNIT_TYPE" val="e"/>
  <p:tag name="KSO_WM_UNIT_INDEX" val="1"/>
  <p:tag name="KSO_WM_UNIT_ID" val="custom20214179_7*e*1"/>
  <p:tag name="KSO_WM_TEMPLATE_CATEGORY" val="custom"/>
  <p:tag name="KSO_WM_TEMPLATE_INDEX" val="20214179"/>
  <p:tag name="KSO_WM_UNIT_LAYERLEVEL" val="1"/>
  <p:tag name="KSO_WM_TAG_VERSION" val="1.0"/>
  <p:tag name="KSO_WM_BEAUTIFY_FLAG" val="#wm#"/>
  <p:tag name="KSO_WM_UNIT_PRESET_TEXT" val="01"/>
  <p:tag name="KSO_WM_UNIT_DEFAULT_FONT" val="40;54;4"/>
  <p:tag name="KSO_WM_UNIT_BLOCK" val="0"/>
  <p:tag name="KSO_WM_UNIT_SM_LIMIT_TYPE" val="0"/>
  <p:tag name="KSO_WM_UNIT_DEC_AREA_ID" val="764e47c61ded4c3d8d47d5c0a1042482"/>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94.xml><?xml version="1.0" encoding="utf-8"?>
<p:tagLst xmlns:p="http://schemas.openxmlformats.org/presentationml/2006/main">
  <p:tag name="KSO_WM_BEAUTIFY_FLAG" val="#wm#"/>
  <p:tag name="KSO_WM_TEMPLATE_CATEGORY" val="custom"/>
  <p:tag name="KSO_WM_TEMPLATE_INDEX" val="20214179"/>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14179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_b_e"/>
  <p:tag name="KSO_WM_SLIDE_LAYOUT_CNT" val="1_2_1"/>
  <p:tag name="KSO_WM_CHIP_GROUPID" val="5ebf6661ddc3daf3fef3f760"/>
  <p:tag name="KSO_WM_SLIDE_LAYOUT_INFO" val="{&quot;id&quot;:&quot;2020-10-28T10:01:42&quot;,&quot;maxSize&quot;:{&quot;size1&quot;:53.536965377242474},&quot;minSize&quot;:{&quot;size1&quot;:44.23696537724247},&quot;normalSize&quot;:{&quot;size1&quot;:48.936965377242473},&quot;subLayout&quot;:[{&quot;id&quot;:&quot;2020-10-28T10:01:42&quot;,&quot;margin&quot;:{&quot;bottom&quot;:0.16103875637054443,&quot;left&quot;:12.558988571166992,&quot;right&quot;:2.2576775550842285,&quot;top&quot;:4.164586067199707},&quot;type&quot;:0},{&quot;id&quot;:&quot;2020-10-28T10:01:42&quot;,&quot;margin&quot;:{&quot;bottom&quot;:4.1645913124084473,&quot;left&quot;:12.558988571166992,&quot;right&quot;:2.2576775550842285,&quot;top&quot;:0.13000287115573883},&quot;type&quot;:0}],&quot;type&quot;:0}"/>
  <p:tag name="KSO_WM_SLIDE_BK_DARK_LIGHT" val="2"/>
  <p:tag name="KSO_WM_SLIDE_BACKGROUND_TYPE" val="general"/>
  <p:tag name="KSO_WM_SLIDE_SUPPORT_FEATURE_TYPE" val="0"/>
  <p:tag name="KSO_WM_TEMPLATE_ASSEMBLE_XID" val="5f98d0ffe01a7e847d6ea274"/>
  <p:tag name="KSO_WM_TEMPLATE_ASSEMBLE_GROUPID" val="5f97c1632e2515c61d3a47aa"/>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abf2e4f3-7f31-480d-b52b-7c28cc6fa3cd}"/>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e43278dc-a20a-4851-89f9-0e1bb56622df}"/>
</p:tagLst>
</file>

<file path=ppt/tags/tag29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98.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29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xml><?xml version="1.0" encoding="utf-8"?>
<p:tagLst xmlns:p="http://schemas.openxmlformats.org/presentationml/2006/main">
  <p:tag name="KSO_WM_UNIT_ISCONTENTSTITLE" val="0"/>
  <p:tag name="KSO_WM_UNIT_ISNUMDGMTITLE" val="0"/>
  <p:tag name="KSO_WM_UNIT_PRESET_TEXT" val="单击编辑标题"/>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14179_1*a*1"/>
  <p:tag name="KSO_WM_TEMPLATE_CATEGORY" val="custom"/>
  <p:tag name="KSO_WM_TEMPLATE_INDEX" val="20214179"/>
  <p:tag name="KSO_WM_UNIT_LAYERLEVEL" val="1"/>
  <p:tag name="KSO_WM_TAG_VERSION" val="1.0"/>
  <p:tag name="KSO_WM_BEAUTIFY_FLAG" val="#wm#"/>
  <p:tag name="KSO_WM_UNIT_DEFAULT_FONT" val="48;56;4"/>
  <p:tag name="KSO_WM_UNIT_BLOCK" val="0"/>
  <p:tag name="KSO_WM_UNIT_DEC_AREA_ID" val="895ab06328b14017b59db3ecdc56ac0d"/>
  <p:tag name="KSO_WM_CHIP_GROUPID" val="5ebd0b730ac41c4a0a525433"/>
  <p:tag name="KSO_WM_CHIP_XID" val="5ebd0b730ac41c4a0a525434"/>
  <p:tag name="KSO_WM_CHIP_FILLAREA_FILL_RULE" val="{&quot;fill_align&quot;:&quot;cm&quot;,&quot;fill_mode&quot;:&quot;adaptive&quot;,&quot;sacle_strategy&quot;:&quot;smart&quot;}"/>
  <p:tag name="KSO_WM_ASSEMBLE_CHIP_INDEX" val="2ed0e4536e64475a9c5c47b7b997f295"/>
  <p:tag name="KSO_WM_UNIT_TEXT_FILL_FORE_SCHEMECOLOR_INDEX_BRIGHTNESS" val="0.15"/>
  <p:tag name="KSO_WM_UNIT_TEXT_FILL_FORE_SCHEMECOLOR_INDEX" val="13"/>
  <p:tag name="KSO_WM_UNIT_TEXT_FILL_TYPE" val="1"/>
  <p:tag name="KSO_WM_TEMPLATE_ASSEMBLE_XID" val="5f98d0ffe01a7e847d6ea284"/>
  <p:tag name="KSO_WM_TEMPLATE_ASSEMBLE_GROUPID" val="5f97c1632e2515c61d3a47aa"/>
</p:tagLst>
</file>

<file path=ppt/tags/tag30.xml><?xml version="1.0" encoding="utf-8"?>
<p:tagLst xmlns:p="http://schemas.openxmlformats.org/presentationml/2006/main">
  <p:tag name="KSO_WM_SLIDE_BACKGROUND_TYPE" val="general"/>
</p:tagLst>
</file>

<file path=ppt/tags/tag30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0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30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30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30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305.xml><?xml version="1.0" encoding="utf-8"?>
<p:tagLst xmlns:p="http://schemas.openxmlformats.org/presentationml/2006/main">
  <p:tag name="KSO_WM_UNIT_TEXT_FILL_FORE_SCHEMECOLOR_INDEX_BRIGHTNESS" val="0.05"/>
  <p:tag name="KSO_WM_UNIT_TEXT_FILL_FORE_SCHEMECOLOR_INDEX" val="13"/>
  <p:tag name="KSO_WM_UNIT_TEXT_FILL_TYPE" val="1"/>
</p:tagLst>
</file>

<file path=ppt/tags/tag306.xml><?xml version="1.0" encoding="utf-8"?>
<p:tagLst xmlns:p="http://schemas.openxmlformats.org/presentationml/2006/main">
  <p:tag name="KSO_WM_UNIT_TEXT_FILL_FORE_SCHEMECOLOR_INDEX_BRIGHTNESS" val="0.05"/>
  <p:tag name="KSO_WM_UNIT_TEXT_FILL_FORE_SCHEMECOLOR_INDEX" val="13"/>
  <p:tag name="KSO_WM_UNIT_TEXT_FILL_TYPE" val="1"/>
</p:tagLst>
</file>

<file path=ppt/tags/tag307.xml><?xml version="1.0" encoding="utf-8"?>
<p:tagLst xmlns:p="http://schemas.openxmlformats.org/presentationml/2006/main">
  <p:tag name="KSO_WM_UNIT_TEXT_FILL_FORE_SCHEMECOLOR_INDEX_BRIGHTNESS" val="0.05"/>
  <p:tag name="KSO_WM_UNIT_TEXT_FILL_FORE_SCHEMECOLOR_INDEX" val="13"/>
  <p:tag name="KSO_WM_UNIT_TEXT_FILL_TYPE" val="1"/>
</p:tagLst>
</file>

<file path=ppt/tags/tag308.xml><?xml version="1.0" encoding="utf-8"?>
<p:tagLst xmlns:p="http://schemas.openxmlformats.org/presentationml/2006/main">
  <p:tag name="KSO_WM_UNIT_TEXT_FILL_FORE_SCHEMECOLOR_INDEX_BRIGHTNESS" val="0.05"/>
  <p:tag name="KSO_WM_UNIT_TEXT_FILL_FORE_SCHEMECOLOR_INDEX" val="13"/>
  <p:tag name="KSO_WM_UNIT_TEXT_FILL_TYPE" val="1"/>
</p:tagLst>
</file>

<file path=ppt/tags/tag309.xml><?xml version="1.0" encoding="utf-8"?>
<p:tagLst xmlns:p="http://schemas.openxmlformats.org/presentationml/2006/main">
  <p:tag name="KSO_WM_SLIDE_BK_DARK_LIGHT" val=""/>
  <p:tag name="KSO_WM_SLIDE_BACKGROUND_TYPE" val="general"/>
</p:tagLst>
</file>

<file path=ppt/tags/tag31.xml><?xml version="1.0" encoding="utf-8"?>
<p:tagLst xmlns:p="http://schemas.openxmlformats.org/presentationml/2006/main">
  <p:tag name="KSO_WM_SLIDE_BACKGROUND_TYPE" val="general"/>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2e94ef0b-c617-4fe4-9471-6e8bbfabea30}"/>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fedf513a-0b4e-44e4-a423-a2ee7de59955}"/>
</p:tagLst>
</file>

<file path=ppt/tags/tag31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313.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4.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5.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317.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1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2.xml><?xml version="1.0" encoding="utf-8"?>
<p:tagLst xmlns:p="http://schemas.openxmlformats.org/presentationml/2006/main">
  <p:tag name="KSO_WM_SLIDE_BACKGROUND_TYPE" val="general"/>
</p:tagLst>
</file>

<file path=ppt/tags/tag320.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21.xml><?xml version="1.0" encoding="utf-8"?>
<p:tagLst xmlns:p="http://schemas.openxmlformats.org/presentationml/2006/main">
  <p:tag name="KSO_WM_UNIT_TEXT_FILL_FORE_SCHEMECOLOR_INDEX_BRIGHTNESS" val="0.05"/>
  <p:tag name="KSO_WM_UNIT_TEXT_FILL_FORE_SCHEMECOLOR_INDEX" val="13"/>
  <p:tag name="KSO_WM_UNIT_TEXT_FILL_TYPE" val="1"/>
</p:tagLst>
</file>

<file path=ppt/tags/tag322.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2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25.xml><?xml version="1.0" encoding="utf-8"?>
<p:tagLst xmlns:p="http://schemas.openxmlformats.org/presentationml/2006/main">
  <p:tag name="KSO_WM_UNIT_TEXT_FILL_FORE_SCHEMECOLOR_INDEX_BRIGHTNESS" val="0.05"/>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05"/>
  <p:tag name="KSO_WM_UNIT_TEXT_FILL_FORE_SCHEMECOLOR_INDEX" val="13"/>
  <p:tag name="KSO_WM_UNIT_TEXT_FILL_TYPE" val="1"/>
</p:tagLst>
</file>

<file path=ppt/tags/tag327.xml><?xml version="1.0" encoding="utf-8"?>
<p:tagLst xmlns:p="http://schemas.openxmlformats.org/presentationml/2006/main">
  <p:tag name="KSO_WM_UNIT_TEXT_FILL_FORE_SCHEMECOLOR_INDEX_BRIGHTNESS" val="0.05"/>
  <p:tag name="KSO_WM_UNIT_TEXT_FILL_FORE_SCHEMECOLOR_INDEX" val="13"/>
  <p:tag name="KSO_WM_UNIT_TEXT_FILL_TYPE" val="1"/>
</p:tagLst>
</file>

<file path=ppt/tags/tag328.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29.xml><?xml version="1.0" encoding="utf-8"?>
<p:tagLst xmlns:p="http://schemas.openxmlformats.org/presentationml/2006/main">
  <p:tag name="KSO_WM_UNIT_TEXT_FILL_FORE_SCHEMECOLOR_INDEX_BRIGHTNESS" val="0.25"/>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79_5*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f"/>
  <p:tag name="KSO_WM_UNIT_DEC_AREA_ID" val="7221bc79180d480c8540a6d297123950"/>
  <p:tag name="KSO_WM_UNIT_DECORATE_INFO" val=""/>
  <p:tag name="KSO_WM_UNIT_SM_LIMIT_TYPE" val=""/>
  <p:tag name="KSO_WM_CHIP_FILLAREA_FILL_RULE" val="{&quot;fill_align&quot;:&quot;cm&quot;,&quot;fill_effect&quot;:[],&quot;fill_mode&quot;:&quot;full&quot;,&quot;sacle_strategy&quot;:&quot;stretch&quot;}"/>
  <p:tag name="KSO_WM_ASSEMBLE_CHIP_INDEX" val="4faa2129d0d34d6aa16e80baeba5282f"/>
  <p:tag name="KSO_WM_SLIDE_BACKGROUND_TYPE" val="frame"/>
  <p:tag name="KSO_WM_UNIT_TEXT_FILL_FORE_SCHEMECOLOR_INDEX_BRIGHTNESS" val="0"/>
  <p:tag name="KSO_WM_UNIT_TEXT_FILL_FORE_SCHEMECOLOR_INDEX" val="2"/>
  <p:tag name="KSO_WM_UNIT_TEXT_FILL_TYPE" val="1"/>
</p:tagLst>
</file>

<file path=ppt/tags/tag33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33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25"/>
  <p:tag name="KSO_WM_UNIT_TEXT_FILL_FORE_SCHEMECOLOR_INDEX" val="13"/>
  <p:tag name="KSO_WM_UNIT_TEXT_FILL_TYPE" val="1"/>
</p:tagLst>
</file>

<file path=ppt/tags/tag33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33.xml><?xml version="1.0" encoding="utf-8"?>
<p:tagLst xmlns:p="http://schemas.openxmlformats.org/presentationml/2006/main">
  <p:tag name="KSO_WM_SLIDE_BK_DARK_LIGHT" val=""/>
  <p:tag name="KSO_WM_SLIDE_BACKGROUND_TYPE" val="general"/>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6820d2a2-4551-44ca-8edb-f167fe1a78e3}"/>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4679ad67-f348-4ab9-83f5-b67b34a7dc3e}"/>
</p:tagLst>
</file>

<file path=ppt/tags/tag33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089_1*i*1"/>
  <p:tag name="KSO_WM_TEMPLATE_CATEGORY" val="diagram"/>
  <p:tag name="KSO_WM_TEMPLATE_INDEX" val="20205089"/>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089_1*i*2"/>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98ad4a8e79bb4b87907f974caef0be14"/>
  <p:tag name="KSO_WM_UNIT_DECORATE_INFO" val=""/>
  <p:tag name="KSO_WM_UNIT_SM_LIMIT_TYPE" val=""/>
  <p:tag name="KSO_WM_CHIP_FILLAREA_FILL_RULE" val="{&quot;fill_align&quot;:&quot;cm&quot;,&quot;fill_effect&quot;:[],&quot;fill_mode&quot;:&quot;full&quot;,&quot;sacle_strategy&quot;:&quot;stretch&quot;}"/>
  <p:tag name="KSO_WM_ASSEMBLE_CHIP_INDEX" val="e804104e9e2f4396976d2b0a5d195a6f"/>
  <p:tag name="KSO_WM_SLIDE_BACKGROUND_TYPE" val="frame"/>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089_1*i*3"/>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089_1*i*4"/>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089_1*i*5"/>
  <p:tag name="KSO_WM_TEMPLATE_CATEGORY" val="diagram"/>
  <p:tag name="KSO_WM_TEMPLATE_INDEX" val="20205089"/>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089_1*i*6"/>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5089_1*i*7"/>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5089_1*i*8"/>
  <p:tag name="KSO_WM_TEMPLATE_CATEGORY" val="diagram"/>
  <p:tag name="KSO_WM_TEMPLATE_INDEX" val="20205089"/>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5089_1*i*9"/>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NOCLEAR" val="0"/>
  <p:tag name="KSO_WM_UNIT_VALUE" val="420"/>
  <p:tag name="KSO_WM_UNIT_HIGHLIGHT" val="0"/>
  <p:tag name="KSO_WM_UNIT_COMPATIBLE" val="0"/>
  <p:tag name="KSO_WM_UNIT_DIAGRAM_ISNUMVISUAL" val="0"/>
  <p:tag name="KSO_WM_UNIT_DIAGRAM_ISREFERUNIT" val="0"/>
  <p:tag name="KSO_WM_UNIT_TYPE" val="f"/>
  <p:tag name="KSO_WM_UNIT_INDEX" val="2"/>
  <p:tag name="KSO_WM_UNIT_ID" val="diagram20205089_1*f*2"/>
  <p:tag name="KSO_WM_TEMPLATE_CATEGORY" val="diagram"/>
  <p:tag name="KSO_WM_TEMPLATE_INDEX" val="20205089"/>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
  <p:tag name="KSO_WM_UNIT_TEXT_FILL_FORE_SCHEMECOLOR_INDEX_BRIGHTNESS" val="0.25"/>
  <p:tag name="KSO_WM_UNIT_TEXT_FILL_FORE_SCHEMECOLOR_INDEX" val="13"/>
  <p:tag name="KSO_WM_UNIT_TEXT_FILL_TYPE" val="1"/>
</p:tagLst>
</file>

<file path=ppt/tags/tag348.xml><?xml version="1.0" encoding="utf-8"?>
<p:tagLst xmlns:p="http://schemas.openxmlformats.org/presentationml/2006/main">
  <p:tag name="KSO_WM_UNIT_TEXT_PART_ID_V2" val="a-3-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5089_1*a*1"/>
  <p:tag name="KSO_WM_TEMPLATE_CATEGORY" val="diagram"/>
  <p:tag name="KSO_WM_TEMPLATE_INDEX" val="20205089"/>
  <p:tag name="KSO_WM_UNIT_LAYERLEVEL" val="1"/>
  <p:tag name="KSO_WM_TAG_VERSION" val="1.0"/>
  <p:tag name="KSO_WM_BEAUTIFY_FLAG" val="#wm#"/>
  <p:tag name="KSO_WM_UNIT_PRESET_TEXT" val="单击此处可添加大标题内容"/>
</p:tagLst>
</file>

<file path=ppt/tags/tag349.xml><?xml version="1.0" encoding="utf-8"?>
<p:tagLst xmlns:p="http://schemas.openxmlformats.org/presentationml/2006/main">
  <p:tag name="KSO_WM_UNIT_TEXT_PART_ID_V2" val="d-4-2"/>
  <p:tag name="KSO_WM_UNIT_NOCLEAR" val="0"/>
  <p:tag name="KSO_WM_UNIT_VALUE" val="104"/>
  <p:tag name="KSO_WM_UNIT_HIGHLIGHT" val="0"/>
  <p:tag name="KSO_WM_UNIT_COMPATIBLE" val="0"/>
  <p:tag name="KSO_WM_UNIT_DIAGRAM_ISNUMVISUAL" val="0"/>
  <p:tag name="KSO_WM_UNIT_DIAGRAM_ISREFERUNIT" val="0"/>
  <p:tag name="KSO_WM_UNIT_TYPE" val="f"/>
  <p:tag name="KSO_WM_UNIT_INDEX" val="1"/>
  <p:tag name="KSO_WM_UNIT_ID" val="diagram20205089_1*f*1"/>
  <p:tag name="KSO_WM_TEMPLATE_CATEGORY" val="diagram"/>
  <p:tag name="KSO_WM_TEMPLATE_INDEX" val="20205089"/>
  <p:tag name="KSO_WM_UNIT_LAYERLEVEL" val="1"/>
  <p:tag name="KSO_WM_TAG_VERSION" val="1.0"/>
  <p:tag name="KSO_WM_BEAUTIFY_FLAG" val="#wm#"/>
  <p:tag name="KSO_WM_UNIT_PRESET_TEXT" val="点击此处添加正文，文字是您思想的提炼，为了最终呈现发布的良好效果，请尽量言简意赅的阐述观点；根据需要可酌情增减文字，以便观者可以准确理解您所传达的信息。"/>
  <p:tag name="KSO_WM_UNIT_TEXT_FILL_FORE_SCHEMECOLOR_INDEX_BRIGHTNESS" val="0"/>
  <p:tag name="KSO_WM_UNIT_TEXT_FILL_FORE_SCHEMECOLOR_INDEX" val="14"/>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5470bb82db484f4aa78fbe38ed12fc4f"/>
  <p:tag name="KSO_WM_UNIT_DECORATE_INFO" val=""/>
  <p:tag name="KSO_WM_UNIT_SM_LIMIT_TYPE" val=""/>
  <p:tag name="KSO_WM_CHIP_FILLAREA_FILL_RULE" val="{&quot;fill_align&quot;:&quot;cm&quot;,&quot;fill_effect&quot;:[],&quot;fill_mode&quot;:&quot;full&quot;,&quot;sacle_strategy&quot;:&quot;stretch&quot;}"/>
  <p:tag name="KSO_WM_ASSEMBLE_CHIP_INDEX" val="0a1db4c84023441792132a251cdefd56"/>
  <p:tag name="KSO_WM_SLIDE_BACKGROUND_TYPE" val="frame"/>
</p:tagLst>
</file>

<file path=ppt/tags/tag350.xml><?xml version="1.0" encoding="utf-8"?>
<p:tagLst xmlns:p="http://schemas.openxmlformats.org/presentationml/2006/main">
  <p:tag name="KSO_WM_UNIT_NOCLEAR" val="0"/>
  <p:tag name="KSO_WM_UNIT_VALUE" val="420"/>
  <p:tag name="KSO_WM_UNIT_HIGHLIGHT" val="0"/>
  <p:tag name="KSO_WM_UNIT_COMPATIBLE" val="0"/>
  <p:tag name="KSO_WM_UNIT_DIAGRAM_ISNUMVISUAL" val="0"/>
  <p:tag name="KSO_WM_UNIT_DIAGRAM_ISREFERUNIT" val="0"/>
  <p:tag name="KSO_WM_UNIT_TYPE" val="f"/>
  <p:tag name="KSO_WM_UNIT_INDEX" val="3"/>
  <p:tag name="KSO_WM_UNIT_ID" val="diagram20205089_1*f*3"/>
  <p:tag name="KSO_WM_TEMPLATE_CATEGORY" val="diagram"/>
  <p:tag name="KSO_WM_TEMPLATE_INDEX" val="20205089"/>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
  <p:tag name="KSO_WM_UNIT_TEXT_FILL_FORE_SCHEMECOLOR_INDEX_BRIGHTNESS" val="0.25"/>
  <p:tag name="KSO_WM_UNIT_TEXT_FILL_FORE_SCHEMECOLOR_INDEX" val="13"/>
  <p:tag name="KSO_WM_UNIT_TEXT_FILL_TYPE" val="1"/>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5089_1*i*10"/>
  <p:tag name="KSO_WM_TEMPLATE_CATEGORY" val="diagram"/>
  <p:tag name="KSO_WM_TEMPLATE_INDEX" val="20205089"/>
  <p:tag name="KSO_WM_UNIT_LAYERLEVEL" val="1"/>
  <p:tag name="KSO_WM_TAG_VERSION" val="1.0"/>
  <p:tag name="KSO_WM_BEAUTIFY_FLAG" val="#wm#"/>
  <p:tag name="KSO_WM_UNIT_LINE_FORE_SCHEMECOLOR_INDEX_BRIGHTNESS" val="-0.15"/>
  <p:tag name="KSO_WM_UNIT_LINE_FORE_SCHEMECOLOR_INDEX" val="14"/>
  <p:tag name="KSO_WM_UNIT_LINE_FILL_TYPE" val="2"/>
</p:tagLst>
</file>

<file path=ppt/tags/tag352.xml><?xml version="1.0" encoding="utf-8"?>
<p:tagLst xmlns:p="http://schemas.openxmlformats.org/presentationml/2006/main">
  <p:tag name="KSO_WM_SLIDE_ID" val="diagram20205089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60*490"/>
  <p:tag name="KSO_WM_SLIDE_POSITION" val="0*49"/>
  <p:tag name="KSO_WM_TAG_VERSION" val="1.0"/>
  <p:tag name="KSO_WM_BEAUTIFY_FLAG" val="#wm#"/>
  <p:tag name="KSO_WM_TEMPLATE_CATEGORY" val="diagram"/>
  <p:tag name="KSO_WM_TEMPLATE_INDEX" val="20205089"/>
  <p:tag name="KSO_WM_SLIDE_LAYOUT" val="a_f"/>
  <p:tag name="KSO_WM_SLIDE_LAYOUT_CNT" val="1_3"/>
  <p:tag name="KSO_WM_SLIDE_BK_DARK_LIGHT" val=""/>
  <p:tag name="KSO_WM_SLIDE_BACKGROUND_TYPE" val="general"/>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22229a8e-b7a5-4405-bfb0-9b2ee9d8d417}"/>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efe385a3-c1e8-47d3-9ed0-9dd406038628}"/>
</p:tagLst>
</file>

<file path=ppt/tags/tag3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5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57.xml><?xml version="1.0" encoding="utf-8"?>
<p:tagLst xmlns:p="http://schemas.openxmlformats.org/presentationml/2006/main">
  <p:tag name="KSO_WM_TEMPLATE_CATEGORY" val="diagram"/>
  <p:tag name="KSO_WM_TEMPLATE_INDEX" val="30177790"/>
  <p:tag name="KSO_WM_UNIT_TYPE" val="d"/>
  <p:tag name="KSO_WM_UNIT_INDEX" val="1"/>
  <p:tag name="KSO_WM_UNIT_ID" val="diagram30177790_1*d*1"/>
  <p:tag name="KSO_WM_UNIT_LAYERLEVEL" val="1"/>
  <p:tag name="KSO_WM_UNIT_VALUE" val="1047*706"/>
  <p:tag name="KSO_WM_UNIT_HIGHLIGHT" val="0"/>
  <p:tag name="KSO_WM_UNIT_COMPATIBLE" val="0"/>
  <p:tag name="KSO_WM_UNIT_CLEAR" val="0"/>
  <p:tag name="KSO_WM_BEAUTIFY_FLAG" val="#wm#"/>
  <p:tag name="KSO_WM_TAG_VERSION" val="1.0"/>
</p:tagLst>
</file>

<file path=ppt/tags/tag358.xml><?xml version="1.0" encoding="utf-8"?>
<p:tagLst xmlns:p="http://schemas.openxmlformats.org/presentationml/2006/main">
  <p:tag name="KSO_WM_TEMPLATE_CATEGORY" val="diagram"/>
  <p:tag name="KSO_WM_TEMPLATE_INDEX" val="30177790"/>
  <p:tag name="KSO_WM_UNIT_TYPE" val="d"/>
  <p:tag name="KSO_WM_UNIT_INDEX" val="2"/>
  <p:tag name="KSO_WM_UNIT_ID" val="diagram30177790_1*d*2"/>
  <p:tag name="KSO_WM_UNIT_LAYERLEVEL" val="1"/>
  <p:tag name="KSO_WM_UNIT_VALUE" val="1051*706"/>
  <p:tag name="KSO_WM_UNIT_HIGHLIGHT" val="0"/>
  <p:tag name="KSO_WM_UNIT_COMPATIBLE" val="0"/>
  <p:tag name="KSO_WM_UNIT_CLEAR" val="0"/>
  <p:tag name="KSO_WM_BEAUTIFY_FLAG" val="#wm#"/>
  <p:tag name="KSO_WM_TAG_VERSION" val="1.0"/>
</p:tagLst>
</file>

<file path=ppt/tags/tag359.xml><?xml version="1.0" encoding="utf-8"?>
<p:tagLst xmlns:p="http://schemas.openxmlformats.org/presentationml/2006/main">
  <p:tag name="KSO_WM_TEMPLATE_CATEGORY" val="diagram"/>
  <p:tag name="KSO_WM_TEMPLATE_INDEX" val="30177790"/>
  <p:tag name="KSO_WM_UNIT_TYPE" val="f"/>
  <p:tag name="KSO_WM_UNIT_INDEX" val="2"/>
  <p:tag name="KSO_WM_UNIT_ID" val="diagram30177790_1*f*2"/>
  <p:tag name="KSO_WM_UNIT_LAYERLEVEL" val="1"/>
  <p:tag name="KSO_WM_UNIT_VALUE" val="196"/>
  <p:tag name="KSO_WM_UNIT_HIGHLIGHT" val="0"/>
  <p:tag name="KSO_WM_UNIT_COMPATIBLE" val="0"/>
  <p:tag name="KSO_WM_UNIT_CLEAR" val="0"/>
  <p:tag name="KSO_WM_BEAUTIFY_FLAG" val="#wm#"/>
  <p:tag name="KSO_WM_TAG_VERSION" val="1.0"/>
  <p:tag name="KSO_WM_UNIT_PRESET_TEXT" val="Unified fonts make spacing to adapt to Chinese typesetting, use the reference line in PPT reading more fluent. Theme color makes PPT more convenient to change. Adjust the spacing to adapt to Chinese typesetting, use the reference line in PPT. Unified fonts make reading more fluent. Adjust the spacing to adapt to Chinese. Unified fonts make spacing to adapt to Chinese typesetting, use the reference line in PPT"/>
</p:tagLst>
</file>

<file path=ppt/tags/tag36.xml><?xml version="1.0" encoding="utf-8"?>
<p:tagLst xmlns:p="http://schemas.openxmlformats.org/presentationml/2006/main">
  <p:tag name="KSO_WM_SLIDE_BACKGROUND_TYPE" val="frame"/>
</p:tagLst>
</file>

<file path=ppt/tags/tag360.xml><?xml version="1.0" encoding="utf-8"?>
<p:tagLst xmlns:p="http://schemas.openxmlformats.org/presentationml/2006/main">
  <p:tag name="KSO_WM_TEMPLATE_CATEGORY" val="diagram"/>
  <p:tag name="KSO_WM_TEMPLATE_INDEX" val="30177790"/>
  <p:tag name="KSO_WM_UNIT_TYPE" val="f"/>
  <p:tag name="KSO_WM_UNIT_INDEX" val="1"/>
  <p:tag name="KSO_WM_UNIT_ID" val="diagram30177790_1*f*1"/>
  <p:tag name="KSO_WM_UNIT_LAYERLEVEL" val="1"/>
  <p:tag name="KSO_WM_UNIT_VALUE" val="196"/>
  <p:tag name="KSO_WM_UNIT_HIGHLIGHT" val="0"/>
  <p:tag name="KSO_WM_UNIT_COMPATIBLE" val="0"/>
  <p:tag name="KSO_WM_UNIT_CLEAR" val="0"/>
  <p:tag name="KSO_WM_BEAUTIFY_FLAG" val="#wm#"/>
  <p:tag name="KSO_WM_TAG_VERSION" val="1.0"/>
  <p:tag name="KSO_WM_UNIT_PRESET_TEXT" val="Unified fonts make spacing to adapt to Chinese typesetting, use the reference line in PPT reading more fluent. Theme color makes PPT more convenient to change. Adjust the spacing to adapt to Chinese typesetting, use the reference line in PPT. Unified fonts make reading more fluent. Adjust the spacing to adapt to Chinese. Unified fonts make spacing to adapt to Chinese typesetting, use the reference line in PPT"/>
</p:tagLst>
</file>

<file path=ppt/tags/tag361.xml><?xml version="1.0" encoding="utf-8"?>
<p:tagLst xmlns:p="http://schemas.openxmlformats.org/presentationml/2006/main">
  <p:tag name="KSO_WM_TEMPLATE_CATEGORY" val="diagram"/>
  <p:tag name="KSO_WM_TEMPLATE_INDEX" val="30177790"/>
  <p:tag name="KSO_WM_UNIT_TYPE" val="b"/>
  <p:tag name="KSO_WM_UNIT_INDEX" val="1"/>
  <p:tag name="KSO_WM_UNIT_ID" val="diagram30177790_1*b*1"/>
  <p:tag name="KSO_WM_UNIT_LAYERLEVEL" val="1"/>
  <p:tag name="KSO_WM_UNIT_VALUE" val="17"/>
  <p:tag name="KSO_WM_UNIT_ISCONTENTSTITLE" val="0"/>
  <p:tag name="KSO_WM_UNIT_HIGHLIGHT" val="0"/>
  <p:tag name="KSO_WM_UNIT_COMPATIBLE" val="0"/>
  <p:tag name="KSO_WM_UNIT_CLEAR" val="0"/>
  <p:tag name="KSO_WM_BEAUTIFY_FLAG" val="#wm#"/>
  <p:tag name="KSO_WM_TAG_VERSION" val="1.0"/>
  <p:tag name="KSO_WM_UNIT_PRESET_TEXT" val="Unified fonts make reading more fluent."/>
  <p:tag name="KSO_WM_UNIT_TEXT_FILL_FORE_SCHEMECOLOR_INDEX_BRIGHTNESS" val="0.5"/>
  <p:tag name="KSO_WM_UNIT_TEXT_FILL_FORE_SCHEMECOLOR_INDEX" val="13"/>
  <p:tag name="KSO_WM_UNIT_TEXT_FILL_TYPE" val="1"/>
</p:tagLst>
</file>

<file path=ppt/tags/tag362.xml><?xml version="1.0" encoding="utf-8"?>
<p:tagLst xmlns:p="http://schemas.openxmlformats.org/presentationml/2006/main">
  <p:tag name="KSO_WM_TEMPLATE_CATEGORY" val="diagram"/>
  <p:tag name="KSO_WM_TEMPLATE_INDEX" val="30177790"/>
  <p:tag name="KSO_WM_UNIT_TYPE" val="a"/>
  <p:tag name="KSO_WM_UNIT_INDEX" val="1"/>
  <p:tag name="KSO_WM_UNIT_ID" val="diagram30177790_1*a*1"/>
  <p:tag name="KSO_WM_UNIT_LAYERLEVEL" val="1"/>
  <p:tag name="KSO_WM_UNIT_VALUE" val="13"/>
  <p:tag name="KSO_WM_UNIT_ISCONTENTSTITLE" val="0"/>
  <p:tag name="KSO_WM_UNIT_HIGHLIGHT" val="0"/>
  <p:tag name="KSO_WM_UNIT_COMPATIBLE" val="0"/>
  <p:tag name="KSO_WM_UNIT_CLEAR" val="0"/>
  <p:tag name="KSO_WM_BEAUTIFY_FLAG" val="#wm#"/>
  <p:tag name="KSO_WM_TAG_VERSION" val="1.0"/>
  <p:tag name="KSO_WM_UNIT_PRESET_TEXT" val="The title only layout here"/>
</p:tagLst>
</file>

<file path=ppt/tags/tag363.xml><?xml version="1.0" encoding="utf-8"?>
<p:tagLst xmlns:p="http://schemas.openxmlformats.org/presentationml/2006/main">
  <p:tag name="KSO_WM_TEMPLATE_CATEGORY" val="diagram"/>
  <p:tag name="KSO_WM_TEMPLATE_INDEX" val="30177790"/>
  <p:tag name="KSO_WM_TAG_VERSION" val="1.0"/>
  <p:tag name="KSO_WM_SLIDE_ID" val="diagram30177790_1"/>
  <p:tag name="KSO_WM_SLIDE_INDEX" val="1"/>
  <p:tag name="KSO_WM_SLIDE_ITEM_CNT" val="4"/>
  <p:tag name="KSO_WM_SLIDE_LAYOUT" val="a_f_b_d"/>
  <p:tag name="KSO_WM_SLIDE_LAYOUT_CNT" val="1_2_1_2"/>
  <p:tag name="KSO_WM_SLIDE_TYPE" val="text"/>
  <p:tag name="KSO_WM_SLIDE_SUBTYPE" val="picTxt"/>
  <p:tag name="KSO_WM_BEAUTIFY_FLAG" val="#wm#"/>
  <p:tag name="KSO_WM_SLIDE_POSITION" val="37*93"/>
  <p:tag name="KSO_WM_SLIDE_SIZE" val="850*396"/>
  <p:tag name="KSO_WM_SLIDE_BK_DARK_LIGHT" val=""/>
  <p:tag name="KSO_WM_SLIDE_BACKGROUND_TYPE" val="general"/>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6c6b66c6-43df-4779-9ea1-5979b8854723}"/>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051feb8a-7296-4e13-b688-9994a9927947}"/>
</p:tagLst>
</file>

<file path=ppt/tags/tag366.xml><?xml version="1.0" encoding="utf-8"?>
<p:tagLst xmlns:p="http://schemas.openxmlformats.org/presentationml/2006/main">
  <p:tag name="KSO_WM_UNIT_TEXT_FILL_FORE_SCHEMECOLOR_INDEX_BRIGHTNESS" val="0.15"/>
  <p:tag name="KSO_WM_UNIT_TEXT_FILL_FORE_SCHEMECOLOR_INDEX" val="13"/>
  <p:tag name="KSO_WM_UNIT_TEXT_FILL_TYPE" val="1"/>
</p:tagLst>
</file>

<file path=ppt/tags/tag36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6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9.xml><?xml version="1.0" encoding="utf-8"?>
<p:tagLst xmlns:p="http://schemas.openxmlformats.org/presentationml/2006/main">
  <p:tag name="KSO_WM_UNIT_TABLE_BEAUTIFY" val="smartTable{02521282-f19a-4966-b5e0-76009b231f1b}"/>
</p:tagLst>
</file>

<file path=ppt/tags/tag37.xml><?xml version="1.0" encoding="utf-8"?>
<p:tagLst xmlns:p="http://schemas.openxmlformats.org/presentationml/2006/main">
  <p:tag name="KSO_WM_SLIDE_BACKGROUND_TYPE" val="frame"/>
</p:tagLst>
</file>

<file path=ppt/tags/tag370.xml><?xml version="1.0" encoding="utf-8"?>
<p:tagLst xmlns:p="http://schemas.openxmlformats.org/presentationml/2006/main">
  <p:tag name="KSO_WM_UNIT_TABLE_BEAUTIFY" val="smartTable{59e16db7-0041-4e7f-b1c3-423a145d2d5d}"/>
  <p:tag name="TABLE_ENDDRAG_ORIGIN_RECT" val="238*344"/>
  <p:tag name="TABLE_ENDDRAG_RECT" val="662*162*238*344"/>
</p:tagLst>
</file>

<file path=ppt/tags/tag3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SLIDE_BK_DARK_LIGHT" val=""/>
  <p:tag name="KSO_WM_SLIDE_BACKGROUND_TYPE" val="general"/>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 name="KSO_WM_SLIDE_BACKGROUND_TYPE" val="general"/>
  <p:tag name="WM_BEAUTIFY_SHAPE_IDENTITY" val="{a5a26589-fc4e-47c8-964d-c9bdc4d2563d}"/>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 name="KSO_WM_SLIDE_BACKGROUND_TYPE" val="general"/>
  <p:tag name="WM_BEAUTIFY_SHAPE_IDENTITY" val="{4803314d-9237-4e87-9e15-4a868bac0b0a}"/>
</p:tagLst>
</file>

<file path=ppt/tags/tag376.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7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5089_1*i*1"/>
  <p:tag name="KSO_WM_TEMPLATE_CATEGORY" val="diagram"/>
  <p:tag name="KSO_WM_TEMPLATE_INDEX" val="20205089"/>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5089_1*i*2"/>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xml><?xml version="1.0" encoding="utf-8"?>
<p:tagLst xmlns:p="http://schemas.openxmlformats.org/presentationml/2006/main">
  <p:tag name="KSO_WM_SLIDE_BACKGROUND_TYPE" val="frame"/>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5089_1*i*3"/>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5089_1*i*4"/>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diagram20205089_1*i*5"/>
  <p:tag name="KSO_WM_TEMPLATE_CATEGORY" val="diagram"/>
  <p:tag name="KSO_WM_TEMPLATE_INDEX" val="20205089"/>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diagram20205089_1*i*6"/>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5089_1*i*7"/>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diagram20205089_1*i*8"/>
  <p:tag name="KSO_WM_TEMPLATE_CATEGORY" val="diagram"/>
  <p:tag name="KSO_WM_TEMPLATE_INDEX" val="20205089"/>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diagram20205089_1*i*9"/>
  <p:tag name="KSO_WM_TEMPLATE_CATEGORY" val="diagram"/>
  <p:tag name="KSO_WM_TEMPLATE_INDEX" val="20205089"/>
  <p:tag name="KSO_WM_UNIT_LAYERLEVEL" val="1"/>
  <p:tag name="KSO_WM_TAG_VERSION" val="1.0"/>
  <p:tag name="KSO_WM_BEAUTIFY_FLAG" val="#wm#"/>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87.xml><?xml version="1.0" encoding="utf-8"?>
<p:tagLst xmlns:p="http://schemas.openxmlformats.org/presentationml/2006/main">
  <p:tag name="KSO_WM_UNIT_NOCLEAR" val="0"/>
  <p:tag name="KSO_WM_UNIT_VALUE" val="420"/>
  <p:tag name="KSO_WM_UNIT_HIGHLIGHT" val="0"/>
  <p:tag name="KSO_WM_UNIT_COMPATIBLE" val="0"/>
  <p:tag name="KSO_WM_UNIT_DIAGRAM_ISNUMVISUAL" val="0"/>
  <p:tag name="KSO_WM_UNIT_DIAGRAM_ISREFERUNIT" val="0"/>
  <p:tag name="KSO_WM_UNIT_TYPE" val="f"/>
  <p:tag name="KSO_WM_UNIT_INDEX" val="2"/>
  <p:tag name="KSO_WM_UNIT_ID" val="diagram20205089_1*f*2"/>
  <p:tag name="KSO_WM_TEMPLATE_CATEGORY" val="diagram"/>
  <p:tag name="KSO_WM_TEMPLATE_INDEX" val="20205089"/>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
  <p:tag name="KSO_WM_UNIT_TEXT_FILL_FORE_SCHEMECOLOR_INDEX_BRIGHTNESS" val="0.25"/>
  <p:tag name="KSO_WM_UNIT_TEXT_FILL_FORE_SCHEMECOLOR_INDEX" val="13"/>
  <p:tag name="KSO_WM_UNIT_TEXT_FILL_TYPE" val="1"/>
</p:tagLst>
</file>

<file path=ppt/tags/tag388.xml><?xml version="1.0" encoding="utf-8"?>
<p:tagLst xmlns:p="http://schemas.openxmlformats.org/presentationml/2006/main">
  <p:tag name="KSO_WM_UNIT_TEXT_PART_ID_V2" val="a-3-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5089_1*a*1"/>
  <p:tag name="KSO_WM_TEMPLATE_CATEGORY" val="diagram"/>
  <p:tag name="KSO_WM_TEMPLATE_INDEX" val="20205089"/>
  <p:tag name="KSO_WM_UNIT_LAYERLEVEL" val="1"/>
  <p:tag name="KSO_WM_TAG_VERSION" val="1.0"/>
  <p:tag name="KSO_WM_BEAUTIFY_FLAG" val="#wm#"/>
  <p:tag name="KSO_WM_UNIT_PRESET_TEXT" val="单击此处可添加大标题内容"/>
</p:tagLst>
</file>

<file path=ppt/tags/tag389.xml><?xml version="1.0" encoding="utf-8"?>
<p:tagLst xmlns:p="http://schemas.openxmlformats.org/presentationml/2006/main">
  <p:tag name="KSO_WM_UNIT_TEXT_PART_ID_V2" val="d-4-2"/>
  <p:tag name="KSO_WM_UNIT_NOCLEAR" val="0"/>
  <p:tag name="KSO_WM_UNIT_VALUE" val="104"/>
  <p:tag name="KSO_WM_UNIT_HIGHLIGHT" val="0"/>
  <p:tag name="KSO_WM_UNIT_COMPATIBLE" val="0"/>
  <p:tag name="KSO_WM_UNIT_DIAGRAM_ISNUMVISUAL" val="0"/>
  <p:tag name="KSO_WM_UNIT_DIAGRAM_ISREFERUNIT" val="0"/>
  <p:tag name="KSO_WM_UNIT_TYPE" val="f"/>
  <p:tag name="KSO_WM_UNIT_INDEX" val="1"/>
  <p:tag name="KSO_WM_UNIT_ID" val="diagram20205089_1*f*1"/>
  <p:tag name="KSO_WM_TEMPLATE_CATEGORY" val="diagram"/>
  <p:tag name="KSO_WM_TEMPLATE_INDEX" val="20205089"/>
  <p:tag name="KSO_WM_UNIT_LAYERLEVEL" val="1"/>
  <p:tag name="KSO_WM_TAG_VERSION" val="1.0"/>
  <p:tag name="KSO_WM_BEAUTIFY_FLAG" val="#wm#"/>
  <p:tag name="KSO_WM_UNIT_PRESET_TEXT" val="点击此处添加正文，文字是您思想的提炼，为了最终呈现发布的良好效果，请尽量言简意赅的阐述观点；根据需要可酌情增减文字，以便观者可以准确理解您所传达的信息。"/>
  <p:tag name="KSO_WM_UNIT_TEXT_FILL_FORE_SCHEMECOLOR_INDEX_BRIGHTNESS" val="0"/>
  <p:tag name="KSO_WM_UNIT_TEXT_FILL_FORE_SCHEMECOLOR_INDEX" val="14"/>
  <p:tag name="KSO_WM_UNIT_TEXT_FILL_TYPE" val="1"/>
</p:tagLst>
</file>

<file path=ppt/tags/tag39.xml><?xml version="1.0" encoding="utf-8"?>
<p:tagLst xmlns:p="http://schemas.openxmlformats.org/presentationml/2006/main">
  <p:tag name="KSO_WM_SLIDE_BACKGROUND_TYPE" val="frame"/>
</p:tagLst>
</file>

<file path=ppt/tags/tag390.xml><?xml version="1.0" encoding="utf-8"?>
<p:tagLst xmlns:p="http://schemas.openxmlformats.org/presentationml/2006/main">
  <p:tag name="KSO_WM_UNIT_NOCLEAR" val="0"/>
  <p:tag name="KSO_WM_UNIT_VALUE" val="420"/>
  <p:tag name="KSO_WM_UNIT_HIGHLIGHT" val="0"/>
  <p:tag name="KSO_WM_UNIT_COMPATIBLE" val="0"/>
  <p:tag name="KSO_WM_UNIT_DIAGRAM_ISNUMVISUAL" val="0"/>
  <p:tag name="KSO_WM_UNIT_DIAGRAM_ISREFERUNIT" val="0"/>
  <p:tag name="KSO_WM_UNIT_TYPE" val="f"/>
  <p:tag name="KSO_WM_UNIT_INDEX" val="3"/>
  <p:tag name="KSO_WM_UNIT_ID" val="diagram20205089_1*f*3"/>
  <p:tag name="KSO_WM_TEMPLATE_CATEGORY" val="diagram"/>
  <p:tag name="KSO_WM_TEMPLATE_INDEX" val="20205089"/>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但信息却错综复杂，需要用更多的文字来表述；但请您尽可能提炼思想的精髓，否则容易造成观者的阅读压力，适得其反。&#13;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
  <p:tag name="KSO_WM_UNIT_TEXT_FILL_FORE_SCHEMECOLOR_INDEX_BRIGHTNESS" val="0.25"/>
  <p:tag name="KSO_WM_UNIT_TEXT_FILL_FORE_SCHEMECOLOR_INDEX" val="13"/>
  <p:tag name="KSO_WM_UNIT_TEXT_FILL_TYPE" val="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diagram20205089_1*i*10"/>
  <p:tag name="KSO_WM_TEMPLATE_CATEGORY" val="diagram"/>
  <p:tag name="KSO_WM_TEMPLATE_INDEX" val="20205089"/>
  <p:tag name="KSO_WM_UNIT_LAYERLEVEL" val="1"/>
  <p:tag name="KSO_WM_TAG_VERSION" val="1.0"/>
  <p:tag name="KSO_WM_BEAUTIFY_FLAG" val="#wm#"/>
  <p:tag name="KSO_WM_UNIT_LINE_FORE_SCHEMECOLOR_INDEX_BRIGHTNESS" val="-0.15"/>
  <p:tag name="KSO_WM_UNIT_LINE_FORE_SCHEMECOLOR_INDEX" val="14"/>
  <p:tag name="KSO_WM_UNIT_LINE_FILL_TYPE" val="2"/>
</p:tagLst>
</file>

<file path=ppt/tags/tag392.xml><?xml version="1.0" encoding="utf-8"?>
<p:tagLst xmlns:p="http://schemas.openxmlformats.org/presentationml/2006/main">
  <p:tag name="KSO_WM_SLIDE_ID" val="diagram20205089_1"/>
  <p:tag name="KSO_WM_TEMPLATE_SUBCATEGORY" val="0"/>
  <p:tag name="KSO_WM_TEMPLATE_MASTER_TYPE" val="0"/>
  <p:tag name="KSO_WM_TEMPLATE_COLOR_TYPE" val="1"/>
  <p:tag name="KSO_WM_SLIDE_TYPE" val="text"/>
  <p:tag name="KSO_WM_SLIDE_SUBTYPE" val="picTxt"/>
  <p:tag name="KSO_WM_SLIDE_ITEM_CNT" val="0"/>
  <p:tag name="KSO_WM_SLIDE_INDEX" val="1"/>
  <p:tag name="KSO_WM_SLIDE_SIZE" val="960*490"/>
  <p:tag name="KSO_WM_SLIDE_POSITION" val="0*49"/>
  <p:tag name="KSO_WM_TAG_VERSION" val="1.0"/>
  <p:tag name="KSO_WM_BEAUTIFY_FLAG" val="#wm#"/>
  <p:tag name="KSO_WM_TEMPLATE_CATEGORY" val="diagram"/>
  <p:tag name="KSO_WM_TEMPLATE_INDEX" val="20205089"/>
  <p:tag name="KSO_WM_SLIDE_LAYOUT" val="a_f"/>
  <p:tag name="KSO_WM_SLIDE_LAYOUT_CNT" val="1_3"/>
  <p:tag name="KSO_WM_SLIDE_BK_DARK_LIGHT" val=""/>
  <p:tag name="KSO_WM_SLIDE_BACKGROUND_TYPE" val="general"/>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79_5*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f"/>
  <p:tag name="KSO_WM_UNIT_DEC_AREA_ID" val="eed8153007264907978edeafaac38639"/>
  <p:tag name="KSO_WM_UNIT_DECORATE_INFO" val=""/>
  <p:tag name="KSO_WM_UNIT_SM_LIMIT_TYPE" val=""/>
  <p:tag name="KSO_WM_CHIP_FILLAREA_FILL_RULE" val="{&quot;fill_align&quot;:&quot;cm&quot;,&quot;fill_effect&quot;:[],&quot;fill_mode&quot;:&quot;full&quot;,&quot;sacle_strategy&quot;:&quot;stretch&quot;}"/>
  <p:tag name="KSO_WM_ASSEMBLE_CHIP_INDEX" val="6276de3434b447d89d79f58043398b57"/>
  <p:tag name="KSO_WM_SLIDE_BACKGROUND_TYPE" val="navigation"/>
  <p:tag name="KSO_WM_UNIT_TEXT_FILL_FORE_SCHEMECOLOR_INDEX_BRIGHTNESS" val="0"/>
  <p:tag name="KSO_WM_UNIT_TEXT_FILL_FORE_SCHEMECOLOR_INDEX" val="2"/>
  <p:tag name="KSO_WM_UNIT_TEXT_FILL_TYPE" val="1"/>
  <p:tag name="WM_BEAUTIFY_SHAPE_IDENTITY" val="{1098a628-69a6-4db9-b633-b44eccb0de6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5b37913e538f4e4280a3bbeefe435fa0"/>
  <p:tag name="KSO_WM_UNIT_DECORATE_INFO" val=""/>
  <p:tag name="KSO_WM_UNIT_SM_LIMIT_TYPE" val=""/>
  <p:tag name="KSO_WM_CHIP_FILLAREA_FILL_RULE" val="{&quot;fill_align&quot;:&quot;cm&quot;,&quot;fill_effect&quot;:[],&quot;fill_mode&quot;:&quot;full&quot;,&quot;sacle_strategy&quot;:&quot;stretch&quot;}"/>
  <p:tag name="KSO_WM_ASSEMBLE_CHIP_INDEX" val="5b34c268cd63466e80be79273e20e7b8"/>
  <p:tag name="KSO_WM_SLIDE_BACKGROUND_TYPE" val="navigation"/>
  <p:tag name="WM_BEAUTIFY_SHAPE_IDENTITY" val="{ca7b2f2c-0edf-4110-8eed-e7a1e498009a}"/>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2b3d7a0ddff4ee382a59e0244bead24"/>
  <p:tag name="KSO_WM_UNIT_DECORATE_INFO" val=""/>
  <p:tag name="KSO_WM_UNIT_SM_LIMIT_TYPE" val=""/>
  <p:tag name="KSO_WM_CHIP_FILLAREA_FILL_RULE" val="{&quot;fill_align&quot;:&quot;cm&quot;,&quot;fill_effect&quot;:[],&quot;fill_mode&quot;:&quot;full&quot;,&quot;sacle_strategy&quot;:&quot;stretch&quot;}"/>
  <p:tag name="KSO_WM_ASSEMBLE_CHIP_INDEX" val="6872df11c48846beb3d0fbf98315ed20"/>
  <p:tag name="KSO_WM_SLIDE_BACKGROUND_TYPE" val="navigation"/>
  <p:tag name="WM_BEAUTIFY_SHAPE_IDENTITY" val="{f5253f5b-164d-41f8-9a98-5d48e0fbbc95}"/>
</p:tagLst>
</file>

<file path=ppt/tags/tag396.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16406_1*a*1"/>
  <p:tag name="KSO_WM_TEMPLATE_CATEGORY" val="diagram"/>
  <p:tag name="KSO_WM_TEMPLATE_INDEX" val="2021640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ec9bf5962634d4c934a528a69cce30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55bcfeef4914ec390bb62a3becf6a68"/>
  <p:tag name="KSO_WM_UNIT_TEXT_FILL_FORE_SCHEMECOLOR_INDEX_BRIGHTNESS" val="0"/>
  <p:tag name="KSO_WM_UNIT_TEXT_FILL_FORE_SCHEMECOLOR_INDEX" val="13"/>
  <p:tag name="KSO_WM_UNIT_TEXT_FILL_TYPE" val="1"/>
  <p:tag name="KSO_WM_TEMPLATE_ASSEMBLE_XID" val="5fd102521fa9d42129ddd470"/>
  <p:tag name="KSO_WM_TEMPLATE_ASSEMBLE_GROUPID" val="5fd102521fa9d42129ddd470"/>
</p:tagLst>
</file>

<file path=ppt/tags/tag397.xml><?xml version="1.0" encoding="utf-8"?>
<p:tagLst xmlns:p="http://schemas.openxmlformats.org/presentationml/2006/main">
  <p:tag name="KSO_WM_UNIT_VALUE" val="677*1692"/>
  <p:tag name="KSO_WM_UNIT_HIGHLIGHT" val="0"/>
  <p:tag name="KSO_WM_UNIT_COMPATIBLE" val="0"/>
  <p:tag name="KSO_WM_UNIT_DIAGRAM_ISNUMVISUAL" val="0"/>
  <p:tag name="KSO_WM_UNIT_DIAGRAM_ISREFERUNIT" val="0"/>
  <p:tag name="KSO_WM_UNIT_TYPE" val="d"/>
  <p:tag name="KSO_WM_UNIT_INDEX" val="1"/>
  <p:tag name="KSO_WM_UNIT_ID" val="diagram20216406_1*d*1"/>
  <p:tag name="KSO_WM_TEMPLATE_CATEGORY" val="diagram"/>
  <p:tag name="KSO_WM_TEMPLATE_INDEX" val="20216406"/>
  <p:tag name="KSO_WM_UNIT_LAYERLEVEL" val="1"/>
  <p:tag name="KSO_WM_TAG_VERSION" val="1.0"/>
  <p:tag name="KSO_WM_BEAUTIFY_FLAG" val="#wm#"/>
  <p:tag name="KSO_WM_CHIP_GROUPID" val="5e7310da9a230a26b9e88a19"/>
  <p:tag name="KSO_WM_CHIP_XID" val="5e7310da9a230a26b9e88a1a"/>
  <p:tag name="KSO_WM_UNIT_DEC_AREA_ID" val="01dd533c4169421f874f885b6018aeef"/>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6769045fc5b44ee3a9ac496d5fae4af3"/>
  <p:tag name="KSO_WM_UNIT_PLACING_PICTURE" val="6769045fc5b44ee3a9ac496d5fae4af3"/>
  <p:tag name="KSO_WM_UNIT_SUPPORT_UNIT_TYPE" val="[&quot;d&quot;]"/>
  <p:tag name="KSO_WM_TEMPLATE_ASSEMBLE_XID" val="5fd102521fa9d42129ddd470"/>
  <p:tag name="KSO_WM_TEMPLATE_ASSEMBLE_GROUPID" val="5fd102521fa9d42129ddd470"/>
</p:tagLst>
</file>

<file path=ppt/tags/tag398.xml><?xml version="1.0" encoding="utf-8"?>
<p:tagLst xmlns:p="http://schemas.openxmlformats.org/presentationml/2006/main">
  <p:tag name="KSO_WM_SLIDE_ID" val="diagram2021640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384"/>
  <p:tag name="KSO_WM_SLIDE_POSITION" val="0*0"/>
  <p:tag name="KSO_WM_TAG_VERSION" val="1.0"/>
  <p:tag name="KSO_WM_BEAUTIFY_FLAG" val="#wm#"/>
  <p:tag name="KSO_WM_TEMPLATE_CATEGORY" val="diagram"/>
  <p:tag name="KSO_WM_TEMPLATE_INDEX" val="20216406"/>
  <p:tag name="KSO_WM_SLIDE_LAYOUT" val="a_d"/>
  <p:tag name="KSO_WM_SLIDE_LAYOUT_CNT" val="1_1"/>
  <p:tag name="KSO_WM_SLIDE_LAYOUT_INFO" val="{&quot;id&quot;:&quot;2020-12-10T00:58:58&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12-10T00:58:58&quot;,&quot;margin&quot;:{&quot;bottom&quot;:0.42300000786781311,&quot;left&quot;:1.2699999809265137,&quot;right&quot;:1.2699999809265137,&quot;top&quot;:0.42300000786781311},&quot;type&quot;:0},{&quot;id&quot;:&quot;2020-12-10T00:58:58&quot;,&quot;margin&quot;:{&quot;bottom&quot;:1.6940000057220459,&quot;left&quot;:1.6929999589920044,&quot;right&quot;:1.6929999589920044,&quot;top&quot;:1.6929999589920044},&quot;type&quot;:0}],&quot;type&quot;:0}"/>
  <p:tag name="KSO_WM_SLIDE_BACKGROUND" val="[&quot;navigation&quot;]"/>
  <p:tag name="KSO_WM_SLIDE_RATIO" val="1.777778"/>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3b678e478fb0c58a940c"/>
  <p:tag name="KSO_WM_CHIP_FILLPROP" val="[[{&quot;text_align&quot;:&quot;lm&quot;,&quot;text_direction&quot;:&quot;horizontal&quot;,&quot;support_big_font&quot;:false,&quot;picture_toward&quot;:0,&quot;picture_dockside&quot;:[],&quot;fill_id&quot;:&quot;c934b58042b44607bfcc30469ccc57d1&quot;,&quot;fill_align&quot;:&quot;lm&quot;,&quot;chip_types&quot;:[&quot;header&quot;]},{&quot;text_align&quot;:&quot;lm&quot;,&quot;text_direction&quot;:&quot;horizontal&quot;,&quot;support_big_font&quot;:false,&quot;picture_toward&quot;:0,&quot;picture_dockside&quot;:[],&quot;fill_id&quot;:&quot;aae3729e0a0d44488f1a088171be5691&quot;,&quot;fill_align&quot;:&quot;cm&quot;,&quot;chip_types&quot;:[&quot;text&quot;,&quot;picture&quot;]}]]"/>
  <p:tag name="FIXED_XID_TMP" val="5f5ee1ca4d6848d78f644aeb"/>
  <p:tag name="KSO_WM_CHIP_DECFILLPROP" val="[]"/>
  <p:tag name="KSO_WM_SLIDE_CAN_ADD_NAVIGATION" val="1"/>
  <p:tag name="KSO_WM_CHIP_GROUPID" val="5f5ee1ca4d6848d78f644aeb"/>
  <p:tag name="KSO_WM_SLIDE_BK_DARK_LIGHT" val=""/>
  <p:tag name="KSO_WM_SLIDE_BACKGROUND_TYPE" val="navigation"/>
  <p:tag name="KSO_WM_SLIDE_SUPPORT_FEATURE_TYPE" val="0"/>
  <p:tag name="KSO_WM_TEMPLATE_ASSEMBLE_XID" val="5fd102521fa9d42129ddd470"/>
  <p:tag name="KSO_WM_TEMPLATE_ASSEMBLE_GROUPID" val="5fd102521fa9d42129ddd470"/>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4179_1*i*1"/>
  <p:tag name="KSO_WM_TEMPLATE_CATEGORY" val="custom"/>
  <p:tag name="KSO_WM_TEMPLATE_INDEX" val="20214179"/>
  <p:tag name="KSO_WM_UNIT_LAYERLEVEL" val="1"/>
  <p:tag name="KSO_WM_TAG_VERSION" val="1.0"/>
  <p:tag name="KSO_WM_BEAUTIFY_FLAG" val="#wm#"/>
  <p:tag name="KSO_WM_UNIT_BLOCK" val="0"/>
  <p:tag name="KSO_WM_UNIT_SM_LIMIT_TYPE" val="2"/>
  <p:tag name="KSO_WM_UNIT_DEC_AREA_ID" val="62072280e07a4a5db8e9b6bc07445acb"/>
  <p:tag name="KSO_WM_UNIT_DECORATE_INFO" val="{&quot;DecorateInfoH&quot;:{&quot;IsAbs&quot;:true},&quot;DecorateInfoW&quot;:{&quot;IsAbs&quot;:true},&quot;DecorateInfoX&quot;:{&quot;IsAbs&quot;:true,&quot;Pos&quot;:1},&quot;DecorateInfoY&quot;:{&quot;IsAbs&quot;:true,&quot;Pos&quot;:1},&quot;ReferentInfo&quot;:{&quot;Id&quot;:&quot;6f333142b98746909879773d7fcd9e60&quot;,&quot;X&quot;:{&quot;Pos&quot;:1},&quot;Y&quot;:{&quot;Pos&quot;:1}},&quot;whChangeMode&quot;:0}"/>
  <p:tag name="KSO_WM_CHIP_GROUPID" val="5ebe393c0ac41c4a0a5255d3"/>
  <p:tag name="KSO_WM_CHIP_XID" val="5ebe393c0ac41c4a0a5255d4"/>
  <p:tag name="KSO_WM_CHIP_FILLAREA_FILL_RULE" val="{&quot;fill_align&quot;:&quot;cm&quot;,&quot;fill_mode&quot;:&quot;adaptive&quot;,&quot;sacle_strategy&quot;:&quot;smart&quot;}"/>
  <p:tag name="KSO_WM_ASSEMBLE_CHIP_INDEX" val="42111a908f9d49a79bdf044a04d8b59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6"/>
  <p:tag name="KSO_WM_TEMPLATE_ASSEMBLE_XID" val="5f98d0ffe01a7e847d6ea292"/>
  <p:tag name="KSO_WM_TEMPLATE_ASSEMBLE_GROUPID" val="5f98d0ffe01a7e847d6ea29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9e0eb309b5c421f81dde3dea4ee215e"/>
  <p:tag name="KSO_WM_UNIT_DECORATE_INFO" val=""/>
  <p:tag name="KSO_WM_UNIT_SM_LIMIT_TYPE" val=""/>
  <p:tag name="KSO_WM_CHIP_FILLAREA_FILL_RULE" val="{&quot;fill_align&quot;:&quot;cm&quot;,&quot;fill_effect&quot;:[],&quot;fill_mode&quot;:&quot;full&quot;,&quot;sacle_strategy&quot;:&quot;stretch&quot;}"/>
  <p:tag name="KSO_WM_ASSEMBLE_CHIP_INDEX" val="122054725e4843798a257b21b686c944"/>
</p:tagLst>
</file>

<file path=ppt/tags/tag40.xml><?xml version="1.0" encoding="utf-8"?>
<p:tagLst xmlns:p="http://schemas.openxmlformats.org/presentationml/2006/main">
  <p:tag name="KSO_WM_SLIDE_BACKGROUND_TYPE" val="frame"/>
</p:tagLst>
</file>

<file path=ppt/tags/tag400.xml><?xml version="1.0" encoding="utf-8"?>
<p:tagLst xmlns:p="http://schemas.openxmlformats.org/presentationml/2006/mai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UNIT_TYPE" val="b"/>
  <p:tag name="KSO_WM_UNIT_INDEX" val="1"/>
  <p:tag name="KSO_WM_UNIT_ID" val="custom20214179_1*b*1"/>
  <p:tag name="KSO_WM_TEMPLATE_CATEGORY" val="custom"/>
  <p:tag name="KSO_WM_TEMPLATE_INDEX" val="20214179"/>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3902060c9c541118cf5fc00a9101bb0"/>
  <p:tag name="KSO_WM_CHIP_GROUPID" val="5ebe393c0ac41c4a0a5255d3"/>
  <p:tag name="KSO_WM_CHIP_XID" val="5ebe393c0ac41c4a0a5255d4"/>
  <p:tag name="KSO_WM_CHIP_FILLAREA_FILL_RULE" val="{&quot;fill_align&quot;:&quot;cm&quot;,&quot;fill_mode&quot;:&quot;adaptive&quot;,&quot;sacle_strategy&quot;:&quot;smart&quot;}"/>
  <p:tag name="KSO_WM_ASSEMBLE_CHIP_INDEX" val="42111a908f9d49a79bdf044a04d8b59f"/>
  <p:tag name="KSO_WM_UNIT_TEXT_FILL_FORE_SCHEMECOLOR_INDEX_BRIGHTNESS" val="0.35"/>
  <p:tag name="KSO_WM_UNIT_TEXT_FILL_FORE_SCHEMECOLOR_INDEX" val="13"/>
  <p:tag name="KSO_WM_UNIT_TEXT_FILL_TYPE" val="1"/>
  <p:tag name="KSO_WM_TEMPLATE_ASSEMBLE_XID" val="5f98d0ffe01a7e847d6ea292"/>
  <p:tag name="KSO_WM_TEMPLATE_ASSEMBLE_GROUPID" val="5f98d0ffe01a7e847d6ea292"/>
</p:tagLst>
</file>

<file path=ppt/tags/tag401.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14179_1*a*1"/>
  <p:tag name="KSO_WM_TEMPLATE_CATEGORY" val="custom"/>
  <p:tag name="KSO_WM_TEMPLATE_INDEX" val="20214179"/>
  <p:tag name="KSO_WM_UNIT_LAYERLEVEL" val="1"/>
  <p:tag name="KSO_WM_TAG_VERSION" val="1.0"/>
  <p:tag name="KSO_WM_BEAUTIFY_FLAG" val="#wm#"/>
  <p:tag name="KSO_WM_UNIT_PRESET_TEXT" val="谢谢观看"/>
  <p:tag name="KSO_WM_UNIT_DEFAULT_FONT" val="60;81;4"/>
  <p:tag name="KSO_WM_UNIT_BLOCK" val="0"/>
  <p:tag name="KSO_WM_UNIT_DEC_AREA_ID" val="b4c87e6c6bcd44e1a45fc0c2569a326e"/>
  <p:tag name="KSO_WM_CHIP_GROUPID" val="5ebe393c0ac41c4a0a5255d3"/>
  <p:tag name="KSO_WM_CHIP_XID" val="5ebe393c0ac41c4a0a5255d4"/>
  <p:tag name="KSO_WM_CHIP_FILLAREA_FILL_RULE" val="{&quot;fill_align&quot;:&quot;cm&quot;,&quot;fill_mode&quot;:&quot;adaptive&quot;,&quot;sacle_strategy&quot;:&quot;smart&quot;}"/>
  <p:tag name="KSO_WM_ASSEMBLE_CHIP_INDEX" val="42111a908f9d49a79bdf044a04d8b59f"/>
  <p:tag name="KSO_WM_UNIT_TEXT_FILL_FORE_SCHEMECOLOR_INDEX_BRIGHTNESS" val="0.15"/>
  <p:tag name="KSO_WM_UNIT_TEXT_FILL_FORE_SCHEMECOLOR_INDEX" val="13"/>
  <p:tag name="KSO_WM_UNIT_TEXT_FILL_TYPE" val="1"/>
  <p:tag name="KSO_WM_TEMPLATE_ASSEMBLE_XID" val="5f98d0ffe01a7e847d6ea292"/>
  <p:tag name="KSO_WM_TEMPLATE_ASSEMBLE_GROUPID" val="5f98d0ffe01a7e847d6ea292"/>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14179_1*i*2"/>
  <p:tag name="KSO_WM_TEMPLATE_CATEGORY" val="custom"/>
  <p:tag name="KSO_WM_TEMPLATE_INDEX" val="20214179"/>
  <p:tag name="KSO_WM_UNIT_LAYERLEVEL" val="1"/>
  <p:tag name="KSO_WM_TAG_VERSION" val="1.0"/>
  <p:tag name="KSO_WM_BEAUTIFY_FLAG" val="#wm#"/>
  <p:tag name="KSO_WM_UNIT_PRESET_TEXT" val="2020"/>
  <p:tag name="KSO_WM_UNIT_DEFAULT_FONT" val="18;24;2"/>
  <p:tag name="KSO_WM_UNIT_BLOCK" val="0"/>
  <p:tag name="KSO_WM_UNIT_SM_LIMIT_TYPE" val="2"/>
  <p:tag name="KSO_WM_UNIT_DEC_AREA_ID" val="6f333142b98746909879773d7fcd9e60"/>
  <p:tag name="KSO_WM_UNIT_DECORATE_INFO" val="{&quot;DecorateInfoH&quot;:{&quot;IsAbs&quot;:true},&quot;DecorateInfoW&quot;:{&quot;IsAbs&quot;:true},&quot;DecorateInfoX&quot;:{&quot;IsAbs&quot;:true,&quot;Pos&quot;:0},&quot;DecorateInfoY&quot;:{&quot;IsAbs&quot;:true,&quot;Pos&quot;:2},&quot;ReferentInfo&quot;:{&quot;Id&quot;:&quot;b4c87e6c6bcd44e1a45fc0c2569a326e;e3902060c9c541118cf5fc00a9101bb0&quot;,&quot;X&quot;:{&quot;Pos&quot;:0},&quot;Y&quot;:{&quot;Pos&quot;:0}},&quot;whChangeMode&quot;:0}"/>
  <p:tag name="KSO_WM_CHIP_GROUPID" val="5ebe393c0ac41c4a0a5255d3"/>
  <p:tag name="KSO_WM_CHIP_XID" val="5ebe393c0ac41c4a0a5255d4"/>
  <p:tag name="KSO_WM_CHIP_FILLAREA_FILL_RULE" val="{&quot;fill_align&quot;:&quot;cm&quot;,&quot;fill_mode&quot;:&quot;adaptive&quot;,&quot;sacle_strategy&quot;:&quot;smart&quot;}"/>
  <p:tag name="KSO_WM_ASSEMBLE_CHIP_INDEX" val="42111a908f9d49a79bdf044a04d8b59f"/>
  <p:tag name="KSO_WM_UNIT_TEXT_FILL_FORE_SCHEMECOLOR_INDEX_BRIGHTNESS" val="0"/>
  <p:tag name="KSO_WM_UNIT_TEXT_FILL_FORE_SCHEMECOLOR_INDEX" val="14"/>
  <p:tag name="KSO_WM_UNIT_TEXT_FILL_TYPE" val="1"/>
  <p:tag name="KSO_WM_UNIT_VALUE" val="6"/>
  <p:tag name="KSO_WM_TEMPLATE_ASSEMBLE_XID" val="5f98d0ffe01a7e847d6ea292"/>
  <p:tag name="KSO_WM_TEMPLATE_ASSEMBLE_GROUPID" val="5f98d0ffe01a7e847d6ea292"/>
</p:tagLst>
</file>

<file path=ppt/tags/tag403.xml><?xml version="1.0" encoding="utf-8"?>
<p:tagLst xmlns:p="http://schemas.openxmlformats.org/presentationml/2006/main">
  <p:tag name="KSO_WM_CHIP_INFOS" val="{&quot;layout_type&quot;:&quot;forleft&quot;,&quot;slide_type&quot;:[&quot;endPage&quot;],&quot;aspect_ratio&quot;:&quot;16:9&quot;}"/>
  <p:tag name="KSO_WM_CHIP_XID" val="5ec34a930ac41c4a0a525d3b"/>
  <p:tag name="KSO_WM_CHIP_FILLPROP" val="[[{&quot;fill_id&quot;:&quot;d4089bcb58db42069348158c66880bc0&quot;,&quot;fill_align&quot;:&quot;cm&quot;,&quot;text_align&quot;:&quot;lm&quot;,&quot;text_direction&quot;:&quot;horizontal&quot;,&quot;chip_types&quot;:[&quot;text&quot;,&quot;header&quot;]}]]"/>
  <p:tag name="KSO_WM_SLIDE_ID" val="custom20214179_1"/>
  <p:tag name="KSO_WM_TEMPLATE_SUBCATEGORY" val="21"/>
  <p:tag name="KSO_WM_TEMPLATE_MASTER_TYPE" val="1"/>
  <p:tag name="KSO_WM_TEMPLATE_COLOR_TYPE" val="1"/>
  <p:tag name="KSO_WM_SLIDE_TYPE" val="endPag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14179"/>
  <p:tag name="KSO_WM_SLIDE_LAYOUT" val="a_b"/>
  <p:tag name="KSO_WM_SLIDE_LAYOUT_CNT" val="1_1"/>
  <p:tag name="KSO_WM_CHIP_GROUPID" val="5ebf6661ddc3daf3fef3f760"/>
  <p:tag name="KSO_WM_SLIDE_LAYOUT_INFO" val="{&quot;id&quot;:&quot;2020-10-28T10:01:54&quot;,&quot;maxSize&quot;:{&quot;size1&quot;:42.862755104347514},&quot;minSize&quot;:{&quot;size1&quot;:42.862755104347514},&quot;normalSize&quot;:{&quot;size1&quot;:42.862755104347514},&quot;subLayout&quot;:[{&quot;id&quot;:&quot;2020-10-28T10:01:54&quot;,&quot;margin&quot;:{&quot;bottom&quot;:16.130182266235352,&quot;left&quot;:-7.682385838592154e-10,&quot;right&quot;:27.271486282348633,&quot;top&quot;:0},&quot;type&quot;:0},{&quot;id&quot;:&quot;2020-10-28T10:01:54&quot;,&quot;maxSize&quot;:{&quot;size1&quot;:37.685081084091131},&quot;minSize&quot;:{&quot;size1&quot;:26.485081084091128},&quot;normalSize&quot;:{&quot;size1&quot;:33.685081084091131},&quot;subLayout&quot;:[{&quot;id&quot;:&quot;2020-10-28T10:01:54&quot;,&quot;margin&quot;:{&quot;bottom&quot;:0.20987851917743683,&quot;left&quot;:2.1166832447052002,&quot;right&quot;:18.344322204589844,&quot;top&quot;:0.46506747603416443},&quot;type&quot;:0},{&quot;id&quot;:&quot;2020-10-28T10:01:54&quot;,&quot;margin&quot;:{&quot;bottom&quot;:5.9223275184631348,&quot;left&quot;:2.1166832447052002,&quot;right&quot;:18.344322204589844,&quot;top&quot;:0.231093630194664},&quot;type&quot;:0}],&quot;type&quot;:0}],&quot;type&quot;:0}"/>
  <p:tag name="KSO_WM_SLIDE_BK_DARK_LIGHT" val="2"/>
  <p:tag name="KSO_WM_SLIDE_BACKGROUND_TYPE" val="general"/>
  <p:tag name="KSO_WM_SLIDE_SUPPORT_FEATURE_TYPE" val="0"/>
  <p:tag name="KSO_WM_TEMPLATE_ASSEMBLE_XID" val="5f98d0ffe01a7e847d6ea292"/>
  <p:tag name="KSO_WM_TEMPLATE_ASSEMBLE_GROUPID" val="5f98d0ffe01a7e847d6ea292"/>
</p:tagLst>
</file>

<file path=ppt/tags/tag404.xml><?xml version="1.0" encoding="utf-8"?>
<p:tagLst xmlns:p="http://schemas.openxmlformats.org/presentationml/2006/main">
  <p:tag name="ISPRING_ULTRA_SCORM_COURSE_ID" val="FFCC647F-8DA1-4301-A71D-DB536CBD3D4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年终工作总结"/>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79_5*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f"/>
  <p:tag name="KSO_WM_UNIT_DEC_AREA_ID" val="8c7d6ab624b94e36bcbeac12eb4551c7"/>
  <p:tag name="KSO_WM_UNIT_DECORATE_INFO" val=""/>
  <p:tag name="KSO_WM_UNIT_SM_LIMIT_TYPE" val=""/>
  <p:tag name="KSO_WM_CHIP_FILLAREA_FILL_RULE" val="{&quot;fill_align&quot;:&quot;cm&quot;,&quot;fill_effect&quot;:[],&quot;fill_mode&quot;:&quot;full&quot;,&quot;sacle_strategy&quot;:&quot;stretch&quot;}"/>
  <p:tag name="KSO_WM_ASSEMBLE_CHIP_INDEX" val="4d22d98c10644cddacb1c1a9bed97943"/>
  <p:tag name="KSO_WM_SLIDE_BACKGROUND_TYPE" val="leftRight"/>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947b2d4513f6492c81720c02454724d8"/>
  <p:tag name="KSO_WM_UNIT_DECORATE_INFO" val=""/>
  <p:tag name="KSO_WM_UNIT_SM_LIMIT_TYPE" val=""/>
  <p:tag name="KSO_WM_CHIP_FILLAREA_FILL_RULE" val="{&quot;fill_align&quot;:&quot;cm&quot;,&quot;fill_effect&quot;:[],&quot;fill_mode&quot;:&quot;full&quot;,&quot;sacle_strategy&quot;:&quot;stretch&quot;}"/>
  <p:tag name="KSO_WM_ASSEMBLE_CHIP_INDEX" val="1b2f3fb8904744a5b3aa66e284fc5f28"/>
  <p:tag name="KSO_WM_SLIDE_BACKGROUND_TYPE" val="leftRight"/>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ef42e8f30db1464e9277fb7cbcf1ab98"/>
  <p:tag name="KSO_WM_UNIT_DECORATE_INFO" val=""/>
  <p:tag name="KSO_WM_UNIT_SM_LIMIT_TYPE" val=""/>
  <p:tag name="KSO_WM_CHIP_FILLAREA_FILL_RULE" val="{&quot;fill_align&quot;:&quot;cm&quot;,&quot;fill_effect&quot;:[],&quot;fill_mode&quot;:&quot;full&quot;,&quot;sacle_strategy&quot;:&quot;stretch&quot;}"/>
  <p:tag name="KSO_WM_ASSEMBLE_CHIP_INDEX" val="8679cf5c1e9a42fb841e2f44f7af1434"/>
  <p:tag name="KSO_WM_SLIDE_BACKGROUND_TYPE" val="leftRight"/>
</p:tagLst>
</file>

<file path=ppt/tags/tag44.xml><?xml version="1.0" encoding="utf-8"?>
<p:tagLst xmlns:p="http://schemas.openxmlformats.org/presentationml/2006/main">
  <p:tag name="KSO_WM_SLIDE_BACKGROUND_TYPE" val="leftRight"/>
</p:tagLst>
</file>

<file path=ppt/tags/tag45.xml><?xml version="1.0" encoding="utf-8"?>
<p:tagLst xmlns:p="http://schemas.openxmlformats.org/presentationml/2006/main">
  <p:tag name="KSO_WM_SLIDE_BACKGROUND_TYPE" val="leftRight"/>
</p:tagLst>
</file>

<file path=ppt/tags/tag46.xml><?xml version="1.0" encoding="utf-8"?>
<p:tagLst xmlns:p="http://schemas.openxmlformats.org/presentationml/2006/main">
  <p:tag name="KSO_WM_SLIDE_BACKGROUND_TYPE" val="leftRight"/>
</p:tagLst>
</file>

<file path=ppt/tags/tag47.xml><?xml version="1.0" encoding="utf-8"?>
<p:tagLst xmlns:p="http://schemas.openxmlformats.org/presentationml/2006/main">
  <p:tag name="KSO_WM_SLIDE_BACKGROUND_TYPE" val="leftRight"/>
</p:tagLst>
</file>

<file path=ppt/tags/tag48.xml><?xml version="1.0" encoding="utf-8"?>
<p:tagLst xmlns:p="http://schemas.openxmlformats.org/presentationml/2006/main">
  <p:tag name="KSO_WM_SLIDE_BACKGROUND_TYPE" val="leftRight"/>
</p:tagLst>
</file>

<file path=ppt/tags/tag49.xml><?xml version="1.0" encoding="utf-8"?>
<p:tagLst xmlns:p="http://schemas.openxmlformats.org/presentationml/2006/main">
  <p:tag name="KSO_WM_SLIDE_BACKGROUND_TYPE" val="leftRight"/>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595041744e04d46becd4d945851c049"/>
  <p:tag name="KSO_WM_UNIT_DECORATE_INFO" val=""/>
  <p:tag name="KSO_WM_UNIT_SM_LIMIT_TYPE" val=""/>
  <p:tag name="KSO_WM_CHIP_FILLAREA_FILL_RULE" val="{&quot;fill_align&quot;:&quot;cm&quot;,&quot;fill_effect&quot;:[],&quot;fill_mode&quot;:&quot;full&quot;,&quot;sacle_strategy&quot;:&quot;stretch&quot;}"/>
  <p:tag name="KSO_WM_ASSEMBLE_CHIP_INDEX" val="399ac47f3d0b401fb1e56a3a5ec0adf2"/>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79_5*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f"/>
  <p:tag name="KSO_WM_UNIT_DEC_AREA_ID" val="77dd9397b599400881960cc3cb3bcb2f"/>
  <p:tag name="KSO_WM_UNIT_DECORATE_INFO" val=""/>
  <p:tag name="KSO_WM_UNIT_SM_LIMIT_TYPE" val=""/>
  <p:tag name="KSO_WM_CHIP_FILLAREA_FILL_RULE" val="{&quot;fill_align&quot;:&quot;cm&quot;,&quot;fill_effect&quot;:[],&quot;fill_mode&quot;:&quot;full&quot;,&quot;sacle_strategy&quot;:&quot;stretch&quot;}"/>
  <p:tag name="KSO_WM_ASSEMBLE_CHIP_INDEX" val="cba379f2fe044289be147fff376a7755"/>
  <p:tag name="KSO_WM_SLIDE_BACKGROUND_TYPE" val="topBottom"/>
  <p:tag name="KSO_WM_UNIT_TEXT_FILL_FORE_SCHEMECOLOR_INDEX_BRIGHTNESS" val="0"/>
  <p:tag name="KSO_WM_UNIT_TEXT_FILL_FORE_SCHEMECOLOR_INDEX" val="2"/>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79d7f38c676d400dbc52aaa28c162715"/>
  <p:tag name="KSO_WM_UNIT_DECORATE_INFO" val=""/>
  <p:tag name="KSO_WM_UNIT_SM_LIMIT_TYPE" val=""/>
  <p:tag name="KSO_WM_CHIP_FILLAREA_FILL_RULE" val="{&quot;fill_align&quot;:&quot;cm&quot;,&quot;fill_effect&quot;:[],&quot;fill_mode&quot;:&quot;full&quot;,&quot;sacle_strategy&quot;:&quot;stretch&quot;}"/>
  <p:tag name="KSO_WM_ASSEMBLE_CHIP_INDEX" val="2c6682eb9ac2427abc11e9419c953a07"/>
  <p:tag name="KSO_WM_SLIDE_BACKGROUND_TYPE" val="topBotto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ce9c9de4594c4ffaaa9055c5b865c085"/>
  <p:tag name="KSO_WM_UNIT_DECORATE_INFO" val=""/>
  <p:tag name="KSO_WM_UNIT_SM_LIMIT_TYPE" val=""/>
  <p:tag name="KSO_WM_CHIP_FILLAREA_FILL_RULE" val="{&quot;fill_align&quot;:&quot;cm&quot;,&quot;fill_effect&quot;:[],&quot;fill_mode&quot;:&quot;full&quot;,&quot;sacle_strategy&quot;:&quot;stretch&quot;}"/>
  <p:tag name="KSO_WM_ASSEMBLE_CHIP_INDEX" val="d767d7ecb63f42f48958bb2959e82b72"/>
  <p:tag name="KSO_WM_SLIDE_BACKGROUND_TYPE" val="topBottom"/>
</p:tagLst>
</file>

<file path=ppt/tags/tag53.xml><?xml version="1.0" encoding="utf-8"?>
<p:tagLst xmlns:p="http://schemas.openxmlformats.org/presentationml/2006/main">
  <p:tag name="KSO_WM_SLIDE_BACKGROUND_TYPE" val="topBottom"/>
</p:tagLst>
</file>

<file path=ppt/tags/tag54.xml><?xml version="1.0" encoding="utf-8"?>
<p:tagLst xmlns:p="http://schemas.openxmlformats.org/presentationml/2006/main">
  <p:tag name="KSO_WM_SLIDE_BACKGROUND_TYPE" val="topBottom"/>
</p:tagLst>
</file>

<file path=ppt/tags/tag55.xml><?xml version="1.0" encoding="utf-8"?>
<p:tagLst xmlns:p="http://schemas.openxmlformats.org/presentationml/2006/main">
  <p:tag name="KSO_WM_SLIDE_BACKGROUND_TYPE" val="topBottom"/>
</p:tagLst>
</file>

<file path=ppt/tags/tag56.xml><?xml version="1.0" encoding="utf-8"?>
<p:tagLst xmlns:p="http://schemas.openxmlformats.org/presentationml/2006/main">
  <p:tag name="KSO_WM_SLIDE_BACKGROUND_TYPE" val="topBottom"/>
</p:tagLst>
</file>

<file path=ppt/tags/tag57.xml><?xml version="1.0" encoding="utf-8"?>
<p:tagLst xmlns:p="http://schemas.openxmlformats.org/presentationml/2006/main">
  <p:tag name="KSO_WM_SLIDE_BACKGROUND_TYPE" val="topBottom"/>
</p:tagLst>
</file>

<file path=ppt/tags/tag58.xml><?xml version="1.0" encoding="utf-8"?>
<p:tagLst xmlns:p="http://schemas.openxmlformats.org/presentationml/2006/main">
  <p:tag name="KSO_WM_SLIDE_BACKGROUND_TYPE" val="topBotto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79_5*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f"/>
  <p:tag name="KSO_WM_UNIT_DEC_AREA_ID" val="5229c3a99fe94b8faa95ddff82c79215"/>
  <p:tag name="KSO_WM_UNIT_DECORATE_INFO" val=""/>
  <p:tag name="KSO_WM_UNIT_SM_LIMIT_TYPE" val=""/>
  <p:tag name="KSO_WM_CHIP_FILLAREA_FILL_RULE" val="{&quot;fill_align&quot;:&quot;cm&quot;,&quot;fill_effect&quot;:[],&quot;fill_mode&quot;:&quot;full&quot;,&quot;sacle_strategy&quot;:&quot;stretch&quot;}"/>
  <p:tag name="KSO_WM_ASSEMBLE_CHIP_INDEX" val="c6f93f72137047538176c71d37f4a88f"/>
  <p:tag name="KSO_WM_SLIDE_BACKGROUND_TYPE" val="bottomTop"/>
  <p:tag name="KSO_WM_UNIT_TEXT_FILL_FORE_SCHEMECOLOR_INDEX_BRIGHTNESS" val="0"/>
  <p:tag name="KSO_WM_UNIT_TEXT_FILL_FORE_SCHEMECOLOR_INDEX" val="2"/>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2*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c"/>
  <p:tag name="KSO_WM_UNIT_DEC_AREA_ID" val="4610b6a562c14d4c9d97d55df065c75f"/>
  <p:tag name="KSO_WM_UNIT_DECORATE_INFO" val=""/>
  <p:tag name="KSO_WM_UNIT_SM_LIMIT_TYPE" val=""/>
  <p:tag name="KSO_WM_CHIP_FILLAREA_FILL_RULE" val="{&quot;fill_align&quot;:&quot;lm&quot;,&quot;fill_effect&quot;:[],&quot;fill_mode&quot;:&quot;adaptive&quot;,&quot;sacle_strategy&quot;:&quot;stretch&quot;}"/>
  <p:tag name="KSO_WM_ASSEMBLE_CHIP_INDEX" val="96e84ac3c0d74612b9f9baa2842dbb9a"/>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d0148054209143feb04b2f97692b4f44"/>
  <p:tag name="KSO_WM_UNIT_DECORATE_INFO" val=""/>
  <p:tag name="KSO_WM_UNIT_SM_LIMIT_TYPE" val=""/>
  <p:tag name="KSO_WM_CHIP_FILLAREA_FILL_RULE" val="{&quot;fill_align&quot;:&quot;cm&quot;,&quot;fill_effect&quot;:[],&quot;fill_mode&quot;:&quot;full&quot;,&quot;sacle_strategy&quot;:&quot;stretch&quot;}"/>
  <p:tag name="KSO_WM_ASSEMBLE_CHIP_INDEX" val="d21af5292e9d44cfbcbe6422a4a552c5"/>
  <p:tag name="KSO_WM_SLIDE_BACKGROUND_TYPE" val="bottomTop"/>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de77d5d867f44af7850175bd712e5c59"/>
  <p:tag name="KSO_WM_UNIT_DECORATE_INFO" val=""/>
  <p:tag name="KSO_WM_UNIT_SM_LIMIT_TYPE" val=""/>
  <p:tag name="KSO_WM_CHIP_FILLAREA_FILL_RULE" val="{&quot;fill_align&quot;:&quot;cm&quot;,&quot;fill_effect&quot;:[],&quot;fill_mode&quot;:&quot;full&quot;,&quot;sacle_strategy&quot;:&quot;stretch&quot;}"/>
  <p:tag name="KSO_WM_ASSEMBLE_CHIP_INDEX" val="b55c4431dc824a5c836afbb94213c8c8"/>
  <p:tag name="KSO_WM_SLIDE_BACKGROUND_TYPE" val="bottomTop"/>
</p:tagLst>
</file>

<file path=ppt/tags/tag62.xml><?xml version="1.0" encoding="utf-8"?>
<p:tagLst xmlns:p="http://schemas.openxmlformats.org/presentationml/2006/main">
  <p:tag name="KSO_WM_SLIDE_BACKGROUND_TYPE" val="bottomTop"/>
</p:tagLst>
</file>

<file path=ppt/tags/tag63.xml><?xml version="1.0" encoding="utf-8"?>
<p:tagLst xmlns:p="http://schemas.openxmlformats.org/presentationml/2006/main">
  <p:tag name="KSO_WM_SLIDE_BACKGROUND_TYPE" val="bottomTop"/>
</p:tagLst>
</file>

<file path=ppt/tags/tag64.xml><?xml version="1.0" encoding="utf-8"?>
<p:tagLst xmlns:p="http://schemas.openxmlformats.org/presentationml/2006/main">
  <p:tag name="KSO_WM_SLIDE_BACKGROUND_TYPE" val="bottomTop"/>
</p:tagLst>
</file>

<file path=ppt/tags/tag65.xml><?xml version="1.0" encoding="utf-8"?>
<p:tagLst xmlns:p="http://schemas.openxmlformats.org/presentationml/2006/main">
  <p:tag name="KSO_WM_SLIDE_BACKGROUND_TYPE" val="bottomTop"/>
</p:tagLst>
</file>

<file path=ppt/tags/tag66.xml><?xml version="1.0" encoding="utf-8"?>
<p:tagLst xmlns:p="http://schemas.openxmlformats.org/presentationml/2006/main">
  <p:tag name="KSO_WM_SLIDE_BACKGROUND_TYPE" val="bottomTop"/>
</p:tagLst>
</file>

<file path=ppt/tags/tag67.xml><?xml version="1.0" encoding="utf-8"?>
<p:tagLst xmlns:p="http://schemas.openxmlformats.org/presentationml/2006/main">
  <p:tag name="KSO_WM_SLIDE_BACKGROUND_TYPE" val="bottomTop"/>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79_5*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f"/>
  <p:tag name="KSO_WM_UNIT_DEC_AREA_ID" val="eed8153007264907978edeafaac38639"/>
  <p:tag name="KSO_WM_UNIT_DECORATE_INFO" val=""/>
  <p:tag name="KSO_WM_UNIT_SM_LIMIT_TYPE" val=""/>
  <p:tag name="KSO_WM_CHIP_FILLAREA_FILL_RULE" val="{&quot;fill_align&quot;:&quot;cm&quot;,&quot;fill_effect&quot;:[],&quot;fill_mode&quot;:&quot;full&quot;,&quot;sacle_strategy&quot;:&quot;stretch&quot;}"/>
  <p:tag name="KSO_WM_ASSEMBLE_CHIP_INDEX" val="6276de3434b447d89d79f58043398b57"/>
  <p:tag name="KSO_WM_SLIDE_BACKGROUND_TYPE" val="navigation"/>
  <p:tag name="KSO_WM_UNIT_TEXT_FILL_FORE_SCHEMECOLOR_INDEX_BRIGHTNESS" val="0"/>
  <p:tag name="KSO_WM_UNIT_TEXT_FILL_FORE_SCHEMECOLOR_INDEX" val="2"/>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5b37913e538f4e4280a3bbeefe435fa0"/>
  <p:tag name="KSO_WM_UNIT_DECORATE_INFO" val=""/>
  <p:tag name="KSO_WM_UNIT_SM_LIMIT_TYPE" val=""/>
  <p:tag name="KSO_WM_CHIP_FILLAREA_FILL_RULE" val="{&quot;fill_align&quot;:&quot;cm&quot;,&quot;fill_effect&quot;:[],&quot;fill_mode&quot;:&quot;full&quot;,&quot;sacle_strategy&quot;:&quot;stretch&quot;}"/>
  <p:tag name="KSO_WM_ASSEMBLE_CHIP_INDEX" val="5b34c268cd63466e80be79273e20e7b8"/>
  <p:tag name="KSO_WM_SLIDE_BACKGROUND_TYPE" val="navigation"/>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a272d303ed7549b2ac6c8113847ed53c"/>
  <p:tag name="KSO_WM_UNIT_DECORATE_INFO" val=""/>
  <p:tag name="KSO_WM_UNIT_SM_LIMIT_TYPE" val=""/>
  <p:tag name="KSO_WM_CHIP_FILLAREA_FILL_RULE" val="{&quot;fill_align&quot;:&quot;cm&quot;,&quot;fill_effect&quot;:[],&quot;fill_mode&quot;:&quot;full&quot;,&quot;sacle_strategy&quot;:&quot;stretch&quot;}"/>
  <p:tag name="KSO_WM_ASSEMBLE_CHIP_INDEX" val="9fd764ec85964c9989d7243bcb170d8a"/>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22b3d7a0ddff4ee382a59e0244bead24"/>
  <p:tag name="KSO_WM_UNIT_DECORATE_INFO" val=""/>
  <p:tag name="KSO_WM_UNIT_SM_LIMIT_TYPE" val=""/>
  <p:tag name="KSO_WM_CHIP_FILLAREA_FILL_RULE" val="{&quot;fill_align&quot;:&quot;cm&quot;,&quot;fill_effect&quot;:[],&quot;fill_mode&quot;:&quot;full&quot;,&quot;sacle_strategy&quot;:&quot;stretch&quot;}"/>
  <p:tag name="KSO_WM_ASSEMBLE_CHIP_INDEX" val="6872df11c48846beb3d0fbf98315ed20"/>
  <p:tag name="KSO_WM_SLIDE_BACKGROUND_TYPE" val="navigation"/>
</p:tagLst>
</file>

<file path=ppt/tags/tag71.xml><?xml version="1.0" encoding="utf-8"?>
<p:tagLst xmlns:p="http://schemas.openxmlformats.org/presentationml/2006/main">
  <p:tag name="KSO_WM_SLIDE_BACKGROUND_TYPE" val="navigation"/>
</p:tagLst>
</file>

<file path=ppt/tags/tag72.xml><?xml version="1.0" encoding="utf-8"?>
<p:tagLst xmlns:p="http://schemas.openxmlformats.org/presentationml/2006/main">
  <p:tag name="KSO_WM_SLIDE_BACKGROUND_TYPE" val="navigation"/>
</p:tagLst>
</file>

<file path=ppt/tags/tag73.xml><?xml version="1.0" encoding="utf-8"?>
<p:tagLst xmlns:p="http://schemas.openxmlformats.org/presentationml/2006/main">
  <p:tag name="KSO_WM_SLIDE_BACKGROUND_TYPE" val="navigation"/>
</p:tagLst>
</file>

<file path=ppt/tags/tag74.xml><?xml version="1.0" encoding="utf-8"?>
<p:tagLst xmlns:p="http://schemas.openxmlformats.org/presentationml/2006/main">
  <p:tag name="KSO_WM_SLIDE_BACKGROUND_TYPE" val="navigation"/>
</p:tagLst>
</file>

<file path=ppt/tags/tag75.xml><?xml version="1.0" encoding="utf-8"?>
<p:tagLst xmlns:p="http://schemas.openxmlformats.org/presentationml/2006/main">
  <p:tag name="KSO_WM_SLIDE_BACKGROUND_TYPE" val="navigation"/>
</p:tagLst>
</file>

<file path=ppt/tags/tag76.xml><?xml version="1.0" encoding="utf-8"?>
<p:tagLst xmlns:p="http://schemas.openxmlformats.org/presentationml/2006/main">
  <p:tag name="KSO_WM_SLIDE_BACKGROUND_TYPE" val="navigation"/>
</p:tagLst>
</file>

<file path=ppt/tags/tag77.xml><?xml version="1.0" encoding="utf-8"?>
<p:tagLst xmlns:p="http://schemas.openxmlformats.org/presentationml/2006/main">
  <p:tag name="KSO_WM_SLIDE_BACKGROUND_TYPE" val="navigation"/>
</p:tagLst>
</file>

<file path=ppt/tags/tag78.xml><?xml version="1.0" encoding="utf-8"?>
<p:tagLst xmlns:p="http://schemas.openxmlformats.org/presentationml/2006/main">
  <p:tag name="KSO_WM_SLIDE_BACKGROUND_TYPE" val="navigation"/>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14179_5*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f"/>
  <p:tag name="KSO_WM_UNIT_DEC_AREA_ID" val="eda5ee611c594058a2932d266f7b0d53"/>
  <p:tag name="KSO_WM_UNIT_DECORATE_INFO" val=""/>
  <p:tag name="KSO_WM_UNIT_SM_LIMIT_TYPE" val=""/>
  <p:tag name="KSO_WM_CHIP_FILLAREA_FILL_RULE" val="{&quot;fill_align&quot;:&quot;cm&quot;,&quot;fill_effect&quot;:[],&quot;fill_mode&quot;:&quot;full&quot;,&quot;sacle_strategy&quot;:&quot;stretch&quot;}"/>
  <p:tag name="KSO_WM_ASSEMBLE_CHIP_INDEX" val="e0f9a7f34f6d45c886dfa9318b4ec23b"/>
  <p:tag name="KSO_WM_SLIDE_BACKGROUND_TYPE" val="belt"/>
  <p:tag name="KSO_WM_UNIT_TEXT_FILL_FORE_SCHEMECOLOR_INDEX_BRIGHTNESS" val="0"/>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b70a78398b6a49a19ac6017a0d80977d"/>
  <p:tag name="KSO_WM_UNIT_DECORATE_INFO" val=""/>
  <p:tag name="KSO_WM_UNIT_SM_LIMIT_TYPE" val=""/>
  <p:tag name="KSO_WM_CHIP_FILLAREA_FILL_RULE" val="{&quot;fill_align&quot;:&quot;cm&quot;,&quot;fill_effect&quot;:[],&quot;fill_mode&quot;:&quot;full&quot;,&quot;sacle_strategy&quot;:&quot;stretch&quot;}"/>
  <p:tag name="KSO_WM_ASSEMBLE_CHIP_INDEX" val="1b423a580b904bcab62e4608615f25d4"/>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3*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d"/>
  <p:tag name="KSO_WM_UNIT_DEC_AREA_ID" val="bb361ffb968544c4bea0805dce2b55c2"/>
  <p:tag name="KSO_WM_UNIT_DECORATE_INFO" val=""/>
  <p:tag name="KSO_WM_UNIT_SM_LIMIT_TYPE" val=""/>
  <p:tag name="KSO_WM_CHIP_FILLAREA_FILL_RULE" val="{&quot;fill_align&quot;:&quot;cm&quot;,&quot;fill_effect&quot;:[],&quot;fill_mode&quot;:&quot;full&quot;,&quot;sacle_strategy&quot;:&quot;stretch&quot;}"/>
  <p:tag name="KSO_WM_ASSEMBLE_CHIP_INDEX" val="76920f9c353a46e29ad9a09c11042591"/>
  <p:tag name="KSO_WM_SLIDE_BACKGROUND_TYPE" val="belt"/>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14179_4*i*1"/>
  <p:tag name="KSO_WM_TEMPLATE_CATEGORY" val="chip"/>
  <p:tag name="KSO_WM_TEMPLATE_INDEX" val="20214179"/>
  <p:tag name="KSO_WM_UNIT_LAYERLEVEL" val="1"/>
  <p:tag name="KSO_WM_TAG_VERSION" val="1.0"/>
  <p:tag name="KSO_WM_BEAUTIFY_FLAG" val="#wm#"/>
  <p:tag name="KSO_WM_CHIP_GROUPID" val="5f97c1632e2515c61d3a47aa"/>
  <p:tag name="KSO_WM_CHIP_XID" val="5f97c1632e2515c61d3a47ae"/>
  <p:tag name="KSO_WM_UNIT_DEC_AREA_ID" val="f20b3480e4a44468b62208ae6dee22b7"/>
  <p:tag name="KSO_WM_UNIT_DECORATE_INFO" val=""/>
  <p:tag name="KSO_WM_UNIT_SM_LIMIT_TYPE" val=""/>
  <p:tag name="KSO_WM_CHIP_FILLAREA_FILL_RULE" val="{&quot;fill_align&quot;:&quot;cm&quot;,&quot;fill_effect&quot;:[],&quot;fill_mode&quot;:&quot;full&quot;,&quot;sacle_strategy&quot;:&quot;stretch&quot;}"/>
  <p:tag name="KSO_WM_ASSEMBLE_CHIP_INDEX" val="b032d9e98b074365b324834326d6ad23"/>
  <p:tag name="KSO_WM_SLIDE_BACKGROUND_TYPE" val="belt"/>
</p:tagLst>
</file>

<file path=ppt/tags/tag82.xml><?xml version="1.0" encoding="utf-8"?>
<p:tagLst xmlns:p="http://schemas.openxmlformats.org/presentationml/2006/main">
  <p:tag name="KSO_WM_SLIDE_BACKGROUND_TYPE" val="belt"/>
</p:tagLst>
</file>

<file path=ppt/tags/tag83.xml><?xml version="1.0" encoding="utf-8"?>
<p:tagLst xmlns:p="http://schemas.openxmlformats.org/presentationml/2006/main">
  <p:tag name="KSO_WM_SLIDE_BACKGROUND_TYPE" val="belt"/>
</p:tagLst>
</file>

<file path=ppt/tags/tag84.xml><?xml version="1.0" encoding="utf-8"?>
<p:tagLst xmlns:p="http://schemas.openxmlformats.org/presentationml/2006/main">
  <p:tag name="KSO_WM_SLIDE_BACKGROUND_TYPE" val="belt"/>
</p:tagLst>
</file>

<file path=ppt/tags/tag85.xml><?xml version="1.0" encoding="utf-8"?>
<p:tagLst xmlns:p="http://schemas.openxmlformats.org/presentationml/2006/main">
  <p:tag name="KSO_WM_SLIDE_BACKGROUND_TYPE" val="belt"/>
</p:tagLst>
</file>

<file path=ppt/tags/tag86.xml><?xml version="1.0" encoding="utf-8"?>
<p:tagLst xmlns:p="http://schemas.openxmlformats.org/presentationml/2006/main">
  <p:tag name="KSO_WM_SLIDE_BACKGROUND_TYPE" val="belt"/>
</p:tagLst>
</file>

<file path=ppt/tags/tag87.xml><?xml version="1.0" encoding="utf-8"?>
<p:tagLst xmlns:p="http://schemas.openxmlformats.org/presentationml/2006/main">
  <p:tag name="KSO_WM_TEMPLATE_CATEGORY" val="custom"/>
  <p:tag name="KSO_WM_TEMPLATE_INDEX" val="20214179"/>
</p:tagLst>
</file>

<file path=ppt/tags/tag88.xml><?xml version="1.0" encoding="utf-8"?>
<p:tagLst xmlns:p="http://schemas.openxmlformats.org/presentationml/2006/main">
  <p:tag name="KSO_WM_TEMPLATE_CATEGORY" val="custom"/>
  <p:tag name="KSO_WM_TEMPLATE_INDEX" val="20214179"/>
</p:tagLst>
</file>

<file path=ppt/tags/tag89.xml><?xml version="1.0" encoding="utf-8"?>
<p:tagLst xmlns:p="http://schemas.openxmlformats.org/presentationml/2006/main">
  <p:tag name="KSO_WM_BEAUTIFY_FLAG" val="#wm#"/>
  <p:tag name="KSO_WM_TAG_VERSION" val="1.0"/>
  <p:tag name="KSO_WM_TEMPLATE_CATEGORY" val="custom"/>
  <p:tag name="KSO_WM_TEMPLATE_INDEX" val="20214179"/>
</p:tagLst>
</file>

<file path=ppt/tags/tag9.xml><?xml version="1.0" encoding="utf-8"?>
<p:tagLst xmlns:p="http://schemas.openxmlformats.org/presentationml/2006/main">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custom20214179_1*a*1"/>
  <p:tag name="KSO_WM_TEMPLATE_CATEGORY" val="custom"/>
  <p:tag name="KSO_WM_TEMPLATE_INDEX" val="20214179"/>
  <p:tag name="KSO_WM_UNIT_LAYERLEVEL" val="1"/>
  <p:tag name="KSO_WM_TAG_VERSION" val="1.0"/>
  <p:tag name="KSO_WM_BEAUTIFY_FLAG" val="#wm#"/>
  <p:tag name="KSO_WM_UNIT_PRESET_TEXT" val="单击此处添加大标题内容"/>
  <p:tag name="KSO_WM_UNIT_DEFAULT_FONT" val="8;36;2"/>
  <p:tag name="KSO_WM_UNIT_BLOCK" val="0"/>
  <p:tag name="KSO_WM_UNIT_DEC_AREA_ID" val="a4f784e7054e48739f145400b6fbe4ec"/>
  <p:tag name="KSO_WM_CHIP_GROUPID" val="5ebe557e0ac41c4a0a525679"/>
  <p:tag name="KSO_WM_CHIP_XID" val="5ebe557e0ac41c4a0a52567a"/>
  <p:tag name="KSO_WM_CHIP_FILLAREA_FILL_RULE" val="{&quot;fill_align&quot;:&quot;cm&quot;,&quot;fill_mode&quot;:&quot;adaptive&quot;,&quot;sacle_strategy&quot;:&quot;smart&quot;}"/>
  <p:tag name="KSO_WM_ASSEMBLE_CHIP_INDEX" val="c0cc23246c3a4052a0ea6ab71dd6d8f2"/>
  <p:tag name="KSO_WM_UNIT_TEXT_FILL_FORE_SCHEMECOLOR_INDEX_BRIGHTNESS" val="0.15"/>
  <p:tag name="KSO_WM_UNIT_TEXT_FILL_FORE_SCHEMECOLOR_INDEX" val="13"/>
  <p:tag name="KSO_WM_UNIT_TEXT_FILL_TYPE" val="1"/>
  <p:tag name="KSO_WM_TEMPLATE_ASSEMBLE_XID" val="5f98d0ffe01a7e847d6ea274"/>
  <p:tag name="KSO_WM_TEMPLATE_ASSEMBLE_GROUPID" val="5f97c1632e2515c61d3a47aa"/>
</p:tagLst>
</file>

<file path=ppt/tags/tag90.xml><?xml version="1.0" encoding="utf-8"?>
<p:tagLst xmlns:p="http://schemas.openxmlformats.org/presentationml/2006/main">
  <p:tag name="PA" val="v3.0.1"/>
  <p:tag name="KSO_WM_UNIT_SMARTLAYOUT_COMPRESS_INFO" val="{&#10;    &quot;id&quot;: &quot;2020-10-28T10:01:48&quot;,&#10;    &quot;max&quot;: 3.1543307086614174,&#10;    &quot;topChanged&quot;: 0&#10;}&#10;"/>
</p:tagLst>
</file>

<file path=ppt/tags/tag91.xml><?xml version="1.0" encoding="utf-8"?>
<p:tagLst xmlns:p="http://schemas.openxmlformats.org/presentationml/2006/main">
  <p:tag name="PA" val="v3.0.1"/>
  <p:tag name="KSO_WM_UNIT_SMARTLAYOUT_COMPRESS_INFO" val="{&#10;    &quot;id&quot;: &quot;2020-10-28T10:01:48&quot;,&#10;    &quot;max&quot;: 3.1543307086614174,&#10;    &quot;topChanged&quot;: 0&#10;}&#10;"/>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14179_1*i*1"/>
  <p:tag name="KSO_WM_TEMPLATE_CATEGORY" val="custom"/>
  <p:tag name="KSO_WM_TEMPLATE_INDEX" val="20214179"/>
  <p:tag name="KSO_WM_UNIT_LAYERLEVEL" val="1"/>
  <p:tag name="KSO_WM_TAG_VERSION" val="1.0"/>
  <p:tag name="KSO_WM_BEAUTIFY_FLAG" val="#wm#"/>
  <p:tag name="KSO_WM_UNIT_BLOCK" val="0"/>
  <p:tag name="KSO_WM_UNIT_SM_LIMIT_TYPE" val="2"/>
  <p:tag name="KSO_WM_UNIT_DEC_AREA_ID" val="cfd3cd6a52c5440096e8b2a7fe687f4b"/>
  <p:tag name="KSO_WM_UNIT_DECORATE_INFO" val="{&quot;DecorateInfoH&quot;:{&quot;IsAbs&quot;:true},&quot;DecorateInfoW&quot;:{&quot;IsAbs&quot;:true},&quot;DecorateInfoX&quot;:{&quot;IsAbs&quot;:true,&quot;Pos&quot;:1},&quot;DecorateInfoY&quot;:{&quot;IsAbs&quot;:true,&quot;Pos&quot;:1},&quot;ReferentInfo&quot;:{&quot;Id&quot;:&quot;64f56565703b4fb08c1bb3e7642fd317&quot;,&quot;X&quot;:{&quot;Pos&quot;:1},&quot;Y&quot;:{&quot;Pos&quot;:1}},&quot;whChangeMode&quot;:0}"/>
  <p:tag name="KSO_WM_CHIP_GROUPID" val="5ebd0b730ac41c4a0a525433"/>
  <p:tag name="KSO_WM_CHIP_XID" val="5ebd0b730ac41c4a0a525434"/>
  <p:tag name="KSO_WM_CHIP_FILLAREA_FILL_RULE" val="{&quot;fill_align&quot;:&quot;cm&quot;,&quot;fill_mode&quot;:&quot;adaptive&quot;,&quot;sacle_strategy&quot;:&quot;smart&quot;}"/>
  <p:tag name="KSO_WM_UNIT_DEC_SUPPORTCHANGEPIC" val="0"/>
  <p:tag name="KSO_WM_UNIT_DEC_CHANGEPICRESERVED" val="0"/>
  <p:tag name="KSO_WM_ASSEMBLE_CHIP_INDEX" val="2ed0e4536e64475a9c5c47b7b997f295"/>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5"/>
</p:tagLst>
</file>

<file path=ppt/tags/tag93.xml><?xml version="1.0" encoding="utf-8"?>
<p:tagLst xmlns:p="http://schemas.openxmlformats.org/presentationml/2006/main">
  <p:tag name="KSO_WM_UNIT_ISCONTENTSTITLE" val="0"/>
  <p:tag name="KSO_WM_UNIT_ISNUMDGMTITLE" val="0"/>
  <p:tag name="KSO_WM_UNIT_PRESET_TEXT" val="单击此处添加副标题内容"/>
  <p:tag name="KSO_WM_UNIT_NOCLEAR" val="0"/>
  <p:tag name="KSO_WM_UNIT_VALUE" val="18"/>
  <p:tag name="KSO_WM_UNIT_HIGHLIGHT" val="0"/>
  <p:tag name="KSO_WM_UNIT_COMPATIBLE" val="0"/>
  <p:tag name="KSO_WM_UNIT_DIAGRAM_ISNUMVISUAL" val="0"/>
  <p:tag name="KSO_WM_UNIT_DIAGRAM_ISREFERUNIT" val="0"/>
  <p:tag name="KSO_WM_UNIT_TYPE" val="b"/>
  <p:tag name="KSO_WM_UNIT_INDEX" val="1"/>
  <p:tag name="KSO_WM_UNIT_ID" val="custom20214179_1*b*1"/>
  <p:tag name="KSO_WM_TEMPLATE_CATEGORY" val="custom"/>
  <p:tag name="KSO_WM_TEMPLATE_INDEX" val="20214179"/>
  <p:tag name="KSO_WM_UNIT_LAYERLEVEL" val="1"/>
  <p:tag name="KSO_WM_TAG_VERSION" val="1.0"/>
  <p:tag name="KSO_WM_BEAUTIFY_FLAG" val="#wm#"/>
  <p:tag name="KSO_WM_UNIT_DEFAULT_FONT" val="18;24;2"/>
  <p:tag name="KSO_WM_UNIT_BLOCK" val="0"/>
  <p:tag name="KSO_WM_UNIT_DEC_AREA_ID" val="e436c9aeab6743309283d7ab43f5c7d5"/>
  <p:tag name="KSO_WM_CHIP_GROUPID" val="5ebd0b730ac41c4a0a525433"/>
  <p:tag name="KSO_WM_CHIP_XID" val="5ebd0b730ac41c4a0a525434"/>
  <p:tag name="KSO_WM_CHIP_FILLAREA_FILL_RULE" val="{&quot;fill_align&quot;:&quot;cm&quot;,&quot;fill_mode&quot;:&quot;adaptive&quot;,&quot;sacle_strategy&quot;:&quot;smart&quot;}"/>
  <p:tag name="KSO_WM_ASSEMBLE_CHIP_INDEX" val="2ed0e4536e64475a9c5c47b7b997f295"/>
  <p:tag name="KSO_WM_UNIT_TEXT_FILL_FORE_SCHEMECOLOR_INDEX_BRIGHTNESS" val="0.35"/>
  <p:tag name="KSO_WM_UNIT_TEXT_FILL_FORE_SCHEMECOLOR_INDEX" val="13"/>
  <p:tag name="KSO_WM_UNIT_TEXT_FILL_TYPE" val="1"/>
  <p:tag name="KSO_WM_UNIT_SMARTLAYOUT_COMPRESS_INFO" val="{&#10;    &quot;id&quot;: &quot;2020-10-28T10:01:48&quot;,&#10;    &quot;max&quot;: 0,&#10;    &quot;topChanged&quot;: 0&#10;}&#10;"/>
  <p:tag name="KSO_WM_UNIT_LAST_MAX_FONTSIZE" val="480"/>
</p:tagLst>
</file>

<file path=ppt/tags/tag94.xml><?xml version="1.0" encoding="utf-8"?>
<p:tagLst xmlns:p="http://schemas.openxmlformats.org/presentationml/2006/main">
  <p:tag name="KSO_WM_UNIT_ISCONTENTSTITLE" val="0"/>
  <p:tag name="KSO_WM_UNIT_ISNUMDGMTITLE" val="0"/>
  <p:tag name="KSO_WM_UNIT_PRESET_TEXT" val="单击编辑标题"/>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14179_1*a*1"/>
  <p:tag name="KSO_WM_TEMPLATE_CATEGORY" val="custom"/>
  <p:tag name="KSO_WM_TEMPLATE_INDEX" val="20214179"/>
  <p:tag name="KSO_WM_UNIT_LAYERLEVEL" val="1"/>
  <p:tag name="KSO_WM_TAG_VERSION" val="1.0"/>
  <p:tag name="KSO_WM_BEAUTIFY_FLAG" val="#wm#"/>
  <p:tag name="KSO_WM_UNIT_DEFAULT_FONT" val="48;56;4"/>
  <p:tag name="KSO_WM_UNIT_BLOCK" val="0"/>
  <p:tag name="KSO_WM_UNIT_DEC_AREA_ID" val="895ab06328b14017b59db3ecdc56ac0d"/>
  <p:tag name="KSO_WM_CHIP_GROUPID" val="5ebd0b730ac41c4a0a525433"/>
  <p:tag name="KSO_WM_CHIP_XID" val="5ebd0b730ac41c4a0a525434"/>
  <p:tag name="KSO_WM_CHIP_FILLAREA_FILL_RULE" val="{&quot;fill_align&quot;:&quot;cm&quot;,&quot;fill_mode&quot;:&quot;adaptive&quot;,&quot;sacle_strategy&quot;:&quot;smart&quot;}"/>
  <p:tag name="KSO_WM_ASSEMBLE_CHIP_INDEX" val="2ed0e4536e64475a9c5c47b7b997f295"/>
  <p:tag name="KSO_WM_UNIT_TEXT_FILL_FORE_SCHEMECOLOR_INDEX_BRIGHTNESS" val="0.15"/>
  <p:tag name="KSO_WM_UNIT_TEXT_FILL_FORE_SCHEMECOLOR_INDEX" val="13"/>
  <p:tag name="KSO_WM_UNIT_TEXT_FILL_TYPE" val="1"/>
  <p:tag name="KSO_WM_UNIT_SMARTLAYOUT_COMPRESS_INFO" val="{&#10;    &quot;id&quot;: &quot;2020-10-28T10:01:48&quot;,&#10;    &quot;max&quot;: 2.1076202358472074e-05,&#10;    &quot;parentMax&quot;: {&#10;        &quot;max&quot;: 2.2769291338582889&#10;    },&#10;    &quot;topChanged&quot;: 1.99253352661799e-05&#10;}&#10;"/>
  <p:tag name="KSO_WM_UNIT_LAST_MAX_FONTSIZE" val="1060"/>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14179_1*i*2"/>
  <p:tag name="KSO_WM_TEMPLATE_CATEGORY" val="custom"/>
  <p:tag name="KSO_WM_TEMPLATE_INDEX" val="20214179"/>
  <p:tag name="KSO_WM_UNIT_LAYERLEVEL" val="1"/>
  <p:tag name="KSO_WM_TAG_VERSION" val="1.0"/>
  <p:tag name="KSO_WM_BEAUTIFY_FLAG" val="#wm#"/>
  <p:tag name="KSO_WM_UNIT_DEFAULT_FONT" val="24;44;4"/>
  <p:tag name="KSO_WM_UNIT_BLOCK" val="0"/>
  <p:tag name="KSO_WM_UNIT_SM_LIMIT_TYPE" val="2"/>
  <p:tag name="KSO_WM_UNIT_DEC_AREA_ID" val="64f56565703b4fb08c1bb3e7642fd317"/>
  <p:tag name="KSO_WM_UNIT_DECORATE_INFO" val="{&quot;DecorateInfoH&quot;:{&quot;IsAbs&quot;:true},&quot;DecorateInfoW&quot;:{&quot;IsAbs&quot;:true},&quot;DecorateInfoX&quot;:{&quot;IsAbs&quot;:true,&quot;Pos&quot;:0},&quot;DecorateInfoY&quot;:{&quot;IsAbs&quot;:true,&quot;Pos&quot;:2},&quot;ReferentInfo&quot;:{&quot;Id&quot;:&quot;895ab06328b14017b59db3ecdc56ac0d;e436c9aeab6743309283d7ab43f5c7d5&quot;,&quot;X&quot;:{&quot;Pos&quot;:0},&quot;Y&quot;:{&quot;Pos&quot;:0}},&quot;whChangeMode&quot;:0}"/>
  <p:tag name="KSO_WM_CHIP_GROUPID" val="5ebd0b730ac41c4a0a525433"/>
  <p:tag name="KSO_WM_CHIP_XID" val="5ebd0b730ac41c4a0a525434"/>
  <p:tag name="KSO_WM_CHIP_FILLAREA_FILL_RULE" val="{&quot;fill_align&quot;:&quot;cm&quot;,&quot;fill_mode&quot;:&quot;adaptive&quot;,&quot;sacle_strategy&quot;:&quot;smart&quot;}"/>
  <p:tag name="KSO_WM_UNIT_DEC_SUPPORTCHANGEPIC" val="0"/>
  <p:tag name="KSO_WM_UNIT_DEC_CHANGEPICRESERVED" val="0"/>
  <p:tag name="KSO_WM_ASSEMBLE_CHIP_INDEX" val="2ed0e4536e64475a9c5c47b7b997f295"/>
  <p:tag name="KSO_WM_UNIT_TEXT_FILL_FORE_SCHEMECOLOR_INDEX_BRIGHTNESS" val="0"/>
  <p:tag name="KSO_WM_UNIT_TEXT_FILL_FORE_SCHEMECOLOR_INDEX" val="14"/>
  <p:tag name="KSO_WM_UNIT_TEXT_FILL_TYPE" val="1"/>
  <p:tag name="KSO_WM_UNIT_VALUE" val="5"/>
</p:tagLst>
</file>

<file path=ppt/tags/tag96.xml><?xml version="1.0" encoding="utf-8"?>
<p:tagLst xmlns:p="http://schemas.openxmlformats.org/presentationml/2006/main">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ID" val="custom20214179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14179"/>
  <p:tag name="KSO_WM_SLIDE_LAYOUT" val="a_b"/>
  <p:tag name="KSO_WM_SLIDE_LAYOUT_CNT" val="1_1"/>
  <p:tag name="KSO_WM_CHIP_GROUPID" val="5ebf6661ddc3daf3fef3f760"/>
  <p:tag name="KSO_WM_SLIDE_LAYOUT_INFO" val="{&quot;id&quot;:&quot;2020-10-28T10:01:48&quot;,&quot;maxSize&quot;:{&quot;size1&quot;:63.410438820167819},&quot;minSize&quot;:{&quot;size1&quot;:51.910438820167819},&quot;normalSize&quot;:{&quot;size1&quot;:58.332092363474914},&quot;subLayout&quot;:[{&quot;id&quot;:&quot;2020-10-28T10:01:48&quot;,&quot;margin&quot;:{&quot;bottom&quot;:0.20284411311149597,&quot;left&quot;:3.3866944313049316,&quot;right&quot;:17.074310302734375,&quot;top&quot;:8.5483856201171875},&quot;type&quot;:0},{&quot;id&quot;:&quot;2020-10-28T10:01:48&quot;,&quot;margin&quot;:{&quot;bottom&quot;:6.4651217460632324,&quot;left&quot;:3.3866944313049316,&quot;right&quot;:17.074310302734375,&quot;top&quot;:0.24671435356140137},&quot;type&quot;:0}],&quot;type&quot;:0}"/>
  <p:tag name="KSO_WM_SLIDE_BK_DARK_LIGHT" val="2"/>
  <p:tag name="KSO_WM_SLIDE_BACKGROUND_TYPE" val="general"/>
  <p:tag name="KSO_WM_SLIDE_SUPPORT_FEATURE_TYPE" val="0"/>
  <p:tag name="KSO_WM_TEMPLATE_MASTER_THUMB_INDEX" val="13"/>
  <p:tag name="KSO_WM_TEMPLATE_ASSEMBLE_XID" val="5f98d0ffe01a7e847d6ea284"/>
  <p:tag name="KSO_WM_TEMPLATE_ASSEMBLE_GROUPID" val="5f97c1632e2515c61d3a47aa"/>
  <p:tag name="KSO_WM_TEMPLATE_THUMBS_INDEX" val="1、2、3、4、7、51"/>
</p:tagLst>
</file>

<file path=ppt/tags/tag9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98.xml><?xml version="1.0" encoding="utf-8"?>
<p:tagLst xmlns:p="http://schemas.openxmlformats.org/presentationml/2006/main">
  <p:tag name="KSO_WM_UNIT_COLOR_SCHEME_SHAPE_ID" val="20"/>
  <p:tag name="KSO_WM_UNIT_COLOR_SCHEME_PARENT_PAGE" val="0_4"/>
  <p:tag name="KSO_WM_UNIT_ISCONTENTSTITLE" val="1"/>
  <p:tag name="KSO_WM_UNIT_PRESET_TEXT" val="目录/CONTENTS"/>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14179_3*a*1"/>
  <p:tag name="KSO_WM_TEMPLATE_CATEGORY" val="custom"/>
  <p:tag name="KSO_WM_TEMPLATE_INDEX" val="20214179"/>
  <p:tag name="KSO_WM_UNIT_LAYERLEVEL" val="1"/>
  <p:tag name="KSO_WM_TAG_VERSION" val="1.0"/>
  <p:tag name="KSO_WM_BEAUTIFY_FLAG" val="#wm#"/>
  <p:tag name="KSO_WM_UNIT_ISNUMDGMTITLE" val="0"/>
  <p:tag name="KSO_WM_CHIP_GROUPID" val="5ec7aebb8193540dcf6eab75"/>
  <p:tag name="KSO_WM_CHIP_XID" val="5ec7aebb8193540dcf6eab76"/>
  <p:tag name="KSO_WM_UNIT_DEC_AREA_ID" val="db4357c1f3434d18950428b33313d796"/>
  <p:tag name="KSO_WM_UNIT_DECORATE_INFO" val=""/>
  <p:tag name="KSO_WM_UNIT_SM_LIMIT_TYPE" val=""/>
  <p:tag name="KSO_WM_CHIP_FILLAREA_FILL_RULE" val="{&quot;fill_align&quot;:&quot;cm&quot;,&quot;fill_mode&quot;:&quot;adaptive&quot;,&quot;sacle_strategy&quot;:&quot;smart&quot;}"/>
  <p:tag name="KSO_WM_ASSEMBLE_CHIP_INDEX" val="828c7ece14cd486cb2c57c1a84c389c9"/>
  <p:tag name="KSO_WM_UNIT_TEXT_FILL_FORE_SCHEMECOLOR_INDEX_BRIGHTNESS" val="0"/>
  <p:tag name="KSO_WM_UNIT_TEXT_FILL_FORE_SCHEMECOLOR_INDEX" val="5"/>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custom20214179_3*l_i*1_1"/>
  <p:tag name="KSO_WM_TEMPLATE_CATEGORY" val="custom"/>
  <p:tag name="KSO_WM_TEMPLATE_INDEX" val="20214179"/>
  <p:tag name="KSO_WM_UNIT_LAYERLEVEL" val="1_1"/>
  <p:tag name="KSO_WM_TAG_VERSION" val="1.0"/>
  <p:tag name="KSO_WM_BEAUTIFY_FLAG" val="#wm#"/>
  <p:tag name="KSO_WM_CHIP_GROUPID" val="5f7087080ff15d9a40ebdc94"/>
  <p:tag name="KSO_WM_CHIP_XID" val="5f7087080ff15d9a40ebdc96"/>
  <p:tag name="KSO_WM_UNIT_DEC_AREA_ID" val="23da35ff7b4945d89f346c432446dd72"/>
  <p:tag name="KSO_WM_UNIT_DECORATE_INFO" val=""/>
  <p:tag name="KSO_WM_UNIT_SM_LIMIT_TYPE" val=""/>
  <p:tag name="KSO_WM_CHIP_FILLAREA_FILL_RULE" val="{&quot;fill_align&quot;:&quot;lm&quot;,&quot;fill_mode&quot;:&quot;adaptive&quot;,&quot;sacle_strategy&quot;:&quot;stretch&quot;}"/>
  <p:tag name="KSO_WM_ASSEMBLE_CHIP_INDEX" val="fd2ee4bf77df42518ffaf10d25994135"/>
  <p:tag name="KSO_WM_UNIT_LINE_FORE_SCHEMECOLOR_INDEX_BRIGHTNESS" val="0"/>
  <p:tag name="KSO_WM_UNIT_LINE_FORE_SCHEMECOLOR_INDEX" val="5"/>
  <p:tag name="KSO_WM_UNIT_LINE_FILL_TYPE" val="2"/>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DD4D8"/>
      </a:dk2>
      <a:lt2>
        <a:srgbClr val="F5EAEB"/>
      </a:lt2>
      <a:accent1>
        <a:srgbClr val="973A45"/>
      </a:accent1>
      <a:accent2>
        <a:srgbClr val="A04433"/>
      </a:accent2>
      <a:accent3>
        <a:srgbClr val="955529"/>
      </a:accent3>
      <a:accent4>
        <a:srgbClr val="7A6A2A"/>
      </a:accent4>
      <a:accent5>
        <a:srgbClr val="598038"/>
      </a:accent5>
      <a:accent6>
        <a:srgbClr val="39965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3422</Words>
  <Application>WPS 演示</Application>
  <PresentationFormat>宽屏</PresentationFormat>
  <Paragraphs>721</Paragraphs>
  <Slides>24</Slides>
  <Notes>23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24</vt:i4>
      </vt:variant>
    </vt:vector>
  </HeadingPairs>
  <TitlesOfParts>
    <vt:vector size="39" baseType="lpstr">
      <vt:lpstr>Arial</vt:lpstr>
      <vt:lpstr>宋体</vt:lpstr>
      <vt:lpstr>Wingdings</vt:lpstr>
      <vt:lpstr>思源黑体</vt:lpstr>
      <vt:lpstr>黑体</vt:lpstr>
      <vt:lpstr>Aparajita</vt:lpstr>
      <vt:lpstr>Aa楷体</vt:lpstr>
      <vt:lpstr>微软雅黑</vt:lpstr>
      <vt:lpstr>Calibri</vt:lpstr>
      <vt:lpstr>Arial Unicode MS</vt:lpstr>
      <vt:lpstr>Times New Roman</vt:lpstr>
      <vt:lpstr>汉仪旗黑-85S</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季度安全工作汇报</dc:title>
  <dc:creator>玺猫PPT</dc:creator>
  <cp:lastModifiedBy>A呀土豆baby</cp:lastModifiedBy>
  <cp:revision>95</cp:revision>
  <dcterms:created xsi:type="dcterms:W3CDTF">2019-12-16T02:16:00Z</dcterms:created>
  <dcterms:modified xsi:type="dcterms:W3CDTF">2021-02-25T11:58:49Z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