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media/image1.svg" ContentType="image/svg+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xml" ContentType="application/vnd.openxmlformats-officedocument.presentationml.tags+xml"/>
  <Override PartName="/ppt/tags/tag360.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7" r:id="rId3"/>
  </p:sldMasterIdLst>
  <p:sldIdLst>
    <p:sldId id="327" r:id="rId4"/>
    <p:sldId id="328" r:id="rId5"/>
    <p:sldId id="329" r:id="rId6"/>
    <p:sldId id="330" r:id="rId7"/>
    <p:sldId id="331" r:id="rId8"/>
    <p:sldId id="332" r:id="rId9"/>
    <p:sldId id="333" r:id="rId10"/>
    <p:sldId id="334" r:id="rId11"/>
    <p:sldId id="335" r:id="rId12"/>
    <p:sldId id="336" r:id="rId13"/>
    <p:sldId id="337" r:id="rId14"/>
    <p:sldId id="338" r:id="rId15"/>
    <p:sldId id="339" r:id="rId16"/>
    <p:sldId id="340" r:id="rId17"/>
    <p:sldId id="341" r:id="rId18"/>
    <p:sldId id="342" r:id="rId19"/>
    <p:sldId id="343" r:id="rId20"/>
    <p:sldId id="344" r:id="rId21"/>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者" initials="A" lastIdx="0" clrIdx="1"/>
  <p:cmAuthor id="1" name="幸全" initials="幸全" lastIdx="1"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8" d="100"/>
          <a:sy n="108" d="100"/>
        </p:scale>
        <p:origin x="-1704" y="-84"/>
      </p:cViewPr>
      <p:guideLst>
        <p:guide orient="horz" pos="215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slide" Target="slides/slide1.xml"/><Relationship Id="rId3" Type="http://schemas.openxmlformats.org/officeDocument/2006/relationships/slideMaster" Target="slideMasters/slideMaster2.xml"/><Relationship Id="rId25" Type="http://schemas.openxmlformats.org/officeDocument/2006/relationships/commentAuthors" Target="commentAuthors.xml"/><Relationship Id="rId24" Type="http://schemas.openxmlformats.org/officeDocument/2006/relationships/tableStyles" Target="tableStyles.xml"/><Relationship Id="rId23" Type="http://schemas.openxmlformats.org/officeDocument/2006/relationships/viewProps" Target="viewProps.xml"/><Relationship Id="rId22" Type="http://schemas.openxmlformats.org/officeDocument/2006/relationships/presProps" Target="presProps.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9" Type="http://schemas.openxmlformats.org/officeDocument/2006/relationships/tags" Target="../tags/tag6.xml"/><Relationship Id="rId8" Type="http://schemas.openxmlformats.org/officeDocument/2006/relationships/tags" Target="../tags/tag5.xml"/><Relationship Id="rId7" Type="http://schemas.openxmlformats.org/officeDocument/2006/relationships/tags" Target="../tags/tag4.xml"/><Relationship Id="rId6" Type="http://schemas.openxmlformats.org/officeDocument/2006/relationships/tags" Target="../tags/tag3.xml"/><Relationship Id="rId5" Type="http://schemas.openxmlformats.org/officeDocument/2006/relationships/tags" Target="../tags/tag2.xml"/><Relationship Id="rId4" Type="http://schemas.openxmlformats.org/officeDocument/2006/relationships/image" Target="file:///C:\Users\1V994W2\Documents\Tencent%20Files\574576071\FileRecv\&#25340;&#35013;&#32032;&#26448;\&#23567;&#28165;&#26032;-34\\06\subject_holdright_226,69,78_0_lively_full_0.png" TargetMode="External"/><Relationship Id="rId3" Type="http://schemas.openxmlformats.org/officeDocument/2006/relationships/image" Target="../media/image1.png"/><Relationship Id="rId2" Type="http://schemas.openxmlformats.org/officeDocument/2006/relationships/tags" Target="../tags/tag1.xml"/><Relationship Id="rId10" Type="http://schemas.openxmlformats.org/officeDocument/2006/relationships/tags" Target="../tags/tag7.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9" Type="http://schemas.openxmlformats.org/officeDocument/2006/relationships/tags" Target="../tags/tag66.xml"/><Relationship Id="rId8" Type="http://schemas.openxmlformats.org/officeDocument/2006/relationships/tags" Target="../tags/tag65.xml"/><Relationship Id="rId7" Type="http://schemas.openxmlformats.org/officeDocument/2006/relationships/image" Target="file:///C:\Users\1V994W2\PycharmProjects\PPT_Background_Generation/pic_temp/1_pic_quater_right_up.png" TargetMode="External"/><Relationship Id="rId6" Type="http://schemas.openxmlformats.org/officeDocument/2006/relationships/image" Target="../media/image3.png"/><Relationship Id="rId5" Type="http://schemas.openxmlformats.org/officeDocument/2006/relationships/tags" Target="../tags/tag64.xml"/><Relationship Id="rId4" Type="http://schemas.openxmlformats.org/officeDocument/2006/relationships/image" Target="file:///C:\Users\1V994W2\PycharmProjects\PPT_Background_Generation/pic_temp/0_pic_quater_left_up.png" TargetMode="External"/><Relationship Id="rId3" Type="http://schemas.openxmlformats.org/officeDocument/2006/relationships/image" Target="../media/image2.png"/><Relationship Id="rId2" Type="http://schemas.openxmlformats.org/officeDocument/2006/relationships/tags" Target="../tags/tag63.xml"/><Relationship Id="rId11" Type="http://schemas.openxmlformats.org/officeDocument/2006/relationships/tags" Target="../tags/tag68.xml"/><Relationship Id="rId10" Type="http://schemas.openxmlformats.org/officeDocument/2006/relationships/tags" Target="../tags/tag67.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9" Type="http://schemas.openxmlformats.org/officeDocument/2006/relationships/tags" Target="../tags/tag72.xml"/><Relationship Id="rId8" Type="http://schemas.openxmlformats.org/officeDocument/2006/relationships/tags" Target="../tags/tag71.xml"/><Relationship Id="rId7" Type="http://schemas.openxmlformats.org/officeDocument/2006/relationships/image" Target="file:///C:\Users\1V994W2\PycharmProjects\PPT_Background_Generation/pic_temp/0_pic_quater_left_up.png" TargetMode="External"/><Relationship Id="rId6" Type="http://schemas.openxmlformats.org/officeDocument/2006/relationships/image" Target="../media/image2.png"/><Relationship Id="rId5" Type="http://schemas.openxmlformats.org/officeDocument/2006/relationships/tags" Target="../tags/tag70.xml"/><Relationship Id="rId4" Type="http://schemas.openxmlformats.org/officeDocument/2006/relationships/image" Target="file:///C:\Users\1V994W2\Documents\Tencent%20Files\574576071\FileRecv\&#25340;&#35013;&#32032;&#26448;\&#23567;&#28165;&#26032;-34\\06\subject_holdright_226,69,78_0_lively_full_0.png" TargetMode="External"/><Relationship Id="rId3" Type="http://schemas.openxmlformats.org/officeDocument/2006/relationships/image" Target="../media/image1.png"/><Relationship Id="rId2" Type="http://schemas.openxmlformats.org/officeDocument/2006/relationships/tags" Target="../tags/tag69.xml"/><Relationship Id="rId12" Type="http://schemas.openxmlformats.org/officeDocument/2006/relationships/tags" Target="../tags/tag75.xml"/><Relationship Id="rId11" Type="http://schemas.openxmlformats.org/officeDocument/2006/relationships/tags" Target="../tags/tag74.xml"/><Relationship Id="rId10" Type="http://schemas.openxmlformats.org/officeDocument/2006/relationships/tags" Target="../tags/tag73.xml"/><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9" Type="http://schemas.openxmlformats.org/officeDocument/2006/relationships/tags" Target="../tags/tag79.xml"/><Relationship Id="rId8" Type="http://schemas.openxmlformats.org/officeDocument/2006/relationships/tags" Target="../tags/tag78.xml"/><Relationship Id="rId7" Type="http://schemas.openxmlformats.org/officeDocument/2006/relationships/image" Target="file:///C:\Users\1V994W2\PycharmProjects\PPT_Background_Generation/pic_temp/1_pic_quater_right_up.png" TargetMode="External"/><Relationship Id="rId6" Type="http://schemas.openxmlformats.org/officeDocument/2006/relationships/image" Target="../media/image3.png"/><Relationship Id="rId5" Type="http://schemas.openxmlformats.org/officeDocument/2006/relationships/tags" Target="../tags/tag77.xml"/><Relationship Id="rId4" Type="http://schemas.openxmlformats.org/officeDocument/2006/relationships/image" Target="file:///C:\Users\1V994W2\PycharmProjects\PPT_Background_Generation/pic_temp/0_pic_quater_left_up.png" TargetMode="External"/><Relationship Id="rId3" Type="http://schemas.openxmlformats.org/officeDocument/2006/relationships/image" Target="../media/image2.png"/><Relationship Id="rId2" Type="http://schemas.openxmlformats.org/officeDocument/2006/relationships/tags" Target="../tags/tag76.xml"/><Relationship Id="rId11" Type="http://schemas.openxmlformats.org/officeDocument/2006/relationships/tags" Target="../tags/tag81.xml"/><Relationship Id="rId10" Type="http://schemas.openxmlformats.org/officeDocument/2006/relationships/tags" Target="../tags/tag80.xml"/><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9" Type="http://schemas.openxmlformats.org/officeDocument/2006/relationships/tags" Target="../tags/tag85.xml"/><Relationship Id="rId8" Type="http://schemas.openxmlformats.org/officeDocument/2006/relationships/image" Target="file:///C:\Users\1V994W2\PycharmProjects\PPT_Background_Generation/pic_temp/1_pic_quater_right_up.png" TargetMode="External"/><Relationship Id="rId7" Type="http://schemas.openxmlformats.org/officeDocument/2006/relationships/image" Target="../media/image3.png"/><Relationship Id="rId6" Type="http://schemas.openxmlformats.org/officeDocument/2006/relationships/tags" Target="../tags/tag84.xml"/><Relationship Id="rId5" Type="http://schemas.openxmlformats.org/officeDocument/2006/relationships/image" Target="file:///C:\Users\1V994W2\PycharmProjects\PPT_Background_Generation/pic_temp/0_pic_quater_left_up.png" TargetMode="External"/><Relationship Id="rId4" Type="http://schemas.openxmlformats.org/officeDocument/2006/relationships/image" Target="../media/image2.png"/><Relationship Id="rId3" Type="http://schemas.openxmlformats.org/officeDocument/2006/relationships/tags" Target="../tags/tag83.xml"/><Relationship Id="rId2" Type="http://schemas.openxmlformats.org/officeDocument/2006/relationships/tags" Target="../tags/tag82.xml"/><Relationship Id="rId13" Type="http://schemas.openxmlformats.org/officeDocument/2006/relationships/tags" Target="../tags/tag89.xml"/><Relationship Id="rId12" Type="http://schemas.openxmlformats.org/officeDocument/2006/relationships/tags" Target="../tags/tag88.xml"/><Relationship Id="rId11" Type="http://schemas.openxmlformats.org/officeDocument/2006/relationships/tags" Target="../tags/tag87.xml"/><Relationship Id="rId10" Type="http://schemas.openxmlformats.org/officeDocument/2006/relationships/tags" Target="../tags/tag86.xml"/><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9" Type="http://schemas.openxmlformats.org/officeDocument/2006/relationships/tags" Target="../tags/tag95.xml"/><Relationship Id="rId8" Type="http://schemas.openxmlformats.org/officeDocument/2006/relationships/tags" Target="../tags/tag94.xml"/><Relationship Id="rId7" Type="http://schemas.openxmlformats.org/officeDocument/2006/relationships/tags" Target="../tags/tag93.xml"/><Relationship Id="rId6" Type="http://schemas.openxmlformats.org/officeDocument/2006/relationships/tags" Target="../tags/tag92.xml"/><Relationship Id="rId5" Type="http://schemas.openxmlformats.org/officeDocument/2006/relationships/image" Target="file:///C:\Users\1V994W2\PycharmProjects\PPT_Background_Generation/pic_temp/0_pic_quater_left_up.png" TargetMode="External"/><Relationship Id="rId4" Type="http://schemas.openxmlformats.org/officeDocument/2006/relationships/image" Target="../media/image2.png"/><Relationship Id="rId3" Type="http://schemas.openxmlformats.org/officeDocument/2006/relationships/tags" Target="../tags/tag91.xml"/><Relationship Id="rId2" Type="http://schemas.openxmlformats.org/officeDocument/2006/relationships/tags" Target="../tags/tag90.xml"/><Relationship Id="rId11" Type="http://schemas.openxmlformats.org/officeDocument/2006/relationships/tags" Target="../tags/tag97.xml"/><Relationship Id="rId10" Type="http://schemas.openxmlformats.org/officeDocument/2006/relationships/tags" Target="../tags/tag96.xml"/><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9" Type="http://schemas.openxmlformats.org/officeDocument/2006/relationships/tags" Target="../tags/tag101.xml"/><Relationship Id="rId8" Type="http://schemas.openxmlformats.org/officeDocument/2006/relationships/image" Target="file:///C:\Users\1V994W2\PycharmProjects\PPT_Background_Generation/pic_temp/1_pic_quater_right_up.png" TargetMode="External"/><Relationship Id="rId7" Type="http://schemas.openxmlformats.org/officeDocument/2006/relationships/image" Target="../media/image3.png"/><Relationship Id="rId6" Type="http://schemas.openxmlformats.org/officeDocument/2006/relationships/tags" Target="../tags/tag100.xml"/><Relationship Id="rId5" Type="http://schemas.openxmlformats.org/officeDocument/2006/relationships/image" Target="file:///C:\Users\1V994W2\PycharmProjects\PPT_Background_Generation/pic_temp/0_pic_quater_left_up.png" TargetMode="External"/><Relationship Id="rId4" Type="http://schemas.openxmlformats.org/officeDocument/2006/relationships/image" Target="../media/image2.png"/><Relationship Id="rId3" Type="http://schemas.openxmlformats.org/officeDocument/2006/relationships/tags" Target="../tags/tag99.xml"/><Relationship Id="rId2" Type="http://schemas.openxmlformats.org/officeDocument/2006/relationships/tags" Target="../tags/tag98.xml"/><Relationship Id="rId14" Type="http://schemas.openxmlformats.org/officeDocument/2006/relationships/tags" Target="../tags/tag106.xml"/><Relationship Id="rId13" Type="http://schemas.openxmlformats.org/officeDocument/2006/relationships/tags" Target="../tags/tag105.xml"/><Relationship Id="rId12" Type="http://schemas.openxmlformats.org/officeDocument/2006/relationships/tags" Target="../tags/tag104.xml"/><Relationship Id="rId11" Type="http://schemas.openxmlformats.org/officeDocument/2006/relationships/tags" Target="../tags/tag103.xml"/><Relationship Id="rId10" Type="http://schemas.openxmlformats.org/officeDocument/2006/relationships/tags" Target="../tags/tag102.xml"/><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9" Type="http://schemas.openxmlformats.org/officeDocument/2006/relationships/tags" Target="../tags/tag110.xml"/><Relationship Id="rId8" Type="http://schemas.openxmlformats.org/officeDocument/2006/relationships/image" Target="file:///C:\Users\1V994W2\PycharmProjects\PPT_Background_Generation/pic_temp/1_pic_quater_right_up.png" TargetMode="External"/><Relationship Id="rId7" Type="http://schemas.openxmlformats.org/officeDocument/2006/relationships/image" Target="../media/image3.png"/><Relationship Id="rId6" Type="http://schemas.openxmlformats.org/officeDocument/2006/relationships/tags" Target="../tags/tag109.xml"/><Relationship Id="rId5" Type="http://schemas.openxmlformats.org/officeDocument/2006/relationships/image" Target="file:///C:\Users\1V994W2\PycharmProjects\PPT_Background_Generation/pic_temp/0_pic_quater_left_up.png" TargetMode="External"/><Relationship Id="rId4" Type="http://schemas.openxmlformats.org/officeDocument/2006/relationships/image" Target="../media/image2.png"/><Relationship Id="rId3" Type="http://schemas.openxmlformats.org/officeDocument/2006/relationships/tags" Target="../tags/tag108.xml"/><Relationship Id="rId2" Type="http://schemas.openxmlformats.org/officeDocument/2006/relationships/tags" Target="../tags/tag107.xml"/><Relationship Id="rId14" Type="http://schemas.openxmlformats.org/officeDocument/2006/relationships/tags" Target="../tags/tag115.xml"/><Relationship Id="rId13" Type="http://schemas.openxmlformats.org/officeDocument/2006/relationships/tags" Target="../tags/tag114.xml"/><Relationship Id="rId12" Type="http://schemas.openxmlformats.org/officeDocument/2006/relationships/tags" Target="../tags/tag113.xml"/><Relationship Id="rId11" Type="http://schemas.openxmlformats.org/officeDocument/2006/relationships/tags" Target="../tags/tag112.xml"/><Relationship Id="rId10" Type="http://schemas.openxmlformats.org/officeDocument/2006/relationships/tags" Target="../tags/tag111.xml"/><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9" Type="http://schemas.openxmlformats.org/officeDocument/2006/relationships/tags" Target="../tags/tag119.xml"/><Relationship Id="rId8" Type="http://schemas.openxmlformats.org/officeDocument/2006/relationships/image" Target="file:///C:\Users\1V994W2\PycharmProjects\PPT_Background_Generation/pic_temp/1_pic_quater_right_up.png" TargetMode="External"/><Relationship Id="rId7" Type="http://schemas.openxmlformats.org/officeDocument/2006/relationships/image" Target="../media/image3.png"/><Relationship Id="rId6" Type="http://schemas.openxmlformats.org/officeDocument/2006/relationships/tags" Target="../tags/tag118.xml"/><Relationship Id="rId5" Type="http://schemas.openxmlformats.org/officeDocument/2006/relationships/image" Target="file:///C:\Users\1V994W2\PycharmProjects\PPT_Background_Generation/pic_temp/0_pic_quater_left_up.png" TargetMode="External"/><Relationship Id="rId4" Type="http://schemas.openxmlformats.org/officeDocument/2006/relationships/image" Target="../media/image2.png"/><Relationship Id="rId3" Type="http://schemas.openxmlformats.org/officeDocument/2006/relationships/tags" Target="../tags/tag117.xml"/><Relationship Id="rId2" Type="http://schemas.openxmlformats.org/officeDocument/2006/relationships/tags" Target="../tags/tag116.xml"/><Relationship Id="rId16" Type="http://schemas.openxmlformats.org/officeDocument/2006/relationships/tags" Target="../tags/tag126.xml"/><Relationship Id="rId15" Type="http://schemas.openxmlformats.org/officeDocument/2006/relationships/tags" Target="../tags/tag125.xml"/><Relationship Id="rId14" Type="http://schemas.openxmlformats.org/officeDocument/2006/relationships/tags" Target="../tags/tag124.xml"/><Relationship Id="rId13" Type="http://schemas.openxmlformats.org/officeDocument/2006/relationships/tags" Target="../tags/tag123.xml"/><Relationship Id="rId12" Type="http://schemas.openxmlformats.org/officeDocument/2006/relationships/tags" Target="../tags/tag122.xml"/><Relationship Id="rId11" Type="http://schemas.openxmlformats.org/officeDocument/2006/relationships/tags" Target="../tags/tag121.xml"/><Relationship Id="rId10" Type="http://schemas.openxmlformats.org/officeDocument/2006/relationships/tags" Target="../tags/tag120.xml"/><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9" Type="http://schemas.openxmlformats.org/officeDocument/2006/relationships/tags" Target="../tags/tag130.xml"/><Relationship Id="rId8" Type="http://schemas.openxmlformats.org/officeDocument/2006/relationships/image" Target="file:///C:\Users\1V994W2\PycharmProjects\PPT_Background_Generation/pic_temp/1_pic_quater_right_up.png" TargetMode="External"/><Relationship Id="rId7" Type="http://schemas.openxmlformats.org/officeDocument/2006/relationships/image" Target="../media/image3.png"/><Relationship Id="rId6" Type="http://schemas.openxmlformats.org/officeDocument/2006/relationships/tags" Target="../tags/tag129.xml"/><Relationship Id="rId5" Type="http://schemas.openxmlformats.org/officeDocument/2006/relationships/image" Target="file:///C:\Users\1V994W2\PycharmProjects\PPT_Background_Generation/pic_temp/0_pic_quater_left_up.png" TargetMode="External"/><Relationship Id="rId4" Type="http://schemas.openxmlformats.org/officeDocument/2006/relationships/image" Target="../media/image2.png"/><Relationship Id="rId3" Type="http://schemas.openxmlformats.org/officeDocument/2006/relationships/tags" Target="../tags/tag128.xml"/><Relationship Id="rId2" Type="http://schemas.openxmlformats.org/officeDocument/2006/relationships/tags" Target="../tags/tag127.xml"/><Relationship Id="rId13" Type="http://schemas.openxmlformats.org/officeDocument/2006/relationships/tags" Target="../tags/tag134.xml"/><Relationship Id="rId12" Type="http://schemas.openxmlformats.org/officeDocument/2006/relationships/tags" Target="../tags/tag133.xml"/><Relationship Id="rId11" Type="http://schemas.openxmlformats.org/officeDocument/2006/relationships/tags" Target="../tags/tag132.xml"/><Relationship Id="rId10" Type="http://schemas.openxmlformats.org/officeDocument/2006/relationships/tags" Target="../tags/tag131.xml"/><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5" Type="http://schemas.openxmlformats.org/officeDocument/2006/relationships/tags" Target="../tags/tag143.xml"/><Relationship Id="rId4" Type="http://schemas.openxmlformats.org/officeDocument/2006/relationships/tags" Target="../tags/tag142.xml"/><Relationship Id="rId3" Type="http://schemas.openxmlformats.org/officeDocument/2006/relationships/image" Target="../media/image6.png"/><Relationship Id="rId2" Type="http://schemas.openxmlformats.org/officeDocument/2006/relationships/tags" Target="../tags/tag141.xml"/><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9" Type="http://schemas.openxmlformats.org/officeDocument/2006/relationships/tags" Target="../tags/tag11.xml"/><Relationship Id="rId8" Type="http://schemas.openxmlformats.org/officeDocument/2006/relationships/tags" Target="../tags/tag10.xml"/><Relationship Id="rId7" Type="http://schemas.openxmlformats.org/officeDocument/2006/relationships/image" Target="file:///C:\Users\1V994W2\PycharmProjects\PPT_Background_Generation/pic_temp/1_pic_quater_right_up.png" TargetMode="External"/><Relationship Id="rId6" Type="http://schemas.openxmlformats.org/officeDocument/2006/relationships/image" Target="../media/image3.png"/><Relationship Id="rId5" Type="http://schemas.openxmlformats.org/officeDocument/2006/relationships/tags" Target="../tags/tag9.xml"/><Relationship Id="rId4" Type="http://schemas.openxmlformats.org/officeDocument/2006/relationships/image" Target="file:///C:\Users\1V994W2\PycharmProjects\PPT_Background_Generation/pic_temp/0_pic_quater_left_up.png" TargetMode="External"/><Relationship Id="rId3" Type="http://schemas.openxmlformats.org/officeDocument/2006/relationships/image" Target="../media/image2.png"/><Relationship Id="rId2" Type="http://schemas.openxmlformats.org/officeDocument/2006/relationships/tags" Target="../tags/tag8.xml"/><Relationship Id="rId12" Type="http://schemas.openxmlformats.org/officeDocument/2006/relationships/tags" Target="../tags/tag14.xml"/><Relationship Id="rId11" Type="http://schemas.openxmlformats.org/officeDocument/2006/relationships/tags" Target="../tags/tag13.xml"/><Relationship Id="rId10" Type="http://schemas.openxmlformats.org/officeDocument/2006/relationships/tags" Target="../tags/tag12.xml"/><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4" Type="http://schemas.openxmlformats.org/officeDocument/2006/relationships/tags" Target="../tags/tag145.xml"/><Relationship Id="rId3" Type="http://schemas.openxmlformats.org/officeDocument/2006/relationships/image" Target="../media/image7.png"/><Relationship Id="rId2" Type="http://schemas.openxmlformats.org/officeDocument/2006/relationships/tags" Target="../tags/tag144.xml"/><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7" Type="http://schemas.openxmlformats.org/officeDocument/2006/relationships/tags" Target="../tags/tag149.xml"/><Relationship Id="rId6" Type="http://schemas.openxmlformats.org/officeDocument/2006/relationships/tags" Target="../tags/tag148.xml"/><Relationship Id="rId5" Type="http://schemas.openxmlformats.org/officeDocument/2006/relationships/image" Target="../media/image7.png"/><Relationship Id="rId4" Type="http://schemas.openxmlformats.org/officeDocument/2006/relationships/tags" Target="../tags/tag147.xml"/><Relationship Id="rId3" Type="http://schemas.openxmlformats.org/officeDocument/2006/relationships/image" Target="../media/image8.png"/><Relationship Id="rId2" Type="http://schemas.openxmlformats.org/officeDocument/2006/relationships/tags" Target="../tags/tag146.xml"/><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4" Type="http://schemas.openxmlformats.org/officeDocument/2006/relationships/tags" Target="../tags/tag151.xml"/><Relationship Id="rId3" Type="http://schemas.openxmlformats.org/officeDocument/2006/relationships/image" Target="../media/image7.png"/><Relationship Id="rId2" Type="http://schemas.openxmlformats.org/officeDocument/2006/relationships/tags" Target="../tags/tag150.xml"/><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4" Type="http://schemas.openxmlformats.org/officeDocument/2006/relationships/tags" Target="../tags/tag153.xml"/><Relationship Id="rId3" Type="http://schemas.openxmlformats.org/officeDocument/2006/relationships/image" Target="../media/image7.png"/><Relationship Id="rId2" Type="http://schemas.openxmlformats.org/officeDocument/2006/relationships/tags" Target="../tags/tag152.xml"/><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5" Type="http://schemas.openxmlformats.org/officeDocument/2006/relationships/image" Target="../media/image7.png"/><Relationship Id="rId4" Type="http://schemas.openxmlformats.org/officeDocument/2006/relationships/tags" Target="../tags/tag155.xml"/><Relationship Id="rId3" Type="http://schemas.openxmlformats.org/officeDocument/2006/relationships/image" Target="../media/image8.png"/><Relationship Id="rId2" Type="http://schemas.openxmlformats.org/officeDocument/2006/relationships/tags" Target="../tags/tag154.xml"/><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4" Type="http://schemas.openxmlformats.org/officeDocument/2006/relationships/tags" Target="../tags/tag157.xml"/><Relationship Id="rId3" Type="http://schemas.openxmlformats.org/officeDocument/2006/relationships/image" Target="../media/image7.png"/><Relationship Id="rId2" Type="http://schemas.openxmlformats.org/officeDocument/2006/relationships/tags" Target="../tags/tag156.xml"/><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4" Type="http://schemas.openxmlformats.org/officeDocument/2006/relationships/tags" Target="../tags/tag159.xml"/><Relationship Id="rId3" Type="http://schemas.openxmlformats.org/officeDocument/2006/relationships/image" Target="../media/image7.png"/><Relationship Id="rId2" Type="http://schemas.openxmlformats.org/officeDocument/2006/relationships/tags" Target="../tags/tag158.xml"/><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4" Type="http://schemas.openxmlformats.org/officeDocument/2006/relationships/tags" Target="../tags/tag161.xml"/><Relationship Id="rId3" Type="http://schemas.openxmlformats.org/officeDocument/2006/relationships/image" Target="../media/image7.png"/><Relationship Id="rId2" Type="http://schemas.openxmlformats.org/officeDocument/2006/relationships/tags" Target="../tags/tag160.xml"/><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6" Type="http://schemas.openxmlformats.org/officeDocument/2006/relationships/tags" Target="../tags/tag165.xml"/><Relationship Id="rId5" Type="http://schemas.openxmlformats.org/officeDocument/2006/relationships/tags" Target="../tags/tag164.xml"/><Relationship Id="rId4" Type="http://schemas.openxmlformats.org/officeDocument/2006/relationships/tags" Target="../tags/tag163.xml"/><Relationship Id="rId3" Type="http://schemas.openxmlformats.org/officeDocument/2006/relationships/image" Target="../media/image6.png"/><Relationship Id="rId2" Type="http://schemas.openxmlformats.org/officeDocument/2006/relationships/tags" Target="../tags/tag162.xml"/><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9" Type="http://schemas.openxmlformats.org/officeDocument/2006/relationships/tags" Target="../tags/tag18.xml"/><Relationship Id="rId8" Type="http://schemas.openxmlformats.org/officeDocument/2006/relationships/tags" Target="../tags/tag17.xml"/><Relationship Id="rId7" Type="http://schemas.openxmlformats.org/officeDocument/2006/relationships/image" Target="file:///C:\Users\1V994W2\PycharmProjects\PPT_Background_Generation/pic_temp/pic_half_right.png" TargetMode="External"/><Relationship Id="rId6" Type="http://schemas.openxmlformats.org/officeDocument/2006/relationships/image" Target="../media/image5.png"/><Relationship Id="rId5" Type="http://schemas.openxmlformats.org/officeDocument/2006/relationships/tags" Target="../tags/tag16.xml"/><Relationship Id="rId4" Type="http://schemas.openxmlformats.org/officeDocument/2006/relationships/image" Target="file:///C:\Users\1V994W2\PycharmProjects\PPT_Background_Generation/pic_temp/pic_half_left.png" TargetMode="External"/><Relationship Id="rId3" Type="http://schemas.openxmlformats.org/officeDocument/2006/relationships/image" Target="../media/image4.png"/><Relationship Id="rId2" Type="http://schemas.openxmlformats.org/officeDocument/2006/relationships/tags" Target="../tags/tag15.xml"/><Relationship Id="rId11" Type="http://schemas.openxmlformats.org/officeDocument/2006/relationships/tags" Target="../tags/tag20.xml"/><Relationship Id="rId10" Type="http://schemas.openxmlformats.org/officeDocument/2006/relationships/tags" Target="../tags/tag19.xml"/><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8" Type="http://schemas.openxmlformats.org/officeDocument/2006/relationships/tags" Target="../tags/tag171.xml"/><Relationship Id="rId7" Type="http://schemas.openxmlformats.org/officeDocument/2006/relationships/tags" Target="../tags/tag170.xml"/><Relationship Id="rId6" Type="http://schemas.openxmlformats.org/officeDocument/2006/relationships/tags" Target="../tags/tag169.xml"/><Relationship Id="rId5" Type="http://schemas.openxmlformats.org/officeDocument/2006/relationships/tags" Target="../tags/tag168.xml"/><Relationship Id="rId4" Type="http://schemas.openxmlformats.org/officeDocument/2006/relationships/tags" Target="../tags/tag167.xml"/><Relationship Id="rId3" Type="http://schemas.openxmlformats.org/officeDocument/2006/relationships/image" Target="../media/image7.png"/><Relationship Id="rId2" Type="http://schemas.openxmlformats.org/officeDocument/2006/relationships/tags" Target="../tags/tag166.xml"/><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9" Type="http://schemas.openxmlformats.org/officeDocument/2006/relationships/tags" Target="../tags/tag178.xml"/><Relationship Id="rId8" Type="http://schemas.openxmlformats.org/officeDocument/2006/relationships/tags" Target="../tags/tag177.xml"/><Relationship Id="rId7" Type="http://schemas.openxmlformats.org/officeDocument/2006/relationships/tags" Target="../tags/tag176.xml"/><Relationship Id="rId6" Type="http://schemas.openxmlformats.org/officeDocument/2006/relationships/tags" Target="../tags/tag175.xml"/><Relationship Id="rId5" Type="http://schemas.openxmlformats.org/officeDocument/2006/relationships/tags" Target="../tags/tag174.xml"/><Relationship Id="rId4" Type="http://schemas.openxmlformats.org/officeDocument/2006/relationships/image" Target="../media/image7.png"/><Relationship Id="rId3" Type="http://schemas.openxmlformats.org/officeDocument/2006/relationships/tags" Target="../tags/tag173.xml"/><Relationship Id="rId2" Type="http://schemas.openxmlformats.org/officeDocument/2006/relationships/tags" Target="../tags/tag172.xml"/><Relationship Id="rId10" Type="http://schemas.openxmlformats.org/officeDocument/2006/relationships/tags" Target="../tags/tag179.xml"/><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9" Type="http://schemas.openxmlformats.org/officeDocument/2006/relationships/tags" Target="../tags/tag186.xml"/><Relationship Id="rId8" Type="http://schemas.openxmlformats.org/officeDocument/2006/relationships/tags" Target="../tags/tag185.xml"/><Relationship Id="rId7" Type="http://schemas.openxmlformats.org/officeDocument/2006/relationships/tags" Target="../tags/tag184.xml"/><Relationship Id="rId6" Type="http://schemas.openxmlformats.org/officeDocument/2006/relationships/tags" Target="../tags/tag183.xml"/><Relationship Id="rId5" Type="http://schemas.openxmlformats.org/officeDocument/2006/relationships/tags" Target="../tags/tag182.xml"/><Relationship Id="rId4" Type="http://schemas.openxmlformats.org/officeDocument/2006/relationships/image" Target="../media/image7.png"/><Relationship Id="rId3" Type="http://schemas.openxmlformats.org/officeDocument/2006/relationships/tags" Target="../tags/tag181.xml"/><Relationship Id="rId2" Type="http://schemas.openxmlformats.org/officeDocument/2006/relationships/tags" Target="../tags/tag180.xml"/><Relationship Id="rId11" Type="http://schemas.openxmlformats.org/officeDocument/2006/relationships/tags" Target="../tags/tag188.xml"/><Relationship Id="rId10" Type="http://schemas.openxmlformats.org/officeDocument/2006/relationships/tags" Target="../tags/tag187.xml"/><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9" Type="http://schemas.openxmlformats.org/officeDocument/2006/relationships/tags" Target="../tags/tag195.xml"/><Relationship Id="rId8" Type="http://schemas.openxmlformats.org/officeDocument/2006/relationships/tags" Target="../tags/tag194.xml"/><Relationship Id="rId7" Type="http://schemas.openxmlformats.org/officeDocument/2006/relationships/tags" Target="../tags/tag193.xml"/><Relationship Id="rId6" Type="http://schemas.openxmlformats.org/officeDocument/2006/relationships/tags" Target="../tags/tag192.xml"/><Relationship Id="rId5" Type="http://schemas.openxmlformats.org/officeDocument/2006/relationships/tags" Target="../tags/tag191.xml"/><Relationship Id="rId4" Type="http://schemas.openxmlformats.org/officeDocument/2006/relationships/image" Target="../media/image7.png"/><Relationship Id="rId3" Type="http://schemas.openxmlformats.org/officeDocument/2006/relationships/tags" Target="../tags/tag190.xml"/><Relationship Id="rId2" Type="http://schemas.openxmlformats.org/officeDocument/2006/relationships/tags" Target="../tags/tag189.xml"/><Relationship Id="rId11" Type="http://schemas.openxmlformats.org/officeDocument/2006/relationships/tags" Target="../tags/tag197.xml"/><Relationship Id="rId10" Type="http://schemas.openxmlformats.org/officeDocument/2006/relationships/tags" Target="../tags/tag196.xml"/><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9" Type="http://schemas.openxmlformats.org/officeDocument/2006/relationships/tags" Target="../tags/tag204.xml"/><Relationship Id="rId8" Type="http://schemas.openxmlformats.org/officeDocument/2006/relationships/tags" Target="../tags/tag203.xml"/><Relationship Id="rId7" Type="http://schemas.openxmlformats.org/officeDocument/2006/relationships/tags" Target="../tags/tag202.xml"/><Relationship Id="rId6" Type="http://schemas.openxmlformats.org/officeDocument/2006/relationships/tags" Target="../tags/tag201.xml"/><Relationship Id="rId5" Type="http://schemas.openxmlformats.org/officeDocument/2006/relationships/tags" Target="../tags/tag200.xml"/><Relationship Id="rId4" Type="http://schemas.openxmlformats.org/officeDocument/2006/relationships/image" Target="../media/image7.png"/><Relationship Id="rId3" Type="http://schemas.openxmlformats.org/officeDocument/2006/relationships/tags" Target="../tags/tag199.xml"/><Relationship Id="rId2" Type="http://schemas.openxmlformats.org/officeDocument/2006/relationships/tags" Target="../tags/tag198.xml"/><Relationship Id="rId11" Type="http://schemas.openxmlformats.org/officeDocument/2006/relationships/tags" Target="../tags/tag206.xml"/><Relationship Id="rId10" Type="http://schemas.openxmlformats.org/officeDocument/2006/relationships/tags" Target="../tags/tag205.xml"/><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9" Type="http://schemas.openxmlformats.org/officeDocument/2006/relationships/tags" Target="../tags/tag213.xml"/><Relationship Id="rId8" Type="http://schemas.openxmlformats.org/officeDocument/2006/relationships/tags" Target="../tags/tag212.xml"/><Relationship Id="rId7" Type="http://schemas.openxmlformats.org/officeDocument/2006/relationships/tags" Target="../tags/tag211.xml"/><Relationship Id="rId6" Type="http://schemas.openxmlformats.org/officeDocument/2006/relationships/tags" Target="../tags/tag210.xml"/><Relationship Id="rId5" Type="http://schemas.openxmlformats.org/officeDocument/2006/relationships/tags" Target="../tags/tag209.xml"/><Relationship Id="rId4" Type="http://schemas.openxmlformats.org/officeDocument/2006/relationships/image" Target="../media/image7.png"/><Relationship Id="rId3" Type="http://schemas.openxmlformats.org/officeDocument/2006/relationships/tags" Target="../tags/tag208.xml"/><Relationship Id="rId2" Type="http://schemas.openxmlformats.org/officeDocument/2006/relationships/tags" Target="../tags/tag207.xml"/><Relationship Id="rId13" Type="http://schemas.openxmlformats.org/officeDocument/2006/relationships/tags" Target="../tags/tag217.xml"/><Relationship Id="rId12" Type="http://schemas.openxmlformats.org/officeDocument/2006/relationships/tags" Target="../tags/tag216.xml"/><Relationship Id="rId11" Type="http://schemas.openxmlformats.org/officeDocument/2006/relationships/tags" Target="../tags/tag215.xml"/><Relationship Id="rId10" Type="http://schemas.openxmlformats.org/officeDocument/2006/relationships/tags" Target="../tags/tag214.xml"/><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9" Type="http://schemas.openxmlformats.org/officeDocument/2006/relationships/tags" Target="../tags/tag224.xml"/><Relationship Id="rId8" Type="http://schemas.openxmlformats.org/officeDocument/2006/relationships/tags" Target="../tags/tag223.xml"/><Relationship Id="rId7" Type="http://schemas.openxmlformats.org/officeDocument/2006/relationships/tags" Target="../tags/tag222.xml"/><Relationship Id="rId6" Type="http://schemas.openxmlformats.org/officeDocument/2006/relationships/tags" Target="../tags/tag221.xml"/><Relationship Id="rId5" Type="http://schemas.openxmlformats.org/officeDocument/2006/relationships/tags" Target="../tags/tag220.xml"/><Relationship Id="rId4" Type="http://schemas.openxmlformats.org/officeDocument/2006/relationships/image" Target="../media/image7.png"/><Relationship Id="rId3" Type="http://schemas.openxmlformats.org/officeDocument/2006/relationships/tags" Target="../tags/tag219.xml"/><Relationship Id="rId2" Type="http://schemas.openxmlformats.org/officeDocument/2006/relationships/tags" Target="../tags/tag218.xml"/><Relationship Id="rId10" Type="http://schemas.openxmlformats.org/officeDocument/2006/relationships/tags" Target="../tags/tag225.xml"/><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9" Type="http://schemas.openxmlformats.org/officeDocument/2006/relationships/tags" Target="../tags/tag24.xml"/><Relationship Id="rId8" Type="http://schemas.openxmlformats.org/officeDocument/2006/relationships/tags" Target="../tags/tag23.xml"/><Relationship Id="rId7" Type="http://schemas.openxmlformats.org/officeDocument/2006/relationships/image" Target="file:///C:\Users\1V994W2\PycharmProjects\PPT_Background_Generation/pic_temp/1_pic_quater_right_up.png" TargetMode="External"/><Relationship Id="rId6" Type="http://schemas.openxmlformats.org/officeDocument/2006/relationships/image" Target="../media/image3.png"/><Relationship Id="rId5" Type="http://schemas.openxmlformats.org/officeDocument/2006/relationships/tags" Target="../tags/tag22.xml"/><Relationship Id="rId4" Type="http://schemas.openxmlformats.org/officeDocument/2006/relationships/image" Target="file:///C:\Users\1V994W2\PycharmProjects\PPT_Background_Generation/pic_temp/0_pic_quater_left_up.png" TargetMode="External"/><Relationship Id="rId3" Type="http://schemas.openxmlformats.org/officeDocument/2006/relationships/image" Target="../media/image2.png"/><Relationship Id="rId2" Type="http://schemas.openxmlformats.org/officeDocument/2006/relationships/tags" Target="../tags/tag21.xml"/><Relationship Id="rId13" Type="http://schemas.openxmlformats.org/officeDocument/2006/relationships/tags" Target="../tags/tag28.xml"/><Relationship Id="rId12" Type="http://schemas.openxmlformats.org/officeDocument/2006/relationships/tags" Target="../tags/tag27.xml"/><Relationship Id="rId11" Type="http://schemas.openxmlformats.org/officeDocument/2006/relationships/tags" Target="../tags/tag26.xml"/><Relationship Id="rId10" Type="http://schemas.openxmlformats.org/officeDocument/2006/relationships/tags" Target="../tags/tag25.xm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9" Type="http://schemas.openxmlformats.org/officeDocument/2006/relationships/tags" Target="../tags/tag32.xml"/><Relationship Id="rId8" Type="http://schemas.openxmlformats.org/officeDocument/2006/relationships/tags" Target="../tags/tag31.xml"/><Relationship Id="rId7" Type="http://schemas.openxmlformats.org/officeDocument/2006/relationships/image" Target="file:///C:\Users\1V994W2\PycharmProjects\PPT_Background_Generation/pic_temp/1_pic_quater_right_up.png" TargetMode="External"/><Relationship Id="rId6" Type="http://schemas.openxmlformats.org/officeDocument/2006/relationships/image" Target="../media/image3.png"/><Relationship Id="rId5" Type="http://schemas.openxmlformats.org/officeDocument/2006/relationships/tags" Target="../tags/tag30.xml"/><Relationship Id="rId4" Type="http://schemas.openxmlformats.org/officeDocument/2006/relationships/image" Target="file:///C:\Users\1V994W2\PycharmProjects\PPT_Background_Generation/pic_temp/0_pic_quater_left_up.png" TargetMode="External"/><Relationship Id="rId3" Type="http://schemas.openxmlformats.org/officeDocument/2006/relationships/image" Target="../media/image2.png"/><Relationship Id="rId2" Type="http://schemas.openxmlformats.org/officeDocument/2006/relationships/tags" Target="../tags/tag29.xml"/><Relationship Id="rId15" Type="http://schemas.openxmlformats.org/officeDocument/2006/relationships/tags" Target="../tags/tag38.xml"/><Relationship Id="rId14" Type="http://schemas.openxmlformats.org/officeDocument/2006/relationships/tags" Target="../tags/tag37.xml"/><Relationship Id="rId13" Type="http://schemas.openxmlformats.org/officeDocument/2006/relationships/tags" Target="../tags/tag36.xml"/><Relationship Id="rId12" Type="http://schemas.openxmlformats.org/officeDocument/2006/relationships/tags" Target="../tags/tag35.xml"/><Relationship Id="rId11" Type="http://schemas.openxmlformats.org/officeDocument/2006/relationships/tags" Target="../tags/tag34.xml"/><Relationship Id="rId10" Type="http://schemas.openxmlformats.org/officeDocument/2006/relationships/tags" Target="../tags/tag33.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9" Type="http://schemas.openxmlformats.org/officeDocument/2006/relationships/tags" Target="../tags/tag44.xml"/><Relationship Id="rId8" Type="http://schemas.openxmlformats.org/officeDocument/2006/relationships/tags" Target="../tags/tag43.xml"/><Relationship Id="rId7" Type="http://schemas.openxmlformats.org/officeDocument/2006/relationships/tags" Target="../tags/tag42.xml"/><Relationship Id="rId6" Type="http://schemas.openxmlformats.org/officeDocument/2006/relationships/tags" Target="../tags/tag41.xml"/><Relationship Id="rId5" Type="http://schemas.openxmlformats.org/officeDocument/2006/relationships/tags" Target="../tags/tag40.xml"/><Relationship Id="rId4" Type="http://schemas.openxmlformats.org/officeDocument/2006/relationships/image" Target="file:///C:\Users\1V994W2\Documents\Tencent%20Files\574576071\FileRecv\&#25340;&#35013;&#32032;&#26448;\&#23567;&#28165;&#26032;-34\\06\subject_holdright_226,69,78_0_lively_full_0.png" TargetMode="External"/><Relationship Id="rId3" Type="http://schemas.openxmlformats.org/officeDocument/2006/relationships/image" Target="../media/image1.png"/><Relationship Id="rId2" Type="http://schemas.openxmlformats.org/officeDocument/2006/relationships/tags" Target="../tags/tag39.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4" Type="http://schemas.openxmlformats.org/officeDocument/2006/relationships/tags" Target="../tags/tag47.xml"/><Relationship Id="rId3" Type="http://schemas.openxmlformats.org/officeDocument/2006/relationships/tags" Target="../tags/tag46.xml"/><Relationship Id="rId2" Type="http://schemas.openxmlformats.org/officeDocument/2006/relationships/tags" Target="../tags/tag45.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9" Type="http://schemas.openxmlformats.org/officeDocument/2006/relationships/tags" Target="../tags/tag51.xml"/><Relationship Id="rId8" Type="http://schemas.openxmlformats.org/officeDocument/2006/relationships/tags" Target="../tags/tag50.xml"/><Relationship Id="rId7" Type="http://schemas.openxmlformats.org/officeDocument/2006/relationships/image" Target="file:///C:\Users\1V994W2\PycharmProjects\PPT_Background_Generation/pic_temp/1_pic_quater_right_up.png" TargetMode="External"/><Relationship Id="rId6" Type="http://schemas.openxmlformats.org/officeDocument/2006/relationships/image" Target="../media/image3.png"/><Relationship Id="rId5" Type="http://schemas.openxmlformats.org/officeDocument/2006/relationships/tags" Target="../tags/tag49.xml"/><Relationship Id="rId4" Type="http://schemas.openxmlformats.org/officeDocument/2006/relationships/image" Target="file:///C:\Users\1V994W2\PycharmProjects\PPT_Background_Generation/pic_temp/0_pic_quater_left_up.png" TargetMode="External"/><Relationship Id="rId3" Type="http://schemas.openxmlformats.org/officeDocument/2006/relationships/image" Target="../media/image2.png"/><Relationship Id="rId2" Type="http://schemas.openxmlformats.org/officeDocument/2006/relationships/tags" Target="../tags/tag48.xml"/><Relationship Id="rId13" Type="http://schemas.openxmlformats.org/officeDocument/2006/relationships/tags" Target="../tags/tag55.xml"/><Relationship Id="rId12" Type="http://schemas.openxmlformats.org/officeDocument/2006/relationships/tags" Target="../tags/tag54.xml"/><Relationship Id="rId11" Type="http://schemas.openxmlformats.org/officeDocument/2006/relationships/tags" Target="../tags/tag53.xml"/><Relationship Id="rId10" Type="http://schemas.openxmlformats.org/officeDocument/2006/relationships/tags" Target="../tags/tag52.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9" Type="http://schemas.openxmlformats.org/officeDocument/2006/relationships/tags" Target="../tags/tag59.xml"/><Relationship Id="rId8" Type="http://schemas.openxmlformats.org/officeDocument/2006/relationships/tags" Target="../tags/tag58.xml"/><Relationship Id="rId7" Type="http://schemas.openxmlformats.org/officeDocument/2006/relationships/image" Target="file:///C:\Users\1V994W2\PycharmProjects\PPT_Background_Generation/pic_temp/1_pic_quater_right_up.png" TargetMode="External"/><Relationship Id="rId6" Type="http://schemas.openxmlformats.org/officeDocument/2006/relationships/image" Target="../media/image3.png"/><Relationship Id="rId5" Type="http://schemas.openxmlformats.org/officeDocument/2006/relationships/tags" Target="../tags/tag57.xml"/><Relationship Id="rId4" Type="http://schemas.openxmlformats.org/officeDocument/2006/relationships/image" Target="file:///C:\Users\1V994W2\PycharmProjects\PPT_Background_Generation/pic_temp/0_pic_quater_left_up.png" TargetMode="External"/><Relationship Id="rId3" Type="http://schemas.openxmlformats.org/officeDocument/2006/relationships/image" Target="../media/image2.png"/><Relationship Id="rId2" Type="http://schemas.openxmlformats.org/officeDocument/2006/relationships/tags" Target="../tags/tag56.xml"/><Relationship Id="rId12" Type="http://schemas.openxmlformats.org/officeDocument/2006/relationships/tags" Target="../tags/tag62.xml"/><Relationship Id="rId11" Type="http://schemas.openxmlformats.org/officeDocument/2006/relationships/tags" Target="../tags/tag61.xml"/><Relationship Id="rId10" Type="http://schemas.openxmlformats.org/officeDocument/2006/relationships/tags" Target="../tags/tag60.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pic>
        <p:nvPicPr>
          <p:cNvPr id="5" name="图片 4"/>
          <p:cNvPicPr/>
          <p:nvPr>
            <p:custDataLst>
              <p:tags r:id="rId2"/>
            </p:custDataLst>
          </p:nvPr>
        </p:nvPicPr>
        <p:blipFill>
          <a:blip r:embed="rId3" r:link="rId4">
            <a:extLst>
              <a:ext uri="{28A0092B-C50C-407E-A947-70E740481C1C}">
                <a14:useLocalDpi xmlns:a14="http://schemas.microsoft.com/office/drawing/2010/main" val="0"/>
              </a:ext>
            </a:extLst>
          </a:blip>
          <a:stretch>
            <a:fillRect/>
          </a:stretch>
        </p:blipFill>
        <p:spPr>
          <a:xfrm>
            <a:off x="457200" y="685800"/>
            <a:ext cx="4114800" cy="5486400"/>
          </a:xfrm>
          <a:prstGeom prst="rect">
            <a:avLst/>
          </a:prstGeom>
        </p:spPr>
      </p:pic>
      <p:sp>
        <p:nvSpPr>
          <p:cNvPr id="16" name="日期占位符 15"/>
          <p:cNvSpPr>
            <a:spLocks noGrp="1"/>
          </p:cNvSpPr>
          <p:nvPr>
            <p:ph type="dt" sz="half" idx="10"/>
            <p:custDataLst>
              <p:tags r:id="rId5"/>
            </p:custDataLst>
          </p:nvPr>
        </p:nvSpPr>
        <p:spPr/>
        <p:txBody>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6"/>
            </p:custDataLst>
          </p:nvPr>
        </p:nvSpPr>
        <p:spPr/>
        <p:txBody>
          <a:bodyPr/>
          <a:lstStyle>
            <a:lvl1pPr>
              <a:defRPr>
                <a:latin typeface="Arial" panose="020B0604020202020204" pitchFamily="34" charset="0"/>
                <a:ea typeface="微软雅黑" panose="020B0503020204020204" charset="-122"/>
              </a:defRPr>
            </a:lvl1pPr>
          </a:lstStyle>
          <a:p>
            <a:endParaRPr lang="zh-CN" altLang="en-US" dirty="0"/>
          </a:p>
        </p:txBody>
      </p:sp>
      <p:sp>
        <p:nvSpPr>
          <p:cNvPr id="18" name="灯片编号占位符 17"/>
          <p:cNvSpPr>
            <a:spLocks noGrp="1"/>
          </p:cNvSpPr>
          <p:nvPr>
            <p:ph type="sldNum" sz="quarter" idx="12"/>
            <p:custDataLst>
              <p:tags r:id="rId7"/>
            </p:custDataLst>
          </p:nvPr>
        </p:nvSpPr>
        <p:spPr/>
        <p:txBody>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2" name="标题 1"/>
          <p:cNvSpPr>
            <a:spLocks noGrp="1"/>
          </p:cNvSpPr>
          <p:nvPr>
            <p:ph type="ctrTitle" idx="13" hasCustomPrompt="1"/>
            <p:custDataLst>
              <p:tags r:id="rId8"/>
            </p:custDataLst>
          </p:nvPr>
        </p:nvSpPr>
        <p:spPr>
          <a:xfrm>
            <a:off x="4724876" y="1892301"/>
            <a:ext cx="4342924" cy="1135380"/>
          </a:xfrm>
        </p:spPr>
        <p:txBody>
          <a:bodyPr vert="horz" lIns="91440" tIns="45720" rIns="91440" bIns="45720" rtlCol="0" anchor="ctr" anchorCtr="0">
            <a:normAutofit/>
          </a:bodyPr>
          <a:lstStyle>
            <a:lvl1pPr>
              <a:defRPr lang="zh-CN" altLang="en-US" sz="3600" b="0" spc="600" baseline="0">
                <a:ln>
                  <a:noFill/>
                </a:ln>
                <a:solidFill>
                  <a:schemeClr val="tx1">
                    <a:lumMod val="85000"/>
                    <a:lumOff val="15000"/>
                  </a:schemeClr>
                </a:solidFill>
                <a:effectLst/>
                <a:uLnTx/>
                <a:latin typeface="Arial" panose="020B0604020202020204" pitchFamily="34" charset="0"/>
                <a:ea typeface="汉仪旗黑-85S" panose="00020600040101010101" pitchFamily="18" charset="-122"/>
              </a:defRPr>
            </a:lvl1pPr>
          </a:lstStyle>
          <a:p>
            <a:pPr marL="0" lvl="0">
              <a:spcAft>
                <a:spcPts val="0"/>
              </a:spcAft>
              <a:buClrTx/>
              <a:buSzTx/>
              <a:buFontTx/>
            </a:pPr>
            <a:r>
              <a:rPr lang="zh-CN" altLang="en-US" dirty="0"/>
              <a:t>编辑标题</a:t>
            </a:r>
            <a:endParaRPr lang="zh-CN" altLang="en-US" dirty="0"/>
          </a:p>
        </p:txBody>
      </p:sp>
      <p:sp>
        <p:nvSpPr>
          <p:cNvPr id="3" name="副标题 2"/>
          <p:cNvSpPr>
            <a:spLocks noGrp="1"/>
          </p:cNvSpPr>
          <p:nvPr>
            <p:ph type="subTitle" idx="14" hasCustomPrompt="1"/>
            <p:custDataLst>
              <p:tags r:id="rId9"/>
            </p:custDataLst>
          </p:nvPr>
        </p:nvSpPr>
        <p:spPr>
          <a:xfrm>
            <a:off x="4724876" y="3103882"/>
            <a:ext cx="4343433" cy="1874518"/>
          </a:xfrm>
        </p:spPr>
        <p:txBody>
          <a:bodyPr vert="horz" wrap="square" lIns="91440" tIns="45720" rIns="91440" bIns="45720" rtlCol="0" anchor="t">
            <a:normAutofit/>
          </a:bodyPr>
          <a:lstStyle>
            <a:lvl1pPr marL="0" indent="0">
              <a:buNone/>
              <a:defRPr lang="zh-CN" altLang="en-US">
                <a:ln>
                  <a:noFill/>
                </a:ln>
                <a:solidFill>
                  <a:schemeClr val="tx1">
                    <a:lumMod val="85000"/>
                    <a:lumOff val="15000"/>
                  </a:schemeClr>
                </a:solidFill>
                <a:effectLst/>
                <a:uLnTx/>
                <a:latin typeface="Arial" panose="020B0604020202020204" pitchFamily="34" charset="0"/>
                <a:ea typeface="微软雅黑" panose="020B0503020204020204" charset="-122"/>
                <a:cs typeface="微软雅黑" panose="020B0503020204020204" charset="-122"/>
              </a:defRPr>
            </a:lvl1pPr>
          </a:lstStyle>
          <a:p>
            <a:pPr marL="228600" lvl="0" indent="-228600">
              <a:lnSpc>
                <a:spcPct val="120000"/>
              </a:lnSpc>
              <a:spcBef>
                <a:spcPts val="800"/>
              </a:spcBef>
              <a:spcAft>
                <a:spcPts val="0"/>
              </a:spcAft>
              <a:buClrTx/>
              <a:buSzTx/>
            </a:pPr>
            <a:r>
              <a:rPr lang="zh-CN" altLang="en-US" dirty="0"/>
              <a:t>单击此处编辑副标题</a:t>
            </a:r>
            <a:endParaRPr lang="zh-CN" altLang="en-US" dirty="0"/>
          </a:p>
        </p:txBody>
      </p:sp>
      <p:cxnSp>
        <p:nvCxnSpPr>
          <p:cNvPr id="8" name="直接连接符 7"/>
          <p:cNvCxnSpPr/>
          <p:nvPr>
            <p:custDataLst>
              <p:tags r:id="rId10"/>
            </p:custDataLst>
          </p:nvPr>
        </p:nvCxnSpPr>
        <p:spPr>
          <a:xfrm flipV="1">
            <a:off x="4545330" y="2056765"/>
            <a:ext cx="0" cy="2745106"/>
          </a:xfrm>
          <a:prstGeom prst="line">
            <a:avLst/>
          </a:prstGeom>
          <a:ln w="63500"/>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pic>
        <p:nvPicPr>
          <p:cNvPr id="8" name="图片 7"/>
          <p:cNvPicPr/>
          <p:nvPr>
            <p:custDataLst>
              <p:tags r:id="rId2"/>
            </p:custDataLst>
          </p:nvPr>
        </p:nvPicPr>
        <p:blipFill>
          <a:blip r:embed="rId3" r:link="rId4" cstate="print">
            <a:extLst>
              <a:ext uri="{28A0092B-C50C-407E-A947-70E740481C1C}">
                <a14:useLocalDpi xmlns:a14="http://schemas.microsoft.com/office/drawing/2010/main" val="0"/>
              </a:ext>
            </a:extLst>
          </a:blip>
          <a:stretch>
            <a:fillRect/>
          </a:stretch>
        </p:blipFill>
        <p:spPr>
          <a:xfrm>
            <a:off x="0" y="0"/>
            <a:ext cx="540068" cy="723900"/>
          </a:xfrm>
          <a:prstGeom prst="rect">
            <a:avLst/>
          </a:prstGeom>
        </p:spPr>
      </p:pic>
      <p:pic>
        <p:nvPicPr>
          <p:cNvPr id="6" name="图片 5"/>
          <p:cNvPicPr/>
          <p:nvPr>
            <p:custDataLst>
              <p:tags r:id="rId5"/>
            </p:custDataLst>
          </p:nvPr>
        </p:nvPicPr>
        <p:blipFill>
          <a:blip r:embed="rId6" r:link="rId7" cstate="print">
            <a:extLst>
              <a:ext uri="{28A0092B-C50C-407E-A947-70E740481C1C}">
                <a14:useLocalDpi xmlns:a14="http://schemas.microsoft.com/office/drawing/2010/main" val="0"/>
              </a:ext>
            </a:extLst>
          </a:blip>
          <a:stretch>
            <a:fillRect/>
          </a:stretch>
        </p:blipFill>
        <p:spPr>
          <a:xfrm>
            <a:off x="8603933" y="0"/>
            <a:ext cx="540068" cy="723900"/>
          </a:xfrm>
          <a:prstGeom prst="rect">
            <a:avLst/>
          </a:prstGeom>
        </p:spPr>
      </p:pic>
      <p:sp>
        <p:nvSpPr>
          <p:cNvPr id="3" name="日期占位符 2"/>
          <p:cNvSpPr>
            <a:spLocks noGrp="1"/>
          </p:cNvSpPr>
          <p:nvPr>
            <p:ph type="dt" sz="half" idx="10"/>
            <p:custDataLst>
              <p:tags r:id="rId8"/>
            </p:custDataLst>
          </p:nvPr>
        </p:nvSpPr>
        <p:spPr/>
        <p:txBody>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9"/>
            </p:custDataLst>
          </p:nvPr>
        </p:nvSpPr>
        <p:spPr/>
        <p:txBody>
          <a:bodyPr/>
          <a:lstStyle>
            <a:lvl1pPr>
              <a:defRPr>
                <a:latin typeface="Arial" panose="020B0604020202020204" pitchFamily="34" charset="0"/>
                <a:ea typeface="微软雅黑" panose="020B0503020204020204" charset="-122"/>
              </a:defRPr>
            </a:lvl1pPr>
          </a:lstStyle>
          <a:p>
            <a:endParaRPr lang="zh-CN" altLang="en-US"/>
          </a:p>
        </p:txBody>
      </p:sp>
      <p:sp>
        <p:nvSpPr>
          <p:cNvPr id="5" name="灯片编号占位符 4"/>
          <p:cNvSpPr>
            <a:spLocks noGrp="1"/>
          </p:cNvSpPr>
          <p:nvPr>
            <p:ph type="sldNum" sz="quarter" idx="12"/>
            <p:custDataLst>
              <p:tags r:id="rId10"/>
            </p:custDataLst>
          </p:nvPr>
        </p:nvSpPr>
        <p:spPr/>
        <p:txBody>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11"/>
            </p:custDataLst>
          </p:nvPr>
        </p:nvSpPr>
        <p:spPr>
          <a:xfrm>
            <a:off x="502448" y="952508"/>
            <a:ext cx="8139178" cy="5388907"/>
          </a:xfrm>
        </p:spPr>
        <p:txBody>
          <a:bodyPr/>
          <a:lstStyle>
            <a:lvl1pPr>
              <a:defRPr>
                <a:solidFill>
                  <a:schemeClr val="tx1"/>
                </a:solidFill>
                <a:latin typeface="Arial" panose="020B0604020202020204" pitchFamily="34" charset="0"/>
                <a:ea typeface="微软雅黑" panose="020B0503020204020204" charset="-122"/>
              </a:defRPr>
            </a:lvl1pPr>
            <a:lvl2pPr>
              <a:defRPr>
                <a:solidFill>
                  <a:schemeClr val="tx1"/>
                </a:solidFill>
                <a:latin typeface="Arial" panose="020B0604020202020204" pitchFamily="34" charset="0"/>
                <a:ea typeface="微软雅黑" panose="020B0503020204020204" charset="-122"/>
              </a:defRPr>
            </a:lvl2pPr>
            <a:lvl3pPr>
              <a:defRPr>
                <a:solidFill>
                  <a:schemeClr val="tx1"/>
                </a:solidFill>
                <a:latin typeface="Arial" panose="020B0604020202020204" pitchFamily="34" charset="0"/>
                <a:ea typeface="微软雅黑" panose="020B0503020204020204" charset="-122"/>
              </a:defRPr>
            </a:lvl3pPr>
            <a:lvl4pPr>
              <a:defRPr>
                <a:solidFill>
                  <a:schemeClr val="tx1"/>
                </a:solidFill>
                <a:latin typeface="Arial" panose="020B0604020202020204" pitchFamily="34" charset="0"/>
                <a:ea typeface="微软雅黑" panose="020B0503020204020204" charset="-122"/>
              </a:defRPr>
            </a:lvl4pPr>
            <a:lvl5pPr>
              <a:defRPr>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pic>
        <p:nvPicPr>
          <p:cNvPr id="7" name="图片 6"/>
          <p:cNvPicPr/>
          <p:nvPr>
            <p:custDataLst>
              <p:tags r:id="rId2"/>
            </p:custDataLst>
          </p:nvPr>
        </p:nvPicPr>
        <p:blipFill>
          <a:blip r:embed="rId3" r:link="rId4">
            <a:extLst>
              <a:ext uri="{28A0092B-C50C-407E-A947-70E740481C1C}">
                <a14:useLocalDpi xmlns:a14="http://schemas.microsoft.com/office/drawing/2010/main" val="0"/>
              </a:ext>
            </a:extLst>
          </a:blip>
          <a:stretch>
            <a:fillRect/>
          </a:stretch>
        </p:blipFill>
        <p:spPr>
          <a:xfrm>
            <a:off x="4572000" y="685800"/>
            <a:ext cx="4114800" cy="5486400"/>
          </a:xfrm>
          <a:prstGeom prst="rect">
            <a:avLst/>
          </a:prstGeom>
        </p:spPr>
      </p:pic>
      <p:pic>
        <p:nvPicPr>
          <p:cNvPr id="6" name="图片 5"/>
          <p:cNvPicPr/>
          <p:nvPr>
            <p:custDataLst>
              <p:tags r:id="rId5"/>
            </p:custDataLst>
          </p:nvPr>
        </p:nvPicPr>
        <p:blipFill>
          <a:blip r:embed="rId6" r:link="rId7" cstate="print">
            <a:extLst>
              <a:ext uri="{28A0092B-C50C-407E-A947-70E740481C1C}">
                <a14:useLocalDpi xmlns:a14="http://schemas.microsoft.com/office/drawing/2010/main" val="0"/>
              </a:ext>
            </a:extLst>
          </a:blip>
          <a:stretch>
            <a:fillRect/>
          </a:stretch>
        </p:blipFill>
        <p:spPr>
          <a:xfrm>
            <a:off x="0" y="0"/>
            <a:ext cx="540068" cy="723900"/>
          </a:xfrm>
          <a:prstGeom prst="rect">
            <a:avLst/>
          </a:prstGeom>
        </p:spPr>
      </p:pic>
      <p:sp>
        <p:nvSpPr>
          <p:cNvPr id="3" name="日期占位符 2"/>
          <p:cNvSpPr>
            <a:spLocks noGrp="1"/>
          </p:cNvSpPr>
          <p:nvPr>
            <p:ph type="dt" sz="half" idx="10"/>
            <p:custDataLst>
              <p:tags r:id="rId8"/>
            </p:custDataLst>
          </p:nvPr>
        </p:nvSpPr>
        <p:spPr/>
        <p:txBody>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9"/>
            </p:custDataLst>
          </p:nvPr>
        </p:nvSpPr>
        <p:spPr/>
        <p:txBody>
          <a:bodyPr/>
          <a:lstStyle>
            <a:lvl1pPr>
              <a:defRPr>
                <a:latin typeface="Arial" panose="020B0604020202020204" pitchFamily="34" charset="0"/>
                <a:ea typeface="微软雅黑" panose="020B0503020204020204" charset="-122"/>
              </a:defRPr>
            </a:lvl1pPr>
          </a:lstStyle>
          <a:p>
            <a:endParaRPr lang="zh-CN" altLang="en-US"/>
          </a:p>
        </p:txBody>
      </p:sp>
      <p:sp>
        <p:nvSpPr>
          <p:cNvPr id="5" name="灯片编号占位符 4"/>
          <p:cNvSpPr>
            <a:spLocks noGrp="1"/>
          </p:cNvSpPr>
          <p:nvPr>
            <p:ph type="sldNum" sz="quarter" idx="12"/>
            <p:custDataLst>
              <p:tags r:id="rId10"/>
            </p:custDataLst>
          </p:nvPr>
        </p:nvSpPr>
        <p:spPr/>
        <p:txBody>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
        <p:nvSpPr>
          <p:cNvPr id="2" name="标题 1"/>
          <p:cNvSpPr>
            <a:spLocks noGrp="1"/>
          </p:cNvSpPr>
          <p:nvPr>
            <p:ph type="title" idx="13" hasCustomPrompt="1"/>
            <p:custDataLst>
              <p:tags r:id="rId11"/>
            </p:custDataLst>
          </p:nvPr>
        </p:nvSpPr>
        <p:spPr>
          <a:xfrm>
            <a:off x="571500" y="2095183"/>
            <a:ext cx="3619024" cy="1351915"/>
          </a:xfrm>
        </p:spPr>
        <p:txBody>
          <a:bodyPr vert="horz" lIns="91440" tIns="45720" rIns="91440" bIns="45720" rtlCol="0" anchor="b" anchorCtr="0">
            <a:normAutofit/>
          </a:bodyPr>
          <a:lstStyle>
            <a:lvl1pPr>
              <a:defRPr lang="zh-CN" altLang="en-US" sz="4950" b="0" spc="700" baseline="0">
                <a:ln>
                  <a:noFill/>
                </a:ln>
                <a:solidFill>
                  <a:schemeClr val="tx1">
                    <a:lumMod val="85000"/>
                    <a:lumOff val="15000"/>
                  </a:schemeClr>
                </a:solidFill>
                <a:effectLst/>
                <a:uLnTx/>
                <a:latin typeface="Arial" panose="020B0604020202020204" pitchFamily="34" charset="0"/>
                <a:ea typeface="汉仪旗黑-85S" panose="00020600040101010101" pitchFamily="18" charset="-122"/>
              </a:defRPr>
            </a:lvl1pPr>
          </a:lstStyle>
          <a:p>
            <a:pPr marL="0" lvl="0">
              <a:spcAft>
                <a:spcPts val="0"/>
              </a:spcAft>
              <a:buClrTx/>
              <a:buSzTx/>
              <a:buFontTx/>
            </a:pPr>
            <a:r>
              <a:rPr lang="zh-CN" altLang="en-US" dirty="0"/>
              <a:t>编辑标题</a:t>
            </a:r>
            <a:endParaRPr lang="zh-CN" altLang="en-US" dirty="0"/>
          </a:p>
        </p:txBody>
      </p:sp>
      <p:sp>
        <p:nvSpPr>
          <p:cNvPr id="8" name="文本占位符 7"/>
          <p:cNvSpPr>
            <a:spLocks noGrp="1"/>
          </p:cNvSpPr>
          <p:nvPr>
            <p:ph type="body" idx="14" hasCustomPrompt="1"/>
            <p:custDataLst>
              <p:tags r:id="rId12"/>
            </p:custDataLst>
          </p:nvPr>
        </p:nvSpPr>
        <p:spPr>
          <a:xfrm>
            <a:off x="571500" y="3651568"/>
            <a:ext cx="3619500" cy="1111250"/>
          </a:xfrm>
        </p:spPr>
        <p:txBody>
          <a:bodyPr vert="horz" wrap="square" lIns="91440" tIns="45720" rIns="91440" bIns="45720" rtlCol="0" anchor="t">
            <a:normAutofit/>
          </a:bodyPr>
          <a:lstStyle>
            <a:lvl1pPr marL="0" indent="0">
              <a:buNone/>
              <a:defRPr kumimoji="0" lang="zh-CN" altLang="en-US" sz="1200" b="0" i="0" spc="200">
                <a:ln>
                  <a:noFill/>
                </a:ln>
                <a:solidFill>
                  <a:schemeClr val="tx1">
                    <a:lumMod val="85000"/>
                    <a:lumOff val="15000"/>
                  </a:schemeClr>
                </a:solidFill>
                <a:effectLst/>
                <a:uLnTx/>
                <a:latin typeface="Arial" panose="020B0604020202020204" pitchFamily="34" charset="0"/>
                <a:ea typeface="微软雅黑" panose="020B0503020204020204" charset="-122"/>
                <a:cs typeface="微软雅黑" panose="020B0503020204020204" charset="-122"/>
              </a:defRPr>
            </a:lvl1pPr>
          </a:lstStyle>
          <a:p>
            <a:pPr marL="228600" marR="0" lvl="0" indent="-228600">
              <a:lnSpc>
                <a:spcPct val="120000"/>
              </a:lnSpc>
              <a:spcAft>
                <a:spcPts val="0"/>
              </a:spcAft>
              <a:buClrTx/>
              <a:buSzTx/>
            </a:pPr>
            <a:r>
              <a:rPr lang="zh-CN" altLang="en-US" dirty="0"/>
              <a:t>单击此处编辑文本</a:t>
            </a:r>
            <a:endParaRPr lang="zh-CN" alt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通用">
    <p:spTree>
      <p:nvGrpSpPr>
        <p:cNvPr id="1" name=""/>
        <p:cNvGrpSpPr/>
        <p:nvPr/>
      </p:nvGrpSpPr>
      <p:grpSpPr>
        <a:xfrm>
          <a:off x="0" y="0"/>
          <a:ext cx="0" cy="0"/>
          <a:chOff x="0" y="0"/>
          <a:chExt cx="0" cy="0"/>
        </a:xfrm>
      </p:grpSpPr>
      <p:pic>
        <p:nvPicPr>
          <p:cNvPr id="7" name="图片 6"/>
          <p:cNvPicPr/>
          <p:nvPr>
            <p:custDataLst>
              <p:tags r:id="rId2"/>
            </p:custDataLst>
          </p:nvPr>
        </p:nvPicPr>
        <p:blipFill>
          <a:blip r:embed="rId3" r:link="rId4" cstate="print">
            <a:extLst>
              <a:ext uri="{28A0092B-C50C-407E-A947-70E740481C1C}">
                <a14:useLocalDpi xmlns:a14="http://schemas.microsoft.com/office/drawing/2010/main" val="0"/>
              </a:ext>
            </a:extLst>
          </a:blip>
          <a:stretch>
            <a:fillRect/>
          </a:stretch>
        </p:blipFill>
        <p:spPr>
          <a:xfrm>
            <a:off x="0" y="0"/>
            <a:ext cx="540068" cy="723900"/>
          </a:xfrm>
          <a:prstGeom prst="rect">
            <a:avLst/>
          </a:prstGeom>
        </p:spPr>
      </p:pic>
      <p:pic>
        <p:nvPicPr>
          <p:cNvPr id="6" name="图片 5"/>
          <p:cNvPicPr/>
          <p:nvPr>
            <p:custDataLst>
              <p:tags r:id="rId5"/>
            </p:custDataLst>
          </p:nvPr>
        </p:nvPicPr>
        <p:blipFill>
          <a:blip r:embed="rId6" r:link="rId7" cstate="print">
            <a:extLst>
              <a:ext uri="{28A0092B-C50C-407E-A947-70E740481C1C}">
                <a14:useLocalDpi xmlns:a14="http://schemas.microsoft.com/office/drawing/2010/main" val="0"/>
              </a:ext>
            </a:extLst>
          </a:blip>
          <a:stretch>
            <a:fillRect/>
          </a:stretch>
        </p:blipFill>
        <p:spPr>
          <a:xfrm>
            <a:off x="8603933" y="0"/>
            <a:ext cx="540068" cy="723900"/>
          </a:xfrm>
          <a:prstGeom prst="rect">
            <a:avLst/>
          </a:prstGeom>
        </p:spPr>
      </p:pic>
      <p:sp>
        <p:nvSpPr>
          <p:cNvPr id="2" name="标题 1"/>
          <p:cNvSpPr>
            <a:spLocks noGrp="1"/>
          </p:cNvSpPr>
          <p:nvPr>
            <p:ph type="title"/>
            <p:custDataLst>
              <p:tags r:id="rId8"/>
            </p:custDataLst>
          </p:nvPr>
        </p:nvSpPr>
        <p:spPr/>
        <p:txBody>
          <a:bodyPr/>
          <a:lstStyle>
            <a:lvl1pPr>
              <a:defRPr b="0" baseline="0">
                <a:solidFill>
                  <a:schemeClr val="tx1"/>
                </a:solidFill>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9"/>
            </p:custDataLst>
          </p:nvPr>
        </p:nvSpPr>
        <p:spPr/>
        <p:txBody>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0"/>
            </p:custDataLst>
          </p:nvPr>
        </p:nvSpPr>
        <p:spPr/>
        <p:txBody>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11"/>
            </p:custDataLst>
          </p:nvPr>
        </p:nvSpPr>
        <p:spPr/>
        <p:txBody>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相框">
    <p:spTree>
      <p:nvGrpSpPr>
        <p:cNvPr id="1" name=""/>
        <p:cNvGrpSpPr/>
        <p:nvPr/>
      </p:nvGrpSpPr>
      <p:grpSpPr>
        <a:xfrm>
          <a:off x="0" y="0"/>
          <a:ext cx="0" cy="0"/>
          <a:chOff x="0" y="0"/>
          <a:chExt cx="0" cy="0"/>
        </a:xfrm>
      </p:grpSpPr>
      <p:sp>
        <p:nvSpPr>
          <p:cNvPr id="10" name="矩形 9"/>
          <p:cNvSpPr/>
          <p:nvPr>
            <p:custDataLst>
              <p:tags r:id="rId2"/>
            </p:custDataLst>
          </p:nvPr>
        </p:nvSpPr>
        <p:spPr>
          <a:xfrm>
            <a:off x="219056" y="303809"/>
            <a:ext cx="8705888" cy="6250382"/>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pic>
        <p:nvPicPr>
          <p:cNvPr id="9" name="图片 8"/>
          <p:cNvPicPr/>
          <p:nvPr>
            <p:custDataLst>
              <p:tags r:id="rId3"/>
            </p:custDataLst>
          </p:nvPr>
        </p:nvPicPr>
        <p:blipFill>
          <a:blip r:embed="rId4" r:link="rId5" cstate="print">
            <a:extLst>
              <a:ext uri="{28A0092B-C50C-407E-A947-70E740481C1C}">
                <a14:useLocalDpi xmlns:a14="http://schemas.microsoft.com/office/drawing/2010/main" val="0"/>
              </a:ext>
            </a:extLst>
          </a:blip>
          <a:stretch>
            <a:fillRect/>
          </a:stretch>
        </p:blipFill>
        <p:spPr>
          <a:xfrm>
            <a:off x="0" y="0"/>
            <a:ext cx="540068" cy="723900"/>
          </a:xfrm>
          <a:prstGeom prst="rect">
            <a:avLst/>
          </a:prstGeom>
        </p:spPr>
      </p:pic>
      <p:pic>
        <p:nvPicPr>
          <p:cNvPr id="8" name="图片 7"/>
          <p:cNvPicPr/>
          <p:nvPr>
            <p:custDataLst>
              <p:tags r:id="rId6"/>
            </p:custDataLst>
          </p:nvPr>
        </p:nvPicPr>
        <p:blipFill>
          <a:blip r:embed="rId7" r:link="rId8" cstate="print">
            <a:extLst>
              <a:ext uri="{28A0092B-C50C-407E-A947-70E740481C1C}">
                <a14:useLocalDpi xmlns:a14="http://schemas.microsoft.com/office/drawing/2010/main" val="0"/>
              </a:ext>
            </a:extLst>
          </a:blip>
          <a:stretch>
            <a:fillRect/>
          </a:stretch>
        </p:blipFill>
        <p:spPr>
          <a:xfrm>
            <a:off x="8603933" y="0"/>
            <a:ext cx="540068" cy="723900"/>
          </a:xfrm>
          <a:prstGeom prst="rect">
            <a:avLst/>
          </a:prstGeom>
        </p:spPr>
      </p:pic>
      <p:sp>
        <p:nvSpPr>
          <p:cNvPr id="2" name="标题 1"/>
          <p:cNvSpPr>
            <a:spLocks noGrp="1"/>
          </p:cNvSpPr>
          <p:nvPr>
            <p:ph type="title" hasCustomPrompt="1"/>
            <p:custDataLst>
              <p:tags r:id="rId9"/>
            </p:custDataLst>
          </p:nvPr>
        </p:nvSpPr>
        <p:spPr>
          <a:xfrm>
            <a:off x="961200" y="1249200"/>
            <a:ext cx="7219800" cy="723600"/>
          </a:xfrm>
        </p:spPr>
        <p:txBody>
          <a:bodyPr anchor="ctr"/>
          <a:lstStyle>
            <a:lvl1pPr>
              <a:defRPr sz="2400" b="0" baseline="0">
                <a:solidFill>
                  <a:schemeClr val="tx1"/>
                </a:solidFill>
                <a:latin typeface="Arial" panose="020B0604020202020204" pitchFamily="34" charset="0"/>
                <a:ea typeface="微软雅黑" panose="020B0503020204020204" charset="-122"/>
              </a:defRPr>
            </a:lvl1pPr>
          </a:lstStyle>
          <a:p>
            <a:r>
              <a:rPr lang="zh-CN" altLang="en-US" dirty="0"/>
              <a:t>单击此处编辑标题</a:t>
            </a:r>
            <a:endParaRPr lang="zh-CN" altLang="en-US" dirty="0"/>
          </a:p>
        </p:txBody>
      </p:sp>
      <p:sp>
        <p:nvSpPr>
          <p:cNvPr id="7" name="内容占位符 6"/>
          <p:cNvSpPr>
            <a:spLocks noGrp="1"/>
          </p:cNvSpPr>
          <p:nvPr>
            <p:ph sz="quarter" idx="13"/>
            <p:custDataLst>
              <p:tags r:id="rId10"/>
            </p:custDataLst>
          </p:nvPr>
        </p:nvSpPr>
        <p:spPr>
          <a:xfrm>
            <a:off x="960835" y="2163600"/>
            <a:ext cx="7219950" cy="3445200"/>
          </a:xfrm>
        </p:spPr>
        <p:txBody>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3" name="日期占位符 2"/>
          <p:cNvSpPr>
            <a:spLocks noGrp="1"/>
          </p:cNvSpPr>
          <p:nvPr>
            <p:ph type="dt" sz="half" idx="10"/>
            <p:custDataLst>
              <p:tags r:id="rId11"/>
            </p:custDataLst>
          </p:nvPr>
        </p:nvSpPr>
        <p:spPr/>
        <p:txBody>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2"/>
            </p:custDataLst>
          </p:nvPr>
        </p:nvSpPr>
        <p:spPr/>
        <p:txBody>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13"/>
            </p:custDataLst>
          </p:nvPr>
        </p:nvSpPr>
        <p:spPr/>
        <p:txBody>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左右">
    <p:spTree>
      <p:nvGrpSpPr>
        <p:cNvPr id="1" name=""/>
        <p:cNvGrpSpPr/>
        <p:nvPr/>
      </p:nvGrpSpPr>
      <p:grpSpPr>
        <a:xfrm>
          <a:off x="0" y="0"/>
          <a:ext cx="0" cy="0"/>
          <a:chOff x="0" y="0"/>
          <a:chExt cx="0" cy="0"/>
        </a:xfrm>
      </p:grpSpPr>
      <p:sp>
        <p:nvSpPr>
          <p:cNvPr id="10" name="矩形 9"/>
          <p:cNvSpPr/>
          <p:nvPr>
            <p:custDataLst>
              <p:tags r:id="rId2"/>
            </p:custDataLst>
          </p:nvPr>
        </p:nvSpPr>
        <p:spPr>
          <a:xfrm>
            <a:off x="0" y="0"/>
            <a:ext cx="3618452" cy="6858000"/>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pic>
        <p:nvPicPr>
          <p:cNvPr id="8" name="图片 7"/>
          <p:cNvPicPr/>
          <p:nvPr>
            <p:custDataLst>
              <p:tags r:id="rId3"/>
            </p:custDataLst>
          </p:nvPr>
        </p:nvPicPr>
        <p:blipFill>
          <a:blip r:embed="rId4" r:link="rId5" cstate="print">
            <a:extLst>
              <a:ext uri="{28A0092B-C50C-407E-A947-70E740481C1C}">
                <a14:useLocalDpi xmlns:a14="http://schemas.microsoft.com/office/drawing/2010/main" val="0"/>
              </a:ext>
            </a:extLst>
          </a:blip>
          <a:stretch>
            <a:fillRect/>
          </a:stretch>
        </p:blipFill>
        <p:spPr>
          <a:xfrm>
            <a:off x="8603933" y="0"/>
            <a:ext cx="540068" cy="723900"/>
          </a:xfrm>
          <a:prstGeom prst="rect">
            <a:avLst/>
          </a:prstGeom>
        </p:spPr>
      </p:pic>
      <p:sp>
        <p:nvSpPr>
          <p:cNvPr id="2" name="标题 1"/>
          <p:cNvSpPr>
            <a:spLocks noGrp="1"/>
          </p:cNvSpPr>
          <p:nvPr>
            <p:ph type="title" hasCustomPrompt="1"/>
            <p:custDataLst>
              <p:tags r:id="rId6"/>
            </p:custDataLst>
          </p:nvPr>
        </p:nvSpPr>
        <p:spPr>
          <a:xfrm>
            <a:off x="437400" y="770400"/>
            <a:ext cx="2970000" cy="882000"/>
          </a:xfrm>
        </p:spPr>
        <p:txBody>
          <a:bodyPr anchor="ctr" anchorCtr="0"/>
          <a:lstStyle>
            <a:lvl1pPr>
              <a:defRPr sz="2700" b="0" baseline="0">
                <a:solidFill>
                  <a:schemeClr val="tx1"/>
                </a:solidFill>
                <a:latin typeface="Arial" panose="020B0604020202020204" pitchFamily="34" charset="0"/>
                <a:ea typeface="微软雅黑" panose="020B0503020204020204" charset="-122"/>
              </a:defRPr>
            </a:lvl1pPr>
          </a:lstStyle>
          <a:p>
            <a:r>
              <a:rPr lang="zh-CN" altLang="en-US" dirty="0"/>
              <a:t>单击编辑标题</a:t>
            </a:r>
            <a:endParaRPr lang="zh-CN" altLang="en-US" dirty="0"/>
          </a:p>
        </p:txBody>
      </p:sp>
      <p:sp>
        <p:nvSpPr>
          <p:cNvPr id="3" name="日期占位符 2"/>
          <p:cNvSpPr>
            <a:spLocks noGrp="1"/>
          </p:cNvSpPr>
          <p:nvPr>
            <p:ph type="dt" sz="half" idx="10"/>
            <p:custDataLst>
              <p:tags r:id="rId7"/>
            </p:custDataLst>
          </p:nvPr>
        </p:nvSpPr>
        <p:spPr/>
        <p:txBody>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8"/>
            </p:custDataLst>
          </p:nvPr>
        </p:nvSpPr>
        <p:spPr/>
        <p:txBody>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9"/>
            </p:custDataLst>
          </p:nvPr>
        </p:nvSpPr>
        <p:spPr/>
        <p:txBody>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10"/>
            </p:custDataLst>
          </p:nvPr>
        </p:nvSpPr>
        <p:spPr>
          <a:xfrm>
            <a:off x="440100" y="1764000"/>
            <a:ext cx="2967300" cy="4093200"/>
          </a:xfrm>
        </p:spPr>
        <p:txBody>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11"/>
            </p:custDataLst>
          </p:nvPr>
        </p:nvSpPr>
        <p:spPr>
          <a:xfrm>
            <a:off x="3825900" y="769938"/>
            <a:ext cx="4860000" cy="5087937"/>
          </a:xfrm>
        </p:spPr>
        <p:txBody>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上下">
    <p:spTree>
      <p:nvGrpSpPr>
        <p:cNvPr id="1" name=""/>
        <p:cNvGrpSpPr/>
        <p:nvPr/>
      </p:nvGrpSpPr>
      <p:grpSpPr>
        <a:xfrm>
          <a:off x="0" y="0"/>
          <a:ext cx="0" cy="0"/>
          <a:chOff x="0" y="0"/>
          <a:chExt cx="0" cy="0"/>
        </a:xfrm>
      </p:grpSpPr>
      <p:sp>
        <p:nvSpPr>
          <p:cNvPr id="11" name="矩形 10"/>
          <p:cNvSpPr/>
          <p:nvPr>
            <p:custDataLst>
              <p:tags r:id="rId2"/>
            </p:custDataLst>
          </p:nvPr>
        </p:nvSpPr>
        <p:spPr>
          <a:xfrm>
            <a:off x="0" y="0"/>
            <a:ext cx="9144000" cy="2664333"/>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pic>
        <p:nvPicPr>
          <p:cNvPr id="10" name="图片 9"/>
          <p:cNvPicPr/>
          <p:nvPr>
            <p:custDataLst>
              <p:tags r:id="rId3"/>
            </p:custDataLst>
          </p:nvPr>
        </p:nvPicPr>
        <p:blipFill>
          <a:blip r:embed="rId4" r:link="rId5" cstate="print">
            <a:extLst>
              <a:ext uri="{28A0092B-C50C-407E-A947-70E740481C1C}">
                <a14:useLocalDpi xmlns:a14="http://schemas.microsoft.com/office/drawing/2010/main" val="0"/>
              </a:ext>
            </a:extLst>
          </a:blip>
          <a:stretch>
            <a:fillRect/>
          </a:stretch>
        </p:blipFill>
        <p:spPr>
          <a:xfrm>
            <a:off x="0" y="0"/>
            <a:ext cx="540068" cy="723900"/>
          </a:xfrm>
          <a:prstGeom prst="rect">
            <a:avLst/>
          </a:prstGeom>
        </p:spPr>
      </p:pic>
      <p:pic>
        <p:nvPicPr>
          <p:cNvPr id="8" name="图片 7"/>
          <p:cNvPicPr/>
          <p:nvPr>
            <p:custDataLst>
              <p:tags r:id="rId6"/>
            </p:custDataLst>
          </p:nvPr>
        </p:nvPicPr>
        <p:blipFill>
          <a:blip r:embed="rId7" r:link="rId8" cstate="print">
            <a:extLst>
              <a:ext uri="{28A0092B-C50C-407E-A947-70E740481C1C}">
                <a14:useLocalDpi xmlns:a14="http://schemas.microsoft.com/office/drawing/2010/main" val="0"/>
              </a:ext>
            </a:extLst>
          </a:blip>
          <a:stretch>
            <a:fillRect/>
          </a:stretch>
        </p:blipFill>
        <p:spPr>
          <a:xfrm>
            <a:off x="8603933" y="0"/>
            <a:ext cx="540068" cy="723900"/>
          </a:xfrm>
          <a:prstGeom prst="rect">
            <a:avLst/>
          </a:prstGeom>
        </p:spPr>
      </p:pic>
      <p:sp>
        <p:nvSpPr>
          <p:cNvPr id="2" name="标题 1"/>
          <p:cNvSpPr>
            <a:spLocks noGrp="1"/>
          </p:cNvSpPr>
          <p:nvPr>
            <p:ph type="title"/>
            <p:custDataLst>
              <p:tags r:id="rId9"/>
            </p:custDataLst>
          </p:nvPr>
        </p:nvSpPr>
        <p:spPr>
          <a:xfrm>
            <a:off x="459000" y="781200"/>
            <a:ext cx="8232300" cy="626400"/>
          </a:xfrm>
        </p:spPr>
        <p:txBody>
          <a:bodyPr anchor="ctr"/>
          <a:lstStyle>
            <a:lvl1pPr algn="ctr">
              <a:defRPr sz="2700" b="0" baseline="0">
                <a:solidFill>
                  <a:schemeClr val="tx1"/>
                </a:solidFill>
                <a:latin typeface="Arial" panose="020B0604020202020204" pitchFamily="34" charset="0"/>
                <a:ea typeface="微软雅黑" panose="020B0503020204020204" charset="-122"/>
              </a:defRPr>
            </a:lvl1pPr>
          </a:lstStyle>
          <a:p>
            <a:r>
              <a:rPr lang="zh-CN" altLang="en-US"/>
              <a:t>单击此处编辑母版标题样式</a:t>
            </a:r>
            <a:endParaRPr lang="zh-CN" altLang="en-US"/>
          </a:p>
        </p:txBody>
      </p:sp>
      <p:sp>
        <p:nvSpPr>
          <p:cNvPr id="3" name="日期占位符 2"/>
          <p:cNvSpPr>
            <a:spLocks noGrp="1"/>
          </p:cNvSpPr>
          <p:nvPr>
            <p:ph type="dt" sz="half" idx="10"/>
            <p:custDataLst>
              <p:tags r:id="rId10"/>
            </p:custDataLst>
          </p:nvPr>
        </p:nvSpPr>
        <p:spPr/>
        <p:txBody>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1"/>
            </p:custDataLst>
          </p:nvPr>
        </p:nvSpPr>
        <p:spPr/>
        <p:txBody>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12"/>
            </p:custDataLst>
          </p:nvPr>
        </p:nvSpPr>
        <p:spPr/>
        <p:txBody>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13"/>
            </p:custDataLst>
          </p:nvPr>
        </p:nvSpPr>
        <p:spPr>
          <a:xfrm>
            <a:off x="459000" y="1659600"/>
            <a:ext cx="8231981" cy="828000"/>
          </a:xfrm>
        </p:spPr>
        <p:txBody>
          <a:bodyPr/>
          <a:lstStyle>
            <a:lvl1pPr algn="ct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
        <p:nvSpPr>
          <p:cNvPr id="9" name="内容占位符 8"/>
          <p:cNvSpPr>
            <a:spLocks noGrp="1"/>
          </p:cNvSpPr>
          <p:nvPr>
            <p:ph sz="quarter" idx="14"/>
            <p:custDataLst>
              <p:tags r:id="rId14"/>
            </p:custDataLst>
          </p:nvPr>
        </p:nvSpPr>
        <p:spPr>
          <a:xfrm>
            <a:off x="459581" y="2808000"/>
            <a:ext cx="8224200" cy="3430800"/>
          </a:xfrm>
        </p:spPr>
        <p:txBody>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下上">
    <p:spTree>
      <p:nvGrpSpPr>
        <p:cNvPr id="1" name=""/>
        <p:cNvGrpSpPr/>
        <p:nvPr/>
      </p:nvGrpSpPr>
      <p:grpSpPr>
        <a:xfrm>
          <a:off x="0" y="0"/>
          <a:ext cx="0" cy="0"/>
          <a:chOff x="0" y="0"/>
          <a:chExt cx="0" cy="0"/>
        </a:xfrm>
      </p:grpSpPr>
      <p:sp>
        <p:nvSpPr>
          <p:cNvPr id="11" name="矩形 10"/>
          <p:cNvSpPr/>
          <p:nvPr>
            <p:custDataLst>
              <p:tags r:id="rId2"/>
            </p:custDataLst>
          </p:nvPr>
        </p:nvSpPr>
        <p:spPr>
          <a:xfrm>
            <a:off x="0" y="5028971"/>
            <a:ext cx="9144000" cy="1829029"/>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pic>
        <p:nvPicPr>
          <p:cNvPr id="10" name="图片 9"/>
          <p:cNvPicPr/>
          <p:nvPr>
            <p:custDataLst>
              <p:tags r:id="rId3"/>
            </p:custDataLst>
          </p:nvPr>
        </p:nvPicPr>
        <p:blipFill>
          <a:blip r:embed="rId4" r:link="rId5" cstate="print">
            <a:extLst>
              <a:ext uri="{28A0092B-C50C-407E-A947-70E740481C1C}">
                <a14:useLocalDpi xmlns:a14="http://schemas.microsoft.com/office/drawing/2010/main" val="0"/>
              </a:ext>
            </a:extLst>
          </a:blip>
          <a:stretch>
            <a:fillRect/>
          </a:stretch>
        </p:blipFill>
        <p:spPr>
          <a:xfrm>
            <a:off x="0" y="0"/>
            <a:ext cx="540068" cy="723900"/>
          </a:xfrm>
          <a:prstGeom prst="rect">
            <a:avLst/>
          </a:prstGeom>
        </p:spPr>
      </p:pic>
      <p:pic>
        <p:nvPicPr>
          <p:cNvPr id="8" name="图片 7"/>
          <p:cNvPicPr/>
          <p:nvPr>
            <p:custDataLst>
              <p:tags r:id="rId6"/>
            </p:custDataLst>
          </p:nvPr>
        </p:nvPicPr>
        <p:blipFill>
          <a:blip r:embed="rId7" r:link="rId8" cstate="print">
            <a:extLst>
              <a:ext uri="{28A0092B-C50C-407E-A947-70E740481C1C}">
                <a14:useLocalDpi xmlns:a14="http://schemas.microsoft.com/office/drawing/2010/main" val="0"/>
              </a:ext>
            </a:extLst>
          </a:blip>
          <a:stretch>
            <a:fillRect/>
          </a:stretch>
        </p:blipFill>
        <p:spPr>
          <a:xfrm>
            <a:off x="8603933" y="0"/>
            <a:ext cx="540068" cy="723900"/>
          </a:xfrm>
          <a:prstGeom prst="rect">
            <a:avLst/>
          </a:prstGeom>
        </p:spPr>
      </p:pic>
      <p:sp>
        <p:nvSpPr>
          <p:cNvPr id="2" name="标题 1"/>
          <p:cNvSpPr>
            <a:spLocks noGrp="1"/>
          </p:cNvSpPr>
          <p:nvPr>
            <p:ph type="title"/>
            <p:custDataLst>
              <p:tags r:id="rId9"/>
            </p:custDataLst>
          </p:nvPr>
        </p:nvSpPr>
        <p:spPr>
          <a:xfrm>
            <a:off x="453600" y="669600"/>
            <a:ext cx="8232300" cy="565200"/>
          </a:xfrm>
        </p:spPr>
        <p:txBody>
          <a:bodyPr anchor="ctr" anchorCtr="0"/>
          <a:lstStyle>
            <a:lvl1pPr algn="ctr">
              <a:defRPr sz="2400" b="0" baseline="0">
                <a:solidFill>
                  <a:schemeClr val="tx1"/>
                </a:solidFill>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10"/>
            </p:custDataLst>
          </p:nvPr>
        </p:nvSpPr>
        <p:spPr/>
        <p:txBody>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1"/>
            </p:custDataLst>
          </p:nvPr>
        </p:nvSpPr>
        <p:spPr/>
        <p:txBody>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12"/>
            </p:custDataLst>
          </p:nvPr>
        </p:nvSpPr>
        <p:spPr/>
        <p:txBody>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13"/>
            </p:custDataLst>
          </p:nvPr>
        </p:nvSpPr>
        <p:spPr>
          <a:xfrm>
            <a:off x="453628" y="1681200"/>
            <a:ext cx="8243100" cy="3211200"/>
          </a:xfrm>
        </p:spPr>
        <p:txBody>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文本占位符 8"/>
          <p:cNvSpPr>
            <a:spLocks noGrp="1"/>
          </p:cNvSpPr>
          <p:nvPr>
            <p:ph type="body" sz="quarter" idx="14"/>
            <p:custDataLst>
              <p:tags r:id="rId14"/>
            </p:custDataLst>
          </p:nvPr>
        </p:nvSpPr>
        <p:spPr>
          <a:xfrm>
            <a:off x="445500" y="5180400"/>
            <a:ext cx="8251200" cy="1011600"/>
          </a:xfrm>
        </p:spPr>
        <p:txBody>
          <a:bodyPr/>
          <a:lstStyle>
            <a:lvl1pP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导航">
    <p:spTree>
      <p:nvGrpSpPr>
        <p:cNvPr id="1" name=""/>
        <p:cNvGrpSpPr/>
        <p:nvPr/>
      </p:nvGrpSpPr>
      <p:grpSpPr>
        <a:xfrm>
          <a:off x="0" y="0"/>
          <a:ext cx="0" cy="0"/>
          <a:chOff x="0" y="0"/>
          <a:chExt cx="0" cy="0"/>
        </a:xfrm>
      </p:grpSpPr>
      <p:sp>
        <p:nvSpPr>
          <p:cNvPr id="14" name="矩形 13"/>
          <p:cNvSpPr/>
          <p:nvPr>
            <p:custDataLst>
              <p:tags r:id="rId2"/>
            </p:custDataLst>
          </p:nvPr>
        </p:nvSpPr>
        <p:spPr>
          <a:xfrm>
            <a:off x="0" y="0"/>
            <a:ext cx="9144000" cy="914400"/>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pic>
        <p:nvPicPr>
          <p:cNvPr id="12" name="图片 11"/>
          <p:cNvPicPr/>
          <p:nvPr>
            <p:custDataLst>
              <p:tags r:id="rId3"/>
            </p:custDataLst>
          </p:nvPr>
        </p:nvPicPr>
        <p:blipFill>
          <a:blip r:embed="rId4" r:link="rId5" cstate="print">
            <a:extLst>
              <a:ext uri="{28A0092B-C50C-407E-A947-70E740481C1C}">
                <a14:useLocalDpi xmlns:a14="http://schemas.microsoft.com/office/drawing/2010/main" val="0"/>
              </a:ext>
            </a:extLst>
          </a:blip>
          <a:stretch>
            <a:fillRect/>
          </a:stretch>
        </p:blipFill>
        <p:spPr>
          <a:xfrm>
            <a:off x="8603933" y="6134100"/>
            <a:ext cx="540068" cy="723900"/>
          </a:xfrm>
          <a:prstGeom prst="rect">
            <a:avLst/>
          </a:prstGeom>
        </p:spPr>
      </p:pic>
      <p:pic>
        <p:nvPicPr>
          <p:cNvPr id="10" name="图片 9"/>
          <p:cNvPicPr/>
          <p:nvPr>
            <p:custDataLst>
              <p:tags r:id="rId6"/>
            </p:custDataLst>
          </p:nvPr>
        </p:nvPicPr>
        <p:blipFill>
          <a:blip r:embed="rId7" r:link="rId8" cstate="print">
            <a:extLst>
              <a:ext uri="{28A0092B-C50C-407E-A947-70E740481C1C}">
                <a14:useLocalDpi xmlns:a14="http://schemas.microsoft.com/office/drawing/2010/main" val="0"/>
              </a:ext>
            </a:extLst>
          </a:blip>
          <a:stretch>
            <a:fillRect/>
          </a:stretch>
        </p:blipFill>
        <p:spPr>
          <a:xfrm>
            <a:off x="0" y="6134100"/>
            <a:ext cx="540068" cy="723900"/>
          </a:xfrm>
          <a:prstGeom prst="rect">
            <a:avLst/>
          </a:prstGeom>
        </p:spPr>
      </p:pic>
      <p:sp>
        <p:nvSpPr>
          <p:cNvPr id="2" name="标题 1"/>
          <p:cNvSpPr>
            <a:spLocks noGrp="1"/>
          </p:cNvSpPr>
          <p:nvPr>
            <p:ph type="title"/>
            <p:custDataLst>
              <p:tags r:id="rId9"/>
            </p:custDataLst>
          </p:nvPr>
        </p:nvSpPr>
        <p:spPr>
          <a:xfrm>
            <a:off x="434700" y="237600"/>
            <a:ext cx="8278200" cy="441964"/>
          </a:xfrm>
        </p:spPr>
        <p:txBody>
          <a:bodyPr/>
          <a:lstStyle>
            <a:lvl1pPr>
              <a:defRPr b="0" baseline="0">
                <a:solidFill>
                  <a:schemeClr val="tx1"/>
                </a:solidFill>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10"/>
            </p:custDataLst>
          </p:nvPr>
        </p:nvSpPr>
        <p:spPr/>
        <p:txBody>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1"/>
            </p:custDataLst>
          </p:nvPr>
        </p:nvSpPr>
        <p:spPr/>
        <p:txBody>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12"/>
            </p:custDataLst>
          </p:nvPr>
        </p:nvSpPr>
        <p:spPr/>
        <p:txBody>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13"/>
            </p:custDataLst>
          </p:nvPr>
        </p:nvSpPr>
        <p:spPr>
          <a:xfrm>
            <a:off x="434700" y="1663200"/>
            <a:ext cx="4006800" cy="2894400"/>
          </a:xfrm>
        </p:spPr>
        <p:txBody>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14"/>
            </p:custDataLst>
          </p:nvPr>
        </p:nvSpPr>
        <p:spPr>
          <a:xfrm>
            <a:off x="4681800" y="1663200"/>
            <a:ext cx="4025700" cy="2894400"/>
          </a:xfrm>
        </p:spPr>
        <p:txBody>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1" name="文本占位符 10"/>
          <p:cNvSpPr>
            <a:spLocks noGrp="1"/>
          </p:cNvSpPr>
          <p:nvPr>
            <p:ph type="body" sz="quarter" idx="15"/>
            <p:custDataLst>
              <p:tags r:id="rId15"/>
            </p:custDataLst>
          </p:nvPr>
        </p:nvSpPr>
        <p:spPr>
          <a:xfrm>
            <a:off x="429300" y="4816800"/>
            <a:ext cx="4006800" cy="781200"/>
          </a:xfrm>
        </p:spPr>
        <p:txBody>
          <a:bodyPr/>
          <a:lstStyle>
            <a:lvl1pP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
        <p:nvSpPr>
          <p:cNvPr id="13" name="文本占位符 12"/>
          <p:cNvSpPr>
            <a:spLocks noGrp="1"/>
          </p:cNvSpPr>
          <p:nvPr>
            <p:ph type="body" sz="quarter" idx="16"/>
            <p:custDataLst>
              <p:tags r:id="rId16"/>
            </p:custDataLst>
          </p:nvPr>
        </p:nvSpPr>
        <p:spPr>
          <a:xfrm>
            <a:off x="4689900" y="4813200"/>
            <a:ext cx="4025700" cy="781200"/>
          </a:xfrm>
        </p:spPr>
        <p:txBody>
          <a:bodyPr/>
          <a:lstStyle>
            <a:lvl1pP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腰带">
    <p:spTree>
      <p:nvGrpSpPr>
        <p:cNvPr id="1" name=""/>
        <p:cNvGrpSpPr/>
        <p:nvPr/>
      </p:nvGrpSpPr>
      <p:grpSpPr>
        <a:xfrm>
          <a:off x="0" y="0"/>
          <a:ext cx="0" cy="0"/>
          <a:chOff x="0" y="0"/>
          <a:chExt cx="0" cy="0"/>
        </a:xfrm>
      </p:grpSpPr>
      <p:sp>
        <p:nvSpPr>
          <p:cNvPr id="10" name="矩形 9"/>
          <p:cNvSpPr/>
          <p:nvPr>
            <p:custDataLst>
              <p:tags r:id="rId2"/>
            </p:custDataLst>
          </p:nvPr>
        </p:nvSpPr>
        <p:spPr>
          <a:xfrm>
            <a:off x="0" y="953691"/>
            <a:ext cx="9144000" cy="4950618"/>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350"/>
              <a:t>s</a:t>
            </a:r>
            <a:endParaRPr lang="en-US" altLang="zh-CN" sz="1350"/>
          </a:p>
        </p:txBody>
      </p:sp>
      <p:pic>
        <p:nvPicPr>
          <p:cNvPr id="9" name="图片 8"/>
          <p:cNvPicPr/>
          <p:nvPr>
            <p:custDataLst>
              <p:tags r:id="rId3"/>
            </p:custDataLst>
          </p:nvPr>
        </p:nvPicPr>
        <p:blipFill>
          <a:blip r:embed="rId4" r:link="rId5">
            <a:extLst>
              <a:ext uri="{28A0092B-C50C-407E-A947-70E740481C1C}">
                <a14:useLocalDpi xmlns:a14="http://schemas.microsoft.com/office/drawing/2010/main" val="0"/>
              </a:ext>
            </a:extLst>
          </a:blip>
          <a:stretch>
            <a:fillRect/>
          </a:stretch>
        </p:blipFill>
        <p:spPr>
          <a:xfrm>
            <a:off x="7928848" y="5229225"/>
            <a:ext cx="1215152" cy="1628775"/>
          </a:xfrm>
          <a:prstGeom prst="rect">
            <a:avLst/>
          </a:prstGeom>
        </p:spPr>
      </p:pic>
      <p:pic>
        <p:nvPicPr>
          <p:cNvPr id="8" name="图片 7"/>
          <p:cNvPicPr/>
          <p:nvPr>
            <p:custDataLst>
              <p:tags r:id="rId6"/>
            </p:custDataLst>
          </p:nvPr>
        </p:nvPicPr>
        <p:blipFill>
          <a:blip r:embed="rId7" r:link="rId8">
            <a:extLst>
              <a:ext uri="{28A0092B-C50C-407E-A947-70E740481C1C}">
                <a14:useLocalDpi xmlns:a14="http://schemas.microsoft.com/office/drawing/2010/main" val="0"/>
              </a:ext>
            </a:extLst>
          </a:blip>
          <a:stretch>
            <a:fillRect/>
          </a:stretch>
        </p:blipFill>
        <p:spPr>
          <a:xfrm>
            <a:off x="0" y="5229225"/>
            <a:ext cx="1215152" cy="1628775"/>
          </a:xfrm>
          <a:prstGeom prst="rect">
            <a:avLst/>
          </a:prstGeom>
        </p:spPr>
      </p:pic>
      <p:sp>
        <p:nvSpPr>
          <p:cNvPr id="2" name="标题 1"/>
          <p:cNvSpPr>
            <a:spLocks noGrp="1"/>
          </p:cNvSpPr>
          <p:nvPr>
            <p:ph type="title" hasCustomPrompt="1"/>
            <p:custDataLst>
              <p:tags r:id="rId9"/>
            </p:custDataLst>
          </p:nvPr>
        </p:nvSpPr>
        <p:spPr>
          <a:xfrm>
            <a:off x="1142100" y="1339200"/>
            <a:ext cx="6858000" cy="2386800"/>
          </a:xfrm>
        </p:spPr>
        <p:txBody>
          <a:bodyPr anchor="b"/>
          <a:lstStyle>
            <a:lvl1pPr algn="ctr">
              <a:defRPr sz="4500" b="0" baseline="0">
                <a:solidFill>
                  <a:schemeClr val="tx1"/>
                </a:solidFill>
                <a:latin typeface="Arial" panose="020B0604020202020204" pitchFamily="34" charset="0"/>
                <a:ea typeface="微软雅黑" panose="020B0503020204020204" charset="-122"/>
              </a:defRPr>
            </a:lvl1pPr>
          </a:lstStyle>
          <a:p>
            <a:r>
              <a:rPr lang="zh-CN" altLang="en-US" dirty="0"/>
              <a:t>单击此处编辑标题</a:t>
            </a:r>
            <a:endParaRPr lang="zh-CN" altLang="en-US" dirty="0"/>
          </a:p>
        </p:txBody>
      </p:sp>
      <p:sp>
        <p:nvSpPr>
          <p:cNvPr id="3" name="日期占位符 2"/>
          <p:cNvSpPr>
            <a:spLocks noGrp="1"/>
          </p:cNvSpPr>
          <p:nvPr>
            <p:ph type="dt" sz="half" idx="10"/>
            <p:custDataLst>
              <p:tags r:id="rId10"/>
            </p:custDataLst>
          </p:nvPr>
        </p:nvSpPr>
        <p:spPr/>
        <p:txBody>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1"/>
            </p:custDataLst>
          </p:nvPr>
        </p:nvSpPr>
        <p:spPr/>
        <p:txBody>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12"/>
            </p:custDataLst>
          </p:nvPr>
        </p:nvSpPr>
        <p:spPr/>
        <p:txBody>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13"/>
            </p:custDataLst>
          </p:nvPr>
        </p:nvSpPr>
        <p:spPr>
          <a:xfrm>
            <a:off x="1141810" y="3862800"/>
            <a:ext cx="6858000" cy="1656000"/>
          </a:xfrm>
        </p:spPr>
        <p:txBody>
          <a:bodyPr/>
          <a:lstStyle>
            <a:lvl1pPr algn="ct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pic>
        <p:nvPicPr>
          <p:cNvPr id="3" name="图片 2"/>
          <p:cNvPicPr>
            <a:picLocks noChangeAspect="1"/>
          </p:cNvPicPr>
          <p:nvPr>
            <p:custDataLst>
              <p:tags r:id="rId2"/>
            </p:custDataLst>
          </p:nvPr>
        </p:nvPicPr>
        <p:blipFill>
          <a:blip r:embed="rId3">
            <a:extLst>
              <a:ext uri="{28A0092B-C50C-407E-A947-70E740481C1C}">
                <a14:useLocalDpi xmlns:a14="http://schemas.microsoft.com/office/drawing/2010/main" val="0"/>
              </a:ext>
            </a:extLst>
          </a:blip>
          <a:stretch>
            <a:fillRect/>
          </a:stretch>
        </p:blipFill>
        <p:spPr>
          <a:xfrm>
            <a:off x="0" y="602"/>
            <a:ext cx="9144000" cy="6856796"/>
          </a:xfrm>
          <a:prstGeom prst="rect">
            <a:avLst/>
          </a:prstGeom>
        </p:spPr>
      </p:pic>
      <p:sp>
        <p:nvSpPr>
          <p:cNvPr id="16" name="日期占位符 15"/>
          <p:cNvSpPr>
            <a:spLocks noGrp="1"/>
          </p:cNvSpPr>
          <p:nvPr>
            <p:ph type="dt" sz="half" idx="10"/>
          </p:nvPr>
        </p:nvSpPr>
        <p:spPr>
          <a:xfrm>
            <a:off x="659807" y="6389433"/>
            <a:ext cx="2025000" cy="237600"/>
          </a:xfrm>
        </p:spPr>
        <p:txBody>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nvPr>
        </p:nvSpPr>
        <p:spPr>
          <a:xfrm>
            <a:off x="3087000" y="6389433"/>
            <a:ext cx="2970000" cy="237600"/>
          </a:xfrm>
        </p:spPr>
        <p:txBody>
          <a:bodyPr/>
          <a:lstStyle>
            <a:lvl1pPr>
              <a:defRPr>
                <a:latin typeface="Arial" panose="020B0604020202020204" pitchFamily="34" charset="0"/>
                <a:ea typeface="微软雅黑" panose="020B0503020204020204" charset="-122"/>
              </a:defRPr>
            </a:lvl1pPr>
          </a:lstStyle>
          <a:p>
            <a:endParaRPr lang="zh-CN" altLang="en-US" dirty="0"/>
          </a:p>
        </p:txBody>
      </p:sp>
      <p:sp>
        <p:nvSpPr>
          <p:cNvPr id="18" name="灯片编号占位符 17"/>
          <p:cNvSpPr>
            <a:spLocks noGrp="1"/>
          </p:cNvSpPr>
          <p:nvPr>
            <p:ph type="sldNum" sz="quarter" idx="12"/>
          </p:nvPr>
        </p:nvSpPr>
        <p:spPr>
          <a:xfrm>
            <a:off x="6457950" y="6389433"/>
            <a:ext cx="2025000" cy="237600"/>
          </a:xfrm>
        </p:spPr>
        <p:txBody>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2" name="标题 2"/>
          <p:cNvSpPr/>
          <p:nvPr>
            <p:ph type="ctrTitle" idx="2" hasCustomPrompt="1"/>
            <p:custDataLst>
              <p:tags r:id="rId4"/>
            </p:custDataLst>
          </p:nvPr>
        </p:nvSpPr>
        <p:spPr>
          <a:xfrm>
            <a:off x="4724452" y="2326597"/>
            <a:ext cx="3619024" cy="1384994"/>
          </a:xfrm>
        </p:spPr>
        <p:txBody>
          <a:bodyPr vert="horz" wrap="square" lIns="0" tIns="0" rIns="0" bIns="0" rtlCol="0" anchor="b" anchorCtr="0">
            <a:normAutofit lnSpcReduction="10000"/>
          </a:bodyPr>
          <a:lstStyle>
            <a:lvl1pPr marL="0" marR="0" lvl="0" algn="l" defTabSz="914400" rtl="0" eaLnBrk="1" fontAlgn="auto" latinLnBrk="0" hangingPunct="1">
              <a:lnSpc>
                <a:spcPct val="100000"/>
              </a:lnSpc>
              <a:spcBef>
                <a:spcPct val="0"/>
              </a:spcBef>
              <a:spcAft>
                <a:spcPts val="0"/>
              </a:spcAft>
              <a:buClrTx/>
              <a:buSzTx/>
              <a:buFontTx/>
              <a:buNone/>
              <a:defRPr kumimoji="0" lang="zh-CN" altLang="en-US" sz="4500" b="1" i="0" u="none" strike="noStrike" kern="1200" cap="none" spc="600" normalizeH="0" baseline="0" noProof="0" dirty="0">
                <a:ln>
                  <a:noFill/>
                </a:ln>
                <a:solidFill>
                  <a:schemeClr val="lt1"/>
                </a:solidFill>
                <a:effectLst/>
                <a:uLnTx/>
                <a:uFillTx/>
                <a:latin typeface="Arial" panose="020B0604020202020204" pitchFamily="34" charset="0"/>
                <a:ea typeface="汉仪旗黑-85S" panose="00020600040101010101" pitchFamily="18" charset="-122"/>
                <a:cs typeface="+mj-cs"/>
                <a:sym typeface="Arial" panose="020B0604020202020204" pitchFamily="34" charset="0"/>
              </a:defRPr>
            </a:lvl1pPr>
          </a:lstStyle>
          <a:p>
            <a:pPr lvl="0"/>
            <a:r>
              <a:rPr>
                <a:sym typeface="+mn-ea"/>
              </a:rPr>
              <a:t>编辑标题</a:t>
            </a:r>
            <a:endParaRPr>
              <a:sym typeface="+mn-ea"/>
            </a:endParaRPr>
          </a:p>
        </p:txBody>
      </p:sp>
      <p:sp>
        <p:nvSpPr>
          <p:cNvPr id="4" name="副标题 3"/>
          <p:cNvSpPr/>
          <p:nvPr>
            <p:ph type="subTitle" idx="3" hasCustomPrompt="1"/>
            <p:custDataLst>
              <p:tags r:id="rId5"/>
            </p:custDataLst>
          </p:nvPr>
        </p:nvSpPr>
        <p:spPr>
          <a:xfrm>
            <a:off x="4724452" y="4162133"/>
            <a:ext cx="3619500" cy="277654"/>
          </a:xfrm>
        </p:spPr>
        <p:txBody>
          <a:bodyPr vert="horz" wrap="square" lIns="0" tIns="0" rIns="0" bIns="0" rtlCol="0">
            <a:normAutofit/>
          </a:bodyPr>
          <a:lstStyle>
            <a:lvl1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defRPr kumimoji="0" lang="zh-CN" altLang="en-US" sz="1650" b="0" i="0" u="none" strike="noStrike" kern="1200" cap="none" spc="200" normalizeH="0" baseline="0" noProof="0" dirty="0">
                <a:ln>
                  <a:noFill/>
                </a:ln>
                <a:solidFill>
                  <a:schemeClr val="lt1"/>
                </a:solidFill>
                <a:effectLst/>
                <a:uLnTx/>
                <a:uFillTx/>
                <a:latin typeface="Arial" panose="020B0604020202020204" pitchFamily="34" charset="0"/>
                <a:ea typeface="微软雅黑" panose="020B0503020204020204" charset="-122"/>
                <a:cs typeface="+mn-cs"/>
                <a:sym typeface="Arial" panose="020B0604020202020204" pitchFamily="34" charset="0"/>
              </a:defRPr>
            </a:lvl1pPr>
            <a:lvl2pPr marL="342900" indent="0" algn="ctr" defTabSz="914400" rtl="0" eaLnBrk="1" fontAlgn="auto" latinLnBrk="0" hangingPunct="1">
              <a:lnSpc>
                <a:spcPct val="130000"/>
              </a:lnSpc>
              <a:spcBef>
                <a:spcPts val="0"/>
              </a:spcBef>
              <a:spcAft>
                <a:spcPts val="1000"/>
              </a:spcAft>
              <a:buFont typeface="Arial" panose="020B0604020202020204" pitchFamily="34" charset="0"/>
              <a:buNone/>
              <a:tabLst>
                <a:tab pos="1609725" algn="l"/>
              </a:tabLst>
              <a:defRPr sz="1500" u="none" strike="noStrike" kern="1200" cap="none" spc="150" normalizeH="0" baseline="0">
                <a:solidFill>
                  <a:schemeClr val="tx1">
                    <a:lumMod val="85000"/>
                    <a:lumOff val="15000"/>
                  </a:schemeClr>
                </a:solidFill>
                <a:uFillTx/>
                <a:latin typeface="微软雅黑" panose="020B0503020204020204" charset="-122"/>
                <a:ea typeface="微软雅黑" panose="020B0503020204020204" charset="-122"/>
                <a:cs typeface="+mn-cs"/>
              </a:defRPr>
            </a:lvl2pPr>
            <a:lvl3pPr marL="685800" indent="0" algn="ctr" defTabSz="914400" rtl="0" eaLnBrk="1" fontAlgn="auto" latinLnBrk="0" hangingPunct="1">
              <a:lnSpc>
                <a:spcPct val="130000"/>
              </a:lnSpc>
              <a:spcBef>
                <a:spcPts val="0"/>
              </a:spcBef>
              <a:spcAft>
                <a:spcPts val="1000"/>
              </a:spcAft>
              <a:buFont typeface="Arial" panose="020B0604020202020204" pitchFamily="34" charset="0"/>
              <a:buNone/>
              <a:defRPr sz="1350" u="none" strike="noStrike" kern="1200" cap="none" spc="150" normalizeH="0" baseline="0">
                <a:solidFill>
                  <a:schemeClr val="tx1">
                    <a:lumMod val="85000"/>
                    <a:lumOff val="15000"/>
                  </a:schemeClr>
                </a:solidFill>
                <a:uFillTx/>
                <a:latin typeface="微软雅黑" panose="020B0503020204020204" charset="-122"/>
                <a:ea typeface="微软雅黑" panose="020B0503020204020204" charset="-122"/>
                <a:cs typeface="+mn-cs"/>
              </a:defRPr>
            </a:lvl3pPr>
            <a:lvl4pPr marL="1028700" indent="0" algn="ctr" defTabSz="914400" rtl="0" eaLnBrk="1" fontAlgn="auto" latinLnBrk="0" hangingPunct="1">
              <a:lnSpc>
                <a:spcPct val="130000"/>
              </a:lnSpc>
              <a:spcBef>
                <a:spcPts val="0"/>
              </a:spcBef>
              <a:spcAft>
                <a:spcPts val="1000"/>
              </a:spcAft>
              <a:buFont typeface="Arial" panose="020B0604020202020204" pitchFamily="34" charset="0"/>
              <a:buNone/>
              <a:defRPr sz="1200" u="none" strike="noStrike" kern="1200" cap="none" spc="150" normalizeH="0" baseline="0">
                <a:solidFill>
                  <a:schemeClr val="tx1">
                    <a:lumMod val="85000"/>
                    <a:lumOff val="15000"/>
                  </a:schemeClr>
                </a:solidFill>
                <a:uFillTx/>
                <a:latin typeface="微软雅黑" panose="020B0503020204020204" charset="-122"/>
                <a:ea typeface="微软雅黑" panose="020B0503020204020204" charset="-122"/>
                <a:cs typeface="+mn-cs"/>
              </a:defRPr>
            </a:lvl4pPr>
            <a:lvl5pPr marL="1371600" indent="0" algn="ctr" defTabSz="914400" rtl="0" eaLnBrk="1" fontAlgn="auto" latinLnBrk="0" hangingPunct="1">
              <a:lnSpc>
                <a:spcPct val="130000"/>
              </a:lnSpc>
              <a:spcBef>
                <a:spcPts val="0"/>
              </a:spcBef>
              <a:spcAft>
                <a:spcPts val="1000"/>
              </a:spcAft>
              <a:buFont typeface="Arial" panose="020B0604020202020204" pitchFamily="34" charset="0"/>
              <a:buNone/>
              <a:defRPr sz="1200" u="none" strike="noStrike" kern="1200" cap="none" spc="150" normalizeH="0" baseline="0">
                <a:solidFill>
                  <a:schemeClr val="tx1">
                    <a:lumMod val="85000"/>
                    <a:lumOff val="15000"/>
                  </a:schemeClr>
                </a:solidFill>
                <a:uFillTx/>
                <a:latin typeface="微软雅黑" panose="020B0503020204020204" charset="-122"/>
                <a:ea typeface="微软雅黑" panose="020B0503020204020204" charset="-122"/>
                <a:cs typeface="+mn-cs"/>
              </a:defRPr>
            </a:lvl5pPr>
            <a:lvl6pPr marL="1714500" indent="0" algn="ctr" defTabSz="9144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9144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9144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9144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lvl="0"/>
            <a:r>
              <a:rPr>
                <a:sym typeface="+mn-ea"/>
              </a:rPr>
              <a:t>单击此处编辑副标题</a:t>
            </a:r>
            <a:endParaRPr>
              <a:sym typeface="+mn-ea"/>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pic>
        <p:nvPicPr>
          <p:cNvPr id="8" name="图片 7"/>
          <p:cNvPicPr/>
          <p:nvPr>
            <p:custDataLst>
              <p:tags r:id="rId2"/>
            </p:custDataLst>
          </p:nvPr>
        </p:nvPicPr>
        <p:blipFill>
          <a:blip r:embed="rId3" r:link="rId4" cstate="print">
            <a:extLst>
              <a:ext uri="{28A0092B-C50C-407E-A947-70E740481C1C}">
                <a14:useLocalDpi xmlns:a14="http://schemas.microsoft.com/office/drawing/2010/main" val="0"/>
              </a:ext>
            </a:extLst>
          </a:blip>
          <a:stretch>
            <a:fillRect/>
          </a:stretch>
        </p:blipFill>
        <p:spPr>
          <a:xfrm>
            <a:off x="0" y="0"/>
            <a:ext cx="540068" cy="723900"/>
          </a:xfrm>
          <a:prstGeom prst="rect">
            <a:avLst/>
          </a:prstGeom>
        </p:spPr>
      </p:pic>
      <p:pic>
        <p:nvPicPr>
          <p:cNvPr id="7" name="图片 6"/>
          <p:cNvPicPr/>
          <p:nvPr>
            <p:custDataLst>
              <p:tags r:id="rId5"/>
            </p:custDataLst>
          </p:nvPr>
        </p:nvPicPr>
        <p:blipFill>
          <a:blip r:embed="rId6" r:link="rId7" cstate="print">
            <a:extLst>
              <a:ext uri="{28A0092B-C50C-407E-A947-70E740481C1C}">
                <a14:useLocalDpi xmlns:a14="http://schemas.microsoft.com/office/drawing/2010/main" val="0"/>
              </a:ext>
            </a:extLst>
          </a:blip>
          <a:stretch>
            <a:fillRect/>
          </a:stretch>
        </p:blipFill>
        <p:spPr>
          <a:xfrm>
            <a:off x="8603933" y="0"/>
            <a:ext cx="540068" cy="723900"/>
          </a:xfrm>
          <a:prstGeom prst="rect">
            <a:avLst/>
          </a:prstGeom>
        </p:spPr>
      </p:pic>
      <p:sp>
        <p:nvSpPr>
          <p:cNvPr id="2" name="标题 1"/>
          <p:cNvSpPr>
            <a:spLocks noGrp="1"/>
          </p:cNvSpPr>
          <p:nvPr>
            <p:ph type="title"/>
            <p:custDataLst>
              <p:tags r:id="rId8"/>
            </p:custDataLst>
          </p:nvPr>
        </p:nvSpPr>
        <p:spPr>
          <a:xfrm>
            <a:off x="502412" y="443234"/>
            <a:ext cx="8139178" cy="441964"/>
          </a:xfrm>
        </p:spPr>
        <p:txBody>
          <a:bodyPr vert="horz" lIns="90170" tIns="46990" rIns="90170" bIns="46990" rtlCol="0" anchor="ctr" anchorCtr="0">
            <a:noAutofit/>
          </a:bodyPr>
          <a:lstStyle>
            <a:lvl1pPr marL="0" marR="0" algn="l" defTabSz="914400" rtl="0" eaLnBrk="1" fontAlgn="auto" latinLnBrk="0" hangingPunct="1">
              <a:lnSpc>
                <a:spcPct val="100000"/>
              </a:lnSpc>
              <a:buNone/>
              <a:defRPr kumimoji="0" lang="zh-CN" altLang="en-US" sz="1800" b="0"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idx="1"/>
            <p:custDataLst>
              <p:tags r:id="rId9"/>
            </p:custDataLst>
          </p:nvPr>
        </p:nvSpPr>
        <p:spPr>
          <a:xfrm>
            <a:off x="502412" y="952508"/>
            <a:ext cx="8139178" cy="5388907"/>
          </a:xfrm>
        </p:spPr>
        <p:txBody>
          <a:bodyPr vert="horz" lIns="90170" tIns="46990" rIns="90170" bIns="4699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custDataLst>
              <p:tags r:id="rId10"/>
            </p:custDataLst>
          </p:nvPr>
        </p:nvSpPr>
        <p:spPr/>
        <p:txBody>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11"/>
            </p:custDataLst>
          </p:nvPr>
        </p:nvSpPr>
        <p:spPr/>
        <p:txBody>
          <a:bodyPr/>
          <a:lstStyle>
            <a:lvl1pPr>
              <a:defRPr>
                <a:latin typeface="Arial" panose="020B0604020202020204" pitchFamily="34" charset="0"/>
                <a:ea typeface="微软雅黑" panose="020B0503020204020204" charset="-122"/>
              </a:defRPr>
            </a:lvl1pPr>
          </a:lstStyle>
          <a:p>
            <a:endParaRPr lang="zh-CN" altLang="en-US"/>
          </a:p>
        </p:txBody>
      </p:sp>
      <p:sp>
        <p:nvSpPr>
          <p:cNvPr id="6" name="灯片编号占位符 5"/>
          <p:cNvSpPr>
            <a:spLocks noGrp="1"/>
          </p:cNvSpPr>
          <p:nvPr>
            <p:ph type="sldNum" sz="quarter" idx="12"/>
            <p:custDataLst>
              <p:tags r:id="rId12"/>
            </p:custDataLst>
          </p:nvPr>
        </p:nvSpPr>
        <p:spPr/>
        <p:txBody>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pic>
        <p:nvPicPr>
          <p:cNvPr id="8" name="图片 7"/>
          <p:cNvPicPr>
            <a:picLocks noChangeAspect="1"/>
          </p:cNvPicPr>
          <p:nvPr>
            <p:custDataLst>
              <p:tags r:id="rId2"/>
            </p:custDataLst>
          </p:nvPr>
        </p:nvPicPr>
        <p:blipFill>
          <a:blip r:embed="rId3">
            <a:extLst>
              <a:ext uri="{28A0092B-C50C-407E-A947-70E740481C1C}">
                <a14:useLocalDpi xmlns:a14="http://schemas.microsoft.com/office/drawing/2010/main" val="0"/>
              </a:ext>
            </a:extLst>
          </a:blip>
          <a:stretch>
            <a:fillRect/>
          </a:stretch>
        </p:blipFill>
        <p:spPr>
          <a:xfrm>
            <a:off x="0" y="6137910"/>
            <a:ext cx="540068" cy="720090"/>
          </a:xfrm>
          <a:prstGeom prst="rect">
            <a:avLst/>
          </a:prstGeom>
        </p:spPr>
      </p:pic>
      <p:pic>
        <p:nvPicPr>
          <p:cNvPr id="7" name="图片 6"/>
          <p:cNvPicPr>
            <a:picLocks noChangeAspect="1"/>
          </p:cNvPicPr>
          <p:nvPr>
            <p:custDataLst>
              <p:tags r:id="rId4"/>
            </p:custDataLst>
          </p:nvPr>
        </p:nvPicPr>
        <p:blipFill>
          <a:blip r:embed="rId3">
            <a:extLst>
              <a:ext uri="{28A0092B-C50C-407E-A947-70E740481C1C}">
                <a14:useLocalDpi xmlns:a14="http://schemas.microsoft.com/office/drawing/2010/main" val="0"/>
              </a:ext>
            </a:extLst>
          </a:blip>
          <a:stretch>
            <a:fillRect/>
          </a:stretch>
        </p:blipFill>
        <p:spPr>
          <a:xfrm>
            <a:off x="8603932" y="0"/>
            <a:ext cx="540068" cy="720090"/>
          </a:xfrm>
          <a:prstGeom prst="rect">
            <a:avLst/>
          </a:prstGeom>
        </p:spPr>
      </p:pic>
      <p:sp>
        <p:nvSpPr>
          <p:cNvPr id="2" name="标题 1"/>
          <p:cNvSpPr>
            <a:spLocks noGrp="1"/>
          </p:cNvSpPr>
          <p:nvPr>
            <p:ph type="title"/>
          </p:nvPr>
        </p:nvSpPr>
        <p:spPr>
          <a:xfrm>
            <a:off x="502411" y="498479"/>
            <a:ext cx="8139178" cy="331473"/>
          </a:xfrm>
        </p:spPr>
        <p:txBody>
          <a:bodyPr vert="horz" lIns="90170" tIns="46990" rIns="90170" bIns="46990" rtlCol="0" anchor="ctr" anchorCtr="0">
            <a:noAutofit/>
          </a:bodyPr>
          <a:lstStyle>
            <a:lvl1pPr marL="0" marR="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idx="1"/>
          </p:nvPr>
        </p:nvSpPr>
        <p:spPr>
          <a:xfrm>
            <a:off x="502411" y="1626121"/>
            <a:ext cx="8139178" cy="4041680"/>
          </a:xfrm>
        </p:spPr>
        <p:txBody>
          <a:bodyPr vert="horz" lIns="90170" tIns="46990" rIns="90170" bIns="4699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nvPr>
        </p:nvSpPr>
        <p:spPr>
          <a:xfrm>
            <a:off x="659807" y="6389433"/>
            <a:ext cx="2025000" cy="237600"/>
          </a:xfrm>
        </p:spPr>
        <p:txBody>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nvPr>
        </p:nvSpPr>
        <p:spPr>
          <a:xfrm>
            <a:off x="3087000" y="6389433"/>
            <a:ext cx="2970000" cy="237600"/>
          </a:xfrm>
        </p:spPr>
        <p:txBody>
          <a:bodyPr/>
          <a:lstStyle>
            <a:lvl1pPr>
              <a:defRPr>
                <a:latin typeface="Arial" panose="020B0604020202020204" pitchFamily="34" charset="0"/>
                <a:ea typeface="微软雅黑" panose="020B0503020204020204" charset="-122"/>
              </a:defRPr>
            </a:lvl1pPr>
          </a:lstStyle>
          <a:p>
            <a:endParaRPr lang="zh-CN" altLang="en-US"/>
          </a:p>
        </p:txBody>
      </p:sp>
      <p:sp>
        <p:nvSpPr>
          <p:cNvPr id="6" name="灯片编号占位符 5"/>
          <p:cNvSpPr>
            <a:spLocks noGrp="1"/>
          </p:cNvSpPr>
          <p:nvPr>
            <p:ph type="sldNum" sz="quarter" idx="12"/>
          </p:nvPr>
        </p:nvSpPr>
        <p:spPr>
          <a:xfrm>
            <a:off x="6457950" y="6389433"/>
            <a:ext cx="2025000" cy="237600"/>
          </a:xfrm>
        </p:spPr>
        <p:txBody>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pic>
        <p:nvPicPr>
          <p:cNvPr id="3" name="图片 2"/>
          <p:cNvPicPr>
            <a:picLocks noChangeAspect="1"/>
          </p:cNvPicPr>
          <p:nvPr>
            <p:custDataLst>
              <p:tags r:id="rId2"/>
            </p:custDataLst>
          </p:nvPr>
        </p:nvPicPr>
        <p:blipFill rotWithShape="1">
          <a:blip r:embed="rId3">
            <a:extLst>
              <a:ext uri="{28A0092B-C50C-407E-A947-70E740481C1C}">
                <a14:useLocalDpi xmlns:a14="http://schemas.microsoft.com/office/drawing/2010/main" val="0"/>
              </a:ext>
            </a:extLst>
          </a:blip>
          <a:srcRect l="22795" r="22163"/>
          <a:stretch>
            <a:fillRect/>
          </a:stretch>
        </p:blipFill>
        <p:spPr>
          <a:xfrm>
            <a:off x="6537288" y="2215738"/>
            <a:ext cx="2364613" cy="2426513"/>
          </a:xfrm>
          <a:prstGeom prst="rect">
            <a:avLst/>
          </a:prstGeom>
        </p:spPr>
      </p:pic>
      <p:pic>
        <p:nvPicPr>
          <p:cNvPr id="2" name="图片 1"/>
          <p:cNvPicPr>
            <a:picLocks noChangeAspect="1"/>
          </p:cNvPicPr>
          <p:nvPr>
            <p:custDataLst>
              <p:tags r:id="rId4"/>
            </p:custDataLst>
          </p:nvPr>
        </p:nvPicPr>
        <p:blipFill>
          <a:blip r:embed="rId5">
            <a:extLst>
              <a:ext uri="{28A0092B-C50C-407E-A947-70E740481C1C}">
                <a14:useLocalDpi xmlns:a14="http://schemas.microsoft.com/office/drawing/2010/main" val="0"/>
              </a:ext>
            </a:extLst>
          </a:blip>
          <a:stretch>
            <a:fillRect/>
          </a:stretch>
        </p:blipFill>
        <p:spPr>
          <a:xfrm>
            <a:off x="0" y="0"/>
            <a:ext cx="540068" cy="720090"/>
          </a:xfrm>
          <a:prstGeom prst="rect">
            <a:avLst/>
          </a:prstGeom>
        </p:spPr>
      </p:pic>
      <p:pic>
        <p:nvPicPr>
          <p:cNvPr id="7" name="图片 6"/>
          <p:cNvPicPr>
            <a:picLocks noChangeAspect="1"/>
          </p:cNvPicPr>
          <p:nvPr>
            <p:custDataLst>
              <p:tags r:id="rId6"/>
            </p:custDataLst>
          </p:nvPr>
        </p:nvPicPr>
        <p:blipFill>
          <a:blip r:embed="rId5">
            <a:extLst>
              <a:ext uri="{28A0092B-C50C-407E-A947-70E740481C1C}">
                <a14:useLocalDpi xmlns:a14="http://schemas.microsoft.com/office/drawing/2010/main" val="0"/>
              </a:ext>
            </a:extLst>
          </a:blip>
          <a:stretch>
            <a:fillRect/>
          </a:stretch>
        </p:blipFill>
        <p:spPr>
          <a:xfrm>
            <a:off x="0" y="6137910"/>
            <a:ext cx="540068" cy="720090"/>
          </a:xfrm>
          <a:prstGeom prst="rect">
            <a:avLst/>
          </a:prstGeom>
        </p:spPr>
      </p:pic>
      <p:sp>
        <p:nvSpPr>
          <p:cNvPr id="4" name="日期占位符 3"/>
          <p:cNvSpPr>
            <a:spLocks noGrp="1"/>
          </p:cNvSpPr>
          <p:nvPr>
            <p:ph type="dt" sz="half" idx="10"/>
          </p:nvPr>
        </p:nvSpPr>
        <p:spPr>
          <a:xfrm>
            <a:off x="659807" y="6389433"/>
            <a:ext cx="2025000" cy="237600"/>
          </a:xfrm>
        </p:spPr>
        <p:txBody>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nvPr>
        </p:nvSpPr>
        <p:spPr>
          <a:xfrm>
            <a:off x="3087000" y="6389433"/>
            <a:ext cx="2970000" cy="237600"/>
          </a:xfrm>
        </p:spPr>
        <p:txBody>
          <a:bodyPr/>
          <a:lstStyle>
            <a:lvl1pPr>
              <a:defRPr>
                <a:latin typeface="Arial" panose="020B0604020202020204" pitchFamily="34" charset="0"/>
                <a:ea typeface="微软雅黑" panose="020B0503020204020204" charset="-122"/>
              </a:defRPr>
            </a:lvl1pPr>
          </a:lstStyle>
          <a:p>
            <a:endParaRPr lang="zh-CN" altLang="en-US"/>
          </a:p>
        </p:txBody>
      </p:sp>
      <p:sp>
        <p:nvSpPr>
          <p:cNvPr id="6" name="灯片编号占位符 5"/>
          <p:cNvSpPr>
            <a:spLocks noGrp="1"/>
          </p:cNvSpPr>
          <p:nvPr>
            <p:ph type="sldNum" sz="quarter" idx="12"/>
          </p:nvPr>
        </p:nvSpPr>
        <p:spPr>
          <a:xfrm>
            <a:off x="6457950" y="6389433"/>
            <a:ext cx="2025000" cy="237600"/>
          </a:xfrm>
        </p:spPr>
        <p:txBody>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
        <p:nvSpPr>
          <p:cNvPr id="8" name="标题 1"/>
          <p:cNvSpPr/>
          <p:nvPr>
            <p:ph type="ctrTitle" idx="2" hasCustomPrompt="1"/>
            <p:custDataLst>
              <p:tags r:id="rId7"/>
            </p:custDataLst>
          </p:nvPr>
        </p:nvSpPr>
        <p:spPr>
          <a:xfrm>
            <a:off x="687643" y="2643573"/>
            <a:ext cx="4985089" cy="1620698"/>
          </a:xfrm>
          <a:ln>
            <a:noFill/>
          </a:ln>
        </p:spPr>
        <p:txBody>
          <a:bodyPr vert="horz" wrap="square" lIns="0" tIns="0" rIns="0" bIns="0" rtlCol="0" anchor="b" anchorCtr="0">
            <a:normAutofit/>
          </a:bodyPr>
          <a:lstStyle>
            <a:lvl1pPr marL="0" marR="0" lvl="0" algn="l" defTabSz="914400" rtl="0" eaLnBrk="1" fontAlgn="auto" latinLnBrk="0" hangingPunct="1">
              <a:lnSpc>
                <a:spcPct val="100000"/>
              </a:lnSpc>
              <a:spcBef>
                <a:spcPct val="0"/>
              </a:spcBef>
              <a:spcAft>
                <a:spcPts val="0"/>
              </a:spcAft>
              <a:buClrTx/>
              <a:buSzTx/>
              <a:buFontTx/>
              <a:buNone/>
              <a:defRPr kumimoji="0" lang="zh-CN" altLang="en-US" sz="3000" b="1" i="0" u="none" strike="noStrike" kern="1200" cap="none" spc="600" normalizeH="0" baseline="0" noProof="0" dirty="0">
                <a:ln>
                  <a:noFill/>
                </a:ln>
                <a:solidFill>
                  <a:schemeClr val="dk1">
                    <a:lumMod val="85000"/>
                    <a:lumOff val="15000"/>
                  </a:schemeClr>
                </a:solidFill>
                <a:effectLst/>
                <a:uLnTx/>
                <a:uFillTx/>
                <a:latin typeface="Arial" panose="020B0604020202020204" pitchFamily="34" charset="0"/>
                <a:ea typeface="汉仪旗黑-85S" panose="00020600040101010101" pitchFamily="18" charset="-122"/>
                <a:cs typeface="+mj-cs"/>
                <a:sym typeface="+mn-ea"/>
              </a:defRPr>
            </a:lvl1pPr>
          </a:lstStyle>
          <a:p>
            <a:pPr lvl="0"/>
            <a:r>
              <a:rPr>
                <a:sym typeface="+mn-ea"/>
              </a:rPr>
              <a:t>编辑标题</a:t>
            </a:r>
            <a:endParaRPr>
              <a:sym typeface="+mn-ea"/>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pic>
        <p:nvPicPr>
          <p:cNvPr id="9" name="图片 8"/>
          <p:cNvPicPr>
            <a:picLocks noChangeAspect="1"/>
          </p:cNvPicPr>
          <p:nvPr>
            <p:custDataLst>
              <p:tags r:id="rId2"/>
            </p:custDataLst>
          </p:nvPr>
        </p:nvPicPr>
        <p:blipFill>
          <a:blip r:embed="rId3">
            <a:extLst>
              <a:ext uri="{28A0092B-C50C-407E-A947-70E740481C1C}">
                <a14:useLocalDpi xmlns:a14="http://schemas.microsoft.com/office/drawing/2010/main" val="0"/>
              </a:ext>
            </a:extLst>
          </a:blip>
          <a:stretch>
            <a:fillRect/>
          </a:stretch>
        </p:blipFill>
        <p:spPr>
          <a:xfrm>
            <a:off x="0" y="6137910"/>
            <a:ext cx="540068" cy="720090"/>
          </a:xfrm>
          <a:prstGeom prst="rect">
            <a:avLst/>
          </a:prstGeom>
        </p:spPr>
      </p:pic>
      <p:pic>
        <p:nvPicPr>
          <p:cNvPr id="8" name="图片 7"/>
          <p:cNvPicPr>
            <a:picLocks noChangeAspect="1"/>
          </p:cNvPicPr>
          <p:nvPr>
            <p:custDataLst>
              <p:tags r:id="rId4"/>
            </p:custDataLst>
          </p:nvPr>
        </p:nvPicPr>
        <p:blipFill>
          <a:blip r:embed="rId3">
            <a:extLst>
              <a:ext uri="{28A0092B-C50C-407E-A947-70E740481C1C}">
                <a14:useLocalDpi xmlns:a14="http://schemas.microsoft.com/office/drawing/2010/main" val="0"/>
              </a:ext>
            </a:extLst>
          </a:blip>
          <a:stretch>
            <a:fillRect/>
          </a:stretch>
        </p:blipFill>
        <p:spPr>
          <a:xfrm>
            <a:off x="8603932" y="0"/>
            <a:ext cx="540068" cy="720090"/>
          </a:xfrm>
          <a:prstGeom prst="rect">
            <a:avLst/>
          </a:prstGeom>
        </p:spPr>
      </p:pic>
      <p:sp>
        <p:nvSpPr>
          <p:cNvPr id="2" name="标题 1"/>
          <p:cNvSpPr>
            <a:spLocks noGrp="1"/>
          </p:cNvSpPr>
          <p:nvPr>
            <p:ph type="title"/>
          </p:nvPr>
        </p:nvSpPr>
        <p:spPr>
          <a:xfrm>
            <a:off x="502411" y="498479"/>
            <a:ext cx="8139178" cy="331473"/>
          </a:xfrm>
        </p:spPr>
        <p:txBody>
          <a:bodyPr vert="horz" lIns="90170" tIns="46990" rIns="90170" bIns="46990" rtlCol="0" anchor="ctr" anchorCtr="0">
            <a:no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内容占位符 2"/>
          <p:cNvSpPr>
            <a:spLocks noGrp="1"/>
          </p:cNvSpPr>
          <p:nvPr>
            <p:ph sz="half" idx="1"/>
          </p:nvPr>
        </p:nvSpPr>
        <p:spPr>
          <a:xfrm>
            <a:off x="502447" y="1626121"/>
            <a:ext cx="3962432" cy="4041680"/>
          </a:xfrm>
        </p:spPr>
        <p:txBody>
          <a:bodyPr vert="horz" lIns="90170" tIns="46990" rIns="90170" bIns="4699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5pPr>
          </a:lstStyle>
          <a:p>
            <a:pPr lvl="0"/>
            <a:r>
              <a:rPr>
                <a:sym typeface="+mn-ea"/>
              </a:rPr>
              <a:t>单击此处编辑母版文本样式</a:t>
            </a:r>
            <a:endParaRPr>
              <a:sym typeface="+mn-ea"/>
            </a:endParaRPr>
          </a:p>
          <a:p>
            <a:pPr lvl="1"/>
            <a:r>
              <a:rPr>
                <a:sym typeface="+mn-ea"/>
              </a:rPr>
              <a:t>第二级</a:t>
            </a:r>
            <a:endParaRPr>
              <a:sym typeface="+mn-ea"/>
            </a:endParaRPr>
          </a:p>
          <a:p>
            <a:pPr lvl="2"/>
            <a:r>
              <a:rPr>
                <a:sym typeface="+mn-ea"/>
              </a:rPr>
              <a:t>第三级</a:t>
            </a:r>
            <a:endParaRPr>
              <a:sym typeface="+mn-ea"/>
            </a:endParaRPr>
          </a:p>
          <a:p>
            <a:pPr lvl="3"/>
            <a:r>
              <a:rPr>
                <a:sym typeface="+mn-ea"/>
              </a:rPr>
              <a:t>第四级</a:t>
            </a:r>
            <a:endParaRPr>
              <a:sym typeface="+mn-ea"/>
            </a:endParaRPr>
          </a:p>
          <a:p>
            <a:pPr lvl="4"/>
            <a:r>
              <a:rPr>
                <a:sym typeface="+mn-ea"/>
              </a:rPr>
              <a:t>第五级</a:t>
            </a:r>
            <a:endParaRPr>
              <a:sym typeface="+mn-ea"/>
            </a:endParaRPr>
          </a:p>
        </p:txBody>
      </p:sp>
      <p:sp>
        <p:nvSpPr>
          <p:cNvPr id="4" name="内容占位符 3"/>
          <p:cNvSpPr>
            <a:spLocks noGrp="1"/>
          </p:cNvSpPr>
          <p:nvPr>
            <p:ph sz="half" idx="2"/>
          </p:nvPr>
        </p:nvSpPr>
        <p:spPr>
          <a:xfrm>
            <a:off x="4679158" y="1626121"/>
            <a:ext cx="3962432" cy="4041680"/>
          </a:xfrm>
        </p:spPr>
        <p:txBody>
          <a:bodyPr lIns="90170" tIns="46990" rIns="90170" bIns="46990">
            <a:normAutofit/>
          </a:bodyPr>
          <a:lstStyle>
            <a:lvl1pPr eaLnBrk="1" fontAlgn="auto" latinLnBrk="0" hangingPunct="1">
              <a:defRPr sz="1200">
                <a:solidFill>
                  <a:schemeClr val="tx1"/>
                </a:solidFill>
                <a:latin typeface="Arial" panose="020B0604020202020204" pitchFamily="34" charset="0"/>
                <a:ea typeface="微软雅黑" panose="020B0503020204020204" charset="-122"/>
              </a:defRPr>
            </a:lvl1pPr>
            <a:lvl2pPr eaLnBrk="1" fontAlgn="auto" latinLnBrk="0" hangingPunct="1">
              <a:defRPr sz="1200">
                <a:solidFill>
                  <a:schemeClr val="tx1"/>
                </a:solidFill>
                <a:latin typeface="Arial" panose="020B0604020202020204" pitchFamily="34" charset="0"/>
                <a:ea typeface="微软雅黑" panose="020B0503020204020204" charset="-122"/>
              </a:defRPr>
            </a:lvl2pPr>
            <a:lvl3pPr eaLnBrk="1" fontAlgn="auto" latinLnBrk="0" hangingPunct="1">
              <a:defRPr sz="1200">
                <a:solidFill>
                  <a:schemeClr val="tx1"/>
                </a:solidFill>
                <a:latin typeface="Arial" panose="020B0604020202020204" pitchFamily="34" charset="0"/>
                <a:ea typeface="微软雅黑" panose="020B0503020204020204" charset="-122"/>
              </a:defRPr>
            </a:lvl3pPr>
            <a:lvl4pPr eaLnBrk="1" fontAlgn="auto" latinLnBrk="0" hangingPunct="1">
              <a:defRPr sz="1200">
                <a:solidFill>
                  <a:schemeClr val="tx1"/>
                </a:solidFill>
                <a:latin typeface="Arial" panose="020B0604020202020204" pitchFamily="34" charset="0"/>
                <a:ea typeface="微软雅黑" panose="020B0503020204020204" charset="-122"/>
              </a:defRPr>
            </a:lvl4pPr>
            <a:lvl5pPr eaLnBrk="1" fontAlgn="auto" latinLnBrk="0" hangingPunct="1">
              <a:defRPr sz="120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nvPr>
        </p:nvSpPr>
        <p:spPr>
          <a:xfrm>
            <a:off x="659807" y="6389433"/>
            <a:ext cx="2025000" cy="237600"/>
          </a:xfrm>
        </p:spPr>
        <p:txBody>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nvPr>
        </p:nvSpPr>
        <p:spPr>
          <a:xfrm>
            <a:off x="3087000" y="6389433"/>
            <a:ext cx="2970000" cy="237600"/>
          </a:xfrm>
        </p:spPr>
        <p:txBody>
          <a:bodyPr/>
          <a:lstStyle>
            <a:lvl1pPr>
              <a:defRPr>
                <a:latin typeface="Arial" panose="020B0604020202020204" pitchFamily="34" charset="0"/>
                <a:ea typeface="微软雅黑" panose="020B0503020204020204" charset="-122"/>
              </a:defRPr>
            </a:lvl1pPr>
          </a:lstStyle>
          <a:p>
            <a:endParaRPr lang="zh-CN" altLang="en-US"/>
          </a:p>
        </p:txBody>
      </p:sp>
      <p:sp>
        <p:nvSpPr>
          <p:cNvPr id="7" name="灯片编号占位符 6"/>
          <p:cNvSpPr>
            <a:spLocks noGrp="1"/>
          </p:cNvSpPr>
          <p:nvPr>
            <p:ph type="sldNum" sz="quarter" idx="12"/>
          </p:nvPr>
        </p:nvSpPr>
        <p:spPr>
          <a:xfrm>
            <a:off x="6457950" y="6389433"/>
            <a:ext cx="2025000" cy="237600"/>
          </a:xfrm>
        </p:spPr>
        <p:txBody>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pic>
        <p:nvPicPr>
          <p:cNvPr id="11" name="图片 10"/>
          <p:cNvPicPr>
            <a:picLocks noChangeAspect="1"/>
          </p:cNvPicPr>
          <p:nvPr>
            <p:custDataLst>
              <p:tags r:id="rId2"/>
            </p:custDataLst>
          </p:nvPr>
        </p:nvPicPr>
        <p:blipFill>
          <a:blip r:embed="rId3">
            <a:extLst>
              <a:ext uri="{28A0092B-C50C-407E-A947-70E740481C1C}">
                <a14:useLocalDpi xmlns:a14="http://schemas.microsoft.com/office/drawing/2010/main" val="0"/>
              </a:ext>
            </a:extLst>
          </a:blip>
          <a:stretch>
            <a:fillRect/>
          </a:stretch>
        </p:blipFill>
        <p:spPr>
          <a:xfrm>
            <a:off x="0" y="6137910"/>
            <a:ext cx="540068" cy="720090"/>
          </a:xfrm>
          <a:prstGeom prst="rect">
            <a:avLst/>
          </a:prstGeom>
        </p:spPr>
      </p:pic>
      <p:pic>
        <p:nvPicPr>
          <p:cNvPr id="10" name="图片 9"/>
          <p:cNvPicPr>
            <a:picLocks noChangeAspect="1"/>
          </p:cNvPicPr>
          <p:nvPr>
            <p:custDataLst>
              <p:tags r:id="rId4"/>
            </p:custDataLst>
          </p:nvPr>
        </p:nvPicPr>
        <p:blipFill>
          <a:blip r:embed="rId3">
            <a:extLst>
              <a:ext uri="{28A0092B-C50C-407E-A947-70E740481C1C}">
                <a14:useLocalDpi xmlns:a14="http://schemas.microsoft.com/office/drawing/2010/main" val="0"/>
              </a:ext>
            </a:extLst>
          </a:blip>
          <a:stretch>
            <a:fillRect/>
          </a:stretch>
        </p:blipFill>
        <p:spPr>
          <a:xfrm>
            <a:off x="8603932" y="0"/>
            <a:ext cx="540068" cy="720090"/>
          </a:xfrm>
          <a:prstGeom prst="rect">
            <a:avLst/>
          </a:prstGeom>
        </p:spPr>
      </p:pic>
      <p:sp>
        <p:nvSpPr>
          <p:cNvPr id="2" name="标题 1"/>
          <p:cNvSpPr>
            <a:spLocks noGrp="1"/>
          </p:cNvSpPr>
          <p:nvPr>
            <p:ph type="title"/>
          </p:nvPr>
        </p:nvSpPr>
        <p:spPr>
          <a:xfrm>
            <a:off x="502411" y="498479"/>
            <a:ext cx="8139178" cy="331473"/>
          </a:xfrm>
        </p:spPr>
        <p:txBody>
          <a:bodyPr vert="horz" lIns="90170" tIns="46990" rIns="90170" bIns="46990" rtlCol="0" anchor="ctr" anchorCtr="0">
            <a:no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nvPr>
        </p:nvSpPr>
        <p:spPr>
          <a:xfrm>
            <a:off x="502447" y="1000133"/>
            <a:ext cx="3962432" cy="285752"/>
          </a:xfrm>
        </p:spPr>
        <p:txBody>
          <a:bodyPr lIns="90170" tIns="46990" rIns="90170" bIns="46990" anchor="ctr" anchorCtr="0">
            <a:noAutofit/>
          </a:bodyPr>
          <a:lstStyle>
            <a:lvl1pPr marL="0" indent="0" eaLnBrk="1" fontAlgn="auto" latinLnBrk="0" hangingPunct="1">
              <a:lnSpc>
                <a:spcPct val="100000"/>
              </a:lnSpc>
              <a:spcAft>
                <a:spcPts val="0"/>
              </a:spcAft>
              <a:buNone/>
              <a:defRPr sz="1500" b="0" u="none" strike="noStrike" kern="1200" cap="none" spc="200" normalizeH="0" baseline="0">
                <a:solidFill>
                  <a:schemeClr val="tx1"/>
                </a:solidFill>
                <a:uFillTx/>
                <a:latin typeface="Arial" panose="020B0604020202020204" pitchFamily="34" charset="0"/>
                <a:ea typeface="微软雅黑" panose="020B0503020204020204" charset="-122"/>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dirty="0"/>
              <a:t>单击此处编辑文本</a:t>
            </a:r>
            <a:endParaRPr lang="zh-CN" altLang="en-US" dirty="0"/>
          </a:p>
        </p:txBody>
      </p:sp>
      <p:sp>
        <p:nvSpPr>
          <p:cNvPr id="4" name="内容占位符 3"/>
          <p:cNvSpPr>
            <a:spLocks noGrp="1"/>
          </p:cNvSpPr>
          <p:nvPr>
            <p:ph sz="half" idx="2"/>
          </p:nvPr>
        </p:nvSpPr>
        <p:spPr>
          <a:xfrm>
            <a:off x="502444" y="2023369"/>
            <a:ext cx="3962400" cy="3701064"/>
          </a:xfrm>
        </p:spPr>
        <p:txBody>
          <a:bodyPr vert="horz" lIns="90170" tIns="46990" rIns="90170" bIns="4699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nvPr>
        </p:nvSpPr>
        <p:spPr>
          <a:xfrm>
            <a:off x="4676812" y="1000133"/>
            <a:ext cx="3962432" cy="285752"/>
          </a:xfrm>
        </p:spPr>
        <p:txBody>
          <a:bodyPr vert="horz" lIns="90170" tIns="46990" rIns="90170" bIns="46990" rtlCol="0" anchor="ctr" anchorCtr="0">
            <a:no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1500" b="0"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a:sym typeface="+mn-ea"/>
              </a:rPr>
              <a:t>单击此处编辑文本</a:t>
            </a:r>
            <a:endParaRPr>
              <a:sym typeface="+mn-ea"/>
            </a:endParaRPr>
          </a:p>
        </p:txBody>
      </p:sp>
      <p:sp>
        <p:nvSpPr>
          <p:cNvPr id="6" name="内容占位符 5"/>
          <p:cNvSpPr>
            <a:spLocks noGrp="1"/>
          </p:cNvSpPr>
          <p:nvPr>
            <p:ph sz="quarter" idx="4"/>
          </p:nvPr>
        </p:nvSpPr>
        <p:spPr>
          <a:xfrm>
            <a:off x="4676812" y="2023369"/>
            <a:ext cx="3962432" cy="3701064"/>
          </a:xfrm>
        </p:spPr>
        <p:txBody>
          <a:bodyPr vert="horz" lIns="90170" tIns="46990" rIns="90170" bIns="4699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nvPr>
        </p:nvSpPr>
        <p:spPr>
          <a:xfrm>
            <a:off x="659807" y="6389433"/>
            <a:ext cx="2025000" cy="237600"/>
          </a:xfrm>
        </p:spPr>
        <p:txBody>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nvPr>
        </p:nvSpPr>
        <p:spPr>
          <a:xfrm>
            <a:off x="3087000" y="6389433"/>
            <a:ext cx="2970000" cy="237600"/>
          </a:xfrm>
        </p:spPr>
        <p:txBody>
          <a:bodyPr/>
          <a:lstStyle>
            <a:lvl1pPr>
              <a:defRPr>
                <a:latin typeface="Arial" panose="020B0604020202020204" pitchFamily="34" charset="0"/>
                <a:ea typeface="微软雅黑" panose="020B0503020204020204" charset="-122"/>
              </a:defRPr>
            </a:lvl1pPr>
          </a:lstStyle>
          <a:p>
            <a:endParaRPr lang="zh-CN" altLang="en-US"/>
          </a:p>
        </p:txBody>
      </p:sp>
      <p:sp>
        <p:nvSpPr>
          <p:cNvPr id="9" name="灯片编号占位符 8"/>
          <p:cNvSpPr>
            <a:spLocks noGrp="1"/>
          </p:cNvSpPr>
          <p:nvPr>
            <p:ph type="sldNum" sz="quarter" idx="12"/>
          </p:nvPr>
        </p:nvSpPr>
        <p:spPr>
          <a:xfrm>
            <a:off x="6457950" y="6389433"/>
            <a:ext cx="2025000" cy="237600"/>
          </a:xfrm>
        </p:spPr>
        <p:txBody>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pic>
        <p:nvPicPr>
          <p:cNvPr id="7" name="图片 6"/>
          <p:cNvPicPr>
            <a:picLocks noChangeAspect="1"/>
          </p:cNvPicPr>
          <p:nvPr>
            <p:custDataLst>
              <p:tags r:id="rId2"/>
            </p:custDataLst>
          </p:nvPr>
        </p:nvPicPr>
        <p:blipFill rotWithShape="1">
          <a:blip r:embed="rId3">
            <a:extLst>
              <a:ext uri="{28A0092B-C50C-407E-A947-70E740481C1C}">
                <a14:useLocalDpi xmlns:a14="http://schemas.microsoft.com/office/drawing/2010/main" val="0"/>
              </a:ext>
            </a:extLst>
          </a:blip>
          <a:srcRect l="22795" r="22163"/>
          <a:stretch>
            <a:fillRect/>
          </a:stretch>
        </p:blipFill>
        <p:spPr>
          <a:xfrm>
            <a:off x="5623560" y="1783080"/>
            <a:ext cx="3207866" cy="3291840"/>
          </a:xfrm>
          <a:prstGeom prst="rect">
            <a:avLst/>
          </a:prstGeom>
        </p:spPr>
      </p:pic>
      <p:pic>
        <p:nvPicPr>
          <p:cNvPr id="6" name="图片 5"/>
          <p:cNvPicPr>
            <a:picLocks noChangeAspect="1"/>
          </p:cNvPicPr>
          <p:nvPr>
            <p:custDataLst>
              <p:tags r:id="rId4"/>
            </p:custDataLst>
          </p:nvPr>
        </p:nvPicPr>
        <p:blipFill>
          <a:blip r:embed="rId5">
            <a:extLst>
              <a:ext uri="{28A0092B-C50C-407E-A947-70E740481C1C}">
                <a14:useLocalDpi xmlns:a14="http://schemas.microsoft.com/office/drawing/2010/main" val="0"/>
              </a:ext>
            </a:extLst>
          </a:blip>
          <a:stretch>
            <a:fillRect/>
          </a:stretch>
        </p:blipFill>
        <p:spPr>
          <a:xfrm>
            <a:off x="0" y="0"/>
            <a:ext cx="540068" cy="720090"/>
          </a:xfrm>
          <a:prstGeom prst="rect">
            <a:avLst/>
          </a:prstGeom>
        </p:spPr>
      </p:pic>
      <p:sp>
        <p:nvSpPr>
          <p:cNvPr id="2" name="标题 1"/>
          <p:cNvSpPr>
            <a:spLocks noGrp="1"/>
          </p:cNvSpPr>
          <p:nvPr>
            <p:ph type="title"/>
          </p:nvPr>
        </p:nvSpPr>
        <p:spPr>
          <a:xfrm>
            <a:off x="502411" y="498476"/>
            <a:ext cx="8139178" cy="331473"/>
          </a:xfrm>
        </p:spPr>
        <p:txBody>
          <a:bodyPr vert="horz" lIns="90170" tIns="46990" rIns="90170" bIns="46990" rtlCol="0" anchor="ctr" anchorCtr="0">
            <a:no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日期占位符 2"/>
          <p:cNvSpPr>
            <a:spLocks noGrp="1"/>
          </p:cNvSpPr>
          <p:nvPr>
            <p:ph type="dt" sz="half" idx="10"/>
          </p:nvPr>
        </p:nvSpPr>
        <p:spPr>
          <a:xfrm>
            <a:off x="659807" y="6389433"/>
            <a:ext cx="2025000" cy="237600"/>
          </a:xfrm>
        </p:spPr>
        <p:txBody>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a:xfrm>
            <a:off x="3087000" y="6389433"/>
            <a:ext cx="2970000" cy="237600"/>
          </a:xfrm>
        </p:spPr>
        <p:txBody>
          <a:bodyPr/>
          <a:lstStyle>
            <a:lvl1pPr>
              <a:defRPr>
                <a:latin typeface="Arial" panose="020B0604020202020204" pitchFamily="34" charset="0"/>
                <a:ea typeface="微软雅黑" panose="020B0503020204020204" charset="-122"/>
              </a:defRPr>
            </a:lvl1pPr>
          </a:lstStyle>
          <a:p>
            <a:endParaRPr lang="zh-CN" altLang="en-US"/>
          </a:p>
        </p:txBody>
      </p:sp>
      <p:sp>
        <p:nvSpPr>
          <p:cNvPr id="5" name="灯片编号占位符 4"/>
          <p:cNvSpPr>
            <a:spLocks noGrp="1"/>
          </p:cNvSpPr>
          <p:nvPr>
            <p:ph type="sldNum" sz="quarter" idx="12"/>
          </p:nvPr>
        </p:nvSpPr>
        <p:spPr>
          <a:xfrm>
            <a:off x="6457950" y="6389433"/>
            <a:ext cx="2025000" cy="237600"/>
          </a:xfrm>
        </p:spPr>
        <p:txBody>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659807" y="6389433"/>
            <a:ext cx="2025000" cy="237600"/>
          </a:xfrm>
        </p:spPr>
        <p:txBody>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nvPr>
        </p:nvSpPr>
        <p:spPr>
          <a:xfrm>
            <a:off x="3087000" y="6389433"/>
            <a:ext cx="2970000" cy="237600"/>
          </a:xfrm>
        </p:spPr>
        <p:txBody>
          <a:bodyPr/>
          <a:lstStyle>
            <a:lvl1pPr>
              <a:defRPr>
                <a:latin typeface="Arial" panose="020B0604020202020204" pitchFamily="34" charset="0"/>
                <a:ea typeface="微软雅黑" panose="020B0503020204020204" charset="-122"/>
              </a:defRPr>
            </a:lvl1pPr>
          </a:lstStyle>
          <a:p>
            <a:endParaRPr lang="zh-CN" altLang="en-US"/>
          </a:p>
        </p:txBody>
      </p:sp>
      <p:sp>
        <p:nvSpPr>
          <p:cNvPr id="4" name="灯片编号占位符 3"/>
          <p:cNvSpPr>
            <a:spLocks noGrp="1"/>
          </p:cNvSpPr>
          <p:nvPr>
            <p:ph type="sldNum" sz="quarter" idx="12"/>
          </p:nvPr>
        </p:nvSpPr>
        <p:spPr>
          <a:xfrm>
            <a:off x="6457950" y="6389433"/>
            <a:ext cx="2025000" cy="237600"/>
          </a:xfrm>
        </p:spPr>
        <p:txBody>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pic>
        <p:nvPicPr>
          <p:cNvPr id="9" name="图片 8"/>
          <p:cNvPicPr>
            <a:picLocks noChangeAspect="1"/>
          </p:cNvPicPr>
          <p:nvPr>
            <p:custDataLst>
              <p:tags r:id="rId2"/>
            </p:custDataLst>
          </p:nvPr>
        </p:nvPicPr>
        <p:blipFill>
          <a:blip r:embed="rId3">
            <a:extLst>
              <a:ext uri="{28A0092B-C50C-407E-A947-70E740481C1C}">
                <a14:useLocalDpi xmlns:a14="http://schemas.microsoft.com/office/drawing/2010/main" val="0"/>
              </a:ext>
            </a:extLst>
          </a:blip>
          <a:stretch>
            <a:fillRect/>
          </a:stretch>
        </p:blipFill>
        <p:spPr>
          <a:xfrm>
            <a:off x="0" y="6137910"/>
            <a:ext cx="540068" cy="720090"/>
          </a:xfrm>
          <a:prstGeom prst="rect">
            <a:avLst/>
          </a:prstGeom>
        </p:spPr>
      </p:pic>
      <p:pic>
        <p:nvPicPr>
          <p:cNvPr id="8" name="图片 7"/>
          <p:cNvPicPr>
            <a:picLocks noChangeAspect="1"/>
          </p:cNvPicPr>
          <p:nvPr>
            <p:custDataLst>
              <p:tags r:id="rId4"/>
            </p:custDataLst>
          </p:nvPr>
        </p:nvPicPr>
        <p:blipFill>
          <a:blip r:embed="rId3">
            <a:extLst>
              <a:ext uri="{28A0092B-C50C-407E-A947-70E740481C1C}">
                <a14:useLocalDpi xmlns:a14="http://schemas.microsoft.com/office/drawing/2010/main" val="0"/>
              </a:ext>
            </a:extLst>
          </a:blip>
          <a:stretch>
            <a:fillRect/>
          </a:stretch>
        </p:blipFill>
        <p:spPr>
          <a:xfrm>
            <a:off x="8603932" y="0"/>
            <a:ext cx="540068" cy="720090"/>
          </a:xfrm>
          <a:prstGeom prst="rect">
            <a:avLst/>
          </a:prstGeom>
        </p:spPr>
      </p:pic>
      <p:sp>
        <p:nvSpPr>
          <p:cNvPr id="2" name="标题 1"/>
          <p:cNvSpPr>
            <a:spLocks noGrp="1"/>
          </p:cNvSpPr>
          <p:nvPr>
            <p:ph type="title"/>
          </p:nvPr>
        </p:nvSpPr>
        <p:spPr>
          <a:xfrm>
            <a:off x="502447" y="498479"/>
            <a:ext cx="8139178" cy="331473"/>
          </a:xfrm>
        </p:spPr>
        <p:txBody>
          <a:bodyPr vert="horz" lIns="90170" tIns="46990" rIns="90170" bIns="46990" rtlCol="0" anchor="ctr" anchorCtr="0">
            <a:no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图片占位符 2"/>
          <p:cNvSpPr>
            <a:spLocks noGrp="1"/>
          </p:cNvSpPr>
          <p:nvPr>
            <p:ph type="pic" idx="1"/>
          </p:nvPr>
        </p:nvSpPr>
        <p:spPr>
          <a:xfrm>
            <a:off x="502447" y="1626121"/>
            <a:ext cx="3962432" cy="4041680"/>
          </a:xfrm>
        </p:spPr>
        <p:txBody>
          <a:bodyPr vert="horz" lIns="90170" tIns="46990" rIns="90170" bIns="46990" rtlCol="0">
            <a:norm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mn-lt"/>
                <a:ea typeface="+mn-ea"/>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nvPr>
        </p:nvSpPr>
        <p:spPr>
          <a:xfrm>
            <a:off x="4679194" y="1626121"/>
            <a:ext cx="3962432" cy="4041680"/>
          </a:xfrm>
        </p:spPr>
        <p:txBody>
          <a:bodyPr vert="horz" lIns="90170" tIns="46990" rIns="90170" bIns="4699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stStyle>
          <a:p>
            <a:pPr lvl="0"/>
            <a:r>
              <a:rPr>
                <a:sym typeface="+mn-ea"/>
              </a:rPr>
              <a:t>单击此处编辑母版文本样式</a:t>
            </a:r>
            <a:endParaRPr>
              <a:sym typeface="+mn-ea"/>
            </a:endParaRPr>
          </a:p>
        </p:txBody>
      </p:sp>
      <p:sp>
        <p:nvSpPr>
          <p:cNvPr id="5" name="日期占位符 4"/>
          <p:cNvSpPr>
            <a:spLocks noGrp="1"/>
          </p:cNvSpPr>
          <p:nvPr>
            <p:ph type="dt" sz="half" idx="10"/>
          </p:nvPr>
        </p:nvSpPr>
        <p:spPr>
          <a:xfrm>
            <a:off x="659807" y="6389433"/>
            <a:ext cx="2025000" cy="237600"/>
          </a:xfrm>
        </p:spPr>
        <p:txBody>
          <a:bodyPr/>
          <a:lstStyle>
            <a:lvl1pPr>
              <a:defRPr>
                <a:latin typeface="Arial" panose="020B0604020202020204" pitchFamily="34" charset="0"/>
                <a:ea typeface="微软雅黑" panose="020B0503020204020204" charset="-122"/>
              </a:defRPr>
            </a:lvl1p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nvPr>
        </p:nvSpPr>
        <p:spPr>
          <a:xfrm>
            <a:off x="3087000" y="6389433"/>
            <a:ext cx="2970000" cy="237600"/>
          </a:xfrm>
        </p:spPr>
        <p:txBody>
          <a:bodyPr/>
          <a:lstStyle>
            <a:lvl1pPr>
              <a:defRPr>
                <a:latin typeface="Arial" panose="020B0604020202020204" pitchFamily="34" charset="0"/>
                <a:ea typeface="微软雅黑" panose="020B0503020204020204" charset="-122"/>
              </a:defRPr>
            </a:lvl1pPr>
          </a:lstStyle>
          <a:p>
            <a:endParaRPr lang="zh-CN" altLang="en-US" dirty="0"/>
          </a:p>
        </p:txBody>
      </p:sp>
      <p:sp>
        <p:nvSpPr>
          <p:cNvPr id="7" name="灯片编号占位符 6"/>
          <p:cNvSpPr>
            <a:spLocks noGrp="1"/>
          </p:cNvSpPr>
          <p:nvPr>
            <p:ph type="sldNum" sz="quarter" idx="12"/>
          </p:nvPr>
        </p:nvSpPr>
        <p:spPr>
          <a:xfrm>
            <a:off x="6457950" y="6389433"/>
            <a:ext cx="2025000" cy="237600"/>
          </a:xfrm>
        </p:spPr>
        <p:txBody>
          <a:bodyPr/>
          <a:lstStyle>
            <a:lvl1pPr>
              <a:defRPr>
                <a:latin typeface="Arial" panose="020B0604020202020204" pitchFamily="34" charset="0"/>
                <a:ea typeface="微软雅黑" panose="020B0503020204020204" charset="-122"/>
              </a:defRPr>
            </a:lvl1pPr>
          </a:lstStyle>
          <a:p>
            <a:fld id="{FABC47A4-756D-490B-A52F-7D9E2C9FC05F}" type="slidenum">
              <a:rPr lang="zh-CN" altLang="en-US" smtClean="0"/>
            </a:fld>
            <a:endParaRPr lang="zh-CN" alt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pic>
        <p:nvPicPr>
          <p:cNvPr id="8" name="图片 7"/>
          <p:cNvPicPr>
            <a:picLocks noChangeAspect="1"/>
          </p:cNvPicPr>
          <p:nvPr>
            <p:custDataLst>
              <p:tags r:id="rId2"/>
            </p:custDataLst>
          </p:nvPr>
        </p:nvPicPr>
        <p:blipFill>
          <a:blip r:embed="rId3">
            <a:extLst>
              <a:ext uri="{28A0092B-C50C-407E-A947-70E740481C1C}">
                <a14:useLocalDpi xmlns:a14="http://schemas.microsoft.com/office/drawing/2010/main" val="0"/>
              </a:ext>
            </a:extLst>
          </a:blip>
          <a:stretch>
            <a:fillRect/>
          </a:stretch>
        </p:blipFill>
        <p:spPr>
          <a:xfrm>
            <a:off x="0" y="6137910"/>
            <a:ext cx="540068" cy="720090"/>
          </a:xfrm>
          <a:prstGeom prst="rect">
            <a:avLst/>
          </a:prstGeom>
        </p:spPr>
      </p:pic>
      <p:pic>
        <p:nvPicPr>
          <p:cNvPr id="7" name="图片 6"/>
          <p:cNvPicPr>
            <a:picLocks noChangeAspect="1"/>
          </p:cNvPicPr>
          <p:nvPr>
            <p:custDataLst>
              <p:tags r:id="rId4"/>
            </p:custDataLst>
          </p:nvPr>
        </p:nvPicPr>
        <p:blipFill>
          <a:blip r:embed="rId3">
            <a:extLst>
              <a:ext uri="{28A0092B-C50C-407E-A947-70E740481C1C}">
                <a14:useLocalDpi xmlns:a14="http://schemas.microsoft.com/office/drawing/2010/main" val="0"/>
              </a:ext>
            </a:extLst>
          </a:blip>
          <a:stretch>
            <a:fillRect/>
          </a:stretch>
        </p:blipFill>
        <p:spPr>
          <a:xfrm>
            <a:off x="8603932" y="0"/>
            <a:ext cx="540068" cy="720090"/>
          </a:xfrm>
          <a:prstGeom prst="rect">
            <a:avLst/>
          </a:prstGeom>
        </p:spPr>
      </p:pic>
      <p:sp>
        <p:nvSpPr>
          <p:cNvPr id="2" name="竖排标题 1"/>
          <p:cNvSpPr>
            <a:spLocks noGrp="1"/>
          </p:cNvSpPr>
          <p:nvPr>
            <p:ph type="title" orient="vert"/>
          </p:nvPr>
        </p:nvSpPr>
        <p:spPr>
          <a:xfrm>
            <a:off x="7928351" y="1626121"/>
            <a:ext cx="713238" cy="4041680"/>
          </a:xfrm>
        </p:spPr>
        <p:txBody>
          <a:bodyPr vert="eaVert" lIns="90170" tIns="46990" rIns="90170" bIns="46990" rtlCol="0" anchor="ctr" anchorCtr="0">
            <a:noAutofit/>
          </a:bodyPr>
          <a:lstStyle>
            <a:lvl1pPr marL="0" marR="0" lvl="0" algn="l" defTabSz="914400" rtl="0" eaLnBrk="1" fontAlgn="auto" latinLnBrk="0" hangingPunct="1">
              <a:lnSpc>
                <a:spcPct val="100000"/>
              </a:lnSpc>
              <a:spcAft>
                <a:spcPts val="0"/>
              </a:spcAft>
              <a:buNone/>
              <a:defRPr kumimoji="0" lang="zh-CN" altLang="en-US" sz="18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竖排文字占位符 2"/>
          <p:cNvSpPr>
            <a:spLocks noGrp="1"/>
          </p:cNvSpPr>
          <p:nvPr>
            <p:ph type="body" orient="vert" idx="1"/>
          </p:nvPr>
        </p:nvSpPr>
        <p:spPr>
          <a:xfrm>
            <a:off x="502444" y="1626113"/>
            <a:ext cx="7371076" cy="4041680"/>
          </a:xfrm>
        </p:spPr>
        <p:txBody>
          <a:bodyPr vert="eaVert"/>
          <a:lstStyle>
            <a:lvl1pPr indent="0" eaLnBrk="1" fontAlgn="auto" latinLnBrk="0" hangingPunct="1">
              <a:defRPr>
                <a:solidFill>
                  <a:schemeClr val="tx1"/>
                </a:solidFill>
                <a:latin typeface="Arial" panose="020B0604020202020204" pitchFamily="34" charset="0"/>
                <a:ea typeface="微软雅黑" panose="020B0503020204020204" charset="-122"/>
              </a:defRPr>
            </a:lvl1pPr>
            <a:lvl2pPr indent="0" eaLnBrk="1" fontAlgn="auto" latinLnBrk="0" hangingPunct="1">
              <a:defRPr>
                <a:solidFill>
                  <a:schemeClr val="tx1"/>
                </a:solidFill>
                <a:latin typeface="Arial" panose="020B0604020202020204" pitchFamily="34" charset="0"/>
                <a:ea typeface="微软雅黑" panose="020B0503020204020204" charset="-122"/>
              </a:defRPr>
            </a:lvl2pPr>
            <a:lvl3pPr indent="0" eaLnBrk="1" fontAlgn="auto" latinLnBrk="0" hangingPunct="1">
              <a:defRPr>
                <a:solidFill>
                  <a:schemeClr val="tx1"/>
                </a:solidFill>
                <a:latin typeface="Arial" panose="020B0604020202020204" pitchFamily="34" charset="0"/>
                <a:ea typeface="微软雅黑" panose="020B0503020204020204" charset="-122"/>
              </a:defRPr>
            </a:lvl3pPr>
            <a:lvl4pPr indent="0" eaLnBrk="1" fontAlgn="auto" latinLnBrk="0" hangingPunct="1">
              <a:defRPr>
                <a:solidFill>
                  <a:schemeClr val="tx1"/>
                </a:solidFill>
                <a:latin typeface="Arial" panose="020B0604020202020204" pitchFamily="34" charset="0"/>
                <a:ea typeface="微软雅黑" panose="020B0503020204020204" charset="-122"/>
              </a:defRPr>
            </a:lvl4pPr>
            <a:lvl5pPr indent="0" eaLnBrk="1" fontAlgn="auto" latinLnBrk="0" hangingPunct="1">
              <a:defRPr>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nvPr>
        </p:nvSpPr>
        <p:spPr>
          <a:xfrm>
            <a:off x="659807" y="6389433"/>
            <a:ext cx="2025000" cy="237600"/>
          </a:xfrm>
        </p:spPr>
        <p:txBody>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nvPr>
        </p:nvSpPr>
        <p:spPr>
          <a:xfrm>
            <a:off x="3087000" y="6389433"/>
            <a:ext cx="2970000" cy="237600"/>
          </a:xfrm>
        </p:spPr>
        <p:txBody>
          <a:bodyPr/>
          <a:lstStyle>
            <a:lvl1pPr>
              <a:defRPr>
                <a:latin typeface="Arial" panose="020B0604020202020204" pitchFamily="34" charset="0"/>
                <a:ea typeface="微软雅黑" panose="020B0503020204020204" charset="-122"/>
              </a:defRPr>
            </a:lvl1pPr>
          </a:lstStyle>
          <a:p>
            <a:endParaRPr lang="zh-CN" altLang="en-US"/>
          </a:p>
        </p:txBody>
      </p:sp>
      <p:sp>
        <p:nvSpPr>
          <p:cNvPr id="6" name="灯片编号占位符 5"/>
          <p:cNvSpPr>
            <a:spLocks noGrp="1"/>
          </p:cNvSpPr>
          <p:nvPr>
            <p:ph type="sldNum" sz="quarter" idx="12"/>
          </p:nvPr>
        </p:nvSpPr>
        <p:spPr>
          <a:xfrm>
            <a:off x="6457950" y="6389433"/>
            <a:ext cx="2025000" cy="237600"/>
          </a:xfrm>
        </p:spPr>
        <p:txBody>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pic>
        <p:nvPicPr>
          <p:cNvPr id="6" name="图片 5"/>
          <p:cNvPicPr>
            <a:picLocks noChangeAspect="1"/>
          </p:cNvPicPr>
          <p:nvPr>
            <p:custDataLst>
              <p:tags r:id="rId2"/>
            </p:custDataLst>
          </p:nvPr>
        </p:nvPicPr>
        <p:blipFill>
          <a:blip r:embed="rId3">
            <a:extLst>
              <a:ext uri="{28A0092B-C50C-407E-A947-70E740481C1C}">
                <a14:useLocalDpi xmlns:a14="http://schemas.microsoft.com/office/drawing/2010/main" val="0"/>
              </a:ext>
            </a:extLst>
          </a:blip>
          <a:stretch>
            <a:fillRect/>
          </a:stretch>
        </p:blipFill>
        <p:spPr>
          <a:xfrm>
            <a:off x="0" y="6137910"/>
            <a:ext cx="540068" cy="720090"/>
          </a:xfrm>
          <a:prstGeom prst="rect">
            <a:avLst/>
          </a:prstGeom>
        </p:spPr>
      </p:pic>
      <p:pic>
        <p:nvPicPr>
          <p:cNvPr id="2" name="图片 1"/>
          <p:cNvPicPr>
            <a:picLocks noChangeAspect="1"/>
          </p:cNvPicPr>
          <p:nvPr>
            <p:custDataLst>
              <p:tags r:id="rId4"/>
            </p:custDataLst>
          </p:nvPr>
        </p:nvPicPr>
        <p:blipFill>
          <a:blip r:embed="rId3">
            <a:extLst>
              <a:ext uri="{28A0092B-C50C-407E-A947-70E740481C1C}">
                <a14:useLocalDpi xmlns:a14="http://schemas.microsoft.com/office/drawing/2010/main" val="0"/>
              </a:ext>
            </a:extLst>
          </a:blip>
          <a:stretch>
            <a:fillRect/>
          </a:stretch>
        </p:blipFill>
        <p:spPr>
          <a:xfrm>
            <a:off x="8603932" y="0"/>
            <a:ext cx="540068" cy="720090"/>
          </a:xfrm>
          <a:prstGeom prst="rect">
            <a:avLst/>
          </a:prstGeom>
        </p:spPr>
      </p:pic>
      <p:sp>
        <p:nvSpPr>
          <p:cNvPr id="3" name="日期占位符 2"/>
          <p:cNvSpPr>
            <a:spLocks noGrp="1"/>
          </p:cNvSpPr>
          <p:nvPr>
            <p:ph type="dt" sz="half" idx="10"/>
          </p:nvPr>
        </p:nvSpPr>
        <p:spPr>
          <a:xfrm>
            <a:off x="659807" y="6389433"/>
            <a:ext cx="2025000" cy="237600"/>
          </a:xfrm>
        </p:spPr>
        <p:txBody>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a:xfrm>
            <a:off x="3087000" y="6389433"/>
            <a:ext cx="2970000" cy="237600"/>
          </a:xfrm>
        </p:spPr>
        <p:txBody>
          <a:bodyPr/>
          <a:lstStyle>
            <a:lvl1pPr>
              <a:defRPr>
                <a:latin typeface="Arial" panose="020B0604020202020204" pitchFamily="34" charset="0"/>
                <a:ea typeface="微软雅黑" panose="020B0503020204020204" charset="-122"/>
              </a:defRPr>
            </a:lvl1pPr>
          </a:lstStyle>
          <a:p>
            <a:endParaRPr lang="zh-CN" altLang="en-US"/>
          </a:p>
        </p:txBody>
      </p:sp>
      <p:sp>
        <p:nvSpPr>
          <p:cNvPr id="5" name="灯片编号占位符 4"/>
          <p:cNvSpPr>
            <a:spLocks noGrp="1"/>
          </p:cNvSpPr>
          <p:nvPr>
            <p:ph type="sldNum" sz="quarter" idx="12"/>
          </p:nvPr>
        </p:nvSpPr>
        <p:spPr>
          <a:xfrm>
            <a:off x="6457950" y="6389433"/>
            <a:ext cx="2025000" cy="237600"/>
          </a:xfrm>
        </p:spPr>
        <p:txBody>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
        <p:nvSpPr>
          <p:cNvPr id="7" name="内容占位符 6"/>
          <p:cNvSpPr>
            <a:spLocks noGrp="1"/>
          </p:cNvSpPr>
          <p:nvPr>
            <p:ph sz="quarter" idx="13"/>
          </p:nvPr>
        </p:nvSpPr>
        <p:spPr>
          <a:xfrm>
            <a:off x="502447" y="1626121"/>
            <a:ext cx="8139178" cy="4041680"/>
          </a:xfrm>
        </p:spPr>
        <p:txBody>
          <a:bodyPr/>
          <a:lstStyle>
            <a:lvl1pPr>
              <a:defRPr>
                <a:solidFill>
                  <a:schemeClr val="tx1"/>
                </a:solidFill>
                <a:latin typeface="Arial" panose="020B0604020202020204" pitchFamily="34" charset="0"/>
                <a:ea typeface="微软雅黑" panose="020B0503020204020204" charset="-122"/>
              </a:defRPr>
            </a:lvl1pPr>
            <a:lvl2pPr>
              <a:defRPr>
                <a:solidFill>
                  <a:schemeClr val="tx1"/>
                </a:solidFill>
                <a:latin typeface="Arial" panose="020B0604020202020204" pitchFamily="34" charset="0"/>
                <a:ea typeface="微软雅黑" panose="020B0503020204020204" charset="-122"/>
              </a:defRPr>
            </a:lvl2pPr>
            <a:lvl3pPr>
              <a:defRPr>
                <a:solidFill>
                  <a:schemeClr val="tx1"/>
                </a:solidFill>
                <a:latin typeface="Arial" panose="020B0604020202020204" pitchFamily="34" charset="0"/>
                <a:ea typeface="微软雅黑" panose="020B0503020204020204" charset="-122"/>
              </a:defRPr>
            </a:lvl3pPr>
            <a:lvl4pPr>
              <a:defRPr>
                <a:solidFill>
                  <a:schemeClr val="tx1"/>
                </a:solidFill>
                <a:latin typeface="Arial" panose="020B0604020202020204" pitchFamily="34" charset="0"/>
                <a:ea typeface="微软雅黑" panose="020B0503020204020204" charset="-122"/>
              </a:defRPr>
            </a:lvl4pPr>
            <a:lvl5pPr>
              <a:defRPr>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pic>
        <p:nvPicPr>
          <p:cNvPr id="2" name="图片 1"/>
          <p:cNvPicPr>
            <a:picLocks noChangeAspect="1"/>
          </p:cNvPicPr>
          <p:nvPr>
            <p:custDataLst>
              <p:tags r:id="rId2"/>
            </p:custDataLst>
          </p:nvPr>
        </p:nvPicPr>
        <p:blipFill>
          <a:blip r:embed="rId3">
            <a:extLst>
              <a:ext uri="{28A0092B-C50C-407E-A947-70E740481C1C}">
                <a14:useLocalDpi xmlns:a14="http://schemas.microsoft.com/office/drawing/2010/main" val="0"/>
              </a:ext>
            </a:extLst>
          </a:blip>
          <a:stretch>
            <a:fillRect/>
          </a:stretch>
        </p:blipFill>
        <p:spPr>
          <a:xfrm>
            <a:off x="0" y="602"/>
            <a:ext cx="9144000" cy="6856796"/>
          </a:xfrm>
          <a:prstGeom prst="rect">
            <a:avLst/>
          </a:prstGeom>
        </p:spPr>
      </p:pic>
      <p:sp>
        <p:nvSpPr>
          <p:cNvPr id="3" name="日期占位符 2"/>
          <p:cNvSpPr>
            <a:spLocks noGrp="1"/>
          </p:cNvSpPr>
          <p:nvPr>
            <p:ph type="dt" sz="half" idx="10"/>
          </p:nvPr>
        </p:nvSpPr>
        <p:spPr>
          <a:xfrm>
            <a:off x="659807" y="6389433"/>
            <a:ext cx="2025000" cy="237600"/>
          </a:xfrm>
        </p:spPr>
        <p:txBody>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a:xfrm>
            <a:off x="3087000" y="6389433"/>
            <a:ext cx="2970000" cy="237600"/>
          </a:xfrm>
        </p:spPr>
        <p:txBody>
          <a:bodyPr/>
          <a:lstStyle>
            <a:lvl1pPr>
              <a:defRPr>
                <a:latin typeface="Arial" panose="020B0604020202020204" pitchFamily="34" charset="0"/>
                <a:ea typeface="微软雅黑" panose="020B0503020204020204" charset="-122"/>
              </a:defRPr>
            </a:lvl1pPr>
          </a:lstStyle>
          <a:p>
            <a:endParaRPr lang="zh-CN" altLang="en-US"/>
          </a:p>
        </p:txBody>
      </p:sp>
      <p:sp>
        <p:nvSpPr>
          <p:cNvPr id="5" name="灯片编号占位符 4"/>
          <p:cNvSpPr>
            <a:spLocks noGrp="1"/>
          </p:cNvSpPr>
          <p:nvPr>
            <p:ph type="sldNum" sz="quarter" idx="12"/>
          </p:nvPr>
        </p:nvSpPr>
        <p:spPr>
          <a:xfrm>
            <a:off x="6457950" y="6389433"/>
            <a:ext cx="2025000" cy="237600"/>
          </a:xfrm>
        </p:spPr>
        <p:txBody>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
        <p:nvSpPr>
          <p:cNvPr id="6" name="文本占位符 4"/>
          <p:cNvSpPr/>
          <p:nvPr>
            <p:ph type="body" idx="1" hasCustomPrompt="1"/>
            <p:custDataLst>
              <p:tags r:id="rId4"/>
            </p:custDataLst>
          </p:nvPr>
        </p:nvSpPr>
        <p:spPr>
          <a:xfrm>
            <a:off x="5038765" y="1861458"/>
            <a:ext cx="3433791" cy="482135"/>
          </a:xfrm>
        </p:spPr>
        <p:txBody>
          <a:bodyPr vert="horz" wrap="square" lIns="0" tIns="0" rIns="0" bIns="0" rtlCol="0" anchor="ctr" anchorCtr="0">
            <a:normAutofit/>
          </a:bodyPr>
          <a:lstStyle>
            <a:lvl1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defRPr kumimoji="0" lang="zh-CN" altLang="en-US" sz="1500" b="0" i="0" u="none" strike="noStrike" kern="1200" cap="none" spc="200" normalizeH="0" baseline="0" noProof="0">
                <a:ln>
                  <a:noFill/>
                </a:ln>
                <a:solidFill>
                  <a:schemeClr val="lt1"/>
                </a:solidFill>
                <a:effectLst/>
                <a:uLnTx/>
                <a:uFillTx/>
                <a:latin typeface="Arial" panose="020B0604020202020204" pitchFamily="34" charset="0"/>
                <a:ea typeface="微软雅黑" panose="020B0503020204020204" charset="-122"/>
                <a:cs typeface="+mn-cs"/>
              </a:defRPr>
            </a:lvl1pPr>
            <a:lvl2pPr marL="342900" indent="0" algn="ctr" defTabSz="914400" rtl="0" eaLnBrk="1" fontAlgn="auto" latinLnBrk="0" hangingPunct="1">
              <a:lnSpc>
                <a:spcPct val="130000"/>
              </a:lnSpc>
              <a:spcBef>
                <a:spcPts val="0"/>
              </a:spcBef>
              <a:spcAft>
                <a:spcPts val="1000"/>
              </a:spcAft>
              <a:buFont typeface="Arial" panose="020B0604020202020204" pitchFamily="34" charset="0"/>
              <a:buNone/>
              <a:tabLst>
                <a:tab pos="1609725" algn="l"/>
              </a:tabLst>
              <a:defRPr sz="1500" u="none" strike="noStrike" kern="1200" cap="none" spc="150" normalizeH="0" baseline="0">
                <a:solidFill>
                  <a:schemeClr val="tx1">
                    <a:lumMod val="85000"/>
                    <a:lumOff val="15000"/>
                  </a:schemeClr>
                </a:solidFill>
                <a:uFillTx/>
                <a:latin typeface="微软雅黑" panose="020B0503020204020204" charset="-122"/>
                <a:ea typeface="微软雅黑" panose="020B0503020204020204" charset="-122"/>
                <a:cs typeface="+mn-cs"/>
              </a:defRPr>
            </a:lvl2pPr>
            <a:lvl3pPr marL="685800" indent="0" algn="ctr" defTabSz="914400" rtl="0" eaLnBrk="1" fontAlgn="auto" latinLnBrk="0" hangingPunct="1">
              <a:lnSpc>
                <a:spcPct val="130000"/>
              </a:lnSpc>
              <a:spcBef>
                <a:spcPts val="0"/>
              </a:spcBef>
              <a:spcAft>
                <a:spcPts val="1000"/>
              </a:spcAft>
              <a:buFont typeface="Arial" panose="020B0604020202020204" pitchFamily="34" charset="0"/>
              <a:buNone/>
              <a:defRPr sz="1350" u="none" strike="noStrike" kern="1200" cap="none" spc="150" normalizeH="0" baseline="0">
                <a:solidFill>
                  <a:schemeClr val="tx1">
                    <a:lumMod val="85000"/>
                    <a:lumOff val="15000"/>
                  </a:schemeClr>
                </a:solidFill>
                <a:uFillTx/>
                <a:latin typeface="微软雅黑" panose="020B0503020204020204" charset="-122"/>
                <a:ea typeface="微软雅黑" panose="020B0503020204020204" charset="-122"/>
                <a:cs typeface="+mn-cs"/>
              </a:defRPr>
            </a:lvl3pPr>
            <a:lvl4pPr marL="1028700" indent="0" algn="ctr" defTabSz="914400" rtl="0" eaLnBrk="1" fontAlgn="auto" latinLnBrk="0" hangingPunct="1">
              <a:lnSpc>
                <a:spcPct val="130000"/>
              </a:lnSpc>
              <a:spcBef>
                <a:spcPts val="0"/>
              </a:spcBef>
              <a:spcAft>
                <a:spcPts val="1000"/>
              </a:spcAft>
              <a:buFont typeface="Arial" panose="020B0604020202020204" pitchFamily="34" charset="0"/>
              <a:buNone/>
              <a:defRPr sz="1200" u="none" strike="noStrike" kern="1200" cap="none" spc="150" normalizeH="0" baseline="0">
                <a:solidFill>
                  <a:schemeClr val="tx1">
                    <a:lumMod val="85000"/>
                    <a:lumOff val="15000"/>
                  </a:schemeClr>
                </a:solidFill>
                <a:uFillTx/>
                <a:latin typeface="微软雅黑" panose="020B0503020204020204" charset="-122"/>
                <a:ea typeface="微软雅黑" panose="020B0503020204020204" charset="-122"/>
                <a:cs typeface="+mn-cs"/>
              </a:defRPr>
            </a:lvl4pPr>
            <a:lvl5pPr marL="1371600" indent="0" algn="ctr" defTabSz="914400" rtl="0" eaLnBrk="1" fontAlgn="auto" latinLnBrk="0" hangingPunct="1">
              <a:lnSpc>
                <a:spcPct val="130000"/>
              </a:lnSpc>
              <a:spcBef>
                <a:spcPts val="0"/>
              </a:spcBef>
              <a:spcAft>
                <a:spcPts val="1000"/>
              </a:spcAft>
              <a:buFont typeface="Arial" panose="020B0604020202020204" pitchFamily="34" charset="0"/>
              <a:buNone/>
              <a:defRPr sz="1200" u="none" strike="noStrike" kern="1200" cap="none" spc="150" normalizeH="0" baseline="0">
                <a:solidFill>
                  <a:schemeClr val="tx1">
                    <a:lumMod val="85000"/>
                    <a:lumOff val="15000"/>
                  </a:schemeClr>
                </a:solidFill>
                <a:uFillTx/>
                <a:latin typeface="微软雅黑" panose="020B0503020204020204" charset="-122"/>
                <a:ea typeface="微软雅黑" panose="020B0503020204020204" charset="-122"/>
                <a:cs typeface="+mn-cs"/>
              </a:defRPr>
            </a:lvl5pPr>
            <a:lvl6pPr marL="1714500" indent="0" algn="ctr" defTabSz="9144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9144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9144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9144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lvl="0"/>
            <a:r>
              <a:rPr>
                <a:sym typeface="+mn-ea"/>
              </a:rPr>
              <a:t>单击此处编辑副标题</a:t>
            </a:r>
            <a:endParaRPr>
              <a:sym typeface="+mn-ea"/>
            </a:endParaRPr>
          </a:p>
        </p:txBody>
      </p:sp>
      <p:sp>
        <p:nvSpPr>
          <p:cNvPr id="7" name="标题 9"/>
          <p:cNvSpPr/>
          <p:nvPr>
            <p:ph type="title" hasCustomPrompt="1"/>
            <p:custDataLst>
              <p:tags r:id="rId5"/>
            </p:custDataLst>
          </p:nvPr>
        </p:nvSpPr>
        <p:spPr>
          <a:xfrm>
            <a:off x="4953040" y="2721764"/>
            <a:ext cx="3619529" cy="807720"/>
          </a:xfrm>
        </p:spPr>
        <p:txBody>
          <a:bodyPr vert="horz" wrap="square" lIns="0" tIns="0" rIns="0" bIns="0" rtlCol="0" anchor="t" anchorCtr="0">
            <a:normAutofit lnSpcReduction="10000"/>
          </a:bodyPr>
          <a:lstStyle>
            <a:lvl1pPr marL="0" marR="0" lvl="0" algn="l" defTabSz="914400" rtl="0" eaLnBrk="1" fontAlgn="auto" latinLnBrk="0" hangingPunct="1">
              <a:lnSpc>
                <a:spcPct val="100000"/>
              </a:lnSpc>
              <a:spcBef>
                <a:spcPct val="0"/>
              </a:spcBef>
              <a:spcAft>
                <a:spcPts val="0"/>
              </a:spcAft>
              <a:buClrTx/>
              <a:buSzTx/>
              <a:buFontTx/>
              <a:buNone/>
              <a:defRPr kumimoji="0" lang="zh-CN" altLang="en-US" sz="5250" b="1" i="0" u="none" strike="noStrike" kern="1200" cap="none" spc="700" normalizeH="0" baseline="0" noProof="0" dirty="0">
                <a:ln>
                  <a:noFill/>
                </a:ln>
                <a:solidFill>
                  <a:schemeClr val="lt1"/>
                </a:solidFill>
                <a:effectLst/>
                <a:uLnTx/>
                <a:uFillTx/>
                <a:latin typeface="Arial" panose="020B0604020202020204" pitchFamily="34" charset="0"/>
                <a:ea typeface="汉仪旗黑-85S" panose="00020600040101010101" pitchFamily="18" charset="-122"/>
                <a:cs typeface="+mj-cs"/>
                <a:sym typeface="+mn-ea"/>
              </a:defRPr>
            </a:lvl1pPr>
          </a:lstStyle>
          <a:p>
            <a:pPr lvl="0"/>
            <a:r>
              <a:rPr>
                <a:sym typeface="+mn-ea"/>
              </a:rPr>
              <a:t>编辑标题</a:t>
            </a:r>
            <a:endParaRPr>
              <a:sym typeface="+mn-ea"/>
            </a:endParaRPr>
          </a:p>
        </p:txBody>
      </p:sp>
      <p:sp>
        <p:nvSpPr>
          <p:cNvPr id="8" name="矩形 7"/>
          <p:cNvSpPr/>
          <p:nvPr>
            <p:custDataLst>
              <p:tags r:id="rId6"/>
            </p:custDataLst>
          </p:nvPr>
        </p:nvSpPr>
        <p:spPr>
          <a:xfrm>
            <a:off x="4953040" y="1861458"/>
            <a:ext cx="3619529" cy="482135"/>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p>
            <a:pPr algn="ctr"/>
            <a:endParaRPr lang="zh-CN" altLang="en-US" sz="1350">
              <a:solidFill>
                <a:schemeClr val="lt1"/>
              </a:solidFill>
              <a:latin typeface="Arial" panose="020B0604020202020204" pitchFamily="34" charset="0"/>
              <a:ea typeface="微软雅黑" panose="020B0503020204020204" charset="-122"/>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pic>
        <p:nvPicPr>
          <p:cNvPr id="9" name="图片 8"/>
          <p:cNvPicPr/>
          <p:nvPr>
            <p:custDataLst>
              <p:tags r:id="rId2"/>
            </p:custDataLst>
          </p:nvPr>
        </p:nvPicPr>
        <p:blipFill>
          <a:blip r:embed="rId3" r:link="rId4" cstate="print">
            <a:extLst>
              <a:ext uri="{28A0092B-C50C-407E-A947-70E740481C1C}">
                <a14:useLocalDpi xmlns:a14="http://schemas.microsoft.com/office/drawing/2010/main" val="0"/>
              </a:ext>
            </a:extLst>
          </a:blip>
          <a:stretch>
            <a:fillRect/>
          </a:stretch>
        </p:blipFill>
        <p:spPr>
          <a:xfrm>
            <a:off x="0" y="1397000"/>
            <a:ext cx="1524000" cy="4064000"/>
          </a:xfrm>
          <a:prstGeom prst="rect">
            <a:avLst/>
          </a:prstGeom>
        </p:spPr>
      </p:pic>
      <p:pic>
        <p:nvPicPr>
          <p:cNvPr id="8" name="图片 7"/>
          <p:cNvPicPr/>
          <p:nvPr>
            <p:custDataLst>
              <p:tags r:id="rId5"/>
            </p:custDataLst>
          </p:nvPr>
        </p:nvPicPr>
        <p:blipFill>
          <a:blip r:embed="rId6" r:link="rId7" cstate="print">
            <a:extLst>
              <a:ext uri="{28A0092B-C50C-407E-A947-70E740481C1C}">
                <a14:useLocalDpi xmlns:a14="http://schemas.microsoft.com/office/drawing/2010/main" val="0"/>
              </a:ext>
            </a:extLst>
          </a:blip>
          <a:stretch>
            <a:fillRect/>
          </a:stretch>
        </p:blipFill>
        <p:spPr>
          <a:xfrm>
            <a:off x="7620000" y="1397000"/>
            <a:ext cx="1524000" cy="4064000"/>
          </a:xfrm>
          <a:prstGeom prst="rect">
            <a:avLst/>
          </a:prstGeom>
        </p:spPr>
      </p:pic>
      <p:sp>
        <p:nvSpPr>
          <p:cNvPr id="4" name="日期占位符 3"/>
          <p:cNvSpPr>
            <a:spLocks noGrp="1"/>
          </p:cNvSpPr>
          <p:nvPr>
            <p:ph type="dt" sz="half" idx="10"/>
            <p:custDataLst>
              <p:tags r:id="rId8"/>
            </p:custDataLst>
          </p:nvPr>
        </p:nvSpPr>
        <p:spPr/>
        <p:txBody>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9"/>
            </p:custDataLst>
          </p:nvPr>
        </p:nvSpPr>
        <p:spPr/>
        <p:txBody>
          <a:bodyPr/>
          <a:lstStyle>
            <a:lvl1pPr>
              <a:defRPr>
                <a:latin typeface="Arial" panose="020B0604020202020204" pitchFamily="34" charset="0"/>
                <a:ea typeface="微软雅黑" panose="020B0503020204020204" charset="-122"/>
              </a:defRPr>
            </a:lvl1pPr>
          </a:lstStyle>
          <a:p>
            <a:endParaRPr lang="zh-CN" altLang="en-US"/>
          </a:p>
        </p:txBody>
      </p:sp>
      <p:sp>
        <p:nvSpPr>
          <p:cNvPr id="6" name="灯片编号占位符 5"/>
          <p:cNvSpPr>
            <a:spLocks noGrp="1"/>
          </p:cNvSpPr>
          <p:nvPr>
            <p:ph type="sldNum" sz="quarter" idx="12"/>
            <p:custDataLst>
              <p:tags r:id="rId10"/>
            </p:custDataLst>
          </p:nvPr>
        </p:nvSpPr>
        <p:spPr/>
        <p:txBody>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
        <p:nvSpPr>
          <p:cNvPr id="13" name="文本占位符 12"/>
          <p:cNvSpPr>
            <a:spLocks noGrp="1"/>
          </p:cNvSpPr>
          <p:nvPr>
            <p:ph type="body" sz="quarter" idx="14" hasCustomPrompt="1"/>
            <p:custDataLst>
              <p:tags r:id="rId11"/>
            </p:custDataLst>
          </p:nvPr>
        </p:nvSpPr>
        <p:spPr>
          <a:xfrm>
            <a:off x="2546866" y="3800942"/>
            <a:ext cx="4050269" cy="790107"/>
          </a:xfrm>
        </p:spPr>
        <p:txBody>
          <a:bodyPr>
            <a:normAutofit/>
          </a:bodyPr>
          <a:lstStyle>
            <a:lvl1pPr marL="0" indent="0" algn="ctr">
              <a:buNone/>
              <a:defRPr sz="2400" baseline="0">
                <a:solidFill>
                  <a:schemeClr val="tx1">
                    <a:lumMod val="85000"/>
                    <a:lumOff val="15000"/>
                  </a:schemeClr>
                </a:solidFill>
                <a:ea typeface="汉仪旗黑-85S" panose="00020600040101010101" pitchFamily="18" charset="-122"/>
              </a:defRPr>
            </a:lvl1pPr>
          </a:lstStyle>
          <a:p>
            <a:pPr lvl="0"/>
            <a:r>
              <a:rPr lang="zh-CN" altLang="en-US" dirty="0"/>
              <a:t>单击此处编辑大标题</a:t>
            </a:r>
            <a:endParaRPr lang="zh-CN" alt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通用">
    <p:spTree>
      <p:nvGrpSpPr>
        <p:cNvPr id="1" name=""/>
        <p:cNvGrpSpPr/>
        <p:nvPr/>
      </p:nvGrpSpPr>
      <p:grpSpPr>
        <a:xfrm>
          <a:off x="0" y="0"/>
          <a:ext cx="0" cy="0"/>
          <a:chOff x="0" y="0"/>
          <a:chExt cx="0" cy="0"/>
        </a:xfrm>
      </p:grpSpPr>
      <p:pic>
        <p:nvPicPr>
          <p:cNvPr id="7" name="图片 6"/>
          <p:cNvPicPr>
            <a:picLocks noChangeAspect="1"/>
          </p:cNvPicPr>
          <p:nvPr>
            <p:custDataLst>
              <p:tags r:id="rId2"/>
            </p:custDataLst>
          </p:nvPr>
        </p:nvPicPr>
        <p:blipFill>
          <a:blip r:embed="rId3">
            <a:extLst>
              <a:ext uri="{28A0092B-C50C-407E-A947-70E740481C1C}">
                <a14:useLocalDpi xmlns:a14="http://schemas.microsoft.com/office/drawing/2010/main" val="0"/>
              </a:ext>
            </a:extLst>
          </a:blip>
          <a:stretch>
            <a:fillRect/>
          </a:stretch>
        </p:blipFill>
        <p:spPr>
          <a:xfrm>
            <a:off x="0" y="6137910"/>
            <a:ext cx="540068" cy="720090"/>
          </a:xfrm>
          <a:prstGeom prst="rect">
            <a:avLst/>
          </a:prstGeom>
        </p:spPr>
      </p:pic>
      <p:pic>
        <p:nvPicPr>
          <p:cNvPr id="6" name="图片 5"/>
          <p:cNvPicPr>
            <a:picLocks noChangeAspect="1"/>
          </p:cNvPicPr>
          <p:nvPr>
            <p:custDataLst>
              <p:tags r:id="rId4"/>
            </p:custDataLst>
          </p:nvPr>
        </p:nvPicPr>
        <p:blipFill>
          <a:blip r:embed="rId3">
            <a:extLst>
              <a:ext uri="{28A0092B-C50C-407E-A947-70E740481C1C}">
                <a14:useLocalDpi xmlns:a14="http://schemas.microsoft.com/office/drawing/2010/main" val="0"/>
              </a:ext>
            </a:extLst>
          </a:blip>
          <a:stretch>
            <a:fillRect/>
          </a:stretch>
        </p:blipFill>
        <p:spPr>
          <a:xfrm>
            <a:off x="8603932" y="0"/>
            <a:ext cx="540068" cy="720090"/>
          </a:xfrm>
          <a:prstGeom prst="rect">
            <a:avLst/>
          </a:prstGeom>
        </p:spPr>
      </p:pic>
      <p:sp>
        <p:nvSpPr>
          <p:cNvPr id="2" name="标题 1"/>
          <p:cNvSpPr>
            <a:spLocks noGrp="1"/>
          </p:cNvSpPr>
          <p:nvPr>
            <p:ph type="title"/>
            <p:custDataLst>
              <p:tags r:id="rId5"/>
            </p:custDataLst>
          </p:nvPr>
        </p:nvSpPr>
        <p:spPr>
          <a:xfrm>
            <a:off x="502411" y="498476"/>
            <a:ext cx="8139178" cy="331473"/>
          </a:xfrm>
        </p:spPr>
        <p:txBody>
          <a:bodyPr/>
          <a:lstStyle>
            <a:lvl1pPr>
              <a:defRPr baseline="0">
                <a:solidFill>
                  <a:schemeClr val="tx1"/>
                </a:solidFill>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6"/>
            </p:custDataLst>
          </p:nvPr>
        </p:nvSpPr>
        <p:spPr>
          <a:xfrm>
            <a:off x="659807" y="6389433"/>
            <a:ext cx="2025000" cy="237600"/>
          </a:xfrm>
        </p:spPr>
        <p:txBody>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7"/>
            </p:custDataLst>
          </p:nvPr>
        </p:nvSpPr>
        <p:spPr>
          <a:xfrm>
            <a:off x="3087000" y="6389433"/>
            <a:ext cx="2970000" cy="237600"/>
          </a:xfrm>
        </p:spPr>
        <p:txBody>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8"/>
            </p:custDataLst>
          </p:nvPr>
        </p:nvSpPr>
        <p:spPr>
          <a:xfrm>
            <a:off x="6457950" y="6389433"/>
            <a:ext cx="2025000" cy="237600"/>
          </a:xfrm>
        </p:spPr>
        <p:txBody>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相框">
    <p:spTree>
      <p:nvGrpSpPr>
        <p:cNvPr id="1" name=""/>
        <p:cNvGrpSpPr/>
        <p:nvPr/>
      </p:nvGrpSpPr>
      <p:grpSpPr>
        <a:xfrm>
          <a:off x="0" y="0"/>
          <a:ext cx="0" cy="0"/>
          <a:chOff x="0" y="0"/>
          <a:chExt cx="0" cy="0"/>
        </a:xfrm>
      </p:grpSpPr>
      <p:sp>
        <p:nvSpPr>
          <p:cNvPr id="9" name="矩形 8"/>
          <p:cNvSpPr/>
          <p:nvPr>
            <p:custDataLst>
              <p:tags r:id="rId2"/>
            </p:custDataLst>
          </p:nvPr>
        </p:nvSpPr>
        <p:spPr>
          <a:xfrm>
            <a:off x="220950" y="302400"/>
            <a:ext cx="8702097" cy="6253188"/>
          </a:xfrm>
          <a:prstGeom prst="rect">
            <a:avLst/>
          </a:prstGeom>
          <a:solidFill>
            <a:schemeClr val="dk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solidFill>
                <a:schemeClr val="lt1"/>
              </a:solidFill>
            </a:endParaRPr>
          </a:p>
        </p:txBody>
      </p:sp>
      <p:pic>
        <p:nvPicPr>
          <p:cNvPr id="8" name="图片 7"/>
          <p:cNvPicPr>
            <a:picLocks noChangeAspect="1"/>
          </p:cNvPicPr>
          <p:nvPr>
            <p:custDataLst>
              <p:tags r:id="rId3"/>
            </p:custDataLst>
          </p:nvPr>
        </p:nvPicPr>
        <p:blipFill>
          <a:blip r:embed="rId4">
            <a:extLst>
              <a:ext uri="{28A0092B-C50C-407E-A947-70E740481C1C}">
                <a14:useLocalDpi xmlns:a14="http://schemas.microsoft.com/office/drawing/2010/main" val="0"/>
              </a:ext>
            </a:extLst>
          </a:blip>
          <a:stretch>
            <a:fillRect/>
          </a:stretch>
        </p:blipFill>
        <p:spPr>
          <a:xfrm>
            <a:off x="8603932" y="0"/>
            <a:ext cx="540068" cy="720090"/>
          </a:xfrm>
          <a:prstGeom prst="rect">
            <a:avLst/>
          </a:prstGeom>
        </p:spPr>
      </p:pic>
      <p:pic>
        <p:nvPicPr>
          <p:cNvPr id="6" name="图片 5"/>
          <p:cNvPicPr>
            <a:picLocks noChangeAspect="1"/>
          </p:cNvPicPr>
          <p:nvPr>
            <p:custDataLst>
              <p:tags r:id="rId5"/>
            </p:custDataLst>
          </p:nvPr>
        </p:nvPicPr>
        <p:blipFill>
          <a:blip r:embed="rId4">
            <a:extLst>
              <a:ext uri="{28A0092B-C50C-407E-A947-70E740481C1C}">
                <a14:useLocalDpi xmlns:a14="http://schemas.microsoft.com/office/drawing/2010/main" val="0"/>
              </a:ext>
            </a:extLst>
          </a:blip>
          <a:stretch>
            <a:fillRect/>
          </a:stretch>
        </p:blipFill>
        <p:spPr>
          <a:xfrm>
            <a:off x="0" y="6137910"/>
            <a:ext cx="540068" cy="720090"/>
          </a:xfrm>
          <a:prstGeom prst="rect">
            <a:avLst/>
          </a:prstGeom>
        </p:spPr>
      </p:pic>
      <p:sp>
        <p:nvSpPr>
          <p:cNvPr id="2" name="标题 1"/>
          <p:cNvSpPr>
            <a:spLocks noGrp="1"/>
          </p:cNvSpPr>
          <p:nvPr>
            <p:ph type="title" hasCustomPrompt="1"/>
            <p:custDataLst>
              <p:tags r:id="rId6"/>
            </p:custDataLst>
          </p:nvPr>
        </p:nvSpPr>
        <p:spPr>
          <a:xfrm>
            <a:off x="961200" y="1339650"/>
            <a:ext cx="7219800" cy="542700"/>
          </a:xfrm>
        </p:spPr>
        <p:txBody>
          <a:bodyPr anchor="ctr"/>
          <a:lstStyle>
            <a:lvl1pPr>
              <a:defRPr sz="2400" baseline="0">
                <a:solidFill>
                  <a:schemeClr val="tx1"/>
                </a:solidFill>
                <a:latin typeface="Arial" panose="020B0604020202020204" pitchFamily="34" charset="0"/>
                <a:ea typeface="微软雅黑" panose="020B0503020204020204" charset="-122"/>
              </a:defRPr>
            </a:lvl1pPr>
          </a:lstStyle>
          <a:p>
            <a:r>
              <a:rPr lang="zh-CN" altLang="en-US" dirty="0"/>
              <a:t>单击此处编辑标题</a:t>
            </a:r>
            <a:endParaRPr lang="zh-CN" altLang="en-US" dirty="0"/>
          </a:p>
        </p:txBody>
      </p:sp>
      <p:sp>
        <p:nvSpPr>
          <p:cNvPr id="7" name="内容占位符 6"/>
          <p:cNvSpPr>
            <a:spLocks noGrp="1"/>
          </p:cNvSpPr>
          <p:nvPr>
            <p:ph sz="quarter" idx="13"/>
            <p:custDataLst>
              <p:tags r:id="rId7"/>
            </p:custDataLst>
          </p:nvPr>
        </p:nvSpPr>
        <p:spPr>
          <a:xfrm>
            <a:off x="960835" y="2594250"/>
            <a:ext cx="7219950" cy="2583900"/>
          </a:xfrm>
        </p:spPr>
        <p:txBody>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3" name="日期占位符 2"/>
          <p:cNvSpPr>
            <a:spLocks noGrp="1"/>
          </p:cNvSpPr>
          <p:nvPr>
            <p:ph type="dt" sz="half" idx="10"/>
            <p:custDataLst>
              <p:tags r:id="rId8"/>
            </p:custDataLst>
          </p:nvPr>
        </p:nvSpPr>
        <p:spPr>
          <a:xfrm>
            <a:off x="659807" y="6389433"/>
            <a:ext cx="2025000" cy="237600"/>
          </a:xfrm>
        </p:spPr>
        <p:txBody>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9"/>
            </p:custDataLst>
          </p:nvPr>
        </p:nvSpPr>
        <p:spPr>
          <a:xfrm>
            <a:off x="3087000" y="6389433"/>
            <a:ext cx="2970000" cy="237600"/>
          </a:xfrm>
        </p:spPr>
        <p:txBody>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10"/>
            </p:custDataLst>
          </p:nvPr>
        </p:nvSpPr>
        <p:spPr>
          <a:xfrm>
            <a:off x="6457950" y="6389433"/>
            <a:ext cx="2025000" cy="237600"/>
          </a:xfrm>
        </p:spPr>
        <p:txBody>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左右">
    <p:spTree>
      <p:nvGrpSpPr>
        <p:cNvPr id="1" name=""/>
        <p:cNvGrpSpPr/>
        <p:nvPr/>
      </p:nvGrpSpPr>
      <p:grpSpPr>
        <a:xfrm>
          <a:off x="0" y="0"/>
          <a:ext cx="0" cy="0"/>
          <a:chOff x="0" y="0"/>
          <a:chExt cx="0" cy="0"/>
        </a:xfrm>
      </p:grpSpPr>
      <p:sp>
        <p:nvSpPr>
          <p:cNvPr id="10" name="矩形 9"/>
          <p:cNvSpPr/>
          <p:nvPr>
            <p:custDataLst>
              <p:tags r:id="rId2"/>
            </p:custDataLst>
          </p:nvPr>
        </p:nvSpPr>
        <p:spPr>
          <a:xfrm>
            <a:off x="0" y="-10800"/>
            <a:ext cx="3620691" cy="6868795"/>
          </a:xfrm>
          <a:prstGeom prst="rect">
            <a:avLst/>
          </a:prstGeom>
          <a:solidFill>
            <a:schemeClr val="dk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solidFill>
                <a:schemeClr val="lt1"/>
              </a:solidFill>
            </a:endParaRPr>
          </a:p>
        </p:txBody>
      </p:sp>
      <p:pic>
        <p:nvPicPr>
          <p:cNvPr id="8" name="图片 7"/>
          <p:cNvPicPr>
            <a:picLocks noChangeAspect="1"/>
          </p:cNvPicPr>
          <p:nvPr>
            <p:custDataLst>
              <p:tags r:id="rId3"/>
            </p:custDataLst>
          </p:nvPr>
        </p:nvPicPr>
        <p:blipFill>
          <a:blip r:embed="rId4">
            <a:extLst>
              <a:ext uri="{28A0092B-C50C-407E-A947-70E740481C1C}">
                <a14:useLocalDpi xmlns:a14="http://schemas.microsoft.com/office/drawing/2010/main" val="0"/>
              </a:ext>
            </a:extLst>
          </a:blip>
          <a:stretch>
            <a:fillRect/>
          </a:stretch>
        </p:blipFill>
        <p:spPr>
          <a:xfrm>
            <a:off x="0" y="-10800"/>
            <a:ext cx="540068" cy="720090"/>
          </a:xfrm>
          <a:prstGeom prst="rect">
            <a:avLst/>
          </a:prstGeom>
        </p:spPr>
      </p:pic>
      <p:pic>
        <p:nvPicPr>
          <p:cNvPr id="6" name="图片 5"/>
          <p:cNvPicPr>
            <a:picLocks noChangeAspect="1"/>
          </p:cNvPicPr>
          <p:nvPr>
            <p:custDataLst>
              <p:tags r:id="rId5"/>
            </p:custDataLst>
          </p:nvPr>
        </p:nvPicPr>
        <p:blipFill>
          <a:blip r:embed="rId4">
            <a:extLst>
              <a:ext uri="{28A0092B-C50C-407E-A947-70E740481C1C}">
                <a14:useLocalDpi xmlns:a14="http://schemas.microsoft.com/office/drawing/2010/main" val="0"/>
              </a:ext>
            </a:extLst>
          </a:blip>
          <a:stretch>
            <a:fillRect/>
          </a:stretch>
        </p:blipFill>
        <p:spPr>
          <a:xfrm>
            <a:off x="8603932" y="6137910"/>
            <a:ext cx="540068" cy="720090"/>
          </a:xfrm>
          <a:prstGeom prst="rect">
            <a:avLst/>
          </a:prstGeom>
        </p:spPr>
      </p:pic>
      <p:sp>
        <p:nvSpPr>
          <p:cNvPr id="2" name="标题 1"/>
          <p:cNvSpPr>
            <a:spLocks noGrp="1"/>
          </p:cNvSpPr>
          <p:nvPr>
            <p:ph type="title" hasCustomPrompt="1"/>
            <p:custDataLst>
              <p:tags r:id="rId6"/>
            </p:custDataLst>
          </p:nvPr>
        </p:nvSpPr>
        <p:spPr>
          <a:xfrm>
            <a:off x="437400" y="880650"/>
            <a:ext cx="2970000" cy="661500"/>
          </a:xfrm>
        </p:spPr>
        <p:txBody>
          <a:bodyPr anchor="ctr" anchorCtr="0"/>
          <a:lstStyle>
            <a:lvl1pPr>
              <a:defRPr sz="2700" baseline="0">
                <a:solidFill>
                  <a:schemeClr val="tx1"/>
                </a:solidFill>
                <a:latin typeface="Arial" panose="020B0604020202020204" pitchFamily="34" charset="0"/>
                <a:ea typeface="微软雅黑" panose="020B0503020204020204" charset="-122"/>
              </a:defRPr>
            </a:lvl1pPr>
          </a:lstStyle>
          <a:p>
            <a:r>
              <a:rPr lang="zh-CN" altLang="en-US" dirty="0"/>
              <a:t>单击编辑标题</a:t>
            </a:r>
            <a:endParaRPr lang="zh-CN" altLang="en-US" dirty="0"/>
          </a:p>
        </p:txBody>
      </p:sp>
      <p:sp>
        <p:nvSpPr>
          <p:cNvPr id="3" name="日期占位符 2"/>
          <p:cNvSpPr>
            <a:spLocks noGrp="1"/>
          </p:cNvSpPr>
          <p:nvPr>
            <p:ph type="dt" sz="half" idx="10"/>
            <p:custDataLst>
              <p:tags r:id="rId7"/>
            </p:custDataLst>
          </p:nvPr>
        </p:nvSpPr>
        <p:spPr>
          <a:xfrm>
            <a:off x="659807" y="6389433"/>
            <a:ext cx="2025000" cy="237600"/>
          </a:xfrm>
        </p:spPr>
        <p:txBody>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8"/>
            </p:custDataLst>
          </p:nvPr>
        </p:nvSpPr>
        <p:spPr>
          <a:xfrm>
            <a:off x="3087000" y="6389433"/>
            <a:ext cx="2970000" cy="237600"/>
          </a:xfrm>
        </p:spPr>
        <p:txBody>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9"/>
            </p:custDataLst>
          </p:nvPr>
        </p:nvSpPr>
        <p:spPr>
          <a:xfrm>
            <a:off x="6457950" y="6389433"/>
            <a:ext cx="2025000" cy="237600"/>
          </a:xfrm>
        </p:spPr>
        <p:txBody>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10"/>
            </p:custDataLst>
          </p:nvPr>
        </p:nvSpPr>
        <p:spPr>
          <a:xfrm>
            <a:off x="440100" y="2275650"/>
            <a:ext cx="2967300" cy="3069900"/>
          </a:xfrm>
        </p:spPr>
        <p:txBody>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11"/>
            </p:custDataLst>
          </p:nvPr>
        </p:nvSpPr>
        <p:spPr>
          <a:xfrm>
            <a:off x="3825900" y="1405930"/>
            <a:ext cx="4860000" cy="3815953"/>
          </a:xfrm>
        </p:spPr>
        <p:txBody>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上下">
    <p:spTree>
      <p:nvGrpSpPr>
        <p:cNvPr id="1" name=""/>
        <p:cNvGrpSpPr/>
        <p:nvPr/>
      </p:nvGrpSpPr>
      <p:grpSpPr>
        <a:xfrm>
          <a:off x="0" y="0"/>
          <a:ext cx="0" cy="0"/>
          <a:chOff x="0" y="0"/>
          <a:chExt cx="0" cy="0"/>
        </a:xfrm>
      </p:grpSpPr>
      <p:sp>
        <p:nvSpPr>
          <p:cNvPr id="10" name="矩形 9"/>
          <p:cNvSpPr/>
          <p:nvPr>
            <p:custDataLst>
              <p:tags r:id="rId2"/>
            </p:custDataLst>
          </p:nvPr>
        </p:nvSpPr>
        <p:spPr>
          <a:xfrm>
            <a:off x="0" y="-10800"/>
            <a:ext cx="9142200" cy="2660396"/>
          </a:xfrm>
          <a:prstGeom prst="rect">
            <a:avLst/>
          </a:prstGeom>
          <a:solidFill>
            <a:schemeClr val="dk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solidFill>
                <a:schemeClr val="lt1"/>
              </a:solidFill>
            </a:endParaRPr>
          </a:p>
        </p:txBody>
      </p:sp>
      <p:pic>
        <p:nvPicPr>
          <p:cNvPr id="8" name="图片 7"/>
          <p:cNvPicPr>
            <a:picLocks noChangeAspect="1"/>
          </p:cNvPicPr>
          <p:nvPr>
            <p:custDataLst>
              <p:tags r:id="rId3"/>
            </p:custDataLst>
          </p:nvPr>
        </p:nvPicPr>
        <p:blipFill>
          <a:blip r:embed="rId4">
            <a:extLst>
              <a:ext uri="{28A0092B-C50C-407E-A947-70E740481C1C}">
                <a14:useLocalDpi xmlns:a14="http://schemas.microsoft.com/office/drawing/2010/main" val="0"/>
              </a:ext>
            </a:extLst>
          </a:blip>
          <a:stretch>
            <a:fillRect/>
          </a:stretch>
        </p:blipFill>
        <p:spPr>
          <a:xfrm>
            <a:off x="0" y="6137910"/>
            <a:ext cx="540068" cy="720090"/>
          </a:xfrm>
          <a:prstGeom prst="rect">
            <a:avLst/>
          </a:prstGeom>
        </p:spPr>
      </p:pic>
      <p:pic>
        <p:nvPicPr>
          <p:cNvPr id="6" name="图片 5"/>
          <p:cNvPicPr>
            <a:picLocks noChangeAspect="1"/>
          </p:cNvPicPr>
          <p:nvPr>
            <p:custDataLst>
              <p:tags r:id="rId5"/>
            </p:custDataLst>
          </p:nvPr>
        </p:nvPicPr>
        <p:blipFill>
          <a:blip r:embed="rId4">
            <a:extLst>
              <a:ext uri="{28A0092B-C50C-407E-A947-70E740481C1C}">
                <a14:useLocalDpi xmlns:a14="http://schemas.microsoft.com/office/drawing/2010/main" val="0"/>
              </a:ext>
            </a:extLst>
          </a:blip>
          <a:stretch>
            <a:fillRect/>
          </a:stretch>
        </p:blipFill>
        <p:spPr>
          <a:xfrm>
            <a:off x="8603932" y="6137910"/>
            <a:ext cx="540068" cy="720090"/>
          </a:xfrm>
          <a:prstGeom prst="rect">
            <a:avLst/>
          </a:prstGeom>
        </p:spPr>
      </p:pic>
      <p:sp>
        <p:nvSpPr>
          <p:cNvPr id="2" name="标题 1"/>
          <p:cNvSpPr>
            <a:spLocks noGrp="1"/>
          </p:cNvSpPr>
          <p:nvPr>
            <p:ph type="title"/>
            <p:custDataLst>
              <p:tags r:id="rId6"/>
            </p:custDataLst>
          </p:nvPr>
        </p:nvSpPr>
        <p:spPr>
          <a:xfrm>
            <a:off x="459000" y="859500"/>
            <a:ext cx="8232300" cy="469800"/>
          </a:xfrm>
        </p:spPr>
        <p:txBody>
          <a:bodyPr anchor="ctr"/>
          <a:lstStyle>
            <a:lvl1pPr algn="ctr">
              <a:defRPr sz="2700" baseline="0">
                <a:solidFill>
                  <a:schemeClr val="tx1"/>
                </a:solidFill>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7"/>
            </p:custDataLst>
          </p:nvPr>
        </p:nvSpPr>
        <p:spPr>
          <a:xfrm>
            <a:off x="659807" y="6389433"/>
            <a:ext cx="2025000" cy="237600"/>
          </a:xfrm>
        </p:spPr>
        <p:txBody>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8"/>
            </p:custDataLst>
          </p:nvPr>
        </p:nvSpPr>
        <p:spPr>
          <a:xfrm>
            <a:off x="3087000" y="6389433"/>
            <a:ext cx="2970000" cy="237600"/>
          </a:xfrm>
        </p:spPr>
        <p:txBody>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9"/>
            </p:custDataLst>
          </p:nvPr>
        </p:nvSpPr>
        <p:spPr>
          <a:xfrm>
            <a:off x="6457950" y="6389433"/>
            <a:ext cx="2025000" cy="237600"/>
          </a:xfrm>
        </p:spPr>
        <p:txBody>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10"/>
            </p:custDataLst>
          </p:nvPr>
        </p:nvSpPr>
        <p:spPr>
          <a:xfrm>
            <a:off x="459000" y="1763100"/>
            <a:ext cx="8231981" cy="621000"/>
          </a:xfrm>
        </p:spPr>
        <p:txBody>
          <a:bodyPr/>
          <a:lstStyle>
            <a:lvl1pPr algn="ct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
        <p:nvSpPr>
          <p:cNvPr id="9" name="内容占位符 8"/>
          <p:cNvSpPr>
            <a:spLocks noGrp="1"/>
          </p:cNvSpPr>
          <p:nvPr>
            <p:ph sz="quarter" idx="14"/>
            <p:custDataLst>
              <p:tags r:id="rId11"/>
            </p:custDataLst>
          </p:nvPr>
        </p:nvSpPr>
        <p:spPr>
          <a:xfrm>
            <a:off x="459581" y="3236850"/>
            <a:ext cx="8224200" cy="2573100"/>
          </a:xfrm>
        </p:spPr>
        <p:txBody>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下上">
    <p:spTree>
      <p:nvGrpSpPr>
        <p:cNvPr id="1" name=""/>
        <p:cNvGrpSpPr/>
        <p:nvPr/>
      </p:nvGrpSpPr>
      <p:grpSpPr>
        <a:xfrm>
          <a:off x="0" y="0"/>
          <a:ext cx="0" cy="0"/>
          <a:chOff x="0" y="0"/>
          <a:chExt cx="0" cy="0"/>
        </a:xfrm>
      </p:grpSpPr>
      <p:sp>
        <p:nvSpPr>
          <p:cNvPr id="10" name="矩形 9"/>
          <p:cNvSpPr/>
          <p:nvPr>
            <p:custDataLst>
              <p:tags r:id="rId2"/>
            </p:custDataLst>
          </p:nvPr>
        </p:nvSpPr>
        <p:spPr>
          <a:xfrm>
            <a:off x="0" y="5029200"/>
            <a:ext cx="9142200" cy="1828800"/>
          </a:xfrm>
          <a:prstGeom prst="rect">
            <a:avLst/>
          </a:prstGeom>
          <a:solidFill>
            <a:schemeClr val="dk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solidFill>
                <a:schemeClr val="lt1"/>
              </a:solidFill>
            </a:endParaRPr>
          </a:p>
        </p:txBody>
      </p:sp>
      <p:pic>
        <p:nvPicPr>
          <p:cNvPr id="8" name="图片 7"/>
          <p:cNvPicPr>
            <a:picLocks noChangeAspect="1"/>
          </p:cNvPicPr>
          <p:nvPr>
            <p:custDataLst>
              <p:tags r:id="rId3"/>
            </p:custDataLst>
          </p:nvPr>
        </p:nvPicPr>
        <p:blipFill>
          <a:blip r:embed="rId4">
            <a:extLst>
              <a:ext uri="{28A0092B-C50C-407E-A947-70E740481C1C}">
                <a14:useLocalDpi xmlns:a14="http://schemas.microsoft.com/office/drawing/2010/main" val="0"/>
              </a:ext>
            </a:extLst>
          </a:blip>
          <a:stretch>
            <a:fillRect/>
          </a:stretch>
        </p:blipFill>
        <p:spPr>
          <a:xfrm>
            <a:off x="0" y="0"/>
            <a:ext cx="540068" cy="720090"/>
          </a:xfrm>
          <a:prstGeom prst="rect">
            <a:avLst/>
          </a:prstGeom>
        </p:spPr>
      </p:pic>
      <p:pic>
        <p:nvPicPr>
          <p:cNvPr id="6" name="图片 5"/>
          <p:cNvPicPr>
            <a:picLocks noChangeAspect="1"/>
          </p:cNvPicPr>
          <p:nvPr>
            <p:custDataLst>
              <p:tags r:id="rId5"/>
            </p:custDataLst>
          </p:nvPr>
        </p:nvPicPr>
        <p:blipFill>
          <a:blip r:embed="rId4">
            <a:extLst>
              <a:ext uri="{28A0092B-C50C-407E-A947-70E740481C1C}">
                <a14:useLocalDpi xmlns:a14="http://schemas.microsoft.com/office/drawing/2010/main" val="0"/>
              </a:ext>
            </a:extLst>
          </a:blip>
          <a:stretch>
            <a:fillRect/>
          </a:stretch>
        </p:blipFill>
        <p:spPr>
          <a:xfrm>
            <a:off x="8603932" y="-5379"/>
            <a:ext cx="540068" cy="720090"/>
          </a:xfrm>
          <a:prstGeom prst="rect">
            <a:avLst/>
          </a:prstGeom>
        </p:spPr>
      </p:pic>
      <p:sp>
        <p:nvSpPr>
          <p:cNvPr id="2" name="标题 1"/>
          <p:cNvSpPr>
            <a:spLocks noGrp="1"/>
          </p:cNvSpPr>
          <p:nvPr>
            <p:ph type="title"/>
            <p:custDataLst>
              <p:tags r:id="rId6"/>
            </p:custDataLst>
          </p:nvPr>
        </p:nvSpPr>
        <p:spPr>
          <a:xfrm>
            <a:off x="453600" y="740250"/>
            <a:ext cx="8232300" cy="423900"/>
          </a:xfrm>
        </p:spPr>
        <p:txBody>
          <a:bodyPr anchor="ctr" anchorCtr="0"/>
          <a:lstStyle>
            <a:lvl1pPr algn="ctr">
              <a:defRPr sz="2400" baseline="0">
                <a:solidFill>
                  <a:schemeClr val="tx1"/>
                </a:solidFill>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7"/>
            </p:custDataLst>
          </p:nvPr>
        </p:nvSpPr>
        <p:spPr>
          <a:xfrm>
            <a:off x="659807" y="6389433"/>
            <a:ext cx="2025000" cy="237600"/>
          </a:xfrm>
        </p:spPr>
        <p:txBody>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8"/>
            </p:custDataLst>
          </p:nvPr>
        </p:nvSpPr>
        <p:spPr>
          <a:xfrm>
            <a:off x="3087000" y="6389433"/>
            <a:ext cx="2970000" cy="237600"/>
          </a:xfrm>
        </p:spPr>
        <p:txBody>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9"/>
            </p:custDataLst>
          </p:nvPr>
        </p:nvSpPr>
        <p:spPr>
          <a:xfrm>
            <a:off x="6457950" y="6389433"/>
            <a:ext cx="2025000" cy="237600"/>
          </a:xfrm>
        </p:spPr>
        <p:txBody>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10"/>
            </p:custDataLst>
          </p:nvPr>
        </p:nvSpPr>
        <p:spPr>
          <a:xfrm>
            <a:off x="453628" y="2082600"/>
            <a:ext cx="8243100" cy="2408400"/>
          </a:xfrm>
        </p:spPr>
        <p:txBody>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文本占位符 8"/>
          <p:cNvSpPr>
            <a:spLocks noGrp="1"/>
          </p:cNvSpPr>
          <p:nvPr>
            <p:ph type="body" sz="quarter" idx="14"/>
            <p:custDataLst>
              <p:tags r:id="rId11"/>
            </p:custDataLst>
          </p:nvPr>
        </p:nvSpPr>
        <p:spPr>
          <a:xfrm>
            <a:off x="445500" y="5306850"/>
            <a:ext cx="8251200" cy="758700"/>
          </a:xfrm>
        </p:spPr>
        <p:txBody>
          <a:bodyPr/>
          <a:lstStyle>
            <a:lvl1pP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导航">
    <p:spTree>
      <p:nvGrpSpPr>
        <p:cNvPr id="1" name=""/>
        <p:cNvGrpSpPr/>
        <p:nvPr/>
      </p:nvGrpSpPr>
      <p:grpSpPr>
        <a:xfrm>
          <a:off x="0" y="0"/>
          <a:ext cx="0" cy="0"/>
          <a:chOff x="0" y="0"/>
          <a:chExt cx="0" cy="0"/>
        </a:xfrm>
      </p:grpSpPr>
      <p:sp>
        <p:nvSpPr>
          <p:cNvPr id="10" name="矩形 9"/>
          <p:cNvSpPr/>
          <p:nvPr>
            <p:custDataLst>
              <p:tags r:id="rId2"/>
            </p:custDataLst>
          </p:nvPr>
        </p:nvSpPr>
        <p:spPr>
          <a:xfrm>
            <a:off x="0" y="-10800"/>
            <a:ext cx="9142200" cy="914400"/>
          </a:xfrm>
          <a:prstGeom prst="rect">
            <a:avLst/>
          </a:prstGeom>
          <a:solidFill>
            <a:schemeClr val="dk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solidFill>
                <a:schemeClr val="lt1"/>
              </a:solidFill>
            </a:endParaRPr>
          </a:p>
        </p:txBody>
      </p:sp>
      <p:pic>
        <p:nvPicPr>
          <p:cNvPr id="8" name="图片 7"/>
          <p:cNvPicPr>
            <a:picLocks noChangeAspect="1"/>
          </p:cNvPicPr>
          <p:nvPr>
            <p:custDataLst>
              <p:tags r:id="rId3"/>
            </p:custDataLst>
          </p:nvPr>
        </p:nvPicPr>
        <p:blipFill>
          <a:blip r:embed="rId4">
            <a:extLst>
              <a:ext uri="{28A0092B-C50C-407E-A947-70E740481C1C}">
                <a14:useLocalDpi xmlns:a14="http://schemas.microsoft.com/office/drawing/2010/main" val="0"/>
              </a:ext>
            </a:extLst>
          </a:blip>
          <a:stretch>
            <a:fillRect/>
          </a:stretch>
        </p:blipFill>
        <p:spPr>
          <a:xfrm>
            <a:off x="8602133" y="-10800"/>
            <a:ext cx="540068" cy="720090"/>
          </a:xfrm>
          <a:prstGeom prst="rect">
            <a:avLst/>
          </a:prstGeom>
        </p:spPr>
      </p:pic>
      <p:pic>
        <p:nvPicPr>
          <p:cNvPr id="6" name="图片 5"/>
          <p:cNvPicPr>
            <a:picLocks noChangeAspect="1"/>
          </p:cNvPicPr>
          <p:nvPr>
            <p:custDataLst>
              <p:tags r:id="rId5"/>
            </p:custDataLst>
          </p:nvPr>
        </p:nvPicPr>
        <p:blipFill>
          <a:blip r:embed="rId4">
            <a:extLst>
              <a:ext uri="{28A0092B-C50C-407E-A947-70E740481C1C}">
                <a14:useLocalDpi xmlns:a14="http://schemas.microsoft.com/office/drawing/2010/main" val="0"/>
              </a:ext>
            </a:extLst>
          </a:blip>
          <a:stretch>
            <a:fillRect/>
          </a:stretch>
        </p:blipFill>
        <p:spPr>
          <a:xfrm>
            <a:off x="0" y="6137910"/>
            <a:ext cx="540068" cy="720090"/>
          </a:xfrm>
          <a:prstGeom prst="rect">
            <a:avLst/>
          </a:prstGeom>
        </p:spPr>
      </p:pic>
      <p:sp>
        <p:nvSpPr>
          <p:cNvPr id="2" name="标题 1"/>
          <p:cNvSpPr>
            <a:spLocks noGrp="1"/>
          </p:cNvSpPr>
          <p:nvPr>
            <p:ph type="title"/>
            <p:custDataLst>
              <p:tags r:id="rId6"/>
            </p:custDataLst>
          </p:nvPr>
        </p:nvSpPr>
        <p:spPr>
          <a:xfrm>
            <a:off x="434700" y="292846"/>
            <a:ext cx="8278200" cy="331473"/>
          </a:xfrm>
        </p:spPr>
        <p:txBody>
          <a:bodyPr/>
          <a:lstStyle>
            <a:lvl1pPr>
              <a:defRPr baseline="0">
                <a:solidFill>
                  <a:schemeClr val="tx1"/>
                </a:solidFill>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7"/>
            </p:custDataLst>
          </p:nvPr>
        </p:nvSpPr>
        <p:spPr>
          <a:xfrm>
            <a:off x="659807" y="6389433"/>
            <a:ext cx="2025000" cy="237600"/>
          </a:xfrm>
        </p:spPr>
        <p:txBody>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8"/>
            </p:custDataLst>
          </p:nvPr>
        </p:nvSpPr>
        <p:spPr>
          <a:xfrm>
            <a:off x="3087000" y="6389433"/>
            <a:ext cx="2970000" cy="237600"/>
          </a:xfrm>
        </p:spPr>
        <p:txBody>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9"/>
            </p:custDataLst>
          </p:nvPr>
        </p:nvSpPr>
        <p:spPr>
          <a:xfrm>
            <a:off x="6457950" y="6389433"/>
            <a:ext cx="2025000" cy="237600"/>
          </a:xfrm>
        </p:spPr>
        <p:txBody>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10"/>
            </p:custDataLst>
          </p:nvPr>
        </p:nvSpPr>
        <p:spPr>
          <a:xfrm>
            <a:off x="434700" y="2025000"/>
            <a:ext cx="4006800" cy="2170800"/>
          </a:xfrm>
        </p:spPr>
        <p:txBody>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11"/>
            </p:custDataLst>
          </p:nvPr>
        </p:nvSpPr>
        <p:spPr>
          <a:xfrm>
            <a:off x="4681800" y="2025000"/>
            <a:ext cx="4025700" cy="2170800"/>
          </a:xfrm>
        </p:spPr>
        <p:txBody>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1" name="文本占位符 10"/>
          <p:cNvSpPr>
            <a:spLocks noGrp="1"/>
          </p:cNvSpPr>
          <p:nvPr>
            <p:ph type="body" sz="quarter" idx="15"/>
            <p:custDataLst>
              <p:tags r:id="rId12"/>
            </p:custDataLst>
          </p:nvPr>
        </p:nvSpPr>
        <p:spPr>
          <a:xfrm>
            <a:off x="429300" y="4914450"/>
            <a:ext cx="4006800" cy="585900"/>
          </a:xfrm>
        </p:spPr>
        <p:txBody>
          <a:bodyPr/>
          <a:lstStyle>
            <a:lvl1pP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
        <p:nvSpPr>
          <p:cNvPr id="13" name="文本占位符 12"/>
          <p:cNvSpPr>
            <a:spLocks noGrp="1"/>
          </p:cNvSpPr>
          <p:nvPr>
            <p:ph type="body" sz="quarter" idx="16"/>
            <p:custDataLst>
              <p:tags r:id="rId13"/>
            </p:custDataLst>
          </p:nvPr>
        </p:nvSpPr>
        <p:spPr>
          <a:xfrm>
            <a:off x="4689900" y="4910850"/>
            <a:ext cx="4025700" cy="585900"/>
          </a:xfrm>
        </p:spPr>
        <p:txBody>
          <a:bodyPr/>
          <a:lstStyle>
            <a:lvl1pP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腰带">
    <p:spTree>
      <p:nvGrpSpPr>
        <p:cNvPr id="1" name=""/>
        <p:cNvGrpSpPr/>
        <p:nvPr/>
      </p:nvGrpSpPr>
      <p:grpSpPr>
        <a:xfrm>
          <a:off x="0" y="0"/>
          <a:ext cx="0" cy="0"/>
          <a:chOff x="0" y="0"/>
          <a:chExt cx="0" cy="0"/>
        </a:xfrm>
      </p:grpSpPr>
      <p:sp>
        <p:nvSpPr>
          <p:cNvPr id="9" name="矩形 8"/>
          <p:cNvSpPr/>
          <p:nvPr>
            <p:custDataLst>
              <p:tags r:id="rId2"/>
            </p:custDataLst>
          </p:nvPr>
        </p:nvSpPr>
        <p:spPr>
          <a:xfrm>
            <a:off x="0" y="1576799"/>
            <a:ext cx="9142200" cy="3704396"/>
          </a:xfrm>
          <a:prstGeom prst="rect">
            <a:avLst/>
          </a:prstGeom>
          <a:solidFill>
            <a:schemeClr val="dk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solidFill>
                <a:schemeClr val="lt1"/>
              </a:solidFill>
            </a:endParaRPr>
          </a:p>
        </p:txBody>
      </p:sp>
      <p:pic>
        <p:nvPicPr>
          <p:cNvPr id="8" name="图片 7"/>
          <p:cNvPicPr>
            <a:picLocks noChangeAspect="1"/>
          </p:cNvPicPr>
          <p:nvPr>
            <p:custDataLst>
              <p:tags r:id="rId3"/>
            </p:custDataLst>
          </p:nvPr>
        </p:nvPicPr>
        <p:blipFill>
          <a:blip r:embed="rId4">
            <a:extLst>
              <a:ext uri="{28A0092B-C50C-407E-A947-70E740481C1C}">
                <a14:useLocalDpi xmlns:a14="http://schemas.microsoft.com/office/drawing/2010/main" val="0"/>
              </a:ext>
            </a:extLst>
          </a:blip>
          <a:stretch>
            <a:fillRect/>
          </a:stretch>
        </p:blipFill>
        <p:spPr>
          <a:xfrm>
            <a:off x="7828846" y="5104461"/>
            <a:ext cx="1315145" cy="1753527"/>
          </a:xfrm>
          <a:prstGeom prst="rect">
            <a:avLst/>
          </a:prstGeom>
        </p:spPr>
      </p:pic>
      <p:pic>
        <p:nvPicPr>
          <p:cNvPr id="6" name="图片 5"/>
          <p:cNvPicPr>
            <a:picLocks noChangeAspect="1"/>
          </p:cNvPicPr>
          <p:nvPr>
            <p:custDataLst>
              <p:tags r:id="rId5"/>
            </p:custDataLst>
          </p:nvPr>
        </p:nvPicPr>
        <p:blipFill>
          <a:blip r:embed="rId4">
            <a:extLst>
              <a:ext uri="{28A0092B-C50C-407E-A947-70E740481C1C}">
                <a14:useLocalDpi xmlns:a14="http://schemas.microsoft.com/office/drawing/2010/main" val="0"/>
              </a:ext>
            </a:extLst>
          </a:blip>
          <a:stretch>
            <a:fillRect/>
          </a:stretch>
        </p:blipFill>
        <p:spPr>
          <a:xfrm>
            <a:off x="0" y="-10802"/>
            <a:ext cx="1315145" cy="1753527"/>
          </a:xfrm>
          <a:prstGeom prst="rect">
            <a:avLst/>
          </a:prstGeom>
        </p:spPr>
      </p:pic>
      <p:sp>
        <p:nvSpPr>
          <p:cNvPr id="2" name="标题 1"/>
          <p:cNvSpPr>
            <a:spLocks noGrp="1"/>
          </p:cNvSpPr>
          <p:nvPr>
            <p:ph type="title" hasCustomPrompt="1"/>
            <p:custDataLst>
              <p:tags r:id="rId6"/>
            </p:custDataLst>
          </p:nvPr>
        </p:nvSpPr>
        <p:spPr>
          <a:xfrm>
            <a:off x="1142100" y="1637550"/>
            <a:ext cx="6858000" cy="1790100"/>
          </a:xfrm>
        </p:spPr>
        <p:txBody>
          <a:bodyPr anchor="b"/>
          <a:lstStyle>
            <a:lvl1pPr algn="ctr">
              <a:defRPr sz="4500" baseline="0">
                <a:solidFill>
                  <a:schemeClr val="tx1"/>
                </a:solidFill>
                <a:latin typeface="Arial" panose="020B0604020202020204" pitchFamily="34" charset="0"/>
                <a:ea typeface="微软雅黑" panose="020B0503020204020204" charset="-122"/>
              </a:defRPr>
            </a:lvl1pPr>
          </a:lstStyle>
          <a:p>
            <a:r>
              <a:rPr lang="zh-CN" altLang="en-US" dirty="0"/>
              <a:t>单击此处编辑标题</a:t>
            </a:r>
            <a:endParaRPr lang="zh-CN" altLang="en-US" dirty="0"/>
          </a:p>
        </p:txBody>
      </p:sp>
      <p:sp>
        <p:nvSpPr>
          <p:cNvPr id="3" name="日期占位符 2"/>
          <p:cNvSpPr>
            <a:spLocks noGrp="1"/>
          </p:cNvSpPr>
          <p:nvPr>
            <p:ph type="dt" sz="half" idx="10"/>
            <p:custDataLst>
              <p:tags r:id="rId7"/>
            </p:custDataLst>
          </p:nvPr>
        </p:nvSpPr>
        <p:spPr>
          <a:xfrm>
            <a:off x="659807" y="6389433"/>
            <a:ext cx="2025000" cy="237600"/>
          </a:xfrm>
        </p:spPr>
        <p:txBody>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8"/>
            </p:custDataLst>
          </p:nvPr>
        </p:nvSpPr>
        <p:spPr>
          <a:xfrm>
            <a:off x="3087000" y="6389433"/>
            <a:ext cx="2970000" cy="237600"/>
          </a:xfrm>
        </p:spPr>
        <p:txBody>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9"/>
            </p:custDataLst>
          </p:nvPr>
        </p:nvSpPr>
        <p:spPr>
          <a:xfrm>
            <a:off x="6457950" y="6389433"/>
            <a:ext cx="2025000" cy="237600"/>
          </a:xfrm>
        </p:spPr>
        <p:txBody>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10"/>
            </p:custDataLst>
          </p:nvPr>
        </p:nvSpPr>
        <p:spPr>
          <a:xfrm>
            <a:off x="1141810" y="4069800"/>
            <a:ext cx="6858000" cy="1242000"/>
          </a:xfrm>
        </p:spPr>
        <p:txBody>
          <a:bodyPr/>
          <a:lstStyle>
            <a:lvl1pPr algn="ct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pic>
        <p:nvPicPr>
          <p:cNvPr id="9" name="图片 8"/>
          <p:cNvPicPr/>
          <p:nvPr>
            <p:custDataLst>
              <p:tags r:id="rId2"/>
            </p:custDataLst>
          </p:nvPr>
        </p:nvPicPr>
        <p:blipFill>
          <a:blip r:embed="rId3" r:link="rId4" cstate="print">
            <a:extLst>
              <a:ext uri="{28A0092B-C50C-407E-A947-70E740481C1C}">
                <a14:useLocalDpi xmlns:a14="http://schemas.microsoft.com/office/drawing/2010/main" val="0"/>
              </a:ext>
            </a:extLst>
          </a:blip>
          <a:stretch>
            <a:fillRect/>
          </a:stretch>
        </p:blipFill>
        <p:spPr>
          <a:xfrm>
            <a:off x="0" y="0"/>
            <a:ext cx="540068" cy="723900"/>
          </a:xfrm>
          <a:prstGeom prst="rect">
            <a:avLst/>
          </a:prstGeom>
        </p:spPr>
      </p:pic>
      <p:pic>
        <p:nvPicPr>
          <p:cNvPr id="8" name="图片 7"/>
          <p:cNvPicPr/>
          <p:nvPr>
            <p:custDataLst>
              <p:tags r:id="rId5"/>
            </p:custDataLst>
          </p:nvPr>
        </p:nvPicPr>
        <p:blipFill>
          <a:blip r:embed="rId6" r:link="rId7" cstate="print">
            <a:extLst>
              <a:ext uri="{28A0092B-C50C-407E-A947-70E740481C1C}">
                <a14:useLocalDpi xmlns:a14="http://schemas.microsoft.com/office/drawing/2010/main" val="0"/>
              </a:ext>
            </a:extLst>
          </a:blip>
          <a:stretch>
            <a:fillRect/>
          </a:stretch>
        </p:blipFill>
        <p:spPr>
          <a:xfrm>
            <a:off x="8603933" y="0"/>
            <a:ext cx="540068" cy="723900"/>
          </a:xfrm>
          <a:prstGeom prst="rect">
            <a:avLst/>
          </a:prstGeom>
        </p:spPr>
      </p:pic>
      <p:sp>
        <p:nvSpPr>
          <p:cNvPr id="2" name="标题 1"/>
          <p:cNvSpPr>
            <a:spLocks noGrp="1"/>
          </p:cNvSpPr>
          <p:nvPr>
            <p:ph type="title"/>
            <p:custDataLst>
              <p:tags r:id="rId8"/>
            </p:custDataLst>
          </p:nvPr>
        </p:nvSpPr>
        <p:spPr>
          <a:xfrm>
            <a:off x="502412" y="443234"/>
            <a:ext cx="8139178" cy="441964"/>
          </a:xfrm>
        </p:spPr>
        <p:txBody>
          <a:bodyPr vert="horz" lIns="90170" tIns="46990" rIns="90170" bIns="46990" rtlCol="0" anchor="ctr" anchorCtr="0">
            <a:noAutofit/>
          </a:bodyPr>
          <a:lstStyle>
            <a:lvl1pPr marL="0" marR="0" lvl="0" algn="l" defTabSz="914400" rtl="0" eaLnBrk="1" fontAlgn="auto" latinLnBrk="0" hangingPunct="1">
              <a:lnSpc>
                <a:spcPct val="100000"/>
              </a:lnSpc>
              <a:buNone/>
              <a:defRPr kumimoji="0" lang="zh-CN" altLang="en-US" sz="1800" b="0"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内容占位符 2"/>
          <p:cNvSpPr>
            <a:spLocks noGrp="1"/>
          </p:cNvSpPr>
          <p:nvPr>
            <p:ph sz="half" idx="1"/>
            <p:custDataLst>
              <p:tags r:id="rId9"/>
            </p:custDataLst>
          </p:nvPr>
        </p:nvSpPr>
        <p:spPr>
          <a:xfrm>
            <a:off x="502448" y="952508"/>
            <a:ext cx="3962432" cy="5388907"/>
          </a:xfrm>
        </p:spPr>
        <p:txBody>
          <a:bodyPr vert="horz" lIns="90170" tIns="46990" rIns="90170" bIns="4699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5pPr>
          </a:lstStyle>
          <a:p>
            <a:pPr lvl="0"/>
            <a:r>
              <a:rPr>
                <a:sym typeface="+mn-ea"/>
              </a:rPr>
              <a:t>单击此处编辑母版文本样式</a:t>
            </a:r>
            <a:endParaRPr>
              <a:sym typeface="+mn-ea"/>
            </a:endParaRPr>
          </a:p>
          <a:p>
            <a:pPr lvl="1"/>
            <a:r>
              <a:rPr>
                <a:sym typeface="+mn-ea"/>
              </a:rPr>
              <a:t>第二级</a:t>
            </a:r>
            <a:endParaRPr>
              <a:sym typeface="+mn-ea"/>
            </a:endParaRPr>
          </a:p>
          <a:p>
            <a:pPr lvl="2"/>
            <a:r>
              <a:rPr>
                <a:sym typeface="+mn-ea"/>
              </a:rPr>
              <a:t>第三级</a:t>
            </a:r>
            <a:endParaRPr>
              <a:sym typeface="+mn-ea"/>
            </a:endParaRPr>
          </a:p>
          <a:p>
            <a:pPr lvl="3"/>
            <a:r>
              <a:rPr>
                <a:sym typeface="+mn-ea"/>
              </a:rPr>
              <a:t>第四级</a:t>
            </a:r>
            <a:endParaRPr>
              <a:sym typeface="+mn-ea"/>
            </a:endParaRPr>
          </a:p>
          <a:p>
            <a:pPr lvl="4"/>
            <a:r>
              <a:rPr>
                <a:sym typeface="+mn-ea"/>
              </a:rPr>
              <a:t>第五级</a:t>
            </a:r>
            <a:endParaRPr>
              <a:sym typeface="+mn-ea"/>
            </a:endParaRPr>
          </a:p>
        </p:txBody>
      </p:sp>
      <p:sp>
        <p:nvSpPr>
          <p:cNvPr id="4" name="内容占位符 3"/>
          <p:cNvSpPr>
            <a:spLocks noGrp="1"/>
          </p:cNvSpPr>
          <p:nvPr>
            <p:ph sz="half" idx="2"/>
            <p:custDataLst>
              <p:tags r:id="rId10"/>
            </p:custDataLst>
          </p:nvPr>
        </p:nvSpPr>
        <p:spPr>
          <a:xfrm>
            <a:off x="4679158" y="952508"/>
            <a:ext cx="3962432" cy="5388907"/>
          </a:xfrm>
        </p:spPr>
        <p:txBody>
          <a:bodyPr lIns="90170" tIns="46990" rIns="90170" bIns="46990">
            <a:normAutofit/>
          </a:bodyPr>
          <a:lstStyle>
            <a:lvl1pPr eaLnBrk="1" fontAlgn="auto" latinLnBrk="0" hangingPunct="1">
              <a:defRPr sz="1200">
                <a:solidFill>
                  <a:schemeClr val="tx1"/>
                </a:solidFill>
                <a:latin typeface="Arial" panose="020B0604020202020204" pitchFamily="34" charset="0"/>
                <a:ea typeface="微软雅黑" panose="020B0503020204020204" charset="-122"/>
              </a:defRPr>
            </a:lvl1pPr>
            <a:lvl2pPr eaLnBrk="1" fontAlgn="auto" latinLnBrk="0" hangingPunct="1">
              <a:defRPr sz="1200">
                <a:solidFill>
                  <a:schemeClr val="tx1"/>
                </a:solidFill>
                <a:latin typeface="Arial" panose="020B0604020202020204" pitchFamily="34" charset="0"/>
                <a:ea typeface="微软雅黑" panose="020B0503020204020204" charset="-122"/>
              </a:defRPr>
            </a:lvl2pPr>
            <a:lvl3pPr eaLnBrk="1" fontAlgn="auto" latinLnBrk="0" hangingPunct="1">
              <a:defRPr sz="1200">
                <a:solidFill>
                  <a:schemeClr val="tx1"/>
                </a:solidFill>
                <a:latin typeface="Arial" panose="020B0604020202020204" pitchFamily="34" charset="0"/>
                <a:ea typeface="微软雅黑" panose="020B0503020204020204" charset="-122"/>
              </a:defRPr>
            </a:lvl3pPr>
            <a:lvl4pPr eaLnBrk="1" fontAlgn="auto" latinLnBrk="0" hangingPunct="1">
              <a:defRPr sz="1200">
                <a:solidFill>
                  <a:schemeClr val="tx1"/>
                </a:solidFill>
                <a:latin typeface="Arial" panose="020B0604020202020204" pitchFamily="34" charset="0"/>
                <a:ea typeface="微软雅黑" panose="020B0503020204020204" charset="-122"/>
              </a:defRPr>
            </a:lvl4pPr>
            <a:lvl5pPr eaLnBrk="1" fontAlgn="auto" latinLnBrk="0" hangingPunct="1">
              <a:defRPr sz="120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11"/>
            </p:custDataLst>
          </p:nvPr>
        </p:nvSpPr>
        <p:spPr/>
        <p:txBody>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12"/>
            </p:custDataLst>
          </p:nvPr>
        </p:nvSpPr>
        <p:spPr/>
        <p:txBody>
          <a:bodyPr/>
          <a:lstStyle>
            <a:lvl1pPr>
              <a:defRPr>
                <a:latin typeface="Arial" panose="020B0604020202020204" pitchFamily="34" charset="0"/>
                <a:ea typeface="微软雅黑" panose="020B0503020204020204" charset="-122"/>
              </a:defRPr>
            </a:lvl1pPr>
          </a:lstStyle>
          <a:p>
            <a:endParaRPr lang="zh-CN" altLang="en-US"/>
          </a:p>
        </p:txBody>
      </p:sp>
      <p:sp>
        <p:nvSpPr>
          <p:cNvPr id="7" name="灯片编号占位符 6"/>
          <p:cNvSpPr>
            <a:spLocks noGrp="1"/>
          </p:cNvSpPr>
          <p:nvPr>
            <p:ph type="sldNum" sz="quarter" idx="12"/>
            <p:custDataLst>
              <p:tags r:id="rId13"/>
            </p:custDataLst>
          </p:nvPr>
        </p:nvSpPr>
        <p:spPr/>
        <p:txBody>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pic>
        <p:nvPicPr>
          <p:cNvPr id="11" name="图片 10"/>
          <p:cNvPicPr/>
          <p:nvPr>
            <p:custDataLst>
              <p:tags r:id="rId2"/>
            </p:custDataLst>
          </p:nvPr>
        </p:nvPicPr>
        <p:blipFill>
          <a:blip r:embed="rId3" r:link="rId4" cstate="print">
            <a:extLst>
              <a:ext uri="{28A0092B-C50C-407E-A947-70E740481C1C}">
                <a14:useLocalDpi xmlns:a14="http://schemas.microsoft.com/office/drawing/2010/main" val="0"/>
              </a:ext>
            </a:extLst>
          </a:blip>
          <a:stretch>
            <a:fillRect/>
          </a:stretch>
        </p:blipFill>
        <p:spPr>
          <a:xfrm>
            <a:off x="0" y="0"/>
            <a:ext cx="540068" cy="723900"/>
          </a:xfrm>
          <a:prstGeom prst="rect">
            <a:avLst/>
          </a:prstGeom>
        </p:spPr>
      </p:pic>
      <p:pic>
        <p:nvPicPr>
          <p:cNvPr id="10" name="图片 9"/>
          <p:cNvPicPr/>
          <p:nvPr>
            <p:custDataLst>
              <p:tags r:id="rId5"/>
            </p:custDataLst>
          </p:nvPr>
        </p:nvPicPr>
        <p:blipFill>
          <a:blip r:embed="rId6" r:link="rId7" cstate="print">
            <a:extLst>
              <a:ext uri="{28A0092B-C50C-407E-A947-70E740481C1C}">
                <a14:useLocalDpi xmlns:a14="http://schemas.microsoft.com/office/drawing/2010/main" val="0"/>
              </a:ext>
            </a:extLst>
          </a:blip>
          <a:stretch>
            <a:fillRect/>
          </a:stretch>
        </p:blipFill>
        <p:spPr>
          <a:xfrm>
            <a:off x="8603933" y="0"/>
            <a:ext cx="540068" cy="723900"/>
          </a:xfrm>
          <a:prstGeom prst="rect">
            <a:avLst/>
          </a:prstGeom>
        </p:spPr>
      </p:pic>
      <p:sp>
        <p:nvSpPr>
          <p:cNvPr id="2" name="标题 1"/>
          <p:cNvSpPr>
            <a:spLocks noGrp="1"/>
          </p:cNvSpPr>
          <p:nvPr>
            <p:ph type="title"/>
            <p:custDataLst>
              <p:tags r:id="rId8"/>
            </p:custDataLst>
          </p:nvPr>
        </p:nvSpPr>
        <p:spPr>
          <a:xfrm>
            <a:off x="502412" y="443234"/>
            <a:ext cx="8139178" cy="441964"/>
          </a:xfrm>
        </p:spPr>
        <p:txBody>
          <a:bodyPr vert="horz" lIns="90170" tIns="46990" rIns="90170" bIns="46990" rtlCol="0" anchor="ctr" anchorCtr="0">
            <a:noAutofit/>
          </a:bodyPr>
          <a:lstStyle>
            <a:lvl1pPr marL="0" marR="0" lvl="0" algn="l" defTabSz="914400" rtl="0" eaLnBrk="1" fontAlgn="auto" latinLnBrk="0" hangingPunct="1">
              <a:lnSpc>
                <a:spcPct val="100000"/>
              </a:lnSpc>
              <a:buNone/>
              <a:defRPr kumimoji="0" lang="zh-CN" altLang="en-US" sz="1800" b="0"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custDataLst>
              <p:tags r:id="rId9"/>
            </p:custDataLst>
          </p:nvPr>
        </p:nvSpPr>
        <p:spPr>
          <a:xfrm>
            <a:off x="502448" y="952508"/>
            <a:ext cx="3962432" cy="381003"/>
          </a:xfrm>
        </p:spPr>
        <p:txBody>
          <a:bodyPr lIns="90170" tIns="46990" rIns="90170" bIns="46990" anchor="ctr" anchorCtr="0">
            <a:noAutofit/>
          </a:bodyPr>
          <a:lstStyle>
            <a:lvl1pPr marL="0" indent="0" eaLnBrk="1" fontAlgn="auto" latinLnBrk="0" hangingPunct="1">
              <a:lnSpc>
                <a:spcPct val="100000"/>
              </a:lnSpc>
              <a:spcAft>
                <a:spcPts val="0"/>
              </a:spcAft>
              <a:buNone/>
              <a:defRPr sz="1500" b="0" u="none" strike="noStrike" kern="1200" cap="none" spc="200" normalizeH="0" baseline="0">
                <a:solidFill>
                  <a:schemeClr val="tx1"/>
                </a:solidFill>
                <a:uFillTx/>
                <a:latin typeface="Arial" panose="020B0604020202020204" pitchFamily="34" charset="0"/>
                <a:ea typeface="微软雅黑" panose="020B0503020204020204" charset="-122"/>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10"/>
            </p:custDataLst>
          </p:nvPr>
        </p:nvSpPr>
        <p:spPr>
          <a:xfrm>
            <a:off x="502444" y="1406525"/>
            <a:ext cx="3962400" cy="4934752"/>
          </a:xfrm>
        </p:spPr>
        <p:txBody>
          <a:bodyPr vert="horz" lIns="90170" tIns="46990" rIns="90170" bIns="4699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custDataLst>
              <p:tags r:id="rId11"/>
            </p:custDataLst>
          </p:nvPr>
        </p:nvSpPr>
        <p:spPr>
          <a:xfrm>
            <a:off x="4676813" y="952508"/>
            <a:ext cx="3962432" cy="381003"/>
          </a:xfrm>
        </p:spPr>
        <p:txBody>
          <a:bodyPr vert="horz" lIns="90170" tIns="46990" rIns="90170" bIns="46990" rtlCol="0" anchor="ctr" anchorCtr="0">
            <a:no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1500" b="0"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12"/>
            </p:custDataLst>
          </p:nvPr>
        </p:nvSpPr>
        <p:spPr>
          <a:xfrm>
            <a:off x="4676813" y="1406525"/>
            <a:ext cx="3962432" cy="4934752"/>
          </a:xfrm>
        </p:spPr>
        <p:txBody>
          <a:bodyPr vert="horz" lIns="90170" tIns="46990" rIns="90170" bIns="4699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custDataLst>
              <p:tags r:id="rId13"/>
            </p:custDataLst>
          </p:nvPr>
        </p:nvSpPr>
        <p:spPr/>
        <p:txBody>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14"/>
            </p:custDataLst>
          </p:nvPr>
        </p:nvSpPr>
        <p:spPr/>
        <p:txBody>
          <a:bodyPr/>
          <a:lstStyle>
            <a:lvl1pPr>
              <a:defRPr>
                <a:latin typeface="Arial" panose="020B0604020202020204" pitchFamily="34" charset="0"/>
                <a:ea typeface="微软雅黑" panose="020B0503020204020204" charset="-122"/>
              </a:defRPr>
            </a:lvl1pPr>
          </a:lstStyle>
          <a:p>
            <a:endParaRPr lang="zh-CN" altLang="en-US"/>
          </a:p>
        </p:txBody>
      </p:sp>
      <p:sp>
        <p:nvSpPr>
          <p:cNvPr id="9" name="灯片编号占位符 8"/>
          <p:cNvSpPr>
            <a:spLocks noGrp="1"/>
          </p:cNvSpPr>
          <p:nvPr>
            <p:ph type="sldNum" sz="quarter" idx="12"/>
            <p:custDataLst>
              <p:tags r:id="rId15"/>
            </p:custDataLst>
          </p:nvPr>
        </p:nvSpPr>
        <p:spPr/>
        <p:txBody>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pic>
        <p:nvPicPr>
          <p:cNvPr id="7" name="图片 6"/>
          <p:cNvPicPr/>
          <p:nvPr>
            <p:custDataLst>
              <p:tags r:id="rId2"/>
            </p:custDataLst>
          </p:nvPr>
        </p:nvPicPr>
        <p:blipFill>
          <a:blip r:embed="rId3" r:link="rId4">
            <a:extLst>
              <a:ext uri="{28A0092B-C50C-407E-A947-70E740481C1C}">
                <a14:useLocalDpi xmlns:a14="http://schemas.microsoft.com/office/drawing/2010/main" val="0"/>
              </a:ext>
            </a:extLst>
          </a:blip>
          <a:stretch>
            <a:fillRect/>
          </a:stretch>
        </p:blipFill>
        <p:spPr>
          <a:xfrm>
            <a:off x="5623560" y="1234440"/>
            <a:ext cx="3291840" cy="4389120"/>
          </a:xfrm>
          <a:prstGeom prst="rect">
            <a:avLst/>
          </a:prstGeom>
        </p:spPr>
      </p:pic>
      <p:sp>
        <p:nvSpPr>
          <p:cNvPr id="6" name="矩形 5"/>
          <p:cNvSpPr/>
          <p:nvPr>
            <p:custDataLst>
              <p:tags r:id="rId5"/>
            </p:custDataLst>
          </p:nvPr>
        </p:nvSpPr>
        <p:spPr>
          <a:xfrm>
            <a:off x="0" y="0"/>
            <a:ext cx="5486400" cy="6858000"/>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 name="标题 1"/>
          <p:cNvSpPr>
            <a:spLocks noGrp="1"/>
          </p:cNvSpPr>
          <p:nvPr>
            <p:ph type="title"/>
            <p:custDataLst>
              <p:tags r:id="rId6"/>
            </p:custDataLst>
          </p:nvPr>
        </p:nvSpPr>
        <p:spPr/>
        <p:txBody>
          <a:bodyPr vert="horz" lIns="90170" tIns="46990" rIns="90170" bIns="46990" rtlCol="0" anchor="ctr" anchorCtr="0">
            <a:noAutofit/>
          </a:bodyPr>
          <a:lstStyle>
            <a:lvl1pPr marL="0" marR="0" lvl="0" algn="l" defTabSz="914400" rtl="0" eaLnBrk="1" fontAlgn="auto" latinLnBrk="0" hangingPunct="1">
              <a:lnSpc>
                <a:spcPct val="100000"/>
              </a:lnSpc>
              <a:buNone/>
              <a:defRPr kumimoji="0" lang="zh-CN" altLang="en-US" sz="1800" b="0" i="0" u="none" strike="noStrike" kern="1200" cap="none" spc="200" normalizeH="0" baseline="0" noProof="1" dirty="0">
                <a:solidFill>
                  <a:schemeClr val="tx1"/>
                </a:solidFill>
                <a:uFillTx/>
                <a:latin typeface="Arial" panose="020B0604020202020204" pitchFamily="34" charset="0"/>
                <a:ea typeface="汉仪旗黑-85S" panose="00020600040101010101" pitchFamily="18" charset="-122"/>
                <a:cs typeface="+mj-cs"/>
                <a:sym typeface="+mn-ea"/>
              </a:defRPr>
            </a:lvl1pPr>
          </a:lstStyle>
          <a:p>
            <a:pPr lvl="0"/>
            <a:r>
              <a:rPr>
                <a:sym typeface="+mn-ea"/>
              </a:rPr>
              <a:t>单击此处编辑母版标题样式</a:t>
            </a:r>
            <a:endParaRPr>
              <a:sym typeface="+mn-ea"/>
            </a:endParaRPr>
          </a:p>
        </p:txBody>
      </p:sp>
      <p:sp>
        <p:nvSpPr>
          <p:cNvPr id="3" name="日期占位符 2"/>
          <p:cNvSpPr>
            <a:spLocks noGrp="1"/>
          </p:cNvSpPr>
          <p:nvPr>
            <p:ph type="dt" sz="half" idx="10"/>
            <p:custDataLst>
              <p:tags r:id="rId7"/>
            </p:custDataLst>
          </p:nvPr>
        </p:nvSpPr>
        <p:spPr/>
        <p:txBody>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8"/>
            </p:custDataLst>
          </p:nvPr>
        </p:nvSpPr>
        <p:spPr/>
        <p:txBody>
          <a:bodyPr/>
          <a:lstStyle>
            <a:lvl1pPr>
              <a:defRPr>
                <a:latin typeface="Arial" panose="020B0604020202020204" pitchFamily="34" charset="0"/>
                <a:ea typeface="微软雅黑" panose="020B0503020204020204" charset="-122"/>
              </a:defRPr>
            </a:lvl1pPr>
          </a:lstStyle>
          <a:p>
            <a:endParaRPr lang="zh-CN" altLang="en-US"/>
          </a:p>
        </p:txBody>
      </p:sp>
      <p:sp>
        <p:nvSpPr>
          <p:cNvPr id="5" name="灯片编号占位符 4"/>
          <p:cNvSpPr>
            <a:spLocks noGrp="1"/>
          </p:cNvSpPr>
          <p:nvPr>
            <p:ph type="sldNum" sz="quarter" idx="12"/>
            <p:custDataLst>
              <p:tags r:id="rId9"/>
            </p:custDataLst>
          </p:nvPr>
        </p:nvSpPr>
        <p:spPr/>
        <p:txBody>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lvl1pPr>
              <a:defRPr>
                <a:latin typeface="Arial" panose="020B0604020202020204" pitchFamily="34" charset="0"/>
                <a:ea typeface="微软雅黑" panose="020B0503020204020204" charset="-122"/>
              </a:defRPr>
            </a:lvl1pPr>
          </a:lstStyle>
          <a:p>
            <a:endParaRPr lang="zh-CN" altLang="en-US"/>
          </a:p>
        </p:txBody>
      </p:sp>
      <p:sp>
        <p:nvSpPr>
          <p:cNvPr id="4" name="灯片编号占位符 3"/>
          <p:cNvSpPr>
            <a:spLocks noGrp="1"/>
          </p:cNvSpPr>
          <p:nvPr>
            <p:ph type="sldNum" sz="quarter" idx="12"/>
            <p:custDataLst>
              <p:tags r:id="rId4"/>
            </p:custDataLst>
          </p:nvPr>
        </p:nvSpPr>
        <p:spPr/>
        <p:txBody>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pic>
        <p:nvPicPr>
          <p:cNvPr id="9" name="图片 8"/>
          <p:cNvPicPr/>
          <p:nvPr>
            <p:custDataLst>
              <p:tags r:id="rId2"/>
            </p:custDataLst>
          </p:nvPr>
        </p:nvPicPr>
        <p:blipFill>
          <a:blip r:embed="rId3" r:link="rId4" cstate="print">
            <a:extLst>
              <a:ext uri="{28A0092B-C50C-407E-A947-70E740481C1C}">
                <a14:useLocalDpi xmlns:a14="http://schemas.microsoft.com/office/drawing/2010/main" val="0"/>
              </a:ext>
            </a:extLst>
          </a:blip>
          <a:stretch>
            <a:fillRect/>
          </a:stretch>
        </p:blipFill>
        <p:spPr>
          <a:xfrm>
            <a:off x="0" y="0"/>
            <a:ext cx="540068" cy="723900"/>
          </a:xfrm>
          <a:prstGeom prst="rect">
            <a:avLst/>
          </a:prstGeom>
        </p:spPr>
      </p:pic>
      <p:pic>
        <p:nvPicPr>
          <p:cNvPr id="8" name="图片 7"/>
          <p:cNvPicPr/>
          <p:nvPr>
            <p:custDataLst>
              <p:tags r:id="rId5"/>
            </p:custDataLst>
          </p:nvPr>
        </p:nvPicPr>
        <p:blipFill>
          <a:blip r:embed="rId6" r:link="rId7" cstate="print">
            <a:extLst>
              <a:ext uri="{28A0092B-C50C-407E-A947-70E740481C1C}">
                <a14:useLocalDpi xmlns:a14="http://schemas.microsoft.com/office/drawing/2010/main" val="0"/>
              </a:ext>
            </a:extLst>
          </a:blip>
          <a:stretch>
            <a:fillRect/>
          </a:stretch>
        </p:blipFill>
        <p:spPr>
          <a:xfrm>
            <a:off x="8603933" y="0"/>
            <a:ext cx="540068" cy="723900"/>
          </a:xfrm>
          <a:prstGeom prst="rect">
            <a:avLst/>
          </a:prstGeom>
        </p:spPr>
      </p:pic>
      <p:sp>
        <p:nvSpPr>
          <p:cNvPr id="2" name="标题 1"/>
          <p:cNvSpPr>
            <a:spLocks noGrp="1"/>
          </p:cNvSpPr>
          <p:nvPr>
            <p:ph type="title"/>
            <p:custDataLst>
              <p:tags r:id="rId8"/>
            </p:custDataLst>
          </p:nvPr>
        </p:nvSpPr>
        <p:spPr>
          <a:xfrm>
            <a:off x="502448" y="443234"/>
            <a:ext cx="8139178" cy="441964"/>
          </a:xfrm>
        </p:spPr>
        <p:txBody>
          <a:bodyPr vert="horz" lIns="90170" tIns="46990" rIns="90170" bIns="46990" rtlCol="0" anchor="ctr" anchorCtr="0">
            <a:noAutofit/>
          </a:bodyPr>
          <a:lstStyle>
            <a:lvl1pPr marL="0" marR="0" lvl="0" algn="l" defTabSz="914400" rtl="0" eaLnBrk="1" fontAlgn="auto" latinLnBrk="0" hangingPunct="1">
              <a:lnSpc>
                <a:spcPct val="100000"/>
              </a:lnSpc>
              <a:buNone/>
              <a:defRPr kumimoji="0" lang="zh-CN" altLang="en-US" sz="1800" b="0"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图片占位符 2"/>
          <p:cNvSpPr>
            <a:spLocks noGrp="1"/>
          </p:cNvSpPr>
          <p:nvPr>
            <p:ph type="pic" idx="1"/>
            <p:custDataLst>
              <p:tags r:id="rId9"/>
            </p:custDataLst>
          </p:nvPr>
        </p:nvSpPr>
        <p:spPr>
          <a:xfrm>
            <a:off x="502448" y="952508"/>
            <a:ext cx="3962432" cy="5388907"/>
          </a:xfrm>
        </p:spPr>
        <p:txBody>
          <a:bodyPr vert="horz" lIns="90170" tIns="46990" rIns="90170" bIns="46990" rtlCol="0">
            <a:norm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2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mn-lt"/>
                <a:ea typeface="+mn-ea"/>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10"/>
            </p:custDataLst>
          </p:nvPr>
        </p:nvSpPr>
        <p:spPr>
          <a:xfrm>
            <a:off x="4679194" y="952508"/>
            <a:ext cx="3962432" cy="5388907"/>
          </a:xfrm>
        </p:spPr>
        <p:txBody>
          <a:bodyPr vert="horz" lIns="90170" tIns="46990" rIns="90170" bIns="4699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stStyle>
          <a:p>
            <a:pPr lvl="0"/>
            <a:r>
              <a:rPr>
                <a:sym typeface="+mn-ea"/>
              </a:rPr>
              <a:t>单击此处编辑母版文本样式</a:t>
            </a:r>
            <a:endParaRPr>
              <a:sym typeface="+mn-ea"/>
            </a:endParaRPr>
          </a:p>
        </p:txBody>
      </p:sp>
      <p:sp>
        <p:nvSpPr>
          <p:cNvPr id="5" name="日期占位符 4"/>
          <p:cNvSpPr>
            <a:spLocks noGrp="1"/>
          </p:cNvSpPr>
          <p:nvPr>
            <p:ph type="dt" sz="half" idx="10"/>
            <p:custDataLst>
              <p:tags r:id="rId11"/>
            </p:custDataLst>
          </p:nvPr>
        </p:nvSpPr>
        <p:spPr/>
        <p:txBody>
          <a:bodyPr/>
          <a:lstStyle>
            <a:lvl1pPr>
              <a:defRPr>
                <a:latin typeface="Arial" panose="020B0604020202020204" pitchFamily="34" charset="0"/>
                <a:ea typeface="微软雅黑" panose="020B0503020204020204" charset="-122"/>
              </a:defRPr>
            </a:lvl1p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12"/>
            </p:custDataLst>
          </p:nvPr>
        </p:nvSpPr>
        <p:spPr/>
        <p:txBody>
          <a:bodyPr/>
          <a:lstStyle>
            <a:lvl1pPr>
              <a:defRPr>
                <a:latin typeface="Arial" panose="020B0604020202020204" pitchFamily="34" charset="0"/>
                <a:ea typeface="微软雅黑" panose="020B0503020204020204" charset="-122"/>
              </a:defRPr>
            </a:lvl1pPr>
          </a:lstStyle>
          <a:p>
            <a:endParaRPr lang="zh-CN" altLang="en-US" dirty="0"/>
          </a:p>
        </p:txBody>
      </p:sp>
      <p:sp>
        <p:nvSpPr>
          <p:cNvPr id="7" name="灯片编号占位符 6"/>
          <p:cNvSpPr>
            <a:spLocks noGrp="1"/>
          </p:cNvSpPr>
          <p:nvPr>
            <p:ph type="sldNum" sz="quarter" idx="12"/>
            <p:custDataLst>
              <p:tags r:id="rId13"/>
            </p:custDataLst>
          </p:nvPr>
        </p:nvSpPr>
        <p:spPr/>
        <p:txBody>
          <a:bodyPr/>
          <a:lstStyle>
            <a:lvl1pPr>
              <a:defRPr>
                <a:latin typeface="Arial" panose="020B0604020202020204" pitchFamily="34" charset="0"/>
                <a:ea typeface="微软雅黑" panose="020B0503020204020204" charset="-122"/>
              </a:defRPr>
            </a:lvl1pPr>
          </a:lstStyle>
          <a:p>
            <a:fld id="{FABC47A4-756D-490B-A52F-7D9E2C9FC05F}"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pic>
        <p:nvPicPr>
          <p:cNvPr id="8" name="图片 7"/>
          <p:cNvPicPr/>
          <p:nvPr>
            <p:custDataLst>
              <p:tags r:id="rId2"/>
            </p:custDataLst>
          </p:nvPr>
        </p:nvPicPr>
        <p:blipFill>
          <a:blip r:embed="rId3" r:link="rId4" cstate="print">
            <a:extLst>
              <a:ext uri="{28A0092B-C50C-407E-A947-70E740481C1C}">
                <a14:useLocalDpi xmlns:a14="http://schemas.microsoft.com/office/drawing/2010/main" val="0"/>
              </a:ext>
            </a:extLst>
          </a:blip>
          <a:stretch>
            <a:fillRect/>
          </a:stretch>
        </p:blipFill>
        <p:spPr>
          <a:xfrm>
            <a:off x="0" y="0"/>
            <a:ext cx="540068" cy="723900"/>
          </a:xfrm>
          <a:prstGeom prst="rect">
            <a:avLst/>
          </a:prstGeom>
        </p:spPr>
      </p:pic>
      <p:pic>
        <p:nvPicPr>
          <p:cNvPr id="7" name="图片 6"/>
          <p:cNvPicPr/>
          <p:nvPr>
            <p:custDataLst>
              <p:tags r:id="rId5"/>
            </p:custDataLst>
          </p:nvPr>
        </p:nvPicPr>
        <p:blipFill>
          <a:blip r:embed="rId6" r:link="rId7" cstate="print">
            <a:extLst>
              <a:ext uri="{28A0092B-C50C-407E-A947-70E740481C1C}">
                <a14:useLocalDpi xmlns:a14="http://schemas.microsoft.com/office/drawing/2010/main" val="0"/>
              </a:ext>
            </a:extLst>
          </a:blip>
          <a:stretch>
            <a:fillRect/>
          </a:stretch>
        </p:blipFill>
        <p:spPr>
          <a:xfrm>
            <a:off x="8603933" y="0"/>
            <a:ext cx="540068" cy="723900"/>
          </a:xfrm>
          <a:prstGeom prst="rect">
            <a:avLst/>
          </a:prstGeom>
        </p:spPr>
      </p:pic>
      <p:sp>
        <p:nvSpPr>
          <p:cNvPr id="2" name="竖排标题 1"/>
          <p:cNvSpPr>
            <a:spLocks noGrp="1"/>
          </p:cNvSpPr>
          <p:nvPr>
            <p:ph type="title" orient="vert"/>
            <p:custDataLst>
              <p:tags r:id="rId8"/>
            </p:custDataLst>
          </p:nvPr>
        </p:nvSpPr>
        <p:spPr>
          <a:xfrm>
            <a:off x="7928351" y="952508"/>
            <a:ext cx="713238" cy="5388907"/>
          </a:xfrm>
        </p:spPr>
        <p:txBody>
          <a:bodyPr vert="eaVert" lIns="90170" tIns="46990" rIns="90170" bIns="46990" rtlCol="0" anchor="ctr" anchorCtr="0">
            <a:noAutofit/>
          </a:bodyPr>
          <a:lstStyle>
            <a:lvl1pPr marL="0" marR="0" lvl="0" algn="l" defTabSz="914400" rtl="0" eaLnBrk="1" fontAlgn="auto" latinLnBrk="0" hangingPunct="1">
              <a:lnSpc>
                <a:spcPct val="100000"/>
              </a:lnSpc>
              <a:spcAft>
                <a:spcPts val="0"/>
              </a:spcAft>
              <a:buNone/>
              <a:defRPr kumimoji="0" lang="zh-CN" altLang="en-US" sz="1800" b="0"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竖排文字占位符 2"/>
          <p:cNvSpPr>
            <a:spLocks noGrp="1"/>
          </p:cNvSpPr>
          <p:nvPr>
            <p:ph type="body" orient="vert" idx="1"/>
            <p:custDataLst>
              <p:tags r:id="rId9"/>
            </p:custDataLst>
          </p:nvPr>
        </p:nvSpPr>
        <p:spPr>
          <a:xfrm>
            <a:off x="502444" y="952500"/>
            <a:ext cx="7371076" cy="5388907"/>
          </a:xfrm>
        </p:spPr>
        <p:txBody>
          <a:bodyPr vert="eaVert"/>
          <a:lstStyle>
            <a:lvl1pPr indent="0" eaLnBrk="1" fontAlgn="auto" latinLnBrk="0" hangingPunct="1">
              <a:defRPr>
                <a:solidFill>
                  <a:schemeClr val="tx1"/>
                </a:solidFill>
                <a:latin typeface="Arial" panose="020B0604020202020204" pitchFamily="34" charset="0"/>
                <a:ea typeface="微软雅黑" panose="020B0503020204020204" charset="-122"/>
              </a:defRPr>
            </a:lvl1pPr>
            <a:lvl2pPr indent="0" eaLnBrk="1" fontAlgn="auto" latinLnBrk="0" hangingPunct="1">
              <a:defRPr>
                <a:solidFill>
                  <a:schemeClr val="tx1"/>
                </a:solidFill>
                <a:latin typeface="Arial" panose="020B0604020202020204" pitchFamily="34" charset="0"/>
                <a:ea typeface="微软雅黑" panose="020B0503020204020204" charset="-122"/>
              </a:defRPr>
            </a:lvl2pPr>
            <a:lvl3pPr indent="0" eaLnBrk="1" fontAlgn="auto" latinLnBrk="0" hangingPunct="1">
              <a:defRPr>
                <a:solidFill>
                  <a:schemeClr val="tx1"/>
                </a:solidFill>
                <a:latin typeface="Arial" panose="020B0604020202020204" pitchFamily="34" charset="0"/>
                <a:ea typeface="微软雅黑" panose="020B0503020204020204" charset="-122"/>
              </a:defRPr>
            </a:lvl3pPr>
            <a:lvl4pPr indent="0" eaLnBrk="1" fontAlgn="auto" latinLnBrk="0" hangingPunct="1">
              <a:defRPr>
                <a:solidFill>
                  <a:schemeClr val="tx1"/>
                </a:solidFill>
                <a:latin typeface="Arial" panose="020B0604020202020204" pitchFamily="34" charset="0"/>
                <a:ea typeface="微软雅黑" panose="020B0503020204020204" charset="-122"/>
              </a:defRPr>
            </a:lvl4pPr>
            <a:lvl5pPr indent="0" eaLnBrk="1" fontAlgn="auto" latinLnBrk="0" hangingPunct="1">
              <a:defRPr>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10"/>
            </p:custDataLst>
          </p:nvPr>
        </p:nvSpPr>
        <p:spPr/>
        <p:txBody>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11"/>
            </p:custDataLst>
          </p:nvPr>
        </p:nvSpPr>
        <p:spPr/>
        <p:txBody>
          <a:bodyPr/>
          <a:lstStyle>
            <a:lvl1pPr>
              <a:defRPr>
                <a:latin typeface="Arial" panose="020B0604020202020204" pitchFamily="34" charset="0"/>
                <a:ea typeface="微软雅黑" panose="020B0503020204020204" charset="-122"/>
              </a:defRPr>
            </a:lvl1pPr>
          </a:lstStyle>
          <a:p>
            <a:endParaRPr lang="zh-CN" altLang="en-US"/>
          </a:p>
        </p:txBody>
      </p:sp>
      <p:sp>
        <p:nvSpPr>
          <p:cNvPr id="6" name="灯片编号占位符 5"/>
          <p:cNvSpPr>
            <a:spLocks noGrp="1"/>
          </p:cNvSpPr>
          <p:nvPr>
            <p:ph type="sldNum" sz="quarter" idx="12"/>
            <p:custDataLst>
              <p:tags r:id="rId12"/>
            </p:custDataLst>
          </p:nvPr>
        </p:nvSpPr>
        <p:spPr/>
        <p:txBody>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5" Type="http://schemas.openxmlformats.org/officeDocument/2006/relationships/theme" Target="../theme/theme1.xml"/><Relationship Id="rId24" Type="http://schemas.openxmlformats.org/officeDocument/2006/relationships/tags" Target="../tags/tag140.xml"/><Relationship Id="rId23" Type="http://schemas.openxmlformats.org/officeDocument/2006/relationships/tags" Target="../tags/tag139.xml"/><Relationship Id="rId22" Type="http://schemas.openxmlformats.org/officeDocument/2006/relationships/tags" Target="../tags/tag138.xml"/><Relationship Id="rId21" Type="http://schemas.openxmlformats.org/officeDocument/2006/relationships/tags" Target="../tags/tag137.xml"/><Relationship Id="rId20" Type="http://schemas.openxmlformats.org/officeDocument/2006/relationships/tags" Target="../tags/tag136.xml"/><Relationship Id="rId2" Type="http://schemas.openxmlformats.org/officeDocument/2006/relationships/slideLayout" Target="../slideLayouts/slideLayout2.xml"/><Relationship Id="rId19" Type="http://schemas.openxmlformats.org/officeDocument/2006/relationships/tags" Target="../tags/tag135.xml"/><Relationship Id="rId18" Type="http://schemas.openxmlformats.org/officeDocument/2006/relationships/slideLayout" Target="../slideLayouts/slideLayout18.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7.xml"/><Relationship Id="rId8" Type="http://schemas.openxmlformats.org/officeDocument/2006/relationships/slideLayout" Target="../slideLayouts/slideLayout26.xml"/><Relationship Id="rId7" Type="http://schemas.openxmlformats.org/officeDocument/2006/relationships/slideLayout" Target="../slideLayouts/slideLayout25.xml"/><Relationship Id="rId6" Type="http://schemas.openxmlformats.org/officeDocument/2006/relationships/slideLayout" Target="../slideLayouts/slideLayout24.xml"/><Relationship Id="rId5" Type="http://schemas.openxmlformats.org/officeDocument/2006/relationships/slideLayout" Target="../slideLayouts/slideLayout23.xml"/><Relationship Id="rId4" Type="http://schemas.openxmlformats.org/officeDocument/2006/relationships/slideLayout" Target="../slideLayouts/slideLayout22.xml"/><Relationship Id="rId3" Type="http://schemas.openxmlformats.org/officeDocument/2006/relationships/slideLayout" Target="../slideLayouts/slideLayout21.xml"/><Relationship Id="rId22" Type="http://schemas.openxmlformats.org/officeDocument/2006/relationships/theme" Target="../theme/theme2.xml"/><Relationship Id="rId21" Type="http://schemas.openxmlformats.org/officeDocument/2006/relationships/tags" Target="../tags/tag228.xml"/><Relationship Id="rId20" Type="http://schemas.openxmlformats.org/officeDocument/2006/relationships/tags" Target="../tags/tag227.xml"/><Relationship Id="rId2" Type="http://schemas.openxmlformats.org/officeDocument/2006/relationships/slideLayout" Target="../slideLayouts/slideLayout20.xml"/><Relationship Id="rId19" Type="http://schemas.openxmlformats.org/officeDocument/2006/relationships/tags" Target="../tags/tag226.xml"/><Relationship Id="rId18" Type="http://schemas.openxmlformats.org/officeDocument/2006/relationships/slideLayout" Target="../slideLayouts/slideLayout36.xml"/><Relationship Id="rId17" Type="http://schemas.openxmlformats.org/officeDocument/2006/relationships/slideLayout" Target="../slideLayouts/slideLayout35.xml"/><Relationship Id="rId16" Type="http://schemas.openxmlformats.org/officeDocument/2006/relationships/slideLayout" Target="../slideLayouts/slideLayout34.xml"/><Relationship Id="rId15" Type="http://schemas.openxmlformats.org/officeDocument/2006/relationships/slideLayout" Target="../slideLayouts/slideLayout33.xml"/><Relationship Id="rId14" Type="http://schemas.openxmlformats.org/officeDocument/2006/relationships/slideLayout" Target="../slideLayouts/slideLayout32.xml"/><Relationship Id="rId13" Type="http://schemas.openxmlformats.org/officeDocument/2006/relationships/slideLayout" Target="../slideLayouts/slideLayout31.xml"/><Relationship Id="rId12" Type="http://schemas.openxmlformats.org/officeDocument/2006/relationships/slideLayout" Target="../slideLayouts/slideLayout30.xml"/><Relationship Id="rId11" Type="http://schemas.openxmlformats.org/officeDocument/2006/relationships/slideLayout" Target="../slideLayouts/slideLayout29.xml"/><Relationship Id="rId10" Type="http://schemas.openxmlformats.org/officeDocument/2006/relationships/slideLayout" Target="../slideLayouts/slideLayout28.xml"/><Relationship Id="rId1"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9"/>
            </p:custDataLst>
          </p:nvPr>
        </p:nvSpPr>
        <p:spPr>
          <a:xfrm>
            <a:off x="502412" y="443230"/>
            <a:ext cx="8139178" cy="441964"/>
          </a:xfrm>
          <a:prstGeom prst="rect">
            <a:avLst/>
          </a:prstGeom>
        </p:spPr>
        <p:txBody>
          <a:bodyPr vert="horz" lIns="90170" tIns="46990" rIns="90170" bIns="46990" rtlCol="0" anchor="ctr" anchorCtr="0">
            <a:no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20"/>
            </p:custDataLst>
          </p:nvPr>
        </p:nvSpPr>
        <p:spPr>
          <a:xfrm>
            <a:off x="502412" y="961398"/>
            <a:ext cx="8139178" cy="5388907"/>
          </a:xfrm>
          <a:prstGeom prst="rect">
            <a:avLst/>
          </a:prstGeom>
        </p:spPr>
        <p:txBody>
          <a:bodyPr vert="horz" lIns="90170" tIns="46990" rIns="90170" bIns="4699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21"/>
            </p:custDataLst>
          </p:nvPr>
        </p:nvSpPr>
        <p:spPr>
          <a:xfrm>
            <a:off x="659807" y="6349833"/>
            <a:ext cx="2025000" cy="316800"/>
          </a:xfrm>
          <a:prstGeom prst="rect">
            <a:avLst/>
          </a:prstGeom>
        </p:spPr>
        <p:txBody>
          <a:bodyPr vert="horz" lIns="91440" tIns="45720" rIns="91440" bIns="45720" rtlCol="0" anchor="ctr">
            <a:normAutofit/>
          </a:bodyPr>
          <a:lstStyle>
            <a:lvl1pPr algn="l">
              <a:defRPr sz="900">
                <a:solidFill>
                  <a:schemeClr val="tx1">
                    <a:tint val="7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22"/>
            </p:custDataLst>
          </p:nvPr>
        </p:nvSpPr>
        <p:spPr>
          <a:xfrm>
            <a:off x="3087000" y="6349833"/>
            <a:ext cx="2970000" cy="316800"/>
          </a:xfrm>
          <a:prstGeom prst="rect">
            <a:avLst/>
          </a:prstGeom>
        </p:spPr>
        <p:txBody>
          <a:bodyPr vert="horz" lIns="91440" tIns="45720" rIns="91440" bIns="45720" rtlCol="0" anchor="ctr">
            <a:normAutofit/>
          </a:bodyPr>
          <a:lstStyle>
            <a:lvl1pPr algn="ctr">
              <a:defRPr sz="900">
                <a:solidFill>
                  <a:schemeClr val="tx1">
                    <a:tint val="75000"/>
                  </a:schemeClr>
                </a:solidFill>
                <a:latin typeface="Arial" panose="020B0604020202020204" pitchFamily="34" charset="0"/>
                <a:ea typeface="微软雅黑" panose="020B0503020204020204" charset="-122"/>
              </a:defRPr>
            </a:lvl1pPr>
          </a:lstStyle>
          <a:p>
            <a:endParaRPr lang="zh-CN" altLang="en-US" dirty="0"/>
          </a:p>
        </p:txBody>
      </p:sp>
      <p:sp>
        <p:nvSpPr>
          <p:cNvPr id="6" name="灯片编号占位符 5"/>
          <p:cNvSpPr>
            <a:spLocks noGrp="1"/>
          </p:cNvSpPr>
          <p:nvPr>
            <p:ph type="sldNum" sz="quarter" idx="4"/>
            <p:custDataLst>
              <p:tags r:id="rId23"/>
            </p:custDataLst>
          </p:nvPr>
        </p:nvSpPr>
        <p:spPr>
          <a:xfrm>
            <a:off x="6457950" y="6349833"/>
            <a:ext cx="2025000" cy="316800"/>
          </a:xfrm>
          <a:prstGeom prst="rect">
            <a:avLst/>
          </a:prstGeom>
        </p:spPr>
        <p:txBody>
          <a:bodyPr vert="horz" lIns="91440" tIns="45720" rIns="91440" bIns="45720" rtlCol="0" anchor="ctr">
            <a:normAutofit/>
          </a:bodyPr>
          <a:lstStyle>
            <a:lvl1pPr algn="r">
              <a:defRPr sz="900">
                <a:solidFill>
                  <a:schemeClr val="tx1">
                    <a:tint val="7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KSO_TEMPLATE" hidden="1"/>
          <p:cNvSpPr/>
          <p:nvPr>
            <p:custDataLst>
              <p:tags r:id="rId24"/>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lt1"/>
              </a:solidFill>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Lst>
  <p:txStyles>
    <p:titleStyle>
      <a:lvl1pPr algn="l" defTabSz="685800" rtl="0" eaLnBrk="1" fontAlgn="auto" latinLnBrk="0" hangingPunct="1">
        <a:lnSpc>
          <a:spcPct val="100000"/>
        </a:lnSpc>
        <a:spcBef>
          <a:spcPct val="0"/>
        </a:spcBef>
        <a:buNone/>
        <a:defRPr sz="1800" b="0" u="none" strike="noStrike" kern="1200" cap="none" spc="200" normalizeH="0">
          <a:solidFill>
            <a:schemeClr val="tx1">
              <a:lumMod val="85000"/>
              <a:lumOff val="15000"/>
            </a:schemeClr>
          </a:solidFill>
          <a:uFillTx/>
          <a:latin typeface="Arial" panose="020B0604020202020204" pitchFamily="34" charset="0"/>
          <a:ea typeface="微软雅黑" panose="020B0503020204020204" charset="-122"/>
          <a:cs typeface="+mj-cs"/>
        </a:defRPr>
      </a:lvl1pPr>
    </p:titleStyle>
    <p:bodyStyle>
      <a:lvl1pPr marL="1714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1pPr>
      <a:lvl2pPr marL="514350" indent="-171450" algn="l" defTabSz="685800" rtl="0" eaLnBrk="1" fontAlgn="auto" latinLnBrk="0" hangingPunct="1">
        <a:lnSpc>
          <a:spcPct val="130000"/>
        </a:lnSpc>
        <a:spcBef>
          <a:spcPts val="0"/>
        </a:spcBef>
        <a:spcAft>
          <a:spcPts val="1000"/>
        </a:spcAft>
        <a:buFont typeface="Arial" panose="020B0604020202020204" pitchFamily="34" charset="0"/>
        <a:buChar char="•"/>
        <a:tabLst>
          <a:tab pos="1207135" algn="l"/>
        </a:tabLst>
        <a:defRPr sz="12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2pPr>
      <a:lvl3pPr marL="8572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3pPr>
      <a:lvl4pPr marL="12001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4pPr>
      <a:lvl5pPr marL="15430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9"/>
            </p:custDataLst>
          </p:nvPr>
        </p:nvSpPr>
        <p:spPr>
          <a:xfrm>
            <a:off x="502412" y="1189673"/>
            <a:ext cx="8139178" cy="331473"/>
          </a:xfrm>
          <a:prstGeom prst="rect">
            <a:avLst/>
          </a:prstGeom>
        </p:spPr>
        <p:txBody>
          <a:bodyPr vert="horz" wrap="square" lIns="90170" tIns="46990" rIns="90170" bIns="46990" rtlCol="0" anchor="ctr"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20"/>
            </p:custDataLst>
          </p:nvPr>
        </p:nvSpPr>
        <p:spPr>
          <a:xfrm>
            <a:off x="502412" y="1578299"/>
            <a:ext cx="8139178" cy="4041680"/>
          </a:xfrm>
          <a:prstGeom prst="rect">
            <a:avLst/>
          </a:prstGeom>
        </p:spPr>
        <p:txBody>
          <a:bodyPr vert="horz" wrap="square" lIns="90170" tIns="46990" rIns="90170" bIns="4699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nvPr>
        </p:nvSpPr>
        <p:spPr>
          <a:xfrm>
            <a:off x="659807" y="5619625"/>
            <a:ext cx="2025000" cy="237600"/>
          </a:xfrm>
          <a:prstGeom prst="rect">
            <a:avLst/>
          </a:prstGeom>
        </p:spPr>
        <p:txBody>
          <a:bodyPr vert="horz" wrap="square" lIns="91440" tIns="45720" rIns="91440" bIns="45720" rtlCol="0" anchor="ctr">
            <a:normAutofit/>
          </a:bodyPr>
          <a:lstStyle>
            <a:lvl1pPr algn="l">
              <a:defRPr sz="900">
                <a:solidFill>
                  <a:schemeClr val="tx1">
                    <a:tint val="7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nvPr>
        </p:nvSpPr>
        <p:spPr>
          <a:xfrm>
            <a:off x="3087000" y="5619625"/>
            <a:ext cx="2970000" cy="237600"/>
          </a:xfrm>
          <a:prstGeom prst="rect">
            <a:avLst/>
          </a:prstGeom>
        </p:spPr>
        <p:txBody>
          <a:bodyPr vert="horz" wrap="square" lIns="91440" tIns="45720" rIns="91440" bIns="45720" rtlCol="0" anchor="ctr">
            <a:normAutofit/>
          </a:bodyPr>
          <a:lstStyle>
            <a:lvl1pPr algn="ctr">
              <a:defRPr sz="900">
                <a:solidFill>
                  <a:schemeClr val="tx1">
                    <a:tint val="75000"/>
                  </a:schemeClr>
                </a:solidFill>
                <a:latin typeface="Arial" panose="020B0604020202020204" pitchFamily="34" charset="0"/>
                <a:ea typeface="微软雅黑" panose="020B0503020204020204" charset="-122"/>
              </a:defRPr>
            </a:lvl1pPr>
          </a:lstStyle>
          <a:p>
            <a:endParaRPr lang="zh-CN" altLang="en-US" dirty="0"/>
          </a:p>
        </p:txBody>
      </p:sp>
      <p:sp>
        <p:nvSpPr>
          <p:cNvPr id="6" name="灯片编号占位符 5"/>
          <p:cNvSpPr>
            <a:spLocks noGrp="1"/>
          </p:cNvSpPr>
          <p:nvPr>
            <p:ph type="sldNum" sz="quarter" idx="4"/>
          </p:nvPr>
        </p:nvSpPr>
        <p:spPr>
          <a:xfrm>
            <a:off x="6457950" y="5619625"/>
            <a:ext cx="2025000" cy="237600"/>
          </a:xfrm>
          <a:prstGeom prst="rect">
            <a:avLst/>
          </a:prstGeom>
        </p:spPr>
        <p:txBody>
          <a:bodyPr vert="horz" wrap="square" lIns="91440" tIns="45720" rIns="91440" bIns="45720" rtlCol="0" anchor="ctr">
            <a:normAutofit/>
          </a:bodyPr>
          <a:lstStyle>
            <a:lvl1pPr algn="r">
              <a:defRPr sz="900">
                <a:solidFill>
                  <a:schemeClr val="tx1">
                    <a:tint val="7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KSO_TEMPLATE" hidden="1"/>
          <p:cNvSpPr/>
          <p:nvPr userDrawn="1">
            <p:custDataLst>
              <p:tags r:id="rId21"/>
            </p:custDataLst>
          </p:nvPr>
        </p:nvSpPr>
        <p:spPr>
          <a:xfrm>
            <a:off x="0" y="85725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p>
        </p:txBody>
      </p:sp>
    </p:spTree>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 id="2147483679" r:id="rId12"/>
    <p:sldLayoutId id="2147483680" r:id="rId13"/>
    <p:sldLayoutId id="2147483681" r:id="rId14"/>
    <p:sldLayoutId id="2147483682" r:id="rId15"/>
    <p:sldLayoutId id="2147483683" r:id="rId16"/>
    <p:sldLayoutId id="2147483684" r:id="rId17"/>
    <p:sldLayoutId id="2147483685" r:id="rId18"/>
  </p:sldLayoutIdLst>
  <p:txStyles>
    <p:titleStyle>
      <a:lvl1pPr algn="l" defTabSz="685800" rtl="0" eaLnBrk="1" fontAlgn="auto" latinLnBrk="0" hangingPunct="1">
        <a:lnSpc>
          <a:spcPct val="100000"/>
        </a:lnSpc>
        <a:spcBef>
          <a:spcPct val="0"/>
        </a:spcBef>
        <a:buNone/>
        <a:defRPr sz="1800" b="1" u="none" strike="noStrike" kern="1200" cap="none" spc="200" normalizeH="0">
          <a:solidFill>
            <a:schemeClr val="tx1"/>
          </a:solidFill>
          <a:uFillTx/>
          <a:latin typeface="Arial" panose="020B0604020202020204" pitchFamily="34" charset="0"/>
          <a:ea typeface="微软雅黑" panose="020B0503020204020204" charset="-122"/>
          <a:cs typeface="+mj-cs"/>
        </a:defRPr>
      </a:lvl1pPr>
    </p:titleStyle>
    <p:bodyStyle>
      <a:lvl1pPr marL="1714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1pPr>
      <a:lvl2pPr marL="514350" indent="-171450" algn="l" defTabSz="685800" rtl="0" eaLnBrk="1" fontAlgn="auto" latinLnBrk="0" hangingPunct="1">
        <a:lnSpc>
          <a:spcPct val="130000"/>
        </a:lnSpc>
        <a:spcBef>
          <a:spcPts val="0"/>
        </a:spcBef>
        <a:spcAft>
          <a:spcPts val="1000"/>
        </a:spcAft>
        <a:buFont typeface="Arial" panose="020B0604020202020204" pitchFamily="34" charset="0"/>
        <a:buChar char="•"/>
        <a:tabLst>
          <a:tab pos="1207135" algn="l"/>
        </a:tabLst>
        <a:defRPr sz="12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2pPr>
      <a:lvl3pPr marL="8572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3pPr>
      <a:lvl4pPr marL="12001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4pPr>
      <a:lvl5pPr marL="15430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slideLayout" Target="../slideLayouts/slideLayout19.xml"/><Relationship Id="rId3" Type="http://schemas.openxmlformats.org/officeDocument/2006/relationships/tags" Target="../tags/tag231.xml"/><Relationship Id="rId2" Type="http://schemas.openxmlformats.org/officeDocument/2006/relationships/tags" Target="../tags/tag230.xml"/><Relationship Id="rId1" Type="http://schemas.openxmlformats.org/officeDocument/2006/relationships/tags" Target="../tags/tag229.xml"/></Relationships>
</file>

<file path=ppt/slides/_rels/slide10.xml.rels><?xml version="1.0" encoding="UTF-8" standalone="yes"?>
<Relationships xmlns="http://schemas.openxmlformats.org/package/2006/relationships"><Relationship Id="rId9" Type="http://schemas.openxmlformats.org/officeDocument/2006/relationships/slideLayout" Target="../slideLayouts/slideLayout25.xml"/><Relationship Id="rId8" Type="http://schemas.openxmlformats.org/officeDocument/2006/relationships/tags" Target="../tags/tag301.xml"/><Relationship Id="rId7" Type="http://schemas.openxmlformats.org/officeDocument/2006/relationships/tags" Target="../tags/tag300.xml"/><Relationship Id="rId6" Type="http://schemas.openxmlformats.org/officeDocument/2006/relationships/tags" Target="../tags/tag299.xml"/><Relationship Id="rId5" Type="http://schemas.openxmlformats.org/officeDocument/2006/relationships/tags" Target="../tags/tag298.xml"/><Relationship Id="rId4" Type="http://schemas.openxmlformats.org/officeDocument/2006/relationships/tags" Target="../tags/tag297.xml"/><Relationship Id="rId3" Type="http://schemas.openxmlformats.org/officeDocument/2006/relationships/image" Target="../media/image7.png"/><Relationship Id="rId2" Type="http://schemas.openxmlformats.org/officeDocument/2006/relationships/tags" Target="../tags/tag296.xml"/><Relationship Id="rId1" Type="http://schemas.openxmlformats.org/officeDocument/2006/relationships/tags" Target="../tags/tag295.xml"/></Relationships>
</file>

<file path=ppt/slides/_rels/slide11.xml.rels><?xml version="1.0" encoding="UTF-8" standalone="yes"?>
<Relationships xmlns="http://schemas.openxmlformats.org/package/2006/relationships"><Relationship Id="rId9" Type="http://schemas.openxmlformats.org/officeDocument/2006/relationships/tags" Target="../tags/tag309.xml"/><Relationship Id="rId8" Type="http://schemas.openxmlformats.org/officeDocument/2006/relationships/tags" Target="../tags/tag308.xml"/><Relationship Id="rId7" Type="http://schemas.openxmlformats.org/officeDocument/2006/relationships/tags" Target="../tags/tag307.xml"/><Relationship Id="rId6" Type="http://schemas.openxmlformats.org/officeDocument/2006/relationships/tags" Target="../tags/tag306.xml"/><Relationship Id="rId5" Type="http://schemas.openxmlformats.org/officeDocument/2006/relationships/tags" Target="../tags/tag305.xml"/><Relationship Id="rId4" Type="http://schemas.openxmlformats.org/officeDocument/2006/relationships/tags" Target="../tags/tag304.xml"/><Relationship Id="rId3" Type="http://schemas.openxmlformats.org/officeDocument/2006/relationships/image" Target="../media/image7.png"/><Relationship Id="rId2" Type="http://schemas.openxmlformats.org/officeDocument/2006/relationships/tags" Target="../tags/tag303.xml"/><Relationship Id="rId12" Type="http://schemas.openxmlformats.org/officeDocument/2006/relationships/slideLayout" Target="../slideLayouts/slideLayout25.xml"/><Relationship Id="rId11" Type="http://schemas.openxmlformats.org/officeDocument/2006/relationships/tags" Target="../tags/tag311.xml"/><Relationship Id="rId10" Type="http://schemas.openxmlformats.org/officeDocument/2006/relationships/tags" Target="../tags/tag310.xml"/><Relationship Id="rId1" Type="http://schemas.openxmlformats.org/officeDocument/2006/relationships/tags" Target="../tags/tag302.xml"/></Relationships>
</file>

<file path=ppt/slides/_rels/slide12.xml.rels><?xml version="1.0" encoding="UTF-8" standalone="yes"?>
<Relationships xmlns="http://schemas.openxmlformats.org/package/2006/relationships"><Relationship Id="rId9" Type="http://schemas.openxmlformats.org/officeDocument/2006/relationships/slideLayout" Target="../slideLayouts/slideLayout25.xml"/><Relationship Id="rId8" Type="http://schemas.openxmlformats.org/officeDocument/2006/relationships/tags" Target="../tags/tag317.xml"/><Relationship Id="rId7" Type="http://schemas.openxmlformats.org/officeDocument/2006/relationships/image" Target="../media/image11.png"/><Relationship Id="rId6" Type="http://schemas.openxmlformats.org/officeDocument/2006/relationships/tags" Target="../tags/tag316.xml"/><Relationship Id="rId5" Type="http://schemas.openxmlformats.org/officeDocument/2006/relationships/tags" Target="../tags/tag315.xml"/><Relationship Id="rId4" Type="http://schemas.openxmlformats.org/officeDocument/2006/relationships/tags" Target="../tags/tag314.xml"/><Relationship Id="rId3" Type="http://schemas.openxmlformats.org/officeDocument/2006/relationships/tags" Target="../tags/tag313.xml"/><Relationship Id="rId2" Type="http://schemas.openxmlformats.org/officeDocument/2006/relationships/image" Target="../media/image7.png"/><Relationship Id="rId1" Type="http://schemas.openxmlformats.org/officeDocument/2006/relationships/tags" Target="../tags/tag312.xml"/></Relationships>
</file>

<file path=ppt/slides/_rels/slide13.xml.rels><?xml version="1.0" encoding="UTF-8" standalone="yes"?>
<Relationships xmlns="http://schemas.openxmlformats.org/package/2006/relationships"><Relationship Id="rId9" Type="http://schemas.openxmlformats.org/officeDocument/2006/relationships/slideLayout" Target="../slideLayouts/slideLayout25.xml"/><Relationship Id="rId8" Type="http://schemas.openxmlformats.org/officeDocument/2006/relationships/tags" Target="../tags/tag324.xml"/><Relationship Id="rId7" Type="http://schemas.openxmlformats.org/officeDocument/2006/relationships/tags" Target="../tags/tag323.xml"/><Relationship Id="rId6" Type="http://schemas.openxmlformats.org/officeDocument/2006/relationships/tags" Target="../tags/tag322.xml"/><Relationship Id="rId5" Type="http://schemas.openxmlformats.org/officeDocument/2006/relationships/tags" Target="../tags/tag321.xml"/><Relationship Id="rId4" Type="http://schemas.openxmlformats.org/officeDocument/2006/relationships/tags" Target="../tags/tag320.xml"/><Relationship Id="rId3" Type="http://schemas.openxmlformats.org/officeDocument/2006/relationships/image" Target="../media/image7.png"/><Relationship Id="rId2" Type="http://schemas.openxmlformats.org/officeDocument/2006/relationships/tags" Target="../tags/tag319.xml"/><Relationship Id="rId1" Type="http://schemas.openxmlformats.org/officeDocument/2006/relationships/tags" Target="../tags/tag318.xml"/></Relationships>
</file>

<file path=ppt/slides/_rels/slide14.xml.rels><?xml version="1.0" encoding="UTF-8" standalone="yes"?>
<Relationships xmlns="http://schemas.openxmlformats.org/package/2006/relationships"><Relationship Id="rId9" Type="http://schemas.openxmlformats.org/officeDocument/2006/relationships/slideLayout" Target="../slideLayouts/slideLayout25.xml"/><Relationship Id="rId8" Type="http://schemas.openxmlformats.org/officeDocument/2006/relationships/tags" Target="../tags/tag331.xml"/><Relationship Id="rId7" Type="http://schemas.openxmlformats.org/officeDocument/2006/relationships/tags" Target="../tags/tag330.xml"/><Relationship Id="rId6" Type="http://schemas.openxmlformats.org/officeDocument/2006/relationships/tags" Target="../tags/tag329.xml"/><Relationship Id="rId5" Type="http://schemas.openxmlformats.org/officeDocument/2006/relationships/tags" Target="../tags/tag328.xml"/><Relationship Id="rId4" Type="http://schemas.openxmlformats.org/officeDocument/2006/relationships/tags" Target="../tags/tag327.xml"/><Relationship Id="rId3" Type="http://schemas.openxmlformats.org/officeDocument/2006/relationships/image" Target="../media/image7.png"/><Relationship Id="rId2" Type="http://schemas.openxmlformats.org/officeDocument/2006/relationships/tags" Target="../tags/tag326.xml"/><Relationship Id="rId1" Type="http://schemas.openxmlformats.org/officeDocument/2006/relationships/tags" Target="../tags/tag325.xml"/></Relationships>
</file>

<file path=ppt/slides/_rels/slide15.xml.rels><?xml version="1.0" encoding="UTF-8" standalone="yes"?>
<Relationships xmlns="http://schemas.openxmlformats.org/package/2006/relationships"><Relationship Id="rId9" Type="http://schemas.openxmlformats.org/officeDocument/2006/relationships/tags" Target="../tags/tag337.xml"/><Relationship Id="rId8" Type="http://schemas.openxmlformats.org/officeDocument/2006/relationships/tags" Target="../tags/tag336.xml"/><Relationship Id="rId7" Type="http://schemas.openxmlformats.org/officeDocument/2006/relationships/image" Target="../media/image1.svg"/><Relationship Id="rId6" Type="http://schemas.openxmlformats.org/officeDocument/2006/relationships/image" Target="../media/image12.png"/><Relationship Id="rId5" Type="http://schemas.openxmlformats.org/officeDocument/2006/relationships/tags" Target="../tags/tag335.xml"/><Relationship Id="rId4" Type="http://schemas.openxmlformats.org/officeDocument/2006/relationships/tags" Target="../tags/tag334.xml"/><Relationship Id="rId3" Type="http://schemas.openxmlformats.org/officeDocument/2006/relationships/image" Target="../media/image7.png"/><Relationship Id="rId2" Type="http://schemas.openxmlformats.org/officeDocument/2006/relationships/tags" Target="../tags/tag333.xml"/><Relationship Id="rId14" Type="http://schemas.openxmlformats.org/officeDocument/2006/relationships/slideLayout" Target="../slideLayouts/slideLayout25.xml"/><Relationship Id="rId13" Type="http://schemas.openxmlformats.org/officeDocument/2006/relationships/tags" Target="../tags/tag341.xml"/><Relationship Id="rId12" Type="http://schemas.openxmlformats.org/officeDocument/2006/relationships/tags" Target="../tags/tag340.xml"/><Relationship Id="rId11" Type="http://schemas.openxmlformats.org/officeDocument/2006/relationships/tags" Target="../tags/tag339.xml"/><Relationship Id="rId10" Type="http://schemas.openxmlformats.org/officeDocument/2006/relationships/tags" Target="../tags/tag338.xml"/><Relationship Id="rId1" Type="http://schemas.openxmlformats.org/officeDocument/2006/relationships/tags" Target="../tags/tag332.xml"/></Relationships>
</file>

<file path=ppt/slides/_rels/slide16.xml.rels><?xml version="1.0" encoding="UTF-8" standalone="yes"?>
<Relationships xmlns="http://schemas.openxmlformats.org/package/2006/relationships"><Relationship Id="rId9" Type="http://schemas.openxmlformats.org/officeDocument/2006/relationships/slideLayout" Target="../slideLayouts/slideLayout25.xml"/><Relationship Id="rId8" Type="http://schemas.openxmlformats.org/officeDocument/2006/relationships/tags" Target="../tags/tag348.xml"/><Relationship Id="rId7" Type="http://schemas.openxmlformats.org/officeDocument/2006/relationships/tags" Target="../tags/tag347.xml"/><Relationship Id="rId6" Type="http://schemas.openxmlformats.org/officeDocument/2006/relationships/tags" Target="../tags/tag346.xml"/><Relationship Id="rId5" Type="http://schemas.openxmlformats.org/officeDocument/2006/relationships/tags" Target="../tags/tag345.xml"/><Relationship Id="rId4" Type="http://schemas.openxmlformats.org/officeDocument/2006/relationships/tags" Target="../tags/tag344.xml"/><Relationship Id="rId3" Type="http://schemas.openxmlformats.org/officeDocument/2006/relationships/image" Target="../media/image7.png"/><Relationship Id="rId2" Type="http://schemas.openxmlformats.org/officeDocument/2006/relationships/tags" Target="../tags/tag343.xml"/><Relationship Id="rId1" Type="http://schemas.openxmlformats.org/officeDocument/2006/relationships/tags" Target="../tags/tag342.xml"/></Relationships>
</file>

<file path=ppt/slides/_rels/slide17.xml.rels><?xml version="1.0" encoding="UTF-8" standalone="yes"?>
<Relationships xmlns="http://schemas.openxmlformats.org/package/2006/relationships"><Relationship Id="rId9" Type="http://schemas.openxmlformats.org/officeDocument/2006/relationships/slideLayout" Target="../slideLayouts/slideLayout25.xml"/><Relationship Id="rId8" Type="http://schemas.openxmlformats.org/officeDocument/2006/relationships/tags" Target="../tags/tag355.xml"/><Relationship Id="rId7" Type="http://schemas.openxmlformats.org/officeDocument/2006/relationships/tags" Target="../tags/tag354.xml"/><Relationship Id="rId6" Type="http://schemas.openxmlformats.org/officeDocument/2006/relationships/tags" Target="../tags/tag353.xml"/><Relationship Id="rId5" Type="http://schemas.openxmlformats.org/officeDocument/2006/relationships/tags" Target="../tags/tag352.xml"/><Relationship Id="rId4" Type="http://schemas.openxmlformats.org/officeDocument/2006/relationships/tags" Target="../tags/tag351.xml"/><Relationship Id="rId3" Type="http://schemas.openxmlformats.org/officeDocument/2006/relationships/image" Target="../media/image7.png"/><Relationship Id="rId2" Type="http://schemas.openxmlformats.org/officeDocument/2006/relationships/tags" Target="../tags/tag350.xml"/><Relationship Id="rId1" Type="http://schemas.openxmlformats.org/officeDocument/2006/relationships/tags" Target="../tags/tag349.xml"/></Relationships>
</file>

<file path=ppt/slides/_rels/slide18.xml.rels><?xml version="1.0" encoding="UTF-8" standalone="yes"?>
<Relationships xmlns="http://schemas.openxmlformats.org/package/2006/relationships"><Relationship Id="rId7" Type="http://schemas.openxmlformats.org/officeDocument/2006/relationships/slideLayout" Target="../slideLayouts/slideLayout25.xml"/><Relationship Id="rId6" Type="http://schemas.openxmlformats.org/officeDocument/2006/relationships/tags" Target="../tags/tag360.xml"/><Relationship Id="rId5" Type="http://schemas.openxmlformats.org/officeDocument/2006/relationships/tags" Target="../tags/tag359.xml"/><Relationship Id="rId4" Type="http://schemas.openxmlformats.org/officeDocument/2006/relationships/tags" Target="../tags/tag358.xml"/><Relationship Id="rId3" Type="http://schemas.openxmlformats.org/officeDocument/2006/relationships/tags" Target="../tags/tag357.xml"/><Relationship Id="rId2" Type="http://schemas.openxmlformats.org/officeDocument/2006/relationships/image" Target="../media/image7.png"/><Relationship Id="rId1" Type="http://schemas.openxmlformats.org/officeDocument/2006/relationships/tags" Target="../tags/tag356.xml"/></Relationships>
</file>

<file path=ppt/slides/_rels/slide2.xml.rels><?xml version="1.0" encoding="UTF-8" standalone="yes"?>
<Relationships xmlns="http://schemas.openxmlformats.org/package/2006/relationships"><Relationship Id="rId9" Type="http://schemas.openxmlformats.org/officeDocument/2006/relationships/image" Target="../media/image9.jpeg"/><Relationship Id="rId8" Type="http://schemas.openxmlformats.org/officeDocument/2006/relationships/tags" Target="../tags/tag238.xml"/><Relationship Id="rId7" Type="http://schemas.openxmlformats.org/officeDocument/2006/relationships/tags" Target="../tags/tag237.xml"/><Relationship Id="rId6" Type="http://schemas.openxmlformats.org/officeDocument/2006/relationships/tags" Target="../tags/tag236.xml"/><Relationship Id="rId5" Type="http://schemas.openxmlformats.org/officeDocument/2006/relationships/tags" Target="../tags/tag235.xml"/><Relationship Id="rId4" Type="http://schemas.openxmlformats.org/officeDocument/2006/relationships/tags" Target="../tags/tag234.xml"/><Relationship Id="rId3" Type="http://schemas.openxmlformats.org/officeDocument/2006/relationships/image" Target="../media/image7.png"/><Relationship Id="rId2" Type="http://schemas.openxmlformats.org/officeDocument/2006/relationships/tags" Target="../tags/tag233.xml"/><Relationship Id="rId12" Type="http://schemas.openxmlformats.org/officeDocument/2006/relationships/slideLayout" Target="../slideLayouts/slideLayout25.xml"/><Relationship Id="rId11" Type="http://schemas.openxmlformats.org/officeDocument/2006/relationships/tags" Target="../tags/tag240.xml"/><Relationship Id="rId10" Type="http://schemas.openxmlformats.org/officeDocument/2006/relationships/tags" Target="../tags/tag239.xml"/><Relationship Id="rId1" Type="http://schemas.openxmlformats.org/officeDocument/2006/relationships/tags" Target="../tags/tag232.xml"/></Relationships>
</file>

<file path=ppt/slides/_rels/slide3.xml.rels><?xml version="1.0" encoding="UTF-8" standalone="yes"?>
<Relationships xmlns="http://schemas.openxmlformats.org/package/2006/relationships"><Relationship Id="rId9" Type="http://schemas.openxmlformats.org/officeDocument/2006/relationships/tags" Target="../tags/tag247.xml"/><Relationship Id="rId8" Type="http://schemas.openxmlformats.org/officeDocument/2006/relationships/image" Target="../media/image10.png"/><Relationship Id="rId7" Type="http://schemas.openxmlformats.org/officeDocument/2006/relationships/tags" Target="../tags/tag246.xml"/><Relationship Id="rId6" Type="http://schemas.openxmlformats.org/officeDocument/2006/relationships/tags" Target="../tags/tag245.xml"/><Relationship Id="rId5" Type="http://schemas.openxmlformats.org/officeDocument/2006/relationships/tags" Target="../tags/tag244.xml"/><Relationship Id="rId4" Type="http://schemas.openxmlformats.org/officeDocument/2006/relationships/tags" Target="../tags/tag243.xml"/><Relationship Id="rId3" Type="http://schemas.openxmlformats.org/officeDocument/2006/relationships/image" Target="../media/image7.png"/><Relationship Id="rId2" Type="http://schemas.openxmlformats.org/officeDocument/2006/relationships/tags" Target="../tags/tag242.xml"/><Relationship Id="rId10" Type="http://schemas.openxmlformats.org/officeDocument/2006/relationships/slideLayout" Target="../slideLayouts/slideLayout25.xml"/><Relationship Id="rId1" Type="http://schemas.openxmlformats.org/officeDocument/2006/relationships/tags" Target="../tags/tag241.xml"/></Relationships>
</file>

<file path=ppt/slides/_rels/slide4.xml.rels><?xml version="1.0" encoding="UTF-8" standalone="yes"?>
<Relationships xmlns="http://schemas.openxmlformats.org/package/2006/relationships"><Relationship Id="rId8" Type="http://schemas.openxmlformats.org/officeDocument/2006/relationships/slideLayout" Target="../slideLayouts/slideLayout25.xml"/><Relationship Id="rId7" Type="http://schemas.openxmlformats.org/officeDocument/2006/relationships/tags" Target="../tags/tag253.xml"/><Relationship Id="rId6" Type="http://schemas.openxmlformats.org/officeDocument/2006/relationships/tags" Target="../tags/tag252.xml"/><Relationship Id="rId5" Type="http://schemas.openxmlformats.org/officeDocument/2006/relationships/tags" Target="../tags/tag251.xml"/><Relationship Id="rId4" Type="http://schemas.openxmlformats.org/officeDocument/2006/relationships/tags" Target="../tags/tag250.xml"/><Relationship Id="rId3" Type="http://schemas.openxmlformats.org/officeDocument/2006/relationships/image" Target="../media/image7.png"/><Relationship Id="rId2" Type="http://schemas.openxmlformats.org/officeDocument/2006/relationships/tags" Target="../tags/tag249.xml"/><Relationship Id="rId1" Type="http://schemas.openxmlformats.org/officeDocument/2006/relationships/tags" Target="../tags/tag248.xml"/></Relationships>
</file>

<file path=ppt/slides/_rels/slide5.xml.rels><?xml version="1.0" encoding="UTF-8" standalone="yes"?>
<Relationships xmlns="http://schemas.openxmlformats.org/package/2006/relationships"><Relationship Id="rId9" Type="http://schemas.openxmlformats.org/officeDocument/2006/relationships/tags" Target="../tags/tag261.xml"/><Relationship Id="rId8" Type="http://schemas.openxmlformats.org/officeDocument/2006/relationships/tags" Target="../tags/tag260.xml"/><Relationship Id="rId7" Type="http://schemas.openxmlformats.org/officeDocument/2006/relationships/tags" Target="../tags/tag259.xml"/><Relationship Id="rId6" Type="http://schemas.openxmlformats.org/officeDocument/2006/relationships/tags" Target="../tags/tag258.xml"/><Relationship Id="rId5" Type="http://schemas.openxmlformats.org/officeDocument/2006/relationships/tags" Target="../tags/tag257.xml"/><Relationship Id="rId4" Type="http://schemas.openxmlformats.org/officeDocument/2006/relationships/tags" Target="../tags/tag256.xml"/><Relationship Id="rId3" Type="http://schemas.openxmlformats.org/officeDocument/2006/relationships/tags" Target="../tags/tag255.xml"/><Relationship Id="rId2" Type="http://schemas.openxmlformats.org/officeDocument/2006/relationships/image" Target="../media/image7.png"/><Relationship Id="rId12" Type="http://schemas.openxmlformats.org/officeDocument/2006/relationships/slideLayout" Target="../slideLayouts/slideLayout25.xml"/><Relationship Id="rId11" Type="http://schemas.openxmlformats.org/officeDocument/2006/relationships/tags" Target="../tags/tag263.xml"/><Relationship Id="rId10" Type="http://schemas.openxmlformats.org/officeDocument/2006/relationships/tags" Target="../tags/tag262.xml"/><Relationship Id="rId1" Type="http://schemas.openxmlformats.org/officeDocument/2006/relationships/tags" Target="../tags/tag254.xml"/></Relationships>
</file>

<file path=ppt/slides/_rels/slide6.xml.rels><?xml version="1.0" encoding="UTF-8" standalone="yes"?>
<Relationships xmlns="http://schemas.openxmlformats.org/package/2006/relationships"><Relationship Id="rId9" Type="http://schemas.openxmlformats.org/officeDocument/2006/relationships/slideLayout" Target="../slideLayouts/slideLayout25.xml"/><Relationship Id="rId8" Type="http://schemas.openxmlformats.org/officeDocument/2006/relationships/tags" Target="../tags/tag270.xml"/><Relationship Id="rId7" Type="http://schemas.openxmlformats.org/officeDocument/2006/relationships/tags" Target="../tags/tag269.xml"/><Relationship Id="rId6" Type="http://schemas.openxmlformats.org/officeDocument/2006/relationships/tags" Target="../tags/tag268.xml"/><Relationship Id="rId5" Type="http://schemas.openxmlformats.org/officeDocument/2006/relationships/tags" Target="../tags/tag267.xml"/><Relationship Id="rId4" Type="http://schemas.openxmlformats.org/officeDocument/2006/relationships/tags" Target="../tags/tag266.xml"/><Relationship Id="rId3" Type="http://schemas.openxmlformats.org/officeDocument/2006/relationships/image" Target="../media/image7.png"/><Relationship Id="rId2" Type="http://schemas.openxmlformats.org/officeDocument/2006/relationships/tags" Target="../tags/tag265.xml"/><Relationship Id="rId1" Type="http://schemas.openxmlformats.org/officeDocument/2006/relationships/tags" Target="../tags/tag264.xml"/></Relationships>
</file>

<file path=ppt/slides/_rels/slide7.xml.rels><?xml version="1.0" encoding="UTF-8" standalone="yes"?>
<Relationships xmlns="http://schemas.openxmlformats.org/package/2006/relationships"><Relationship Id="rId9" Type="http://schemas.openxmlformats.org/officeDocument/2006/relationships/slideLayout" Target="../slideLayouts/slideLayout25.xml"/><Relationship Id="rId8" Type="http://schemas.openxmlformats.org/officeDocument/2006/relationships/tags" Target="../tags/tag277.xml"/><Relationship Id="rId7" Type="http://schemas.openxmlformats.org/officeDocument/2006/relationships/tags" Target="../tags/tag276.xml"/><Relationship Id="rId6" Type="http://schemas.openxmlformats.org/officeDocument/2006/relationships/tags" Target="../tags/tag275.xml"/><Relationship Id="rId5" Type="http://schemas.openxmlformats.org/officeDocument/2006/relationships/tags" Target="../tags/tag274.xml"/><Relationship Id="rId4" Type="http://schemas.openxmlformats.org/officeDocument/2006/relationships/tags" Target="../tags/tag273.xml"/><Relationship Id="rId3" Type="http://schemas.openxmlformats.org/officeDocument/2006/relationships/image" Target="../media/image7.png"/><Relationship Id="rId2" Type="http://schemas.openxmlformats.org/officeDocument/2006/relationships/tags" Target="../tags/tag272.xml"/><Relationship Id="rId1" Type="http://schemas.openxmlformats.org/officeDocument/2006/relationships/tags" Target="../tags/tag271.xml"/></Relationships>
</file>

<file path=ppt/slides/_rels/slide8.xml.rels><?xml version="1.0" encoding="UTF-8" standalone="yes"?>
<Relationships xmlns="http://schemas.openxmlformats.org/package/2006/relationships"><Relationship Id="rId9" Type="http://schemas.openxmlformats.org/officeDocument/2006/relationships/tags" Target="../tags/tag285.xml"/><Relationship Id="rId8" Type="http://schemas.openxmlformats.org/officeDocument/2006/relationships/tags" Target="../tags/tag284.xml"/><Relationship Id="rId7" Type="http://schemas.openxmlformats.org/officeDocument/2006/relationships/tags" Target="../tags/tag283.xml"/><Relationship Id="rId6" Type="http://schemas.openxmlformats.org/officeDocument/2006/relationships/tags" Target="../tags/tag282.xml"/><Relationship Id="rId5" Type="http://schemas.openxmlformats.org/officeDocument/2006/relationships/tags" Target="../tags/tag281.xml"/><Relationship Id="rId4" Type="http://schemas.openxmlformats.org/officeDocument/2006/relationships/tags" Target="../tags/tag280.xml"/><Relationship Id="rId3" Type="http://schemas.openxmlformats.org/officeDocument/2006/relationships/tags" Target="../tags/tag279.xml"/><Relationship Id="rId2" Type="http://schemas.openxmlformats.org/officeDocument/2006/relationships/image" Target="../media/image7.png"/><Relationship Id="rId11" Type="http://schemas.openxmlformats.org/officeDocument/2006/relationships/slideLayout" Target="../slideLayouts/slideLayout25.xml"/><Relationship Id="rId10" Type="http://schemas.openxmlformats.org/officeDocument/2006/relationships/tags" Target="../tags/tag286.xml"/><Relationship Id="rId1" Type="http://schemas.openxmlformats.org/officeDocument/2006/relationships/tags" Target="../tags/tag278.xml"/></Relationships>
</file>

<file path=ppt/slides/_rels/slide9.xml.rels><?xml version="1.0" encoding="UTF-8" standalone="yes"?>
<Relationships xmlns="http://schemas.openxmlformats.org/package/2006/relationships"><Relationship Id="rId9" Type="http://schemas.openxmlformats.org/officeDocument/2006/relationships/tags" Target="../tags/tag294.xml"/><Relationship Id="rId8" Type="http://schemas.openxmlformats.org/officeDocument/2006/relationships/tags" Target="../tags/tag293.xml"/><Relationship Id="rId7" Type="http://schemas.openxmlformats.org/officeDocument/2006/relationships/tags" Target="../tags/tag292.xml"/><Relationship Id="rId6" Type="http://schemas.openxmlformats.org/officeDocument/2006/relationships/tags" Target="../tags/tag291.xml"/><Relationship Id="rId5" Type="http://schemas.openxmlformats.org/officeDocument/2006/relationships/tags" Target="../tags/tag290.xml"/><Relationship Id="rId4" Type="http://schemas.openxmlformats.org/officeDocument/2006/relationships/tags" Target="../tags/tag289.xml"/><Relationship Id="rId3" Type="http://schemas.openxmlformats.org/officeDocument/2006/relationships/image" Target="../media/image7.png"/><Relationship Id="rId2" Type="http://schemas.openxmlformats.org/officeDocument/2006/relationships/tags" Target="../tags/tag288.xml"/><Relationship Id="rId10" Type="http://schemas.openxmlformats.org/officeDocument/2006/relationships/slideLayout" Target="../slideLayouts/slideLayout25.xml"/><Relationship Id="rId1" Type="http://schemas.openxmlformats.org/officeDocument/2006/relationships/tags" Target="../tags/tag28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cxnSp>
        <p:nvCxnSpPr>
          <p:cNvPr id="10" name="直接连接符 9"/>
          <p:cNvCxnSpPr/>
          <p:nvPr>
            <p:custDataLst>
              <p:tags r:id="rId1"/>
            </p:custDataLst>
          </p:nvPr>
        </p:nvCxnSpPr>
        <p:spPr>
          <a:xfrm flipH="1">
            <a:off x="4724452" y="4757465"/>
            <a:ext cx="3619025" cy="0"/>
          </a:xfrm>
          <a:prstGeom prst="line">
            <a:avLst/>
          </a:prstGeom>
          <a:ln>
            <a:solidFill>
              <a:schemeClr val="dk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2" name="标题 1"/>
          <p:cNvSpPr/>
          <p:nvPr>
            <p:custDataLst>
              <p:tags r:id="rId2"/>
            </p:custDataLst>
          </p:nvPr>
        </p:nvSpPr>
        <p:spPr>
          <a:xfrm>
            <a:off x="4724452" y="2326597"/>
            <a:ext cx="3619024" cy="1384994"/>
          </a:xfrm>
          <a:prstGeom prst="rect">
            <a:avLst/>
          </a:prstGeom>
        </p:spPr>
        <p:txBody>
          <a:bodyPr vert="horz" wrap="square" lIns="0" tIns="0" rIns="0" bIns="0" rtlCol="0" anchor="b" anchorCtr="0">
            <a:normAutofit lnSpcReduction="10000"/>
          </a:bodyPr>
          <a:lstStyle>
            <a:lvl1pPr marL="0" marR="0" lvl="0" algn="l" defTabSz="914400" rtl="0" eaLnBrk="1" fontAlgn="auto" latinLnBrk="0" hangingPunct="1">
              <a:lnSpc>
                <a:spcPct val="100000"/>
              </a:lnSpc>
              <a:spcBef>
                <a:spcPct val="0"/>
              </a:spcBef>
              <a:spcAft>
                <a:spcPts val="0"/>
              </a:spcAft>
              <a:buClrTx/>
              <a:buSzTx/>
              <a:buFontTx/>
              <a:buNone/>
              <a:defRPr kumimoji="0" lang="zh-CN" altLang="en-US" sz="4500" b="1" i="0" u="none" strike="noStrike" kern="1200" cap="none" spc="600" normalizeH="0" baseline="0" noProof="0" dirty="0">
                <a:ln>
                  <a:noFill/>
                </a:ln>
                <a:solidFill>
                  <a:schemeClr val="lt1"/>
                </a:solidFill>
                <a:effectLst/>
                <a:uLnTx/>
                <a:uFillTx/>
                <a:latin typeface="Arial" panose="020B0604020202020204" pitchFamily="34" charset="0"/>
                <a:ea typeface="汉仪旗黑-85S" panose="00020600040101010101" pitchFamily="18" charset="-122"/>
                <a:cs typeface="+mj-cs"/>
                <a:sym typeface="Arial" panose="020B0604020202020204" pitchFamily="34" charset="0"/>
              </a:defRPr>
            </a:lvl1pPr>
          </a:lstStyle>
          <a:p>
            <a:pPr marL="0" indent="0" algn="l">
              <a:lnSpc>
                <a:spcPct val="100000"/>
              </a:lnSpc>
              <a:spcBef>
                <a:spcPts val="0"/>
              </a:spcBef>
              <a:spcAft>
                <a:spcPts val="0"/>
              </a:spcAft>
              <a:buSzPct val="100000"/>
              <a:buNone/>
            </a:pPr>
            <a:r>
              <a:rPr lang="zh-CN" altLang="en-US" sz="4500" dirty="0">
                <a:solidFill>
                  <a:schemeClr val="lt1"/>
                </a:solidFill>
                <a:cs typeface="汉仪旗黑-85S" panose="00020600040101010101" pitchFamily="18" charset="-122"/>
              </a:rPr>
              <a:t>电梯困人应急处理</a:t>
            </a:r>
            <a:endParaRPr lang="zh-CN" altLang="en-US" sz="4500" dirty="0">
              <a:solidFill>
                <a:schemeClr val="lt1"/>
              </a:solidFill>
              <a:cs typeface="汉仪旗黑-85S" panose="00020600040101010101" pitchFamily="18" charset="-122"/>
            </a:endParaRPr>
          </a:p>
        </p:txBody>
      </p:sp>
    </p:spTree>
    <p:custDataLst>
      <p:tags r:id="rId3"/>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 name="矩形 9"/>
          <p:cNvSpPr/>
          <p:nvPr>
            <p:custDataLst>
              <p:tags r:id="rId1"/>
            </p:custDataLst>
          </p:nvPr>
        </p:nvSpPr>
        <p:spPr>
          <a:xfrm>
            <a:off x="0" y="-10800"/>
            <a:ext cx="3620691" cy="6868795"/>
          </a:xfrm>
          <a:prstGeom prst="rect">
            <a:avLst/>
          </a:prstGeom>
          <a:solidFill>
            <a:schemeClr val="dk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solidFill>
                <a:schemeClr val="lt1"/>
              </a:solidFill>
              <a:latin typeface="微软雅黑" panose="020B0503020204020204" charset="-122"/>
              <a:ea typeface="微软雅黑" panose="020B0503020204020204" charset="-122"/>
            </a:endParaRPr>
          </a:p>
        </p:txBody>
      </p:sp>
      <p:pic>
        <p:nvPicPr>
          <p:cNvPr id="3" name="图片 2"/>
          <p:cNvPicPr>
            <a:picLocks noChangeAspect="1"/>
          </p:cNvPicPr>
          <p:nvPr>
            <p:custDataLst>
              <p:tags r:id="rId2"/>
            </p:custDataLst>
          </p:nvPr>
        </p:nvPicPr>
        <p:blipFill>
          <a:blip r:embed="rId3">
            <a:extLst>
              <a:ext uri="{28A0092B-C50C-407E-A947-70E740481C1C}">
                <a14:useLocalDpi xmlns:a14="http://schemas.microsoft.com/office/drawing/2010/main" val="0"/>
              </a:ext>
            </a:extLst>
          </a:blip>
          <a:stretch>
            <a:fillRect/>
          </a:stretch>
        </p:blipFill>
        <p:spPr>
          <a:xfrm>
            <a:off x="0" y="-10800"/>
            <a:ext cx="540068" cy="720090"/>
          </a:xfrm>
          <a:prstGeom prst="rect">
            <a:avLst/>
          </a:prstGeom>
        </p:spPr>
      </p:pic>
      <p:pic>
        <p:nvPicPr>
          <p:cNvPr id="6" name="图片 5"/>
          <p:cNvPicPr>
            <a:picLocks noChangeAspect="1"/>
          </p:cNvPicPr>
          <p:nvPr>
            <p:custDataLst>
              <p:tags r:id="rId4"/>
            </p:custDataLst>
          </p:nvPr>
        </p:nvPicPr>
        <p:blipFill>
          <a:blip r:embed="rId3">
            <a:extLst>
              <a:ext uri="{28A0092B-C50C-407E-A947-70E740481C1C}">
                <a14:useLocalDpi xmlns:a14="http://schemas.microsoft.com/office/drawing/2010/main" val="0"/>
              </a:ext>
            </a:extLst>
          </a:blip>
          <a:stretch>
            <a:fillRect/>
          </a:stretch>
        </p:blipFill>
        <p:spPr>
          <a:xfrm>
            <a:off x="8603932" y="6137910"/>
            <a:ext cx="540068" cy="720090"/>
          </a:xfrm>
          <a:prstGeom prst="rect">
            <a:avLst/>
          </a:prstGeom>
        </p:spPr>
      </p:pic>
      <p:cxnSp>
        <p:nvCxnSpPr>
          <p:cNvPr id="7" name="直接连接符 6"/>
          <p:cNvCxnSpPr/>
          <p:nvPr>
            <p:custDataLst>
              <p:tags r:id="rId5"/>
            </p:custDataLst>
          </p:nvPr>
        </p:nvCxnSpPr>
        <p:spPr>
          <a:xfrm>
            <a:off x="457204" y="6324651"/>
            <a:ext cx="571505"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文本框 1"/>
          <p:cNvSpPr txBox="1"/>
          <p:nvPr>
            <p:custDataLst>
              <p:tags r:id="rId6"/>
            </p:custDataLst>
          </p:nvPr>
        </p:nvSpPr>
        <p:spPr>
          <a:xfrm>
            <a:off x="457200" y="1208902"/>
            <a:ext cx="2171710" cy="3596534"/>
          </a:xfrm>
          <a:prstGeom prst="rect">
            <a:avLst/>
          </a:prstGeom>
          <a:noFill/>
        </p:spPr>
        <p:txBody>
          <a:bodyPr wrap="square" lIns="47625" tIns="19050" rIns="47625" bIns="19050" rtlCol="0" anchor="t" anchorCtr="0">
            <a:normAutofit/>
          </a:bodyPr>
          <a:p>
            <a:pPr marL="0" lvl="0" indent="0" algn="l">
              <a:lnSpc>
                <a:spcPct val="110000"/>
              </a:lnSpc>
              <a:spcBef>
                <a:spcPts val="0"/>
              </a:spcBef>
              <a:spcAft>
                <a:spcPts val="0"/>
              </a:spcAft>
              <a:buSzPct val="100000"/>
              <a:buFontTx/>
              <a:buNone/>
            </a:pPr>
            <a:r>
              <a:rPr lang="zh-CN" altLang="en-US" sz="3000" b="1" spc="240" dirty="0">
                <a:solidFill>
                  <a:schemeClr val="accent1"/>
                </a:solidFill>
                <a:latin typeface="微软雅黑" panose="020B0503020204020204" charset="-122"/>
                <a:ea typeface="微软雅黑" panose="020B0503020204020204" charset="-122"/>
                <a:cs typeface="微软雅黑" panose="020B0503020204020204" charset="-122"/>
              </a:rPr>
              <a:t>救   援   完   成</a:t>
            </a:r>
            <a:endParaRPr lang="zh-CN" altLang="en-US" sz="3000" b="1" spc="240" dirty="0">
              <a:solidFill>
                <a:schemeClr val="accent1"/>
              </a:solidFill>
              <a:latin typeface="微软雅黑" panose="020B0503020204020204" charset="-122"/>
              <a:ea typeface="微软雅黑" panose="020B0503020204020204" charset="-122"/>
              <a:cs typeface="微软雅黑" panose="020B0503020204020204" charset="-122"/>
            </a:endParaRPr>
          </a:p>
        </p:txBody>
      </p:sp>
      <p:sp>
        <p:nvSpPr>
          <p:cNvPr id="11" name="Title 6"/>
          <p:cNvSpPr txBox="1"/>
          <p:nvPr>
            <p:custDataLst>
              <p:tags r:id="rId7"/>
            </p:custDataLst>
          </p:nvPr>
        </p:nvSpPr>
        <p:spPr>
          <a:xfrm>
            <a:off x="3552108" y="1314631"/>
            <a:ext cx="5127222" cy="4228738"/>
          </a:xfrm>
          <a:prstGeom prst="rect">
            <a:avLst/>
          </a:prstGeom>
          <a:noFill/>
          <a:ln w="3175">
            <a:noFill/>
            <a:prstDash val="dash"/>
          </a:ln>
        </p:spPr>
        <p:txBody>
          <a:bodyPr wrap="square" lIns="47625" tIns="19050" rIns="47625" bIns="19050" anchor="ctr" anchorCtr="0">
            <a:norm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285750" lvl="0" indent="-285750" algn="l" fontAlgn="ctr">
              <a:lnSpc>
                <a:spcPct val="130000"/>
              </a:lnSpc>
              <a:spcBef>
                <a:spcPts val="1000"/>
              </a:spcBef>
              <a:spcAft>
                <a:spcPts val="0"/>
              </a:spcAft>
              <a:buSzPct val="100000"/>
              <a:buFont typeface="Wingdings" panose="05000000000000000000" charset="0"/>
              <a:buChar char="l"/>
            </a:pPr>
            <a:r>
              <a:rPr lang="zh-CN" altLang="en-US" sz="1500" spc="100" dirty="0">
                <a:ln w="3175">
                  <a:noFill/>
                  <a:prstDash val="dash"/>
                </a:ln>
                <a:solidFill>
                  <a:schemeClr val="dk1">
                    <a:lumMod val="75000"/>
                    <a:lumOff val="25000"/>
                  </a:schemeClr>
                </a:solidFill>
                <a:latin typeface="微软雅黑" panose="020B0503020204020204" charset="-122"/>
                <a:ea typeface="微软雅黑" panose="020B0503020204020204" charset="-122"/>
                <a:cs typeface="微软雅黑" panose="020B0503020204020204" charset="-122"/>
              </a:rPr>
              <a:t>电梯恢复正常后电梯安全管理员在《电梯故障处理记录表》上做好记录</a:t>
            </a:r>
            <a:endParaRPr lang="zh-CN" altLang="en-US" sz="1500" spc="100" dirty="0">
              <a:ln w="3175">
                <a:noFill/>
                <a:prstDash val="dash"/>
              </a:ln>
              <a:solidFill>
                <a:schemeClr val="dk1">
                  <a:lumMod val="75000"/>
                  <a:lumOff val="25000"/>
                </a:schemeClr>
              </a:solidFill>
              <a:latin typeface="微软雅黑" panose="020B0503020204020204" charset="-122"/>
              <a:ea typeface="微软雅黑" panose="020B0503020204020204" charset="-122"/>
              <a:cs typeface="微软雅黑" panose="020B0503020204020204" charset="-122"/>
            </a:endParaRPr>
          </a:p>
          <a:p>
            <a:pPr marL="285750" lvl="0" indent="-285750" algn="l" fontAlgn="ctr">
              <a:lnSpc>
                <a:spcPct val="130000"/>
              </a:lnSpc>
              <a:spcBef>
                <a:spcPts val="1000"/>
              </a:spcBef>
              <a:spcAft>
                <a:spcPts val="0"/>
              </a:spcAft>
              <a:buSzPct val="100000"/>
              <a:buFont typeface="Wingdings" panose="05000000000000000000" charset="0"/>
              <a:buChar char="l"/>
            </a:pPr>
            <a:r>
              <a:rPr lang="zh-CN" altLang="zh-CN" sz="1500" spc="100" dirty="0">
                <a:ln w="3175">
                  <a:noFill/>
                  <a:prstDash val="dash"/>
                </a:ln>
                <a:solidFill>
                  <a:schemeClr val="dk1">
                    <a:lumMod val="75000"/>
                    <a:lumOff val="25000"/>
                  </a:schemeClr>
                </a:solidFill>
                <a:latin typeface="微软雅黑" panose="020B0503020204020204" charset="-122"/>
                <a:ea typeface="微软雅黑" panose="020B0503020204020204" charset="-122"/>
                <a:cs typeface="微软雅黑" panose="020B0503020204020204" charset="-122"/>
              </a:rPr>
              <a:t>工程主管在救援完成后将救援情况向物业经理汇报。其后同电梯公司人员沟通，查清事情原因，要求电梯公司提供故障原因分析报告，提出整改措施并落实，并按与电梯维保公司签订的 合同提出整改意见 </a:t>
            </a:r>
            <a:endParaRPr lang="zh-CN" altLang="zh-CN" sz="1500" spc="100" dirty="0">
              <a:ln w="3175">
                <a:noFill/>
                <a:prstDash val="dash"/>
              </a:ln>
              <a:solidFill>
                <a:schemeClr val="dk1">
                  <a:lumMod val="75000"/>
                  <a:lumOff val="25000"/>
                </a:schemeClr>
              </a:solidFill>
              <a:latin typeface="微软雅黑" panose="020B0503020204020204" charset="-122"/>
              <a:ea typeface="微软雅黑" panose="020B0503020204020204" charset="-122"/>
              <a:cs typeface="微软雅黑" panose="020B0503020204020204" charset="-122"/>
            </a:endParaRPr>
          </a:p>
          <a:p>
            <a:pPr marL="285750" lvl="0" indent="-285750" algn="l" fontAlgn="ctr">
              <a:lnSpc>
                <a:spcPct val="130000"/>
              </a:lnSpc>
              <a:spcBef>
                <a:spcPts val="1000"/>
              </a:spcBef>
              <a:spcAft>
                <a:spcPts val="0"/>
              </a:spcAft>
              <a:buSzPct val="100000"/>
              <a:buFont typeface="Wingdings" panose="05000000000000000000" charset="0"/>
              <a:buChar char="l"/>
            </a:pPr>
            <a:r>
              <a:rPr lang="zh-CN" altLang="zh-CN" sz="1500" spc="100" dirty="0">
                <a:ln w="3175">
                  <a:noFill/>
                  <a:prstDash val="dash"/>
                </a:ln>
                <a:solidFill>
                  <a:schemeClr val="dk1">
                    <a:lumMod val="75000"/>
                    <a:lumOff val="25000"/>
                  </a:schemeClr>
                </a:solidFill>
                <a:latin typeface="微软雅黑" panose="020B0503020204020204" charset="-122"/>
                <a:ea typeface="微软雅黑" panose="020B0503020204020204" charset="-122"/>
                <a:cs typeface="微软雅黑" panose="020B0503020204020204" charset="-122"/>
              </a:rPr>
              <a:t>事后填写《电梯故障记录表》中详细记录日期、信息来源、 故障时间、电梯号、故障现象、致电梯维保公司紧急电话，电梯公司上门服务时间、维修完毕时间、维修后运行状态。 </a:t>
            </a:r>
            <a:endParaRPr lang="zh-CN" altLang="zh-CN" sz="1500" spc="100" dirty="0">
              <a:ln w="3175">
                <a:noFill/>
                <a:prstDash val="dash"/>
              </a:ln>
              <a:solidFill>
                <a:schemeClr val="dk1">
                  <a:lumMod val="75000"/>
                  <a:lumOff val="25000"/>
                </a:schemeClr>
              </a:solidFill>
              <a:latin typeface="微软雅黑" panose="020B0503020204020204" charset="-122"/>
              <a:ea typeface="微软雅黑" panose="020B0503020204020204" charset="-122"/>
              <a:cs typeface="微软雅黑" panose="020B0503020204020204" charset="-122"/>
            </a:endParaRPr>
          </a:p>
          <a:p>
            <a:pPr marL="285750" lvl="0" indent="-285750" algn="l" fontAlgn="ctr">
              <a:lnSpc>
                <a:spcPct val="130000"/>
              </a:lnSpc>
              <a:spcBef>
                <a:spcPts val="1000"/>
              </a:spcBef>
              <a:spcAft>
                <a:spcPts val="0"/>
              </a:spcAft>
              <a:buSzPct val="100000"/>
              <a:buFont typeface="Wingdings" panose="05000000000000000000" charset="0"/>
              <a:buChar char="l"/>
            </a:pPr>
            <a:r>
              <a:rPr lang="zh-CN" altLang="zh-CN" sz="1500" spc="100" dirty="0">
                <a:ln w="3175">
                  <a:noFill/>
                  <a:prstDash val="dash"/>
                </a:ln>
                <a:solidFill>
                  <a:schemeClr val="dk1">
                    <a:lumMod val="75000"/>
                    <a:lumOff val="25000"/>
                  </a:schemeClr>
                </a:solidFill>
                <a:latin typeface="微软雅黑" panose="020B0503020204020204" charset="-122"/>
                <a:ea typeface="微软雅黑" panose="020B0503020204020204" charset="-122"/>
                <a:cs typeface="微软雅黑" panose="020B0503020204020204" charset="-122"/>
              </a:rPr>
              <a:t>事后由填写《紧急情况处理记录表》报公司领导批示存档。</a:t>
            </a:r>
            <a:endParaRPr lang="zh-CN" altLang="zh-CN" sz="1500" spc="100" dirty="0">
              <a:ln w="3175">
                <a:noFill/>
                <a:prstDash val="dash"/>
              </a:ln>
              <a:solidFill>
                <a:schemeClr val="dk1">
                  <a:lumMod val="75000"/>
                  <a:lumOff val="25000"/>
                </a:schemeClr>
              </a:solidFill>
              <a:latin typeface="微软雅黑" panose="020B0503020204020204" charset="-122"/>
              <a:ea typeface="微软雅黑" panose="020B0503020204020204" charset="-122"/>
              <a:cs typeface="微软雅黑" panose="020B0503020204020204" charset="-122"/>
            </a:endParaRPr>
          </a:p>
        </p:txBody>
      </p:sp>
    </p:spTree>
    <p:custDataLst>
      <p:tags r:id="rId8"/>
    </p:custDataLst>
  </p:cSld>
  <p:clrMapOvr>
    <a:masterClrMapping/>
  </p:clrMapOvr>
  <mc:AlternateContent xmlns:mc="http://schemas.openxmlformats.org/markup-compatibility/2006">
    <mc:Choice xmlns:p14="http://schemas.microsoft.com/office/powerpoint/2010/main" Requires="p14">
      <p:transition spd="slow" p14:dur="1100">
        <p14:switch dir="r"/>
      </p:transition>
    </mc:Choice>
    <mc:Fallback>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 name="矩形 9"/>
          <p:cNvSpPr/>
          <p:nvPr>
            <p:custDataLst>
              <p:tags r:id="rId1"/>
            </p:custDataLst>
          </p:nvPr>
        </p:nvSpPr>
        <p:spPr>
          <a:xfrm>
            <a:off x="0" y="-10800"/>
            <a:ext cx="3620691" cy="6868795"/>
          </a:xfrm>
          <a:prstGeom prst="rect">
            <a:avLst/>
          </a:prstGeom>
          <a:solidFill>
            <a:schemeClr val="dk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solidFill>
                <a:schemeClr val="lt1"/>
              </a:solidFill>
              <a:latin typeface="微软雅黑" panose="020B0503020204020204" charset="-122"/>
              <a:ea typeface="微软雅黑" panose="020B0503020204020204" charset="-122"/>
            </a:endParaRPr>
          </a:p>
        </p:txBody>
      </p:sp>
      <p:pic>
        <p:nvPicPr>
          <p:cNvPr id="4" name="图片 3"/>
          <p:cNvPicPr>
            <a:picLocks noChangeAspect="1"/>
          </p:cNvPicPr>
          <p:nvPr>
            <p:custDataLst>
              <p:tags r:id="rId2"/>
            </p:custDataLst>
          </p:nvPr>
        </p:nvPicPr>
        <p:blipFill>
          <a:blip r:embed="rId3">
            <a:extLst>
              <a:ext uri="{28A0092B-C50C-407E-A947-70E740481C1C}">
                <a14:useLocalDpi xmlns:a14="http://schemas.microsoft.com/office/drawing/2010/main" val="0"/>
              </a:ext>
            </a:extLst>
          </a:blip>
          <a:stretch>
            <a:fillRect/>
          </a:stretch>
        </p:blipFill>
        <p:spPr>
          <a:xfrm>
            <a:off x="0" y="-10800"/>
            <a:ext cx="540068" cy="720090"/>
          </a:xfrm>
          <a:prstGeom prst="rect">
            <a:avLst/>
          </a:prstGeom>
        </p:spPr>
      </p:pic>
      <p:pic>
        <p:nvPicPr>
          <p:cNvPr id="5" name="图片 4"/>
          <p:cNvPicPr>
            <a:picLocks noChangeAspect="1"/>
          </p:cNvPicPr>
          <p:nvPr>
            <p:custDataLst>
              <p:tags r:id="rId4"/>
            </p:custDataLst>
          </p:nvPr>
        </p:nvPicPr>
        <p:blipFill>
          <a:blip r:embed="rId3">
            <a:extLst>
              <a:ext uri="{28A0092B-C50C-407E-A947-70E740481C1C}">
                <a14:useLocalDpi xmlns:a14="http://schemas.microsoft.com/office/drawing/2010/main" val="0"/>
              </a:ext>
            </a:extLst>
          </a:blip>
          <a:stretch>
            <a:fillRect/>
          </a:stretch>
        </p:blipFill>
        <p:spPr>
          <a:xfrm>
            <a:off x="8603932" y="6137910"/>
            <a:ext cx="540068" cy="720090"/>
          </a:xfrm>
          <a:prstGeom prst="rect">
            <a:avLst/>
          </a:prstGeom>
        </p:spPr>
      </p:pic>
      <p:cxnSp>
        <p:nvCxnSpPr>
          <p:cNvPr id="8" name="直接连接符 7"/>
          <p:cNvCxnSpPr/>
          <p:nvPr>
            <p:custDataLst>
              <p:tags r:id="rId5"/>
            </p:custDataLst>
          </p:nvPr>
        </p:nvCxnSpPr>
        <p:spPr>
          <a:xfrm>
            <a:off x="336232" y="1019175"/>
            <a:ext cx="681514" cy="0"/>
          </a:xfrm>
          <a:prstGeom prst="line">
            <a:avLst/>
          </a:prstGeom>
          <a:ln w="25400" cap="rnd">
            <a:solidFill>
              <a:schemeClr val="l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custDataLst>
              <p:tags r:id="rId6"/>
            </p:custDataLst>
          </p:nvPr>
        </p:nvCxnSpPr>
        <p:spPr>
          <a:xfrm>
            <a:off x="342900" y="6096049"/>
            <a:ext cx="218599" cy="0"/>
          </a:xfrm>
          <a:prstGeom prst="line">
            <a:avLst/>
          </a:prstGeom>
          <a:ln w="25400" cap="rnd">
            <a:solidFill>
              <a:schemeClr val="l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custDataLst>
              <p:tags r:id="rId7"/>
            </p:custDataLst>
          </p:nvPr>
        </p:nvCxnSpPr>
        <p:spPr>
          <a:xfrm>
            <a:off x="8458676" y="609600"/>
            <a:ext cx="172879" cy="0"/>
          </a:xfrm>
          <a:prstGeom prst="line">
            <a:avLst/>
          </a:prstGeom>
          <a:ln w="19050" cap="rnd">
            <a:solidFill>
              <a:schemeClr val="dk2"/>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custDataLst>
              <p:tags r:id="rId8"/>
            </p:custDataLst>
          </p:nvPr>
        </p:nvCxnSpPr>
        <p:spPr>
          <a:xfrm>
            <a:off x="8458676" y="670560"/>
            <a:ext cx="106204" cy="0"/>
          </a:xfrm>
          <a:prstGeom prst="line">
            <a:avLst/>
          </a:prstGeom>
          <a:ln w="19050" cap="rnd">
            <a:solidFill>
              <a:schemeClr val="dk2"/>
            </a:solidFill>
          </a:ln>
        </p:spPr>
        <p:style>
          <a:lnRef idx="1">
            <a:schemeClr val="accent1"/>
          </a:lnRef>
          <a:fillRef idx="0">
            <a:schemeClr val="accent1"/>
          </a:fillRef>
          <a:effectRef idx="0">
            <a:schemeClr val="accent1"/>
          </a:effectRef>
          <a:fontRef idx="minor">
            <a:schemeClr val="tx1"/>
          </a:fontRef>
        </p:style>
      </p:cxnSp>
      <p:sp>
        <p:nvSpPr>
          <p:cNvPr id="3" name="文本框 2"/>
          <p:cNvSpPr txBox="1"/>
          <p:nvPr>
            <p:custDataLst>
              <p:tags r:id="rId9"/>
            </p:custDataLst>
          </p:nvPr>
        </p:nvSpPr>
        <p:spPr>
          <a:xfrm>
            <a:off x="336235" y="1634500"/>
            <a:ext cx="2514619" cy="2491740"/>
          </a:xfrm>
          <a:prstGeom prst="rect">
            <a:avLst/>
          </a:prstGeom>
          <a:noFill/>
        </p:spPr>
        <p:txBody>
          <a:bodyPr wrap="square" lIns="47625" tIns="19050" rIns="47625" bIns="19050" rtlCol="0" anchor="ctr" anchorCtr="0">
            <a:normAutofit/>
          </a:bodyPr>
          <a:p>
            <a:pPr marL="0" indent="0" algn="l">
              <a:lnSpc>
                <a:spcPct val="100000"/>
              </a:lnSpc>
              <a:spcBef>
                <a:spcPts val="0"/>
              </a:spcBef>
              <a:spcAft>
                <a:spcPts val="0"/>
              </a:spcAft>
              <a:buSzPct val="100000"/>
              <a:buNone/>
            </a:pPr>
            <a:r>
              <a:rPr lang="zh-CN" altLang="en-US" sz="3300" b="1" spc="160" dirty="0">
                <a:solidFill>
                  <a:schemeClr val="accent1"/>
                </a:solidFill>
                <a:latin typeface="微软雅黑" panose="020B0503020204020204" charset="-122"/>
                <a:ea typeface="微软雅黑" panose="020B0503020204020204" charset="-122"/>
                <a:cs typeface="微软雅黑" panose="020B0503020204020204" charset="-122"/>
              </a:rPr>
              <a:t>项目部——物业经理</a:t>
            </a:r>
            <a:endParaRPr lang="zh-CN" altLang="en-US" sz="3300" b="1" spc="160" dirty="0">
              <a:solidFill>
                <a:schemeClr val="accent1"/>
              </a:solidFill>
              <a:latin typeface="微软雅黑" panose="020B0503020204020204" charset="-122"/>
              <a:ea typeface="微软雅黑" panose="020B0503020204020204" charset="-122"/>
              <a:cs typeface="微软雅黑" panose="020B0503020204020204" charset="-122"/>
            </a:endParaRPr>
          </a:p>
        </p:txBody>
      </p:sp>
      <p:sp>
        <p:nvSpPr>
          <p:cNvPr id="6" name="Title 6"/>
          <p:cNvSpPr txBox="1"/>
          <p:nvPr>
            <p:custDataLst>
              <p:tags r:id="rId10"/>
            </p:custDataLst>
          </p:nvPr>
        </p:nvSpPr>
        <p:spPr>
          <a:xfrm>
            <a:off x="3657240" y="1543050"/>
            <a:ext cx="4974298" cy="3771900"/>
          </a:xfrm>
          <a:prstGeom prst="rect">
            <a:avLst/>
          </a:prstGeom>
          <a:noFill/>
          <a:ln w="3175">
            <a:noFill/>
            <a:prstDash val="dash"/>
          </a:ln>
        </p:spPr>
        <p:txBody>
          <a:bodyPr wrap="square" lIns="47625" tIns="19050" rIns="47625" bIns="19050" anchor="ctr" anchorCtr="0">
            <a:normAutofit lnSpcReduction="10000"/>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285750" lvl="0" indent="-285750" algn="l" fontAlgn="ctr">
              <a:lnSpc>
                <a:spcPct val="130000"/>
              </a:lnSpc>
              <a:spcBef>
                <a:spcPts val="1000"/>
              </a:spcBef>
              <a:spcAft>
                <a:spcPts val="0"/>
              </a:spcAft>
              <a:buSzPct val="100000"/>
              <a:buFont typeface="Wingdings" panose="05000000000000000000" charset="0"/>
              <a:buChar char="l"/>
            </a:pPr>
            <a:r>
              <a:rPr lang="zh-CN" altLang="zh-CN" sz="1500" spc="100" dirty="0">
                <a:ln w="3175">
                  <a:noFill/>
                  <a:prstDash val="dash"/>
                </a:ln>
                <a:solidFill>
                  <a:schemeClr val="dk1">
                    <a:lumMod val="75000"/>
                    <a:lumOff val="25000"/>
                  </a:schemeClr>
                </a:solidFill>
                <a:latin typeface="微软雅黑" panose="020B0503020204020204" charset="-122"/>
                <a:ea typeface="微软雅黑" panose="020B0503020204020204" charset="-122"/>
                <a:cs typeface="微软雅黑" panose="020B0503020204020204" charset="-122"/>
              </a:rPr>
              <a:t>物业服务中心物业经理接客服中心的报告后，迅速赶往现场，协调组织所有力量尽快救援出被困乘客。 </a:t>
            </a:r>
            <a:endParaRPr lang="zh-CN" altLang="zh-CN" sz="1500" spc="100" dirty="0">
              <a:ln w="3175">
                <a:noFill/>
                <a:prstDash val="dash"/>
              </a:ln>
              <a:solidFill>
                <a:schemeClr val="dk1">
                  <a:lumMod val="75000"/>
                  <a:lumOff val="25000"/>
                </a:schemeClr>
              </a:solidFill>
              <a:latin typeface="微软雅黑" panose="020B0503020204020204" charset="-122"/>
              <a:ea typeface="微软雅黑" panose="020B0503020204020204" charset="-122"/>
              <a:cs typeface="微软雅黑" panose="020B0503020204020204" charset="-122"/>
            </a:endParaRPr>
          </a:p>
          <a:p>
            <a:pPr marL="285750" lvl="0" indent="-285750" algn="l" fontAlgn="ctr">
              <a:lnSpc>
                <a:spcPct val="130000"/>
              </a:lnSpc>
              <a:spcBef>
                <a:spcPts val="1000"/>
              </a:spcBef>
              <a:spcAft>
                <a:spcPts val="0"/>
              </a:spcAft>
              <a:buSzPct val="100000"/>
              <a:buFont typeface="Wingdings" panose="05000000000000000000" charset="0"/>
              <a:buChar char="l"/>
            </a:pPr>
            <a:r>
              <a:rPr lang="zh-CN" altLang="zh-CN" sz="1500" spc="100" dirty="0">
                <a:ln w="3175">
                  <a:noFill/>
                  <a:prstDash val="dash"/>
                </a:ln>
                <a:solidFill>
                  <a:schemeClr val="dk1">
                    <a:lumMod val="75000"/>
                    <a:lumOff val="25000"/>
                  </a:schemeClr>
                </a:solidFill>
                <a:latin typeface="微软雅黑" panose="020B0503020204020204" charset="-122"/>
                <a:ea typeface="微软雅黑" panose="020B0503020204020204" charset="-122"/>
                <a:cs typeface="微软雅黑" panose="020B0503020204020204" charset="-122"/>
              </a:rPr>
              <a:t>待人员救出后，应赶往电梯停止楼层，真诚向被困人员道歉，同时了解是否本大厦用户，如是，在第二天上午客户经理登门慰问。</a:t>
            </a:r>
            <a:endParaRPr lang="zh-CN" altLang="zh-CN" sz="1500" spc="100" dirty="0">
              <a:ln w="3175">
                <a:noFill/>
                <a:prstDash val="dash"/>
              </a:ln>
              <a:solidFill>
                <a:schemeClr val="dk1">
                  <a:lumMod val="75000"/>
                  <a:lumOff val="25000"/>
                </a:schemeClr>
              </a:solidFill>
              <a:latin typeface="微软雅黑" panose="020B0503020204020204" charset="-122"/>
              <a:ea typeface="微软雅黑" panose="020B0503020204020204" charset="-122"/>
              <a:cs typeface="微软雅黑" panose="020B0503020204020204" charset="-122"/>
            </a:endParaRPr>
          </a:p>
          <a:p>
            <a:pPr marL="285750" lvl="0" indent="-285750" algn="l" fontAlgn="ctr">
              <a:lnSpc>
                <a:spcPct val="130000"/>
              </a:lnSpc>
              <a:spcBef>
                <a:spcPts val="1000"/>
              </a:spcBef>
              <a:spcAft>
                <a:spcPts val="0"/>
              </a:spcAft>
              <a:buSzPct val="100000"/>
              <a:buFont typeface="Wingdings" panose="05000000000000000000" charset="0"/>
              <a:buChar char="l"/>
            </a:pPr>
            <a:r>
              <a:rPr lang="zh-CN" altLang="zh-CN" sz="1500" spc="100" dirty="0">
                <a:ln w="3175">
                  <a:noFill/>
                  <a:prstDash val="dash"/>
                </a:ln>
                <a:solidFill>
                  <a:schemeClr val="dk1">
                    <a:lumMod val="75000"/>
                    <a:lumOff val="25000"/>
                  </a:schemeClr>
                </a:solidFill>
                <a:latin typeface="微软雅黑" panose="020B0503020204020204" charset="-122"/>
                <a:ea typeface="微软雅黑" panose="020B0503020204020204" charset="-122"/>
                <a:cs typeface="微软雅黑" panose="020B0503020204020204" charset="-122"/>
              </a:rPr>
              <a:t>待人员救出并安抚后，立即组织工程、客服、安管部主管及事故发生时的解救人员召开事故分析会，了解事故发生的原因，解救过程，举一反三制订纠正预防措施。 </a:t>
            </a:r>
            <a:endParaRPr lang="zh-CN" altLang="zh-CN" sz="1500" spc="100" dirty="0">
              <a:ln w="3175">
                <a:noFill/>
                <a:prstDash val="dash"/>
              </a:ln>
              <a:solidFill>
                <a:schemeClr val="dk1">
                  <a:lumMod val="75000"/>
                  <a:lumOff val="25000"/>
                </a:schemeClr>
              </a:solidFill>
              <a:latin typeface="微软雅黑" panose="020B0503020204020204" charset="-122"/>
              <a:ea typeface="微软雅黑" panose="020B0503020204020204" charset="-122"/>
              <a:cs typeface="微软雅黑" panose="020B0503020204020204" charset="-122"/>
            </a:endParaRPr>
          </a:p>
          <a:p>
            <a:pPr marL="285750" lvl="0" indent="-285750" algn="l" fontAlgn="ctr">
              <a:lnSpc>
                <a:spcPct val="130000"/>
              </a:lnSpc>
              <a:spcBef>
                <a:spcPts val="1000"/>
              </a:spcBef>
              <a:spcAft>
                <a:spcPts val="0"/>
              </a:spcAft>
              <a:buSzPct val="100000"/>
              <a:buFont typeface="Wingdings" panose="05000000000000000000" charset="0"/>
              <a:buChar char="l"/>
            </a:pPr>
            <a:r>
              <a:rPr lang="zh-CN" altLang="zh-CN" sz="1500" spc="100" dirty="0">
                <a:ln w="3175">
                  <a:noFill/>
                  <a:prstDash val="dash"/>
                </a:ln>
                <a:solidFill>
                  <a:schemeClr val="dk1">
                    <a:lumMod val="75000"/>
                    <a:lumOff val="25000"/>
                  </a:schemeClr>
                </a:solidFill>
                <a:latin typeface="微软雅黑" panose="020B0503020204020204" charset="-122"/>
                <a:ea typeface="微软雅黑" panose="020B0503020204020204" charset="-122"/>
                <a:cs typeface="微软雅黑" panose="020B0503020204020204" charset="-122"/>
              </a:rPr>
              <a:t>按照维保合同要求对维保公司发出扣款函，并督促维保公司加强检查、维保的频次，杜绝或减少类似事件再次发生的机率。 </a:t>
            </a:r>
            <a:endParaRPr lang="zh-CN" altLang="zh-CN" sz="1500" spc="100" dirty="0">
              <a:ln w="3175">
                <a:noFill/>
                <a:prstDash val="dash"/>
              </a:ln>
              <a:solidFill>
                <a:schemeClr val="dk1">
                  <a:lumMod val="75000"/>
                  <a:lumOff val="25000"/>
                </a:schemeClr>
              </a:solidFill>
              <a:latin typeface="微软雅黑" panose="020B0503020204020204" charset="-122"/>
              <a:ea typeface="微软雅黑" panose="020B0503020204020204" charset="-122"/>
              <a:cs typeface="微软雅黑" panose="020B0503020204020204" charset="-122"/>
            </a:endParaRPr>
          </a:p>
        </p:txBody>
      </p:sp>
    </p:spTree>
    <p:custDataLst>
      <p:tags r:id="rId11"/>
    </p:custDataLst>
  </p:cSld>
  <p:clrMapOvr>
    <a:masterClrMapping/>
  </p:clrMapOvr>
  <mc:AlternateContent xmlns:mc="http://schemas.openxmlformats.org/markup-compatibility/2006">
    <mc:Choice xmlns:p14="http://schemas.microsoft.com/office/powerpoint/2010/main" Requires="p14">
      <p:transition spd="slow" p14:dur="1200">
        <p14:flip dir="r"/>
      </p:transition>
    </mc:Choice>
    <mc:Fallback>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4" name="图片 3"/>
          <p:cNvPicPr>
            <a:picLocks noChangeAspect="1"/>
          </p:cNvPicPr>
          <p:nvPr>
            <p:custDataLst>
              <p:tags r:id="rId1"/>
            </p:custDataLst>
          </p:nvPr>
        </p:nvPicPr>
        <p:blipFill>
          <a:blip r:embed="rId2">
            <a:extLst>
              <a:ext uri="{28A0092B-C50C-407E-A947-70E740481C1C}">
                <a14:useLocalDpi xmlns:a14="http://schemas.microsoft.com/office/drawing/2010/main" val="0"/>
              </a:ext>
            </a:extLst>
          </a:blip>
          <a:stretch>
            <a:fillRect/>
          </a:stretch>
        </p:blipFill>
        <p:spPr>
          <a:xfrm>
            <a:off x="0" y="6137910"/>
            <a:ext cx="540068" cy="720090"/>
          </a:xfrm>
          <a:prstGeom prst="rect">
            <a:avLst/>
          </a:prstGeom>
        </p:spPr>
      </p:pic>
      <p:pic>
        <p:nvPicPr>
          <p:cNvPr id="6" name="图片 5"/>
          <p:cNvPicPr>
            <a:picLocks noChangeAspect="1"/>
          </p:cNvPicPr>
          <p:nvPr>
            <p:custDataLst>
              <p:tags r:id="rId3"/>
            </p:custDataLst>
          </p:nvPr>
        </p:nvPicPr>
        <p:blipFill>
          <a:blip r:embed="rId2">
            <a:extLst>
              <a:ext uri="{28A0092B-C50C-407E-A947-70E740481C1C}">
                <a14:useLocalDpi xmlns:a14="http://schemas.microsoft.com/office/drawing/2010/main" val="0"/>
              </a:ext>
            </a:extLst>
          </a:blip>
          <a:stretch>
            <a:fillRect/>
          </a:stretch>
        </p:blipFill>
        <p:spPr>
          <a:xfrm>
            <a:off x="8603932" y="0"/>
            <a:ext cx="540068" cy="720090"/>
          </a:xfrm>
          <a:prstGeom prst="rect">
            <a:avLst/>
          </a:prstGeom>
        </p:spPr>
      </p:pic>
      <p:sp>
        <p:nvSpPr>
          <p:cNvPr id="3" name="文本框 2"/>
          <p:cNvSpPr txBox="1"/>
          <p:nvPr>
            <p:custDataLst>
              <p:tags r:id="rId4"/>
            </p:custDataLst>
          </p:nvPr>
        </p:nvSpPr>
        <p:spPr>
          <a:xfrm>
            <a:off x="457172" y="738193"/>
            <a:ext cx="8229657" cy="771525"/>
          </a:xfrm>
          <a:prstGeom prst="rect">
            <a:avLst/>
          </a:prstGeom>
          <a:noFill/>
        </p:spPr>
        <p:txBody>
          <a:bodyPr wrap="square" lIns="47625" tIns="19050" rIns="47625" bIns="19050" rtlCol="0" anchor="b" anchorCtr="0">
            <a:normAutofit/>
          </a:bodyPr>
          <a:p>
            <a:pPr marL="0" indent="0" algn="l">
              <a:lnSpc>
                <a:spcPct val="100000"/>
              </a:lnSpc>
              <a:spcBef>
                <a:spcPts val="0"/>
              </a:spcBef>
              <a:spcAft>
                <a:spcPts val="0"/>
              </a:spcAft>
              <a:buSzPct val="100000"/>
              <a:buNone/>
            </a:pPr>
            <a:r>
              <a:rPr lang="zh-CN" altLang="en-US" sz="3000" b="1" spc="160" dirty="0">
                <a:solidFill>
                  <a:schemeClr val="accent1"/>
                </a:solidFill>
                <a:latin typeface="微软雅黑" panose="020B0503020204020204" charset="-122"/>
                <a:ea typeface="微软雅黑" panose="020B0503020204020204" charset="-122"/>
              </a:rPr>
              <a:t>二、非正常工作时间电梯困人</a:t>
            </a:r>
            <a:endParaRPr lang="zh-CN" altLang="en-US" sz="3000" b="1" spc="160" dirty="0">
              <a:solidFill>
                <a:schemeClr val="accent1"/>
              </a:solidFill>
              <a:latin typeface="微软雅黑" panose="020B0503020204020204" charset="-122"/>
              <a:ea typeface="微软雅黑" panose="020B0503020204020204" charset="-122"/>
            </a:endParaRPr>
          </a:p>
        </p:txBody>
      </p:sp>
      <p:sp>
        <p:nvSpPr>
          <p:cNvPr id="2" name="Title 6"/>
          <p:cNvSpPr txBox="1"/>
          <p:nvPr>
            <p:custDataLst>
              <p:tags r:id="rId5"/>
            </p:custDataLst>
          </p:nvPr>
        </p:nvSpPr>
        <p:spPr>
          <a:xfrm>
            <a:off x="457167" y="2745682"/>
            <a:ext cx="3800503" cy="3002423"/>
          </a:xfrm>
          <a:prstGeom prst="rect">
            <a:avLst/>
          </a:prstGeom>
          <a:noFill/>
          <a:ln w="3175">
            <a:noFill/>
            <a:prstDash val="dash"/>
          </a:ln>
        </p:spPr>
        <p:txBody>
          <a:bodyPr wrap="square" lIns="47625" tIns="19050" rIns="47625" bIns="19050" anchor="ctr" anchorCtr="0">
            <a:norm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285750" lvl="0" indent="-285750" algn="l" fontAlgn="ctr">
              <a:lnSpc>
                <a:spcPct val="130000"/>
              </a:lnSpc>
              <a:spcBef>
                <a:spcPts val="1000"/>
              </a:spcBef>
              <a:spcAft>
                <a:spcPts val="0"/>
              </a:spcAft>
              <a:buSzPct val="100000"/>
              <a:buFont typeface="Wingdings" panose="05000000000000000000" charset="0"/>
              <a:buChar char="l"/>
            </a:pPr>
            <a:r>
              <a:rPr lang="zh-CN" altLang="en-US" sz="1800" spc="100" dirty="0">
                <a:ln w="3175">
                  <a:noFill/>
                  <a:prstDash val="dash"/>
                </a:ln>
                <a:solidFill>
                  <a:schemeClr val="dk1">
                    <a:lumMod val="75000"/>
                    <a:lumOff val="25000"/>
                  </a:schemeClr>
                </a:solidFill>
                <a:latin typeface="微软雅黑" panose="020B0503020204020204" charset="-122"/>
                <a:ea typeface="微软雅黑" panose="020B0503020204020204" charset="-122"/>
                <a:cs typeface="微软雅黑" panose="020B0503020204020204" charset="-122"/>
              </a:rPr>
              <a:t>监控中心获知电梯困人</a:t>
            </a:r>
            <a:endParaRPr lang="zh-CN" altLang="en-US" sz="1800" spc="100" dirty="0">
              <a:ln w="3175">
                <a:noFill/>
                <a:prstDash val="dash"/>
              </a:ln>
              <a:solidFill>
                <a:schemeClr val="dk1">
                  <a:lumMod val="75000"/>
                  <a:lumOff val="25000"/>
                </a:schemeClr>
              </a:solidFill>
              <a:latin typeface="微软雅黑" panose="020B0503020204020204" charset="-122"/>
              <a:ea typeface="微软雅黑" panose="020B0503020204020204" charset="-122"/>
              <a:cs typeface="微软雅黑" panose="020B0503020204020204" charset="-122"/>
            </a:endParaRPr>
          </a:p>
          <a:p>
            <a:pPr marL="285750" lvl="0" indent="-285750" algn="l" fontAlgn="ctr">
              <a:lnSpc>
                <a:spcPct val="130000"/>
              </a:lnSpc>
              <a:spcBef>
                <a:spcPts val="1000"/>
              </a:spcBef>
              <a:spcAft>
                <a:spcPts val="0"/>
              </a:spcAft>
              <a:buSzPct val="100000"/>
              <a:buFont typeface="Wingdings" panose="05000000000000000000" charset="0"/>
              <a:buChar char="l"/>
            </a:pPr>
            <a:r>
              <a:rPr lang="zh-CN" altLang="en-US" sz="1800" spc="100" dirty="0">
                <a:ln w="3175">
                  <a:noFill/>
                  <a:prstDash val="dash"/>
                </a:ln>
                <a:solidFill>
                  <a:schemeClr val="dk1">
                    <a:lumMod val="75000"/>
                    <a:lumOff val="25000"/>
                  </a:schemeClr>
                </a:solidFill>
                <a:latin typeface="微软雅黑" panose="020B0503020204020204" charset="-122"/>
                <a:ea typeface="微软雅黑" panose="020B0503020204020204" charset="-122"/>
                <a:cs typeface="微软雅黑" panose="020B0503020204020204" charset="-122"/>
              </a:rPr>
              <a:t>安管巡逻人员发现电梯困人</a:t>
            </a:r>
            <a:endParaRPr lang="zh-CN" altLang="en-US" sz="1800" spc="100" dirty="0">
              <a:ln w="3175">
                <a:noFill/>
                <a:prstDash val="dash"/>
              </a:ln>
              <a:solidFill>
                <a:schemeClr val="dk1">
                  <a:lumMod val="75000"/>
                  <a:lumOff val="25000"/>
                </a:schemeClr>
              </a:solidFill>
              <a:latin typeface="微软雅黑" panose="020B0503020204020204" charset="-122"/>
              <a:ea typeface="微软雅黑" panose="020B0503020204020204" charset="-122"/>
              <a:cs typeface="微软雅黑" panose="020B0503020204020204" charset="-122"/>
            </a:endParaRPr>
          </a:p>
          <a:p>
            <a:pPr marL="285750" lvl="0" indent="-285750" algn="l" fontAlgn="ctr">
              <a:lnSpc>
                <a:spcPct val="130000"/>
              </a:lnSpc>
              <a:spcBef>
                <a:spcPts val="1000"/>
              </a:spcBef>
              <a:spcAft>
                <a:spcPts val="0"/>
              </a:spcAft>
              <a:buSzPct val="100000"/>
              <a:buFont typeface="Wingdings" panose="05000000000000000000" charset="0"/>
              <a:buChar char="l"/>
            </a:pPr>
            <a:r>
              <a:rPr lang="zh-CN" altLang="en-US" sz="1800" spc="100" dirty="0">
                <a:ln w="3175">
                  <a:noFill/>
                  <a:prstDash val="dash"/>
                </a:ln>
                <a:solidFill>
                  <a:schemeClr val="dk1">
                    <a:lumMod val="75000"/>
                    <a:lumOff val="25000"/>
                  </a:schemeClr>
                </a:solidFill>
                <a:latin typeface="微软雅黑" panose="020B0503020204020204" charset="-122"/>
                <a:ea typeface="微软雅黑" panose="020B0503020204020204" charset="-122"/>
                <a:cs typeface="微软雅黑" panose="020B0503020204020204" charset="-122"/>
              </a:rPr>
              <a:t>工程运行班人员发现电梯困人</a:t>
            </a:r>
            <a:endParaRPr lang="zh-CN" altLang="en-US" sz="1800" spc="100" dirty="0">
              <a:ln w="3175">
                <a:noFill/>
                <a:prstDash val="dash"/>
              </a:ln>
              <a:solidFill>
                <a:schemeClr val="dk1">
                  <a:lumMod val="75000"/>
                  <a:lumOff val="25000"/>
                </a:schemeClr>
              </a:solidFill>
              <a:latin typeface="微软雅黑" panose="020B0503020204020204" charset="-122"/>
              <a:ea typeface="微软雅黑" panose="020B0503020204020204" charset="-122"/>
              <a:cs typeface="微软雅黑" panose="020B0503020204020204" charset="-122"/>
            </a:endParaRPr>
          </a:p>
          <a:p>
            <a:pPr marL="285750" lvl="0" indent="-285750" algn="l" fontAlgn="ctr">
              <a:lnSpc>
                <a:spcPct val="130000"/>
              </a:lnSpc>
              <a:spcBef>
                <a:spcPts val="1000"/>
              </a:spcBef>
              <a:spcAft>
                <a:spcPts val="0"/>
              </a:spcAft>
              <a:buSzPct val="100000"/>
              <a:buFont typeface="Wingdings" panose="05000000000000000000" charset="0"/>
              <a:buChar char="l"/>
            </a:pPr>
            <a:r>
              <a:rPr lang="zh-CN" altLang="en-US" sz="1800" spc="100" dirty="0">
                <a:ln w="3175">
                  <a:noFill/>
                  <a:prstDash val="dash"/>
                </a:ln>
                <a:solidFill>
                  <a:schemeClr val="dk1">
                    <a:lumMod val="75000"/>
                    <a:lumOff val="25000"/>
                  </a:schemeClr>
                </a:solidFill>
                <a:latin typeface="微软雅黑" panose="020B0503020204020204" charset="-122"/>
                <a:ea typeface="微软雅黑" panose="020B0503020204020204" charset="-122"/>
                <a:cs typeface="微软雅黑" panose="020B0503020204020204" charset="-122"/>
              </a:rPr>
              <a:t>商家或客户告知电梯困人</a:t>
            </a:r>
            <a:endParaRPr lang="zh-CN" altLang="en-US" sz="1800" spc="100" dirty="0">
              <a:ln w="3175">
                <a:noFill/>
                <a:prstDash val="dash"/>
              </a:ln>
              <a:solidFill>
                <a:schemeClr val="dk1">
                  <a:lumMod val="75000"/>
                  <a:lumOff val="25000"/>
                </a:schemeClr>
              </a:solidFill>
              <a:latin typeface="微软雅黑" panose="020B0503020204020204" charset="-122"/>
              <a:ea typeface="微软雅黑" panose="020B0503020204020204" charset="-122"/>
              <a:cs typeface="微软雅黑" panose="020B0503020204020204" charset="-122"/>
            </a:endParaRPr>
          </a:p>
          <a:p>
            <a:pPr marL="285750" lvl="0" indent="-285750" algn="l" fontAlgn="ctr">
              <a:lnSpc>
                <a:spcPct val="130000"/>
              </a:lnSpc>
              <a:spcBef>
                <a:spcPts val="1000"/>
              </a:spcBef>
              <a:spcAft>
                <a:spcPts val="0"/>
              </a:spcAft>
              <a:buSzPct val="100000"/>
              <a:buFont typeface="Wingdings" panose="05000000000000000000" charset="0"/>
              <a:buChar char="l"/>
            </a:pPr>
            <a:r>
              <a:rPr lang="zh-CN" altLang="en-US" sz="1800" spc="100" dirty="0">
                <a:ln w="3175">
                  <a:noFill/>
                  <a:prstDash val="dash"/>
                </a:ln>
                <a:solidFill>
                  <a:schemeClr val="dk1">
                    <a:lumMod val="75000"/>
                    <a:lumOff val="25000"/>
                  </a:schemeClr>
                </a:solidFill>
                <a:latin typeface="微软雅黑" panose="020B0503020204020204" charset="-122"/>
                <a:ea typeface="微软雅黑" panose="020B0503020204020204" charset="-122"/>
                <a:cs typeface="微软雅黑" panose="020B0503020204020204" charset="-122"/>
              </a:rPr>
              <a:t>公司加班人员告知物业电梯困人</a:t>
            </a:r>
            <a:endParaRPr lang="zh-CN" altLang="en-US" sz="1800" spc="100" dirty="0">
              <a:ln w="3175">
                <a:noFill/>
                <a:prstDash val="dash"/>
              </a:ln>
              <a:solidFill>
                <a:schemeClr val="dk1">
                  <a:lumMod val="75000"/>
                  <a:lumOff val="25000"/>
                </a:schemeClr>
              </a:solidFill>
              <a:latin typeface="微软雅黑" panose="020B0503020204020204" charset="-122"/>
              <a:ea typeface="微软雅黑" panose="020B0503020204020204" charset="-122"/>
              <a:cs typeface="微软雅黑" panose="020B0503020204020204" charset="-122"/>
            </a:endParaRPr>
          </a:p>
          <a:p>
            <a:pPr marL="285750" lvl="0" indent="-285750" algn="l" fontAlgn="ctr">
              <a:lnSpc>
                <a:spcPct val="130000"/>
              </a:lnSpc>
              <a:spcBef>
                <a:spcPts val="1000"/>
              </a:spcBef>
              <a:spcAft>
                <a:spcPts val="0"/>
              </a:spcAft>
              <a:buSzPct val="100000"/>
              <a:buFont typeface="Wingdings" panose="05000000000000000000" charset="0"/>
              <a:buChar char="l"/>
            </a:pPr>
            <a:r>
              <a:rPr lang="zh-CN" altLang="en-US" sz="1800" spc="100" dirty="0">
                <a:ln w="3175">
                  <a:noFill/>
                  <a:prstDash val="dash"/>
                </a:ln>
                <a:solidFill>
                  <a:schemeClr val="dk1">
                    <a:lumMod val="75000"/>
                    <a:lumOff val="25000"/>
                  </a:schemeClr>
                </a:solidFill>
                <a:latin typeface="微软雅黑" panose="020B0503020204020204" charset="-122"/>
                <a:ea typeface="微软雅黑" panose="020B0503020204020204" charset="-122"/>
                <a:cs typeface="微软雅黑" panose="020B0503020204020204" charset="-122"/>
              </a:rPr>
              <a:t>维修维保人员告知电梯困人</a:t>
            </a:r>
            <a:endParaRPr lang="zh-CN" altLang="en-US" sz="1800" spc="100" dirty="0">
              <a:ln w="3175">
                <a:noFill/>
                <a:prstDash val="dash"/>
              </a:ln>
              <a:solidFill>
                <a:schemeClr val="dk1">
                  <a:lumMod val="75000"/>
                  <a:lumOff val="25000"/>
                </a:schemeClr>
              </a:solidFill>
              <a:latin typeface="微软雅黑" panose="020B0503020204020204" charset="-122"/>
              <a:ea typeface="微软雅黑" panose="020B0503020204020204" charset="-122"/>
              <a:cs typeface="微软雅黑" panose="020B0503020204020204" charset="-122"/>
            </a:endParaRPr>
          </a:p>
        </p:txBody>
      </p:sp>
      <p:pic>
        <p:nvPicPr>
          <p:cNvPr id="7" name="图片 6"/>
          <p:cNvPicPr>
            <a:picLocks noChangeAspect="1"/>
          </p:cNvPicPr>
          <p:nvPr>
            <p:custDataLst>
              <p:tags r:id="rId6"/>
            </p:custDataLst>
          </p:nvPr>
        </p:nvPicPr>
        <p:blipFill rotWithShape="1">
          <a:blip r:embed="rId7"/>
          <a:srcRect t="26583" b="26583"/>
          <a:stretch>
            <a:fillRect/>
          </a:stretch>
        </p:blipFill>
        <p:spPr>
          <a:xfrm>
            <a:off x="4486279" y="2745682"/>
            <a:ext cx="4200551" cy="3002422"/>
          </a:xfrm>
          <a:custGeom>
            <a:avLst/>
            <a:gdLst/>
            <a:ahLst/>
            <a:cxnLst>
              <a:cxn ang="3">
                <a:pos x="hc" y="t"/>
              </a:cxn>
              <a:cxn ang="cd2">
                <a:pos x="l" y="vc"/>
              </a:cxn>
              <a:cxn ang="cd4">
                <a:pos x="hc" y="b"/>
              </a:cxn>
              <a:cxn ang="0">
                <a:pos x="r" y="vc"/>
              </a:cxn>
            </a:cxnLst>
            <a:rect l="l" t="t" r="r" b="b"/>
            <a:pathLst>
              <a:path w="8400" h="5520">
                <a:moveTo>
                  <a:pt x="0" y="0"/>
                </a:moveTo>
                <a:lnTo>
                  <a:pt x="8400" y="0"/>
                </a:lnTo>
                <a:lnTo>
                  <a:pt x="8400" y="5520"/>
                </a:lnTo>
                <a:lnTo>
                  <a:pt x="0" y="5520"/>
                </a:lnTo>
                <a:lnTo>
                  <a:pt x="0" y="0"/>
                </a:lnTo>
                <a:close/>
              </a:path>
            </a:pathLst>
          </a:custGeom>
        </p:spPr>
      </p:pic>
    </p:spTree>
    <p:custDataLst>
      <p:tags r:id="rId8"/>
    </p:custData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 name="矩形 9"/>
          <p:cNvSpPr/>
          <p:nvPr>
            <p:custDataLst>
              <p:tags r:id="rId1"/>
            </p:custDataLst>
          </p:nvPr>
        </p:nvSpPr>
        <p:spPr>
          <a:xfrm>
            <a:off x="0" y="-10800"/>
            <a:ext cx="3620691" cy="6868795"/>
          </a:xfrm>
          <a:prstGeom prst="rect">
            <a:avLst/>
          </a:prstGeom>
          <a:solidFill>
            <a:schemeClr val="dk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solidFill>
                <a:schemeClr val="lt1"/>
              </a:solidFill>
              <a:latin typeface="微软雅黑" panose="020B0503020204020204" charset="-122"/>
              <a:ea typeface="微软雅黑" panose="020B0503020204020204" charset="-122"/>
            </a:endParaRPr>
          </a:p>
        </p:txBody>
      </p:sp>
      <p:pic>
        <p:nvPicPr>
          <p:cNvPr id="3" name="图片 2"/>
          <p:cNvPicPr>
            <a:picLocks noChangeAspect="1"/>
          </p:cNvPicPr>
          <p:nvPr>
            <p:custDataLst>
              <p:tags r:id="rId2"/>
            </p:custDataLst>
          </p:nvPr>
        </p:nvPicPr>
        <p:blipFill>
          <a:blip r:embed="rId3">
            <a:extLst>
              <a:ext uri="{28A0092B-C50C-407E-A947-70E740481C1C}">
                <a14:useLocalDpi xmlns:a14="http://schemas.microsoft.com/office/drawing/2010/main" val="0"/>
              </a:ext>
            </a:extLst>
          </a:blip>
          <a:stretch>
            <a:fillRect/>
          </a:stretch>
        </p:blipFill>
        <p:spPr>
          <a:xfrm>
            <a:off x="0" y="-10800"/>
            <a:ext cx="540068" cy="720090"/>
          </a:xfrm>
          <a:prstGeom prst="rect">
            <a:avLst/>
          </a:prstGeom>
        </p:spPr>
      </p:pic>
      <p:pic>
        <p:nvPicPr>
          <p:cNvPr id="6" name="图片 5"/>
          <p:cNvPicPr>
            <a:picLocks noChangeAspect="1"/>
          </p:cNvPicPr>
          <p:nvPr>
            <p:custDataLst>
              <p:tags r:id="rId4"/>
            </p:custDataLst>
          </p:nvPr>
        </p:nvPicPr>
        <p:blipFill>
          <a:blip r:embed="rId3">
            <a:extLst>
              <a:ext uri="{28A0092B-C50C-407E-A947-70E740481C1C}">
                <a14:useLocalDpi xmlns:a14="http://schemas.microsoft.com/office/drawing/2010/main" val="0"/>
              </a:ext>
            </a:extLst>
          </a:blip>
          <a:stretch>
            <a:fillRect/>
          </a:stretch>
        </p:blipFill>
        <p:spPr>
          <a:xfrm>
            <a:off x="8603932" y="6137910"/>
            <a:ext cx="540068" cy="720090"/>
          </a:xfrm>
          <a:prstGeom prst="rect">
            <a:avLst/>
          </a:prstGeom>
        </p:spPr>
      </p:pic>
      <p:cxnSp>
        <p:nvCxnSpPr>
          <p:cNvPr id="7" name="直接连接符 6"/>
          <p:cNvCxnSpPr/>
          <p:nvPr>
            <p:custDataLst>
              <p:tags r:id="rId5"/>
            </p:custDataLst>
          </p:nvPr>
        </p:nvCxnSpPr>
        <p:spPr>
          <a:xfrm>
            <a:off x="457204" y="6324651"/>
            <a:ext cx="571505"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文本框 1"/>
          <p:cNvSpPr txBox="1"/>
          <p:nvPr>
            <p:custDataLst>
              <p:tags r:id="rId6"/>
            </p:custDataLst>
          </p:nvPr>
        </p:nvSpPr>
        <p:spPr>
          <a:xfrm>
            <a:off x="457200" y="1125220"/>
            <a:ext cx="2853690" cy="3093720"/>
          </a:xfrm>
          <a:prstGeom prst="rect">
            <a:avLst/>
          </a:prstGeom>
          <a:noFill/>
        </p:spPr>
        <p:txBody>
          <a:bodyPr wrap="square" lIns="47625" tIns="19050" rIns="47625" bIns="19050" rtlCol="0" anchor="t" anchorCtr="0">
            <a:normAutofit/>
          </a:bodyPr>
          <a:p>
            <a:pPr marL="0" lvl="0" indent="0" algn="ctr">
              <a:lnSpc>
                <a:spcPct val="110000"/>
              </a:lnSpc>
              <a:spcBef>
                <a:spcPts val="0"/>
              </a:spcBef>
              <a:spcAft>
                <a:spcPts val="0"/>
              </a:spcAft>
              <a:buSzPct val="100000"/>
              <a:buFontTx/>
              <a:buNone/>
            </a:pPr>
            <a:r>
              <a:rPr lang="zh-CN" altLang="en-US" sz="3000" b="1" spc="240" dirty="0">
                <a:solidFill>
                  <a:schemeClr val="accent1"/>
                </a:solidFill>
                <a:latin typeface="微软雅黑" panose="020B0503020204020204" charset="-122"/>
                <a:ea typeface="微软雅黑" panose="020B0503020204020204" charset="-122"/>
                <a:cs typeface="微软雅黑" panose="020B0503020204020204" charset="-122"/>
              </a:rPr>
              <a:t>安    管    部</a:t>
            </a:r>
            <a:endParaRPr lang="zh-CN" altLang="en-US" sz="3000" b="1" spc="240" dirty="0">
              <a:solidFill>
                <a:schemeClr val="accent1"/>
              </a:solidFill>
              <a:latin typeface="微软雅黑" panose="020B0503020204020204" charset="-122"/>
              <a:ea typeface="微软雅黑" panose="020B0503020204020204" charset="-122"/>
              <a:cs typeface="微软雅黑" panose="020B0503020204020204" charset="-122"/>
            </a:endParaRPr>
          </a:p>
        </p:txBody>
      </p:sp>
      <p:sp>
        <p:nvSpPr>
          <p:cNvPr id="11" name="Title 6"/>
          <p:cNvSpPr txBox="1"/>
          <p:nvPr>
            <p:custDataLst>
              <p:tags r:id="rId7"/>
            </p:custDataLst>
          </p:nvPr>
        </p:nvSpPr>
        <p:spPr>
          <a:xfrm>
            <a:off x="3552108" y="1314631"/>
            <a:ext cx="5127222" cy="4228738"/>
          </a:xfrm>
          <a:prstGeom prst="rect">
            <a:avLst/>
          </a:prstGeom>
          <a:noFill/>
          <a:ln w="3175">
            <a:noFill/>
            <a:prstDash val="dash"/>
          </a:ln>
        </p:spPr>
        <p:txBody>
          <a:bodyPr wrap="square" lIns="47625" tIns="19050" rIns="47625" bIns="19050" anchor="ctr" anchorCtr="0">
            <a:norm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285750" lvl="0" indent="-285750" algn="l" fontAlgn="ctr">
              <a:lnSpc>
                <a:spcPct val="130000"/>
              </a:lnSpc>
              <a:spcBef>
                <a:spcPts val="1000"/>
              </a:spcBef>
              <a:spcAft>
                <a:spcPts val="0"/>
              </a:spcAft>
              <a:buSzPct val="100000"/>
              <a:buFont typeface="Wingdings" panose="05000000000000000000" charset="0"/>
              <a:buChar char="l"/>
            </a:pPr>
            <a:r>
              <a:rPr lang="zh-CN" altLang="zh-CN" sz="1500" spc="100" dirty="0">
                <a:ln w="3175">
                  <a:noFill/>
                  <a:prstDash val="dash"/>
                </a:ln>
                <a:solidFill>
                  <a:schemeClr val="dk1">
                    <a:lumMod val="75000"/>
                    <a:lumOff val="25000"/>
                  </a:schemeClr>
                </a:solidFill>
                <a:latin typeface="微软雅黑" panose="020B0503020204020204" charset="-122"/>
                <a:ea typeface="微软雅黑" panose="020B0503020204020204" charset="-122"/>
                <a:cs typeface="微软雅黑" panose="020B0503020204020204" charset="-122"/>
              </a:rPr>
              <a:t>消防监控中心值班员通过监控画面获得电梯故障困人信息。 </a:t>
            </a:r>
            <a:endParaRPr lang="zh-CN" altLang="zh-CN" sz="1500" spc="100" dirty="0">
              <a:ln w="3175">
                <a:noFill/>
                <a:prstDash val="dash"/>
              </a:ln>
              <a:solidFill>
                <a:schemeClr val="dk1">
                  <a:lumMod val="75000"/>
                  <a:lumOff val="25000"/>
                </a:schemeClr>
              </a:solidFill>
              <a:latin typeface="微软雅黑" panose="020B0503020204020204" charset="-122"/>
              <a:ea typeface="微软雅黑" panose="020B0503020204020204" charset="-122"/>
              <a:cs typeface="微软雅黑" panose="020B0503020204020204" charset="-122"/>
            </a:endParaRPr>
          </a:p>
          <a:p>
            <a:pPr marL="285750" lvl="0" indent="-285750" algn="l" fontAlgn="ctr">
              <a:lnSpc>
                <a:spcPct val="130000"/>
              </a:lnSpc>
              <a:spcBef>
                <a:spcPts val="1000"/>
              </a:spcBef>
              <a:spcAft>
                <a:spcPts val="0"/>
              </a:spcAft>
              <a:buSzPct val="100000"/>
              <a:buFont typeface="Wingdings" panose="05000000000000000000" charset="0"/>
              <a:buChar char="l"/>
            </a:pPr>
            <a:r>
              <a:rPr lang="zh-CN" altLang="zh-CN" sz="1500" spc="100" dirty="0">
                <a:ln w="3175">
                  <a:noFill/>
                  <a:prstDash val="dash"/>
                </a:ln>
                <a:solidFill>
                  <a:schemeClr val="dk1">
                    <a:lumMod val="75000"/>
                    <a:lumOff val="25000"/>
                  </a:schemeClr>
                </a:solidFill>
                <a:latin typeface="微软雅黑" panose="020B0503020204020204" charset="-122"/>
                <a:ea typeface="微软雅黑" panose="020B0503020204020204" charset="-122"/>
                <a:cs typeface="微软雅黑" panose="020B0503020204020204" charset="-122"/>
              </a:rPr>
              <a:t>消防监控中心值班员将电梯困人情况立即致电电梯维保公司，同时通过对讲机告知工程运行值班员，并通报当班班长，在《安防员值班记录表》上记录故障时间、被困人员数量。</a:t>
            </a:r>
            <a:endParaRPr lang="zh-CN" altLang="zh-CN" sz="1500" spc="100" dirty="0">
              <a:ln w="3175">
                <a:noFill/>
                <a:prstDash val="dash"/>
              </a:ln>
              <a:solidFill>
                <a:schemeClr val="dk1">
                  <a:lumMod val="75000"/>
                  <a:lumOff val="25000"/>
                </a:schemeClr>
              </a:solidFill>
              <a:latin typeface="微软雅黑" panose="020B0503020204020204" charset="-122"/>
              <a:ea typeface="微软雅黑" panose="020B0503020204020204" charset="-122"/>
              <a:cs typeface="微软雅黑" panose="020B0503020204020204" charset="-122"/>
            </a:endParaRPr>
          </a:p>
          <a:p>
            <a:pPr marL="285750" lvl="0" indent="-285750" algn="l" fontAlgn="ctr">
              <a:lnSpc>
                <a:spcPct val="130000"/>
              </a:lnSpc>
              <a:spcBef>
                <a:spcPts val="1000"/>
              </a:spcBef>
              <a:spcAft>
                <a:spcPts val="0"/>
              </a:spcAft>
              <a:buSzPct val="100000"/>
              <a:buFont typeface="Wingdings" panose="05000000000000000000" charset="0"/>
              <a:buChar char="l"/>
            </a:pPr>
            <a:r>
              <a:rPr lang="zh-CN" altLang="zh-CN" sz="1500" spc="100" dirty="0">
                <a:ln w="3175">
                  <a:noFill/>
                  <a:prstDash val="dash"/>
                </a:ln>
                <a:solidFill>
                  <a:schemeClr val="dk1">
                    <a:lumMod val="75000"/>
                    <a:lumOff val="25000"/>
                  </a:schemeClr>
                </a:solidFill>
                <a:latin typeface="微软雅黑" panose="020B0503020204020204" charset="-122"/>
                <a:ea typeface="微软雅黑" panose="020B0503020204020204" charset="-122"/>
                <a:cs typeface="微软雅黑" panose="020B0503020204020204" charset="-122"/>
              </a:rPr>
              <a:t>消防监控中心值班员使用电梯对讲对被困人员进行安抚，告知“请您不要紧张，我们的维修人员正在进行处理”，同时告知“切勿强扒或撞击电梯门”，值班员需随时保持与被困人员进行通话与安抚。</a:t>
            </a:r>
            <a:endParaRPr lang="zh-CN" altLang="zh-CN" sz="1500" spc="100" dirty="0">
              <a:ln w="3175">
                <a:noFill/>
                <a:prstDash val="dash"/>
              </a:ln>
              <a:solidFill>
                <a:schemeClr val="dk1">
                  <a:lumMod val="75000"/>
                  <a:lumOff val="25000"/>
                </a:schemeClr>
              </a:solidFill>
              <a:latin typeface="微软雅黑" panose="020B0503020204020204" charset="-122"/>
              <a:ea typeface="微软雅黑" panose="020B0503020204020204" charset="-122"/>
              <a:cs typeface="微软雅黑" panose="020B0503020204020204" charset="-122"/>
            </a:endParaRPr>
          </a:p>
          <a:p>
            <a:pPr marL="285750" lvl="0" indent="-285750" algn="l" fontAlgn="ctr">
              <a:lnSpc>
                <a:spcPct val="130000"/>
              </a:lnSpc>
              <a:spcBef>
                <a:spcPts val="1000"/>
              </a:spcBef>
              <a:spcAft>
                <a:spcPts val="0"/>
              </a:spcAft>
              <a:buSzPct val="100000"/>
              <a:buFont typeface="Wingdings" panose="05000000000000000000" charset="0"/>
              <a:buChar char="l"/>
            </a:pPr>
            <a:r>
              <a:rPr lang="zh-CN" altLang="zh-CN" sz="1500" spc="100" dirty="0">
                <a:ln w="3175">
                  <a:noFill/>
                  <a:prstDash val="dash"/>
                </a:ln>
                <a:solidFill>
                  <a:schemeClr val="dk1">
                    <a:lumMod val="75000"/>
                    <a:lumOff val="25000"/>
                  </a:schemeClr>
                </a:solidFill>
                <a:latin typeface="微软雅黑" panose="020B0503020204020204" charset="-122"/>
                <a:ea typeface="微软雅黑" panose="020B0503020204020204" charset="-122"/>
                <a:cs typeface="微软雅黑" panose="020B0503020204020204" charset="-122"/>
              </a:rPr>
              <a:t>当班班长得到信息后，立即通知部门主管。（周六、日或节假日除通知部门主管外，还需通知值班经理。）</a:t>
            </a:r>
            <a:endParaRPr lang="zh-CN" altLang="zh-CN" sz="1500" spc="100" dirty="0">
              <a:ln w="3175">
                <a:noFill/>
                <a:prstDash val="dash"/>
              </a:ln>
              <a:solidFill>
                <a:schemeClr val="dk1">
                  <a:lumMod val="75000"/>
                  <a:lumOff val="25000"/>
                </a:schemeClr>
              </a:solidFill>
              <a:latin typeface="微软雅黑" panose="020B0503020204020204" charset="-122"/>
              <a:ea typeface="微软雅黑" panose="020B0503020204020204" charset="-122"/>
              <a:cs typeface="微软雅黑" panose="020B0503020204020204" charset="-122"/>
            </a:endParaRPr>
          </a:p>
        </p:txBody>
      </p:sp>
    </p:spTree>
    <p:custDataLst>
      <p:tags r:id="rId8"/>
    </p:custData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 name="矩形 9"/>
          <p:cNvSpPr/>
          <p:nvPr>
            <p:custDataLst>
              <p:tags r:id="rId1"/>
            </p:custDataLst>
          </p:nvPr>
        </p:nvSpPr>
        <p:spPr>
          <a:xfrm>
            <a:off x="0" y="-10800"/>
            <a:ext cx="3620691" cy="6868795"/>
          </a:xfrm>
          <a:prstGeom prst="rect">
            <a:avLst/>
          </a:prstGeom>
          <a:solidFill>
            <a:schemeClr val="dk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solidFill>
                <a:schemeClr val="lt1"/>
              </a:solidFill>
              <a:latin typeface="微软雅黑" panose="020B0503020204020204" charset="-122"/>
              <a:ea typeface="微软雅黑" panose="020B0503020204020204" charset="-122"/>
            </a:endParaRPr>
          </a:p>
        </p:txBody>
      </p:sp>
      <p:pic>
        <p:nvPicPr>
          <p:cNvPr id="3" name="图片 2"/>
          <p:cNvPicPr>
            <a:picLocks noChangeAspect="1"/>
          </p:cNvPicPr>
          <p:nvPr>
            <p:custDataLst>
              <p:tags r:id="rId2"/>
            </p:custDataLst>
          </p:nvPr>
        </p:nvPicPr>
        <p:blipFill>
          <a:blip r:embed="rId3">
            <a:extLst>
              <a:ext uri="{28A0092B-C50C-407E-A947-70E740481C1C}">
                <a14:useLocalDpi xmlns:a14="http://schemas.microsoft.com/office/drawing/2010/main" val="0"/>
              </a:ext>
            </a:extLst>
          </a:blip>
          <a:stretch>
            <a:fillRect/>
          </a:stretch>
        </p:blipFill>
        <p:spPr>
          <a:xfrm>
            <a:off x="0" y="-10800"/>
            <a:ext cx="540068" cy="720090"/>
          </a:xfrm>
          <a:prstGeom prst="rect">
            <a:avLst/>
          </a:prstGeom>
        </p:spPr>
      </p:pic>
      <p:pic>
        <p:nvPicPr>
          <p:cNvPr id="6" name="图片 5"/>
          <p:cNvPicPr>
            <a:picLocks noChangeAspect="1"/>
          </p:cNvPicPr>
          <p:nvPr>
            <p:custDataLst>
              <p:tags r:id="rId4"/>
            </p:custDataLst>
          </p:nvPr>
        </p:nvPicPr>
        <p:blipFill>
          <a:blip r:embed="rId3">
            <a:extLst>
              <a:ext uri="{28A0092B-C50C-407E-A947-70E740481C1C}">
                <a14:useLocalDpi xmlns:a14="http://schemas.microsoft.com/office/drawing/2010/main" val="0"/>
              </a:ext>
            </a:extLst>
          </a:blip>
          <a:stretch>
            <a:fillRect/>
          </a:stretch>
        </p:blipFill>
        <p:spPr>
          <a:xfrm>
            <a:off x="8603932" y="6137910"/>
            <a:ext cx="540068" cy="720090"/>
          </a:xfrm>
          <a:prstGeom prst="rect">
            <a:avLst/>
          </a:prstGeom>
        </p:spPr>
      </p:pic>
      <p:cxnSp>
        <p:nvCxnSpPr>
          <p:cNvPr id="7" name="直接连接符 6"/>
          <p:cNvCxnSpPr/>
          <p:nvPr>
            <p:custDataLst>
              <p:tags r:id="rId5"/>
            </p:custDataLst>
          </p:nvPr>
        </p:nvCxnSpPr>
        <p:spPr>
          <a:xfrm>
            <a:off x="457204" y="6324651"/>
            <a:ext cx="571505"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文本框 1"/>
          <p:cNvSpPr txBox="1"/>
          <p:nvPr>
            <p:custDataLst>
              <p:tags r:id="rId6"/>
            </p:custDataLst>
          </p:nvPr>
        </p:nvSpPr>
        <p:spPr>
          <a:xfrm>
            <a:off x="457200" y="1125220"/>
            <a:ext cx="2698115" cy="3093720"/>
          </a:xfrm>
          <a:prstGeom prst="rect">
            <a:avLst/>
          </a:prstGeom>
          <a:noFill/>
        </p:spPr>
        <p:txBody>
          <a:bodyPr wrap="square" lIns="47625" tIns="19050" rIns="47625" bIns="19050" rtlCol="0" anchor="t" anchorCtr="0">
            <a:normAutofit/>
          </a:bodyPr>
          <a:p>
            <a:pPr marL="0" lvl="0" indent="0" algn="ctr">
              <a:lnSpc>
                <a:spcPct val="110000"/>
              </a:lnSpc>
              <a:spcBef>
                <a:spcPts val="0"/>
              </a:spcBef>
              <a:spcAft>
                <a:spcPts val="0"/>
              </a:spcAft>
              <a:buSzPct val="100000"/>
              <a:buFontTx/>
              <a:buNone/>
            </a:pPr>
            <a:r>
              <a:rPr lang="zh-CN" altLang="en-US" sz="3200" b="1" spc="240" dirty="0">
                <a:solidFill>
                  <a:schemeClr val="accent1"/>
                </a:solidFill>
                <a:latin typeface="微软雅黑" panose="020B0503020204020204" charset="-122"/>
                <a:ea typeface="微软雅黑" panose="020B0503020204020204" charset="-122"/>
                <a:cs typeface="微软雅黑" panose="020B0503020204020204" charset="-122"/>
              </a:rPr>
              <a:t>安    管    部</a:t>
            </a:r>
            <a:endParaRPr lang="zh-CN" altLang="en-US" sz="3200" b="1" spc="240" dirty="0">
              <a:solidFill>
                <a:schemeClr val="accent1"/>
              </a:solidFill>
              <a:latin typeface="微软雅黑" panose="020B0503020204020204" charset="-122"/>
              <a:ea typeface="微软雅黑" panose="020B0503020204020204" charset="-122"/>
              <a:cs typeface="微软雅黑" panose="020B0503020204020204" charset="-122"/>
            </a:endParaRPr>
          </a:p>
        </p:txBody>
      </p:sp>
      <p:sp>
        <p:nvSpPr>
          <p:cNvPr id="11" name="Title 6"/>
          <p:cNvSpPr txBox="1"/>
          <p:nvPr>
            <p:custDataLst>
              <p:tags r:id="rId7"/>
            </p:custDataLst>
          </p:nvPr>
        </p:nvSpPr>
        <p:spPr>
          <a:xfrm>
            <a:off x="3583335" y="1428741"/>
            <a:ext cx="5067328" cy="4000519"/>
          </a:xfrm>
          <a:prstGeom prst="rect">
            <a:avLst/>
          </a:prstGeom>
          <a:noFill/>
          <a:ln w="3175">
            <a:noFill/>
            <a:prstDash val="dash"/>
          </a:ln>
        </p:spPr>
        <p:txBody>
          <a:bodyPr wrap="square" lIns="47625" tIns="19050" rIns="47625" bIns="19050" anchor="ctr" anchorCtr="0">
            <a:norm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285750" lvl="0" indent="-285750" algn="l" fontAlgn="ctr">
              <a:lnSpc>
                <a:spcPct val="130000"/>
              </a:lnSpc>
              <a:spcBef>
                <a:spcPts val="1000"/>
              </a:spcBef>
              <a:spcAft>
                <a:spcPts val="0"/>
              </a:spcAft>
              <a:buSzPct val="100000"/>
              <a:buFont typeface="Wingdings" panose="05000000000000000000" charset="0"/>
              <a:buChar char="l"/>
            </a:pPr>
            <a:r>
              <a:rPr lang="zh-CN" altLang="zh-CN" sz="2000" spc="100" dirty="0">
                <a:ln w="3175">
                  <a:noFill/>
                  <a:prstDash val="dash"/>
                </a:ln>
                <a:solidFill>
                  <a:schemeClr val="dk1">
                    <a:lumMod val="75000"/>
                    <a:lumOff val="25000"/>
                  </a:schemeClr>
                </a:solidFill>
                <a:latin typeface="微软雅黑" panose="020B0503020204020204" charset="-122"/>
                <a:ea typeface="微软雅黑" panose="020B0503020204020204" charset="-122"/>
                <a:cs typeface="微软雅黑" panose="020B0503020204020204" charset="-122"/>
              </a:rPr>
              <a:t>当班班长与部门（主管）同时到达现场，询问有关情况，同时在现场协助维修人员开展解救工作。</a:t>
            </a:r>
            <a:endParaRPr lang="zh-CN" altLang="zh-CN" sz="2000" spc="100" dirty="0">
              <a:ln w="3175">
                <a:noFill/>
                <a:prstDash val="dash"/>
              </a:ln>
              <a:solidFill>
                <a:schemeClr val="dk1">
                  <a:lumMod val="75000"/>
                  <a:lumOff val="25000"/>
                </a:schemeClr>
              </a:solidFill>
              <a:latin typeface="微软雅黑" panose="020B0503020204020204" charset="-122"/>
              <a:ea typeface="微软雅黑" panose="020B0503020204020204" charset="-122"/>
              <a:cs typeface="微软雅黑" panose="020B0503020204020204" charset="-122"/>
            </a:endParaRPr>
          </a:p>
          <a:p>
            <a:pPr marL="285750" lvl="0" indent="-285750" algn="l" fontAlgn="ctr">
              <a:lnSpc>
                <a:spcPct val="130000"/>
              </a:lnSpc>
              <a:spcBef>
                <a:spcPts val="1000"/>
              </a:spcBef>
              <a:spcAft>
                <a:spcPts val="0"/>
              </a:spcAft>
              <a:buSzPct val="100000"/>
              <a:buFont typeface="Wingdings" panose="05000000000000000000" charset="0"/>
              <a:buChar char="l"/>
            </a:pPr>
            <a:r>
              <a:rPr lang="zh-CN" altLang="zh-CN" sz="2000" spc="100" dirty="0">
                <a:ln w="3175">
                  <a:noFill/>
                  <a:prstDash val="dash"/>
                </a:ln>
                <a:solidFill>
                  <a:schemeClr val="dk1">
                    <a:lumMod val="75000"/>
                    <a:lumOff val="25000"/>
                  </a:schemeClr>
                </a:solidFill>
                <a:latin typeface="微软雅黑" panose="020B0503020204020204" charset="-122"/>
                <a:ea typeface="微软雅黑" panose="020B0503020204020204" charset="-122"/>
                <a:cs typeface="微软雅黑" panose="020B0503020204020204" charset="-122"/>
              </a:rPr>
              <a:t>如部门主管不能到达现场，由当班班长现场协助维修人员开展解救工作。</a:t>
            </a:r>
            <a:endParaRPr lang="zh-CN" altLang="zh-CN" sz="2000" spc="100" dirty="0">
              <a:ln w="3175">
                <a:noFill/>
                <a:prstDash val="dash"/>
              </a:ln>
              <a:solidFill>
                <a:schemeClr val="dk1">
                  <a:lumMod val="75000"/>
                  <a:lumOff val="25000"/>
                </a:schemeClr>
              </a:solidFill>
              <a:latin typeface="微软雅黑" panose="020B0503020204020204" charset="-122"/>
              <a:ea typeface="微软雅黑" panose="020B0503020204020204" charset="-122"/>
              <a:cs typeface="微软雅黑" panose="020B0503020204020204" charset="-122"/>
            </a:endParaRPr>
          </a:p>
          <a:p>
            <a:pPr marL="285750" lvl="0" indent="-285750" algn="l" fontAlgn="ctr">
              <a:lnSpc>
                <a:spcPct val="130000"/>
              </a:lnSpc>
              <a:spcBef>
                <a:spcPts val="1000"/>
              </a:spcBef>
              <a:spcAft>
                <a:spcPts val="0"/>
              </a:spcAft>
              <a:buSzPct val="100000"/>
              <a:buFont typeface="Wingdings" panose="05000000000000000000" charset="0"/>
              <a:buChar char="l"/>
            </a:pPr>
            <a:r>
              <a:rPr lang="zh-CN" altLang="zh-CN" sz="2000" spc="100" dirty="0">
                <a:ln w="3175">
                  <a:noFill/>
                  <a:prstDash val="dash"/>
                </a:ln>
                <a:solidFill>
                  <a:schemeClr val="dk1">
                    <a:lumMod val="75000"/>
                    <a:lumOff val="25000"/>
                  </a:schemeClr>
                </a:solidFill>
                <a:latin typeface="微软雅黑" panose="020B0503020204020204" charset="-122"/>
                <a:ea typeface="微软雅黑" panose="020B0503020204020204" charset="-122"/>
                <a:cs typeface="微软雅黑" panose="020B0503020204020204" charset="-122"/>
              </a:rPr>
              <a:t>消防监控中心值班员在《安防员值班记录表》上记录被困人员解救时间。 </a:t>
            </a:r>
            <a:endParaRPr lang="zh-CN" altLang="zh-CN" sz="2000" spc="100" dirty="0">
              <a:ln w="3175">
                <a:noFill/>
                <a:prstDash val="dash"/>
              </a:ln>
              <a:solidFill>
                <a:schemeClr val="dk1">
                  <a:lumMod val="75000"/>
                  <a:lumOff val="25000"/>
                </a:schemeClr>
              </a:solidFill>
              <a:latin typeface="微软雅黑" panose="020B0503020204020204" charset="-122"/>
              <a:ea typeface="微软雅黑" panose="020B0503020204020204" charset="-122"/>
              <a:cs typeface="微软雅黑" panose="020B0503020204020204" charset="-122"/>
            </a:endParaRPr>
          </a:p>
          <a:p>
            <a:pPr marL="285750" lvl="0" indent="-285750" algn="l" fontAlgn="ctr">
              <a:lnSpc>
                <a:spcPct val="130000"/>
              </a:lnSpc>
              <a:spcBef>
                <a:spcPts val="1000"/>
              </a:spcBef>
              <a:spcAft>
                <a:spcPts val="0"/>
              </a:spcAft>
              <a:buSzPct val="100000"/>
              <a:buFont typeface="Wingdings" panose="05000000000000000000" charset="0"/>
              <a:buChar char="l"/>
            </a:pPr>
            <a:r>
              <a:rPr lang="zh-CN" altLang="zh-CN" sz="2000" spc="100" dirty="0">
                <a:ln w="3175">
                  <a:noFill/>
                  <a:prstDash val="dash"/>
                </a:ln>
                <a:solidFill>
                  <a:schemeClr val="dk1">
                    <a:lumMod val="75000"/>
                    <a:lumOff val="25000"/>
                  </a:schemeClr>
                </a:solidFill>
                <a:latin typeface="微软雅黑" panose="020B0503020204020204" charset="-122"/>
                <a:ea typeface="微软雅黑" panose="020B0503020204020204" charset="-122"/>
                <a:cs typeface="微软雅黑" panose="020B0503020204020204" charset="-122"/>
              </a:rPr>
              <a:t>次日，将《安管员值班记录表》交于客服前台进行信息记录。 </a:t>
            </a:r>
            <a:endParaRPr lang="zh-CN" altLang="zh-CN" sz="2000" spc="100" dirty="0">
              <a:ln w="3175">
                <a:noFill/>
                <a:prstDash val="dash"/>
              </a:ln>
              <a:solidFill>
                <a:schemeClr val="dk1">
                  <a:lumMod val="75000"/>
                  <a:lumOff val="25000"/>
                </a:schemeClr>
              </a:solidFill>
              <a:latin typeface="微软雅黑" panose="020B0503020204020204" charset="-122"/>
              <a:ea typeface="微软雅黑" panose="020B0503020204020204" charset="-122"/>
              <a:cs typeface="微软雅黑" panose="020B0503020204020204" charset="-122"/>
            </a:endParaRPr>
          </a:p>
        </p:txBody>
      </p:sp>
    </p:spTree>
    <p:custDataLst>
      <p:tags r:id="rId8"/>
    </p:custData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 name="矩形 9"/>
          <p:cNvSpPr/>
          <p:nvPr>
            <p:custDataLst>
              <p:tags r:id="rId1"/>
            </p:custDataLst>
          </p:nvPr>
        </p:nvSpPr>
        <p:spPr>
          <a:xfrm>
            <a:off x="0" y="-10800"/>
            <a:ext cx="3620691" cy="6868795"/>
          </a:xfrm>
          <a:prstGeom prst="rect">
            <a:avLst/>
          </a:prstGeom>
          <a:solidFill>
            <a:schemeClr val="dk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solidFill>
                <a:schemeClr val="lt1"/>
              </a:solidFill>
              <a:latin typeface="微软雅黑" panose="020B0503020204020204" charset="-122"/>
              <a:ea typeface="微软雅黑" panose="020B0503020204020204" charset="-122"/>
            </a:endParaRPr>
          </a:p>
        </p:txBody>
      </p:sp>
      <p:pic>
        <p:nvPicPr>
          <p:cNvPr id="3" name="图片 2"/>
          <p:cNvPicPr>
            <a:picLocks noChangeAspect="1"/>
          </p:cNvPicPr>
          <p:nvPr>
            <p:custDataLst>
              <p:tags r:id="rId2"/>
            </p:custDataLst>
          </p:nvPr>
        </p:nvPicPr>
        <p:blipFill>
          <a:blip r:embed="rId3">
            <a:extLst>
              <a:ext uri="{28A0092B-C50C-407E-A947-70E740481C1C}">
                <a14:useLocalDpi xmlns:a14="http://schemas.microsoft.com/office/drawing/2010/main" val="0"/>
              </a:ext>
            </a:extLst>
          </a:blip>
          <a:stretch>
            <a:fillRect/>
          </a:stretch>
        </p:blipFill>
        <p:spPr>
          <a:xfrm>
            <a:off x="0" y="-10800"/>
            <a:ext cx="540068" cy="720090"/>
          </a:xfrm>
          <a:prstGeom prst="rect">
            <a:avLst/>
          </a:prstGeom>
        </p:spPr>
      </p:pic>
      <p:pic>
        <p:nvPicPr>
          <p:cNvPr id="6" name="图片 5"/>
          <p:cNvPicPr>
            <a:picLocks noChangeAspect="1"/>
          </p:cNvPicPr>
          <p:nvPr>
            <p:custDataLst>
              <p:tags r:id="rId4"/>
            </p:custDataLst>
          </p:nvPr>
        </p:nvPicPr>
        <p:blipFill>
          <a:blip r:embed="rId3">
            <a:extLst>
              <a:ext uri="{28A0092B-C50C-407E-A947-70E740481C1C}">
                <a14:useLocalDpi xmlns:a14="http://schemas.microsoft.com/office/drawing/2010/main" val="0"/>
              </a:ext>
            </a:extLst>
          </a:blip>
          <a:stretch>
            <a:fillRect/>
          </a:stretch>
        </p:blipFill>
        <p:spPr>
          <a:xfrm>
            <a:off x="8603932" y="6137910"/>
            <a:ext cx="540068" cy="720090"/>
          </a:xfrm>
          <a:prstGeom prst="rect">
            <a:avLst/>
          </a:prstGeom>
        </p:spPr>
      </p:pic>
      <p:pic>
        <p:nvPicPr>
          <p:cNvPr id="22" name="图形 1"/>
          <p:cNvPicPr>
            <a:picLocks noChangeAspect="1"/>
          </p:cNvPicPr>
          <p:nvPr>
            <p:custDataLst>
              <p:tags r:id="rId5"/>
            </p:custDataLst>
          </p:nvPr>
        </p:nvPicPr>
        <p:blipFill>
          <a:blip r:embed="rId6">
            <a:extLst>
              <a:ext uri="{96DAC541-7B7A-43D3-8B79-37D633B846F1}">
                <asvg:svgBlip xmlns:asvg="http://schemas.microsoft.com/office/drawing/2016/SVG/main" r:embed="rId7"/>
              </a:ext>
            </a:extLst>
          </a:blip>
          <a:srcRect l="423" r="423"/>
          <a:stretch>
            <a:fillRect/>
          </a:stretch>
        </p:blipFill>
        <p:spPr>
          <a:xfrm>
            <a:off x="457200" y="665083"/>
            <a:ext cx="171450" cy="332899"/>
          </a:xfrm>
          <a:prstGeom prst="rect">
            <a:avLst/>
          </a:prstGeom>
        </p:spPr>
      </p:pic>
      <p:pic>
        <p:nvPicPr>
          <p:cNvPr id="23" name="图形 2"/>
          <p:cNvPicPr>
            <a:picLocks noChangeAspect="1"/>
          </p:cNvPicPr>
          <p:nvPr>
            <p:custDataLst>
              <p:tags r:id="rId8"/>
            </p:custDataLst>
          </p:nvPr>
        </p:nvPicPr>
        <p:blipFill>
          <a:blip r:embed="rId6">
            <a:extLst>
              <a:ext uri="{96DAC541-7B7A-43D3-8B79-37D633B846F1}">
                <asvg:svgBlip xmlns:asvg="http://schemas.microsoft.com/office/drawing/2016/SVG/main" r:embed="rId7"/>
              </a:ext>
            </a:extLst>
          </a:blip>
          <a:srcRect l="423" r="423"/>
          <a:stretch>
            <a:fillRect/>
          </a:stretch>
        </p:blipFill>
        <p:spPr>
          <a:xfrm>
            <a:off x="684371" y="665083"/>
            <a:ext cx="171450" cy="332899"/>
          </a:xfrm>
          <a:prstGeom prst="rect">
            <a:avLst/>
          </a:prstGeom>
        </p:spPr>
      </p:pic>
      <p:pic>
        <p:nvPicPr>
          <p:cNvPr id="25" name="图形 3"/>
          <p:cNvPicPr>
            <a:picLocks noChangeAspect="1"/>
          </p:cNvPicPr>
          <p:nvPr>
            <p:custDataLst>
              <p:tags r:id="rId9"/>
            </p:custDataLst>
          </p:nvPr>
        </p:nvPicPr>
        <p:blipFill>
          <a:blip r:embed="rId6">
            <a:extLst>
              <a:ext uri="{96DAC541-7B7A-43D3-8B79-37D633B846F1}">
                <asvg:svgBlip xmlns:asvg="http://schemas.microsoft.com/office/drawing/2016/SVG/main" r:embed="rId7"/>
              </a:ext>
            </a:extLst>
          </a:blip>
          <a:srcRect l="423" r="423"/>
          <a:stretch>
            <a:fillRect/>
          </a:stretch>
        </p:blipFill>
        <p:spPr>
          <a:xfrm rot="10800000">
            <a:off x="3884771" y="5846048"/>
            <a:ext cx="171450" cy="332899"/>
          </a:xfrm>
          <a:prstGeom prst="rect">
            <a:avLst/>
          </a:prstGeom>
        </p:spPr>
      </p:pic>
      <p:pic>
        <p:nvPicPr>
          <p:cNvPr id="26" name="图形 4"/>
          <p:cNvPicPr>
            <a:picLocks noChangeAspect="1"/>
          </p:cNvPicPr>
          <p:nvPr>
            <p:custDataLst>
              <p:tags r:id="rId10"/>
            </p:custDataLst>
          </p:nvPr>
        </p:nvPicPr>
        <p:blipFill>
          <a:blip r:embed="rId6">
            <a:extLst>
              <a:ext uri="{96DAC541-7B7A-43D3-8B79-37D633B846F1}">
                <asvg:svgBlip xmlns:asvg="http://schemas.microsoft.com/office/drawing/2016/SVG/main" r:embed="rId7"/>
              </a:ext>
            </a:extLst>
          </a:blip>
          <a:srcRect l="423" r="423"/>
          <a:stretch>
            <a:fillRect/>
          </a:stretch>
        </p:blipFill>
        <p:spPr>
          <a:xfrm rot="10800000">
            <a:off x="3657600" y="5846048"/>
            <a:ext cx="171450" cy="332899"/>
          </a:xfrm>
          <a:prstGeom prst="rect">
            <a:avLst/>
          </a:prstGeom>
        </p:spPr>
      </p:pic>
      <p:sp>
        <p:nvSpPr>
          <p:cNvPr id="2" name="文本框 1"/>
          <p:cNvSpPr txBox="1"/>
          <p:nvPr>
            <p:custDataLst>
              <p:tags r:id="rId11"/>
            </p:custDataLst>
          </p:nvPr>
        </p:nvSpPr>
        <p:spPr>
          <a:xfrm>
            <a:off x="457207" y="1302263"/>
            <a:ext cx="2857519" cy="2148830"/>
          </a:xfrm>
          <a:prstGeom prst="rect">
            <a:avLst/>
          </a:prstGeom>
          <a:noFill/>
        </p:spPr>
        <p:txBody>
          <a:bodyPr wrap="square" lIns="47625" tIns="19050" rIns="47625" bIns="19050" rtlCol="0" anchor="ctr" anchorCtr="0">
            <a:normAutofit/>
          </a:bodyPr>
          <a:p>
            <a:pPr marL="0" indent="0" algn="l">
              <a:lnSpc>
                <a:spcPct val="100000"/>
              </a:lnSpc>
              <a:spcBef>
                <a:spcPts val="0"/>
              </a:spcBef>
              <a:spcAft>
                <a:spcPts val="0"/>
              </a:spcAft>
              <a:buSzPct val="100000"/>
              <a:buNone/>
            </a:pPr>
            <a:r>
              <a:rPr lang="zh-CN" altLang="en-US" sz="3300" b="1" spc="160" dirty="0">
                <a:solidFill>
                  <a:schemeClr val="accent1"/>
                </a:solidFill>
                <a:latin typeface="微软雅黑" panose="020B0503020204020204" charset="-122"/>
                <a:ea typeface="微软雅黑" panose="020B0503020204020204" charset="-122"/>
                <a:cs typeface="微软雅黑" panose="020B0503020204020204" charset="-122"/>
              </a:rPr>
              <a:t>工    程    部</a:t>
            </a:r>
            <a:endParaRPr lang="zh-CN" altLang="en-US" sz="3300" b="1" spc="160" dirty="0">
              <a:solidFill>
                <a:schemeClr val="accent1"/>
              </a:solidFill>
              <a:latin typeface="微软雅黑" panose="020B0503020204020204" charset="-122"/>
              <a:ea typeface="微软雅黑" panose="020B0503020204020204" charset="-122"/>
              <a:cs typeface="微软雅黑" panose="020B0503020204020204" charset="-122"/>
            </a:endParaRPr>
          </a:p>
        </p:txBody>
      </p:sp>
      <p:sp>
        <p:nvSpPr>
          <p:cNvPr id="11" name="Title 6"/>
          <p:cNvSpPr txBox="1"/>
          <p:nvPr>
            <p:custDataLst>
              <p:tags r:id="rId12"/>
            </p:custDataLst>
          </p:nvPr>
        </p:nvSpPr>
        <p:spPr>
          <a:xfrm>
            <a:off x="5143541" y="1543050"/>
            <a:ext cx="3314719" cy="3771900"/>
          </a:xfrm>
          <a:prstGeom prst="rect">
            <a:avLst/>
          </a:prstGeom>
          <a:noFill/>
          <a:ln w="3175">
            <a:noFill/>
            <a:prstDash val="dash"/>
          </a:ln>
        </p:spPr>
        <p:txBody>
          <a:bodyPr wrap="square" lIns="47625" tIns="19050" rIns="47625" bIns="19050" anchor="ctr" anchorCtr="0">
            <a:normAutofit lnSpcReduction="10000"/>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285750" lvl="0" indent="-285750" algn="l" fontAlgn="ctr">
              <a:lnSpc>
                <a:spcPct val="130000"/>
              </a:lnSpc>
              <a:spcBef>
                <a:spcPts val="1000"/>
              </a:spcBef>
              <a:spcAft>
                <a:spcPts val="0"/>
              </a:spcAft>
              <a:buSzPct val="100000"/>
              <a:buFont typeface="Wingdings" panose="05000000000000000000" charset="0"/>
              <a:buChar char="l"/>
            </a:pPr>
            <a:r>
              <a:rPr lang="zh-CN" altLang="zh-CN" sz="1500" spc="100" dirty="0">
                <a:ln w="3175">
                  <a:noFill/>
                  <a:prstDash val="dash"/>
                </a:ln>
                <a:solidFill>
                  <a:schemeClr val="dk1">
                    <a:lumMod val="75000"/>
                    <a:lumOff val="25000"/>
                  </a:schemeClr>
                </a:solidFill>
                <a:latin typeface="微软雅黑" panose="020B0503020204020204" charset="-122"/>
                <a:ea typeface="微软雅黑" panose="020B0503020204020204" charset="-122"/>
                <a:cs typeface="微软雅黑" panose="020B0503020204020204" charset="-122"/>
              </a:rPr>
              <a:t>运行值班员收到监控中心信息后立即通知工程主管及电梯管理员，并立即配合电梯维保公司维保员进行解救。 </a:t>
            </a:r>
            <a:endParaRPr lang="zh-CN" altLang="zh-CN" sz="1500" spc="100" dirty="0">
              <a:ln w="3175">
                <a:noFill/>
                <a:prstDash val="dash"/>
              </a:ln>
              <a:solidFill>
                <a:schemeClr val="dk1">
                  <a:lumMod val="75000"/>
                  <a:lumOff val="25000"/>
                </a:schemeClr>
              </a:solidFill>
              <a:latin typeface="微软雅黑" panose="020B0503020204020204" charset="-122"/>
              <a:ea typeface="微软雅黑" panose="020B0503020204020204" charset="-122"/>
              <a:cs typeface="微软雅黑" panose="020B0503020204020204" charset="-122"/>
            </a:endParaRPr>
          </a:p>
          <a:p>
            <a:pPr marL="285750" lvl="0" indent="-285750" algn="l" fontAlgn="ctr">
              <a:lnSpc>
                <a:spcPct val="130000"/>
              </a:lnSpc>
              <a:spcBef>
                <a:spcPts val="1000"/>
              </a:spcBef>
              <a:spcAft>
                <a:spcPts val="0"/>
              </a:spcAft>
              <a:buSzPct val="100000"/>
              <a:buFont typeface="Wingdings" panose="05000000000000000000" charset="0"/>
              <a:buChar char="l"/>
            </a:pPr>
            <a:r>
              <a:rPr lang="zh-CN" altLang="zh-CN" sz="1500" spc="100" dirty="0">
                <a:ln w="3175">
                  <a:noFill/>
                  <a:prstDash val="dash"/>
                </a:ln>
                <a:solidFill>
                  <a:schemeClr val="dk1">
                    <a:lumMod val="75000"/>
                    <a:lumOff val="25000"/>
                  </a:schemeClr>
                </a:solidFill>
                <a:latin typeface="微软雅黑" panose="020B0503020204020204" charset="-122"/>
                <a:ea typeface="微软雅黑" panose="020B0503020204020204" charset="-122"/>
                <a:cs typeface="微软雅黑" panose="020B0503020204020204" charset="-122"/>
              </a:rPr>
              <a:t>工程主管接收到信息，立即向物业经理（值班经理）汇报情况。如工程主管不能到达现场，由工程运行值班员向物业经理汇报情况。</a:t>
            </a:r>
            <a:endParaRPr lang="zh-CN" altLang="zh-CN" sz="1500" spc="100" dirty="0">
              <a:ln w="3175">
                <a:noFill/>
                <a:prstDash val="dash"/>
              </a:ln>
              <a:solidFill>
                <a:schemeClr val="dk1">
                  <a:lumMod val="75000"/>
                  <a:lumOff val="25000"/>
                </a:schemeClr>
              </a:solidFill>
              <a:latin typeface="微软雅黑" panose="020B0503020204020204" charset="-122"/>
              <a:ea typeface="微软雅黑" panose="020B0503020204020204" charset="-122"/>
              <a:cs typeface="微软雅黑" panose="020B0503020204020204" charset="-122"/>
            </a:endParaRPr>
          </a:p>
          <a:p>
            <a:pPr marL="285750" lvl="0" indent="-285750" algn="l" fontAlgn="ctr">
              <a:lnSpc>
                <a:spcPct val="130000"/>
              </a:lnSpc>
              <a:spcBef>
                <a:spcPts val="1000"/>
              </a:spcBef>
              <a:spcAft>
                <a:spcPts val="0"/>
              </a:spcAft>
              <a:buSzPct val="100000"/>
              <a:buFont typeface="Wingdings" panose="05000000000000000000" charset="0"/>
              <a:buChar char="l"/>
            </a:pPr>
            <a:r>
              <a:rPr lang="zh-CN" altLang="zh-CN" sz="1500" spc="100" dirty="0">
                <a:ln w="3175">
                  <a:noFill/>
                  <a:prstDash val="dash"/>
                </a:ln>
                <a:solidFill>
                  <a:schemeClr val="dk1">
                    <a:lumMod val="75000"/>
                    <a:lumOff val="25000"/>
                  </a:schemeClr>
                </a:solidFill>
                <a:latin typeface="微软雅黑" panose="020B0503020204020204" charset="-122"/>
                <a:ea typeface="微软雅黑" panose="020B0503020204020204" charset="-122"/>
                <a:cs typeface="微软雅黑" panose="020B0503020204020204" charset="-122"/>
              </a:rPr>
              <a:t>工程主管（工程运行值班员）（电梯管理员）全程跟踪电梯维保公司解救过程。 </a:t>
            </a:r>
            <a:endParaRPr lang="zh-CN" altLang="zh-CN" sz="1500" spc="100" dirty="0">
              <a:ln w="3175">
                <a:noFill/>
                <a:prstDash val="dash"/>
              </a:ln>
              <a:solidFill>
                <a:schemeClr val="dk1">
                  <a:lumMod val="75000"/>
                  <a:lumOff val="25000"/>
                </a:schemeClr>
              </a:solidFill>
              <a:latin typeface="微软雅黑" panose="020B0503020204020204" charset="-122"/>
              <a:ea typeface="微软雅黑" panose="020B0503020204020204" charset="-122"/>
              <a:cs typeface="微软雅黑" panose="020B0503020204020204" charset="-122"/>
            </a:endParaRPr>
          </a:p>
        </p:txBody>
      </p:sp>
    </p:spTree>
    <p:custDataLst>
      <p:tags r:id="rId13"/>
    </p:custDataLst>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 name="矩形 9"/>
          <p:cNvSpPr/>
          <p:nvPr>
            <p:custDataLst>
              <p:tags r:id="rId1"/>
            </p:custDataLst>
          </p:nvPr>
        </p:nvSpPr>
        <p:spPr>
          <a:xfrm>
            <a:off x="0" y="-10800"/>
            <a:ext cx="3620691" cy="6868795"/>
          </a:xfrm>
          <a:prstGeom prst="rect">
            <a:avLst/>
          </a:prstGeom>
          <a:solidFill>
            <a:schemeClr val="dk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solidFill>
                <a:schemeClr val="lt1"/>
              </a:solidFill>
              <a:latin typeface="微软雅黑" panose="020B0503020204020204" charset="-122"/>
              <a:ea typeface="微软雅黑" panose="020B0503020204020204" charset="-122"/>
            </a:endParaRPr>
          </a:p>
        </p:txBody>
      </p:sp>
      <p:pic>
        <p:nvPicPr>
          <p:cNvPr id="3" name="图片 2"/>
          <p:cNvPicPr>
            <a:picLocks noChangeAspect="1"/>
          </p:cNvPicPr>
          <p:nvPr>
            <p:custDataLst>
              <p:tags r:id="rId2"/>
            </p:custDataLst>
          </p:nvPr>
        </p:nvPicPr>
        <p:blipFill>
          <a:blip r:embed="rId3">
            <a:extLst>
              <a:ext uri="{28A0092B-C50C-407E-A947-70E740481C1C}">
                <a14:useLocalDpi xmlns:a14="http://schemas.microsoft.com/office/drawing/2010/main" val="0"/>
              </a:ext>
            </a:extLst>
          </a:blip>
          <a:stretch>
            <a:fillRect/>
          </a:stretch>
        </p:blipFill>
        <p:spPr>
          <a:xfrm>
            <a:off x="0" y="-10800"/>
            <a:ext cx="540068" cy="720090"/>
          </a:xfrm>
          <a:prstGeom prst="rect">
            <a:avLst/>
          </a:prstGeom>
        </p:spPr>
      </p:pic>
      <p:pic>
        <p:nvPicPr>
          <p:cNvPr id="6" name="图片 5"/>
          <p:cNvPicPr>
            <a:picLocks noChangeAspect="1"/>
          </p:cNvPicPr>
          <p:nvPr>
            <p:custDataLst>
              <p:tags r:id="rId4"/>
            </p:custDataLst>
          </p:nvPr>
        </p:nvPicPr>
        <p:blipFill>
          <a:blip r:embed="rId3">
            <a:extLst>
              <a:ext uri="{28A0092B-C50C-407E-A947-70E740481C1C}">
                <a14:useLocalDpi xmlns:a14="http://schemas.microsoft.com/office/drawing/2010/main" val="0"/>
              </a:ext>
            </a:extLst>
          </a:blip>
          <a:stretch>
            <a:fillRect/>
          </a:stretch>
        </p:blipFill>
        <p:spPr>
          <a:xfrm>
            <a:off x="8603932" y="6137910"/>
            <a:ext cx="540068" cy="720090"/>
          </a:xfrm>
          <a:prstGeom prst="rect">
            <a:avLst/>
          </a:prstGeom>
        </p:spPr>
      </p:pic>
      <p:cxnSp>
        <p:nvCxnSpPr>
          <p:cNvPr id="7" name="直接连接符 6"/>
          <p:cNvCxnSpPr/>
          <p:nvPr>
            <p:custDataLst>
              <p:tags r:id="rId5"/>
            </p:custDataLst>
          </p:nvPr>
        </p:nvCxnSpPr>
        <p:spPr>
          <a:xfrm>
            <a:off x="457204" y="6324651"/>
            <a:ext cx="571505"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文本框 1"/>
          <p:cNvSpPr txBox="1"/>
          <p:nvPr>
            <p:custDataLst>
              <p:tags r:id="rId6"/>
            </p:custDataLst>
          </p:nvPr>
        </p:nvSpPr>
        <p:spPr>
          <a:xfrm>
            <a:off x="457200" y="1125082"/>
            <a:ext cx="2171710" cy="3093614"/>
          </a:xfrm>
          <a:prstGeom prst="rect">
            <a:avLst/>
          </a:prstGeom>
          <a:noFill/>
        </p:spPr>
        <p:txBody>
          <a:bodyPr wrap="square" lIns="47625" tIns="19050" rIns="47625" bIns="19050" rtlCol="0" anchor="t" anchorCtr="0">
            <a:normAutofit/>
          </a:bodyPr>
          <a:p>
            <a:pPr marL="0" lvl="0" indent="0" algn="l">
              <a:lnSpc>
                <a:spcPct val="110000"/>
              </a:lnSpc>
              <a:spcBef>
                <a:spcPts val="0"/>
              </a:spcBef>
              <a:spcAft>
                <a:spcPts val="0"/>
              </a:spcAft>
              <a:buSzPct val="100000"/>
              <a:buFontTx/>
              <a:buNone/>
            </a:pPr>
            <a:r>
              <a:rPr lang="zh-CN" altLang="en-US" sz="3200" b="1" spc="240" dirty="0">
                <a:solidFill>
                  <a:schemeClr val="accent1"/>
                </a:solidFill>
                <a:latin typeface="微软雅黑" panose="020B0503020204020204" charset="-122"/>
                <a:ea typeface="微软雅黑" panose="020B0503020204020204" charset="-122"/>
                <a:cs typeface="微软雅黑" panose="020B0503020204020204" charset="-122"/>
              </a:rPr>
              <a:t>工    程    部</a:t>
            </a:r>
            <a:endParaRPr lang="zh-CN" altLang="en-US" sz="3200" b="1" spc="240" dirty="0">
              <a:solidFill>
                <a:schemeClr val="accent1"/>
              </a:solidFill>
              <a:latin typeface="微软雅黑" panose="020B0503020204020204" charset="-122"/>
              <a:ea typeface="微软雅黑" panose="020B0503020204020204" charset="-122"/>
              <a:cs typeface="微软雅黑" panose="020B0503020204020204" charset="-122"/>
            </a:endParaRPr>
          </a:p>
        </p:txBody>
      </p:sp>
      <p:sp>
        <p:nvSpPr>
          <p:cNvPr id="11" name="Title 6"/>
          <p:cNvSpPr txBox="1"/>
          <p:nvPr>
            <p:custDataLst>
              <p:tags r:id="rId7"/>
            </p:custDataLst>
          </p:nvPr>
        </p:nvSpPr>
        <p:spPr>
          <a:xfrm>
            <a:off x="3552108" y="1840221"/>
            <a:ext cx="5127222" cy="3177559"/>
          </a:xfrm>
          <a:prstGeom prst="rect">
            <a:avLst/>
          </a:prstGeom>
          <a:noFill/>
          <a:ln w="3175">
            <a:noFill/>
            <a:prstDash val="dash"/>
          </a:ln>
        </p:spPr>
        <p:txBody>
          <a:bodyPr wrap="square" lIns="47625" tIns="19050" rIns="47625" bIns="19050" anchor="ctr" anchorCtr="0">
            <a:norm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0" marR="0" lvl="0" indent="0" algn="l" defTabSz="913765" rtl="0" eaLnBrk="1" fontAlgn="auto" latinLnBrk="0" hangingPunct="1">
              <a:lnSpc>
                <a:spcPct val="120000"/>
              </a:lnSpc>
              <a:spcBef>
                <a:spcPts val="0"/>
              </a:spcBef>
              <a:spcAft>
                <a:spcPts val="800"/>
              </a:spcAft>
              <a:buSzPct val="100000"/>
              <a:buFontTx/>
              <a:buNone/>
            </a:pPr>
            <a:r>
              <a:rPr lang="zh-CN" altLang="zh-CN" sz="2000" spc="100" dirty="0">
                <a:ln w="3175">
                  <a:noFill/>
                  <a:prstDash val="dash"/>
                </a:ln>
                <a:solidFill>
                  <a:schemeClr val="dk1">
                    <a:lumMod val="75000"/>
                    <a:lumOff val="25000"/>
                  </a:schemeClr>
                </a:solidFill>
                <a:latin typeface="微软雅黑" panose="020B0503020204020204" charset="-122"/>
                <a:ea typeface="微软雅黑" panose="020B0503020204020204" charset="-122"/>
                <a:cs typeface="微软雅黑" panose="020B0503020204020204" charset="-122"/>
              </a:rPr>
              <a:t>人员解救后工程主管（工程运行值班员）（值班经理）需向被困人员进行安抚。 </a:t>
            </a:r>
            <a:endParaRPr lang="zh-CN" altLang="zh-CN" sz="2000" spc="100" dirty="0">
              <a:ln w="3175">
                <a:noFill/>
                <a:prstDash val="dash"/>
              </a:ln>
              <a:solidFill>
                <a:schemeClr val="dk1">
                  <a:lumMod val="75000"/>
                  <a:lumOff val="25000"/>
                </a:schemeClr>
              </a:solidFill>
              <a:latin typeface="微软雅黑" panose="020B0503020204020204" charset="-122"/>
              <a:ea typeface="微软雅黑" panose="020B0503020204020204" charset="-122"/>
              <a:cs typeface="微软雅黑" panose="020B0503020204020204" charset="-122"/>
            </a:endParaRPr>
          </a:p>
          <a:p>
            <a:pPr marL="508000" lvl="1" indent="-222250" algn="l" fontAlgn="ctr">
              <a:lnSpc>
                <a:spcPct val="130000"/>
              </a:lnSpc>
              <a:spcBef>
                <a:spcPts val="0"/>
              </a:spcBef>
              <a:spcAft>
                <a:spcPts val="0"/>
              </a:spcAft>
              <a:buSzPct val="100000"/>
              <a:buFont typeface="Arial" panose="020B0604020202020204" pitchFamily="34" charset="0"/>
              <a:buChar char="○"/>
            </a:pPr>
            <a:r>
              <a:rPr lang="zh-CN" altLang="zh-CN" sz="1700" spc="100" dirty="0">
                <a:ln w="3175">
                  <a:noFill/>
                  <a:prstDash val="dash"/>
                </a:ln>
                <a:solidFill>
                  <a:schemeClr val="dk1">
                    <a:lumMod val="75000"/>
                    <a:lumOff val="25000"/>
                  </a:schemeClr>
                </a:solidFill>
                <a:latin typeface="微软雅黑" panose="020B0503020204020204" charset="-122"/>
                <a:ea typeface="微软雅黑" panose="020B0503020204020204" charset="-122"/>
                <a:cs typeface="微软雅黑" panose="020B0503020204020204" charset="-122"/>
              </a:rPr>
              <a:t>电梯恢复正常后电梯管理员在《电梯故障处理记录表》上做好记录。 </a:t>
            </a:r>
            <a:endParaRPr lang="zh-CN" altLang="zh-CN" sz="1700" spc="100" dirty="0">
              <a:ln w="3175">
                <a:noFill/>
                <a:prstDash val="dash"/>
              </a:ln>
              <a:solidFill>
                <a:schemeClr val="dk1">
                  <a:lumMod val="75000"/>
                  <a:lumOff val="25000"/>
                </a:schemeClr>
              </a:solidFill>
              <a:latin typeface="微软雅黑" panose="020B0503020204020204" charset="-122"/>
              <a:ea typeface="微软雅黑" panose="020B0503020204020204" charset="-122"/>
              <a:cs typeface="微软雅黑" panose="020B0503020204020204" charset="-122"/>
            </a:endParaRPr>
          </a:p>
          <a:p>
            <a:pPr marL="508000" lvl="1" indent="-222250" algn="l" fontAlgn="ctr">
              <a:lnSpc>
                <a:spcPct val="130000"/>
              </a:lnSpc>
              <a:spcBef>
                <a:spcPts val="0"/>
              </a:spcBef>
              <a:spcAft>
                <a:spcPts val="0"/>
              </a:spcAft>
              <a:buSzPct val="100000"/>
              <a:buFont typeface="Arial" panose="020B0604020202020204" pitchFamily="34" charset="0"/>
              <a:buChar char="○"/>
            </a:pPr>
            <a:r>
              <a:rPr lang="zh-CN" altLang="zh-CN" sz="1700" spc="100" dirty="0">
                <a:ln w="3175">
                  <a:noFill/>
                  <a:prstDash val="dash"/>
                </a:ln>
                <a:solidFill>
                  <a:schemeClr val="dk1">
                    <a:lumMod val="75000"/>
                    <a:lumOff val="25000"/>
                  </a:schemeClr>
                </a:solidFill>
                <a:latin typeface="微软雅黑" panose="020B0503020204020204" charset="-122"/>
                <a:ea typeface="微软雅黑" panose="020B0503020204020204" charset="-122"/>
                <a:cs typeface="微软雅黑" panose="020B0503020204020204" charset="-122"/>
              </a:rPr>
              <a:t>工程主管填写《紧急情况处理记录表》，报公司领导批示。</a:t>
            </a:r>
            <a:endParaRPr lang="zh-CN" altLang="zh-CN" sz="1700" spc="100" dirty="0">
              <a:ln w="3175">
                <a:noFill/>
                <a:prstDash val="dash"/>
              </a:ln>
              <a:solidFill>
                <a:schemeClr val="dk1">
                  <a:lumMod val="75000"/>
                  <a:lumOff val="25000"/>
                </a:schemeClr>
              </a:solidFill>
              <a:latin typeface="微软雅黑" panose="020B0503020204020204" charset="-122"/>
              <a:ea typeface="微软雅黑" panose="020B0503020204020204" charset="-122"/>
              <a:cs typeface="微软雅黑" panose="020B0503020204020204" charset="-122"/>
            </a:endParaRPr>
          </a:p>
        </p:txBody>
      </p:sp>
    </p:spTree>
    <p:custDataLst>
      <p:tags r:id="rId8"/>
    </p:custDataLst>
  </p:cSld>
  <p:clrMapOvr>
    <a:masterClrMapping/>
  </p:clrMapOvr>
  <mc:AlternateContent xmlns:mc="http://schemas.openxmlformats.org/markup-compatibility/2006">
    <mc:Choice xmlns:p14="http://schemas.microsoft.com/office/powerpoint/2010/main" Requires="p14">
      <p:transition spd="slow" p14:dur="1300">
        <p14:pan dir="u"/>
      </p:transition>
    </mc:Choice>
    <mc:Fallback>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 name="矩形 9"/>
          <p:cNvSpPr/>
          <p:nvPr>
            <p:custDataLst>
              <p:tags r:id="rId1"/>
            </p:custDataLst>
          </p:nvPr>
        </p:nvSpPr>
        <p:spPr>
          <a:xfrm>
            <a:off x="0" y="-10800"/>
            <a:ext cx="3620691" cy="6868795"/>
          </a:xfrm>
          <a:prstGeom prst="rect">
            <a:avLst/>
          </a:prstGeom>
          <a:solidFill>
            <a:schemeClr val="dk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solidFill>
                <a:schemeClr val="lt1"/>
              </a:solidFill>
              <a:latin typeface="微软雅黑" panose="020B0503020204020204" charset="-122"/>
              <a:ea typeface="微软雅黑" panose="020B0503020204020204" charset="-122"/>
            </a:endParaRPr>
          </a:p>
        </p:txBody>
      </p:sp>
      <p:pic>
        <p:nvPicPr>
          <p:cNvPr id="3" name="图片 2"/>
          <p:cNvPicPr>
            <a:picLocks noChangeAspect="1"/>
          </p:cNvPicPr>
          <p:nvPr>
            <p:custDataLst>
              <p:tags r:id="rId2"/>
            </p:custDataLst>
          </p:nvPr>
        </p:nvPicPr>
        <p:blipFill>
          <a:blip r:embed="rId3">
            <a:extLst>
              <a:ext uri="{28A0092B-C50C-407E-A947-70E740481C1C}">
                <a14:useLocalDpi xmlns:a14="http://schemas.microsoft.com/office/drawing/2010/main" val="0"/>
              </a:ext>
            </a:extLst>
          </a:blip>
          <a:stretch>
            <a:fillRect/>
          </a:stretch>
        </p:blipFill>
        <p:spPr>
          <a:xfrm>
            <a:off x="0" y="-10800"/>
            <a:ext cx="540068" cy="720090"/>
          </a:xfrm>
          <a:prstGeom prst="rect">
            <a:avLst/>
          </a:prstGeom>
        </p:spPr>
      </p:pic>
      <p:pic>
        <p:nvPicPr>
          <p:cNvPr id="6" name="图片 5"/>
          <p:cNvPicPr>
            <a:picLocks noChangeAspect="1"/>
          </p:cNvPicPr>
          <p:nvPr>
            <p:custDataLst>
              <p:tags r:id="rId4"/>
            </p:custDataLst>
          </p:nvPr>
        </p:nvPicPr>
        <p:blipFill>
          <a:blip r:embed="rId3">
            <a:extLst>
              <a:ext uri="{28A0092B-C50C-407E-A947-70E740481C1C}">
                <a14:useLocalDpi xmlns:a14="http://schemas.microsoft.com/office/drawing/2010/main" val="0"/>
              </a:ext>
            </a:extLst>
          </a:blip>
          <a:stretch>
            <a:fillRect/>
          </a:stretch>
        </p:blipFill>
        <p:spPr>
          <a:xfrm>
            <a:off x="8603932" y="6137910"/>
            <a:ext cx="540068" cy="720090"/>
          </a:xfrm>
          <a:prstGeom prst="rect">
            <a:avLst/>
          </a:prstGeom>
        </p:spPr>
      </p:pic>
      <p:cxnSp>
        <p:nvCxnSpPr>
          <p:cNvPr id="7" name="直接连接符 6"/>
          <p:cNvCxnSpPr/>
          <p:nvPr>
            <p:custDataLst>
              <p:tags r:id="rId5"/>
            </p:custDataLst>
          </p:nvPr>
        </p:nvCxnSpPr>
        <p:spPr>
          <a:xfrm>
            <a:off x="457204" y="6324651"/>
            <a:ext cx="571505"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文本框 1"/>
          <p:cNvSpPr txBox="1"/>
          <p:nvPr>
            <p:custDataLst>
              <p:tags r:id="rId6"/>
            </p:custDataLst>
          </p:nvPr>
        </p:nvSpPr>
        <p:spPr>
          <a:xfrm>
            <a:off x="457200" y="1125082"/>
            <a:ext cx="2171710" cy="3093614"/>
          </a:xfrm>
          <a:prstGeom prst="rect">
            <a:avLst/>
          </a:prstGeom>
          <a:noFill/>
        </p:spPr>
        <p:txBody>
          <a:bodyPr wrap="square" lIns="47625" tIns="19050" rIns="47625" bIns="19050" rtlCol="0" anchor="t" anchorCtr="0">
            <a:normAutofit/>
          </a:bodyPr>
          <a:p>
            <a:pPr marL="0" lvl="0" indent="0" algn="l">
              <a:lnSpc>
                <a:spcPct val="110000"/>
              </a:lnSpc>
              <a:spcBef>
                <a:spcPts val="0"/>
              </a:spcBef>
              <a:spcAft>
                <a:spcPts val="0"/>
              </a:spcAft>
              <a:buSzPct val="100000"/>
              <a:buFontTx/>
              <a:buNone/>
            </a:pPr>
            <a:r>
              <a:rPr lang="zh-CN" altLang="en-US" sz="3000" b="1" spc="240" dirty="0">
                <a:solidFill>
                  <a:schemeClr val="accent1"/>
                </a:solidFill>
                <a:latin typeface="微软雅黑" panose="020B0503020204020204" charset="-122"/>
                <a:ea typeface="微软雅黑" panose="020B0503020204020204" charset="-122"/>
                <a:cs typeface="微软雅黑" panose="020B0503020204020204" charset="-122"/>
              </a:rPr>
              <a:t>客    服    部</a:t>
            </a:r>
            <a:endParaRPr lang="zh-CN" altLang="en-US" sz="3000" b="1" spc="240" dirty="0">
              <a:solidFill>
                <a:schemeClr val="accent1"/>
              </a:solidFill>
              <a:latin typeface="微软雅黑" panose="020B0503020204020204" charset="-122"/>
              <a:ea typeface="微软雅黑" panose="020B0503020204020204" charset="-122"/>
              <a:cs typeface="微软雅黑" panose="020B0503020204020204" charset="-122"/>
            </a:endParaRPr>
          </a:p>
        </p:txBody>
      </p:sp>
      <p:sp>
        <p:nvSpPr>
          <p:cNvPr id="11" name="Title 6"/>
          <p:cNvSpPr txBox="1"/>
          <p:nvPr>
            <p:custDataLst>
              <p:tags r:id="rId7"/>
            </p:custDataLst>
          </p:nvPr>
        </p:nvSpPr>
        <p:spPr>
          <a:xfrm>
            <a:off x="3552108" y="1314631"/>
            <a:ext cx="5127222" cy="4228738"/>
          </a:xfrm>
          <a:prstGeom prst="rect">
            <a:avLst/>
          </a:prstGeom>
          <a:noFill/>
          <a:ln w="3175">
            <a:noFill/>
            <a:prstDash val="dash"/>
          </a:ln>
        </p:spPr>
        <p:txBody>
          <a:bodyPr wrap="square" lIns="47625" tIns="19050" rIns="47625" bIns="19050" anchor="ctr" anchorCtr="0">
            <a:norm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285750" lvl="0" indent="-285750" algn="l" fontAlgn="ctr">
              <a:lnSpc>
                <a:spcPct val="130000"/>
              </a:lnSpc>
              <a:spcBef>
                <a:spcPts val="1000"/>
              </a:spcBef>
              <a:spcAft>
                <a:spcPts val="0"/>
              </a:spcAft>
              <a:buSzPct val="100000"/>
              <a:buFont typeface="Wingdings" panose="05000000000000000000" charset="0"/>
              <a:buChar char="l"/>
            </a:pPr>
            <a:r>
              <a:rPr lang="zh-CN" altLang="zh-CN" sz="1700" spc="100" dirty="0">
                <a:ln w="3175">
                  <a:noFill/>
                  <a:prstDash val="dash"/>
                </a:ln>
                <a:solidFill>
                  <a:schemeClr val="dk1">
                    <a:lumMod val="75000"/>
                    <a:lumOff val="25000"/>
                  </a:schemeClr>
                </a:solidFill>
                <a:latin typeface="微软雅黑" panose="020B0503020204020204" charset="-122"/>
                <a:ea typeface="微软雅黑" panose="020B0503020204020204" charset="-122"/>
                <a:cs typeface="微软雅黑" panose="020B0503020204020204" charset="-122"/>
              </a:rPr>
              <a:t>次日 9 时之前，监控中心将《安防员值班记录表》交于客服前台，客服人员进行记录并跟踪。 </a:t>
            </a:r>
            <a:endParaRPr lang="zh-CN" altLang="zh-CN" sz="1700" spc="100" dirty="0">
              <a:ln w="3175">
                <a:noFill/>
                <a:prstDash val="dash"/>
              </a:ln>
              <a:solidFill>
                <a:schemeClr val="dk1">
                  <a:lumMod val="75000"/>
                  <a:lumOff val="25000"/>
                </a:schemeClr>
              </a:solidFill>
              <a:latin typeface="微软雅黑" panose="020B0503020204020204" charset="-122"/>
              <a:ea typeface="微软雅黑" panose="020B0503020204020204" charset="-122"/>
              <a:cs typeface="微软雅黑" panose="020B0503020204020204" charset="-122"/>
            </a:endParaRPr>
          </a:p>
          <a:p>
            <a:pPr marL="285750" lvl="0" indent="-285750" algn="l" fontAlgn="ctr">
              <a:lnSpc>
                <a:spcPct val="130000"/>
              </a:lnSpc>
              <a:spcBef>
                <a:spcPts val="1000"/>
              </a:spcBef>
              <a:spcAft>
                <a:spcPts val="0"/>
              </a:spcAft>
              <a:buSzPct val="100000"/>
              <a:buFont typeface="Wingdings" panose="05000000000000000000" charset="0"/>
              <a:buChar char="l"/>
            </a:pPr>
            <a:r>
              <a:rPr lang="zh-CN" altLang="zh-CN" sz="1700" spc="100" dirty="0">
                <a:ln w="3175">
                  <a:noFill/>
                  <a:prstDash val="dash"/>
                </a:ln>
                <a:solidFill>
                  <a:schemeClr val="dk1">
                    <a:lumMod val="75000"/>
                    <a:lumOff val="25000"/>
                  </a:schemeClr>
                </a:solidFill>
                <a:latin typeface="微软雅黑" panose="020B0503020204020204" charset="-122"/>
                <a:ea typeface="微软雅黑" panose="020B0503020204020204" charset="-122"/>
                <a:cs typeface="微软雅黑" panose="020B0503020204020204" charset="-122"/>
              </a:rPr>
              <a:t>客服前台将收集到的信息转告客服主管，由客服主管进行上门回访，安抚客户，对重要客户，客服主管需在第一时间转告物业经理，与物业经理同时上门回访。 </a:t>
            </a:r>
            <a:endParaRPr lang="zh-CN" altLang="zh-CN" sz="1700" spc="100" dirty="0">
              <a:ln w="3175">
                <a:noFill/>
                <a:prstDash val="dash"/>
              </a:ln>
              <a:solidFill>
                <a:schemeClr val="dk1">
                  <a:lumMod val="75000"/>
                  <a:lumOff val="25000"/>
                </a:schemeClr>
              </a:solidFill>
              <a:latin typeface="微软雅黑" panose="020B0503020204020204" charset="-122"/>
              <a:ea typeface="微软雅黑" panose="020B0503020204020204" charset="-122"/>
              <a:cs typeface="微软雅黑" panose="020B0503020204020204" charset="-122"/>
            </a:endParaRPr>
          </a:p>
          <a:p>
            <a:pPr marL="285750" lvl="0" indent="-285750" algn="l" fontAlgn="ctr">
              <a:lnSpc>
                <a:spcPct val="130000"/>
              </a:lnSpc>
              <a:spcBef>
                <a:spcPts val="1000"/>
              </a:spcBef>
              <a:spcAft>
                <a:spcPts val="0"/>
              </a:spcAft>
              <a:buSzPct val="100000"/>
              <a:buFont typeface="Wingdings" panose="05000000000000000000" charset="0"/>
              <a:buChar char="l"/>
            </a:pPr>
            <a:r>
              <a:rPr lang="zh-CN" altLang="zh-CN" sz="1700" spc="100" dirty="0">
                <a:ln w="3175">
                  <a:noFill/>
                  <a:prstDash val="dash"/>
                </a:ln>
                <a:solidFill>
                  <a:schemeClr val="dk1">
                    <a:lumMod val="75000"/>
                    <a:lumOff val="25000"/>
                  </a:schemeClr>
                </a:solidFill>
                <a:latin typeface="微软雅黑" panose="020B0503020204020204" charset="-122"/>
                <a:ea typeface="微软雅黑" panose="020B0503020204020204" charset="-122"/>
                <a:cs typeface="微软雅黑" panose="020B0503020204020204" charset="-122"/>
              </a:rPr>
              <a:t>周六、日或节假日0 8：30 至 17：30 出现电梯困人事件，客服值班人员需在客服中心存放的《值 班记录表》中详细记录困人事件，由前台客服进行签名确认，并及时将《值班经理记录表》交于物业经理签名。 </a:t>
            </a:r>
            <a:endParaRPr lang="zh-CN" altLang="zh-CN" sz="1700" spc="100" dirty="0">
              <a:ln w="3175">
                <a:noFill/>
                <a:prstDash val="dash"/>
              </a:ln>
              <a:solidFill>
                <a:schemeClr val="dk1">
                  <a:lumMod val="75000"/>
                  <a:lumOff val="25000"/>
                </a:schemeClr>
              </a:solidFill>
              <a:latin typeface="微软雅黑" panose="020B0503020204020204" charset="-122"/>
              <a:ea typeface="微软雅黑" panose="020B0503020204020204" charset="-122"/>
              <a:cs typeface="微软雅黑" panose="020B0503020204020204" charset="-122"/>
            </a:endParaRPr>
          </a:p>
        </p:txBody>
      </p:sp>
    </p:spTree>
    <p:custDataLst>
      <p:tags r:id="rId8"/>
    </p:custData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7" name="图片 6"/>
          <p:cNvPicPr>
            <a:picLocks noChangeAspect="1"/>
          </p:cNvPicPr>
          <p:nvPr>
            <p:custDataLst>
              <p:tags r:id="rId1"/>
            </p:custDataLst>
          </p:nvPr>
        </p:nvPicPr>
        <p:blipFill>
          <a:blip r:embed="rId2">
            <a:extLst>
              <a:ext uri="{28A0092B-C50C-407E-A947-70E740481C1C}">
                <a14:useLocalDpi xmlns:a14="http://schemas.microsoft.com/office/drawing/2010/main" val="0"/>
              </a:ext>
            </a:extLst>
          </a:blip>
          <a:stretch>
            <a:fillRect/>
          </a:stretch>
        </p:blipFill>
        <p:spPr>
          <a:xfrm>
            <a:off x="0" y="6137910"/>
            <a:ext cx="540068" cy="720090"/>
          </a:xfrm>
          <a:prstGeom prst="rect">
            <a:avLst/>
          </a:prstGeom>
        </p:spPr>
      </p:pic>
      <p:pic>
        <p:nvPicPr>
          <p:cNvPr id="6" name="图片 5"/>
          <p:cNvPicPr>
            <a:picLocks noChangeAspect="1"/>
          </p:cNvPicPr>
          <p:nvPr>
            <p:custDataLst>
              <p:tags r:id="rId3"/>
            </p:custDataLst>
          </p:nvPr>
        </p:nvPicPr>
        <p:blipFill>
          <a:blip r:embed="rId2">
            <a:extLst>
              <a:ext uri="{28A0092B-C50C-407E-A947-70E740481C1C}">
                <a14:useLocalDpi xmlns:a14="http://schemas.microsoft.com/office/drawing/2010/main" val="0"/>
              </a:ext>
            </a:extLst>
          </a:blip>
          <a:stretch>
            <a:fillRect/>
          </a:stretch>
        </p:blipFill>
        <p:spPr>
          <a:xfrm>
            <a:off x="8603932" y="0"/>
            <a:ext cx="540068" cy="720090"/>
          </a:xfrm>
          <a:prstGeom prst="rect">
            <a:avLst/>
          </a:prstGeom>
        </p:spPr>
      </p:pic>
      <p:sp>
        <p:nvSpPr>
          <p:cNvPr id="3" name="标题 1"/>
          <p:cNvSpPr>
            <a:spLocks noGrp="1"/>
          </p:cNvSpPr>
          <p:nvPr>
            <p:custDataLst>
              <p:tags r:id="rId4"/>
            </p:custDataLst>
          </p:nvPr>
        </p:nvSpPr>
        <p:spPr>
          <a:xfrm>
            <a:off x="571500" y="2428637"/>
            <a:ext cx="3619024" cy="1013936"/>
          </a:xfrm>
          <a:prstGeom prst="rect">
            <a:avLst/>
          </a:prstGeom>
        </p:spPr>
        <p:txBody>
          <a:bodyPr vert="horz" lIns="91440" tIns="45720" rIns="91440" bIns="45720" rtlCol="0" anchor="b" anchorCtr="0">
            <a:normAutofit fontScale="40000"/>
          </a:bodyPr>
          <a:lstStyle>
            <a:lvl1pPr algn="l" defTabSz="914400" rtl="0" eaLnBrk="1" fontAlgn="auto" latinLnBrk="0" hangingPunct="1">
              <a:lnSpc>
                <a:spcPct val="100000"/>
              </a:lnSpc>
              <a:spcBef>
                <a:spcPct val="0"/>
              </a:spcBef>
              <a:buNone/>
              <a:defRPr lang="zh-CN" altLang="en-US" sz="6600" b="0" u="none" strike="noStrike" kern="1200" cap="none" spc="700" normalizeH="0" baseline="0">
                <a:ln>
                  <a:noFill/>
                </a:ln>
                <a:solidFill>
                  <a:schemeClr val="tx1">
                    <a:lumMod val="85000"/>
                    <a:lumOff val="15000"/>
                  </a:schemeClr>
                </a:solidFill>
                <a:effectLst/>
                <a:uLnTx/>
                <a:uFillTx/>
                <a:latin typeface="Arial" panose="020B0604020202020204" pitchFamily="34" charset="0"/>
                <a:ea typeface="汉仪旗黑-85S" panose="00020600040101010101" pitchFamily="18" charset="-122"/>
                <a:cs typeface="+mj-cs"/>
              </a:defRPr>
            </a:lvl1pPr>
          </a:lstStyle>
          <a:p>
            <a:pPr marL="0" indent="0" algn="l">
              <a:lnSpc>
                <a:spcPct val="100000"/>
              </a:lnSpc>
              <a:spcBef>
                <a:spcPts val="0"/>
              </a:spcBef>
              <a:spcAft>
                <a:spcPts val="0"/>
              </a:spcAft>
              <a:buSzPct val="100000"/>
            </a:pPr>
            <a:r>
              <a:rPr lang="en-US" altLang="zh-CN" sz="6600" dirty="0">
                <a:solidFill>
                  <a:schemeClr val="accent1"/>
                </a:solidFill>
                <a:latin typeface="微软雅黑" panose="020B0503020204020204" charset="-122"/>
                <a:ea typeface="微软雅黑" panose="020B0503020204020204" charset="-122"/>
                <a:sym typeface="+mn-ea"/>
              </a:rPr>
              <a:t>培训的结束是行动的开始！</a:t>
            </a:r>
            <a:endParaRPr lang="en-US" altLang="zh-CN" sz="6600" dirty="0">
              <a:solidFill>
                <a:schemeClr val="accent1"/>
              </a:solidFill>
              <a:latin typeface="微软雅黑" panose="020B0503020204020204" charset="-122"/>
              <a:ea typeface="微软雅黑" panose="020B0503020204020204" charset="-122"/>
              <a:sym typeface="+mn-ea"/>
            </a:endParaRPr>
          </a:p>
        </p:txBody>
      </p:sp>
      <p:sp>
        <p:nvSpPr>
          <p:cNvPr id="4" name="文本占位符 2"/>
          <p:cNvSpPr>
            <a:spLocks noGrp="1"/>
          </p:cNvSpPr>
          <p:nvPr>
            <p:custDataLst>
              <p:tags r:id="rId5"/>
            </p:custDataLst>
          </p:nvPr>
        </p:nvSpPr>
        <p:spPr>
          <a:xfrm>
            <a:off x="571500" y="3595926"/>
            <a:ext cx="3619500" cy="833438"/>
          </a:xfrm>
          <a:prstGeom prst="rect">
            <a:avLst/>
          </a:prstGeom>
        </p:spPr>
        <p:txBody>
          <a:bodyPr vert="horz" wrap="square" lIns="91440" tIns="45720" rIns="91440" bIns="45720" rtlCol="0" anchor="t">
            <a:normAutofit fontScale="90000" lnSpcReduction="20000"/>
          </a:bodyPr>
          <a:lstStyle>
            <a:lvl1pPr mar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200" normalizeH="0" baseline="0">
                <a:ln>
                  <a:noFill/>
                </a:ln>
                <a:solidFill>
                  <a:schemeClr val="tx1">
                    <a:lumMod val="85000"/>
                    <a:lumOff val="15000"/>
                  </a:schemeClr>
                </a:solidFill>
                <a:effectLst/>
                <a:uLnTx/>
                <a:uFillTx/>
                <a:latin typeface="Arial" panose="020B0604020202020204" pitchFamily="34" charset="0"/>
                <a:ea typeface="微软雅黑" panose="020B0503020204020204" charset="-122"/>
                <a:cs typeface="微软雅黑" panose="020B0503020204020204" charset="-122"/>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dirty="0">
                <a:solidFill>
                  <a:schemeClr val="dk1">
                    <a:lumMod val="85000"/>
                    <a:lumOff val="15000"/>
                  </a:schemeClr>
                </a:solidFill>
                <a:latin typeface="微软雅黑" panose="020B0503020204020204" charset="-122"/>
                <a:sym typeface="Arial" panose="020B0604020202020204" pitchFamily="34" charset="0"/>
              </a:rPr>
              <a:t>单击此处输入你的正文，文字是您思想的提炼，为了最终演示发布的良好效果，请尽量言简意赅的阐述观点。</a:t>
            </a:r>
            <a:endParaRPr lang="zh-CN" altLang="en-US" dirty="0">
              <a:solidFill>
                <a:schemeClr val="dk1">
                  <a:lumMod val="85000"/>
                  <a:lumOff val="15000"/>
                </a:schemeClr>
              </a:solidFill>
              <a:latin typeface="微软雅黑" panose="020B0503020204020204" charset="-122"/>
              <a:sym typeface="Arial" panose="020B0604020202020204" pitchFamily="34" charset="0"/>
            </a:endParaRPr>
          </a:p>
        </p:txBody>
      </p:sp>
    </p:spTree>
    <p:custDataLst>
      <p:tags r:id="rId6"/>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 name="矩形 9"/>
          <p:cNvSpPr/>
          <p:nvPr>
            <p:custDataLst>
              <p:tags r:id="rId1"/>
            </p:custDataLst>
          </p:nvPr>
        </p:nvSpPr>
        <p:spPr>
          <a:xfrm>
            <a:off x="0" y="-10800"/>
            <a:ext cx="3620691" cy="6868795"/>
          </a:xfrm>
          <a:prstGeom prst="rect">
            <a:avLst/>
          </a:prstGeom>
          <a:solidFill>
            <a:schemeClr val="dk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solidFill>
                <a:schemeClr val="lt1"/>
              </a:solidFill>
              <a:latin typeface="微软雅黑" panose="020B0503020204020204" charset="-122"/>
              <a:ea typeface="微软雅黑" panose="020B0503020204020204" charset="-122"/>
            </a:endParaRPr>
          </a:p>
        </p:txBody>
      </p:sp>
      <p:pic>
        <p:nvPicPr>
          <p:cNvPr id="5" name="图片 4"/>
          <p:cNvPicPr>
            <a:picLocks noChangeAspect="1"/>
          </p:cNvPicPr>
          <p:nvPr>
            <p:custDataLst>
              <p:tags r:id="rId2"/>
            </p:custDataLst>
          </p:nvPr>
        </p:nvPicPr>
        <p:blipFill>
          <a:blip r:embed="rId3">
            <a:extLst>
              <a:ext uri="{28A0092B-C50C-407E-A947-70E740481C1C}">
                <a14:useLocalDpi xmlns:a14="http://schemas.microsoft.com/office/drawing/2010/main" val="0"/>
              </a:ext>
            </a:extLst>
          </a:blip>
          <a:stretch>
            <a:fillRect/>
          </a:stretch>
        </p:blipFill>
        <p:spPr>
          <a:xfrm>
            <a:off x="0" y="-10800"/>
            <a:ext cx="540068" cy="720090"/>
          </a:xfrm>
          <a:prstGeom prst="rect">
            <a:avLst/>
          </a:prstGeom>
        </p:spPr>
      </p:pic>
      <p:pic>
        <p:nvPicPr>
          <p:cNvPr id="6" name="图片 5"/>
          <p:cNvPicPr>
            <a:picLocks noChangeAspect="1"/>
          </p:cNvPicPr>
          <p:nvPr>
            <p:custDataLst>
              <p:tags r:id="rId4"/>
            </p:custDataLst>
          </p:nvPr>
        </p:nvPicPr>
        <p:blipFill>
          <a:blip r:embed="rId3">
            <a:extLst>
              <a:ext uri="{28A0092B-C50C-407E-A947-70E740481C1C}">
                <a14:useLocalDpi xmlns:a14="http://schemas.microsoft.com/office/drawing/2010/main" val="0"/>
              </a:ext>
            </a:extLst>
          </a:blip>
          <a:stretch>
            <a:fillRect/>
          </a:stretch>
        </p:blipFill>
        <p:spPr>
          <a:xfrm>
            <a:off x="8603932" y="6137910"/>
            <a:ext cx="540068" cy="720090"/>
          </a:xfrm>
          <a:prstGeom prst="rect">
            <a:avLst/>
          </a:prstGeom>
        </p:spPr>
      </p:pic>
      <p:cxnSp>
        <p:nvCxnSpPr>
          <p:cNvPr id="12" name="直接连接符 11"/>
          <p:cNvCxnSpPr/>
          <p:nvPr>
            <p:custDataLst>
              <p:tags r:id="rId5"/>
            </p:custDataLst>
          </p:nvPr>
        </p:nvCxnSpPr>
        <p:spPr>
          <a:xfrm>
            <a:off x="457204" y="6324651"/>
            <a:ext cx="571505"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文本框 2"/>
          <p:cNvSpPr txBox="1"/>
          <p:nvPr>
            <p:custDataLst>
              <p:tags r:id="rId6"/>
            </p:custDataLst>
          </p:nvPr>
        </p:nvSpPr>
        <p:spPr>
          <a:xfrm>
            <a:off x="457200" y="881362"/>
            <a:ext cx="2171710" cy="1630574"/>
          </a:xfrm>
          <a:prstGeom prst="rect">
            <a:avLst/>
          </a:prstGeom>
          <a:noFill/>
        </p:spPr>
        <p:txBody>
          <a:bodyPr wrap="square" lIns="47625" tIns="19050" rIns="47625" bIns="19050" rtlCol="0" anchor="t" anchorCtr="0">
            <a:normAutofit/>
          </a:bodyPr>
          <a:p>
            <a:pPr marL="0" lvl="0" indent="0" algn="l">
              <a:lnSpc>
                <a:spcPct val="110000"/>
              </a:lnSpc>
              <a:spcBef>
                <a:spcPts val="0"/>
              </a:spcBef>
              <a:spcAft>
                <a:spcPts val="0"/>
              </a:spcAft>
              <a:buSzPct val="100000"/>
              <a:buFontTx/>
              <a:buNone/>
            </a:pPr>
            <a:r>
              <a:rPr lang="zh-CN" altLang="en-US" sz="3200" b="1" spc="240" dirty="0">
                <a:solidFill>
                  <a:schemeClr val="accent1"/>
                </a:solidFill>
                <a:latin typeface="微软雅黑" panose="020B0503020204020204" charset="-122"/>
                <a:ea typeface="微软雅黑" panose="020B0503020204020204" charset="-122"/>
              </a:rPr>
              <a:t>电梯困人分类</a:t>
            </a:r>
            <a:endParaRPr lang="zh-CN" altLang="en-US" sz="3200" b="1" spc="240" dirty="0">
              <a:solidFill>
                <a:schemeClr val="accent1"/>
              </a:solidFill>
              <a:latin typeface="微软雅黑" panose="020B0503020204020204" charset="-122"/>
              <a:ea typeface="微软雅黑" panose="020B0503020204020204" charset="-122"/>
            </a:endParaRPr>
          </a:p>
        </p:txBody>
      </p:sp>
      <p:sp>
        <p:nvSpPr>
          <p:cNvPr id="4" name="Title 6"/>
          <p:cNvSpPr txBox="1"/>
          <p:nvPr>
            <p:custDataLst>
              <p:tags r:id="rId7"/>
            </p:custDataLst>
          </p:nvPr>
        </p:nvSpPr>
        <p:spPr>
          <a:xfrm>
            <a:off x="457204" y="3224407"/>
            <a:ext cx="2171710" cy="800576"/>
          </a:xfrm>
          <a:prstGeom prst="rect">
            <a:avLst/>
          </a:prstGeom>
          <a:noFill/>
          <a:ln w="3175">
            <a:noFill/>
            <a:prstDash val="dash"/>
          </a:ln>
        </p:spPr>
        <p:txBody>
          <a:bodyPr wrap="square" lIns="47625" tIns="19050" rIns="47625" bIns="19050" anchor="ctr" anchorCtr="0">
            <a:norm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0" lvl="0" indent="0" algn="ctr" fontAlgn="auto">
              <a:lnSpc>
                <a:spcPct val="120000"/>
              </a:lnSpc>
              <a:spcBef>
                <a:spcPts val="0"/>
              </a:spcBef>
              <a:spcAft>
                <a:spcPts val="800"/>
              </a:spcAft>
              <a:buSzPct val="100000"/>
            </a:pPr>
            <a:r>
              <a:rPr lang="zh-CN" altLang="en-US" sz="1700" spc="100" dirty="0">
                <a:ln w="3175">
                  <a:noFill/>
                  <a:prstDash val="dash"/>
                </a:ln>
                <a:solidFill>
                  <a:schemeClr val="dk1">
                    <a:lumMod val="75000"/>
                    <a:lumOff val="25000"/>
                  </a:schemeClr>
                </a:solidFill>
                <a:latin typeface="微软雅黑" panose="020B0503020204020204" charset="-122"/>
                <a:ea typeface="微软雅黑" panose="020B0503020204020204" charset="-122"/>
                <a:cs typeface="微软雅黑" panose="020B0503020204020204" charset="-122"/>
              </a:rPr>
              <a:t>正常工作时间困人</a:t>
            </a:r>
            <a:endParaRPr lang="zh-CN" altLang="en-US" sz="1700" spc="100" dirty="0">
              <a:ln w="3175">
                <a:noFill/>
                <a:prstDash val="dash"/>
              </a:ln>
              <a:solidFill>
                <a:schemeClr val="dk1">
                  <a:lumMod val="75000"/>
                  <a:lumOff val="25000"/>
                </a:schemeClr>
              </a:solidFill>
              <a:latin typeface="微软雅黑" panose="020B0503020204020204" charset="-122"/>
              <a:ea typeface="微软雅黑" panose="020B0503020204020204" charset="-122"/>
              <a:cs typeface="微软雅黑" panose="020B0503020204020204" charset="-122"/>
            </a:endParaRPr>
          </a:p>
        </p:txBody>
      </p:sp>
      <p:pic>
        <p:nvPicPr>
          <p:cNvPr id="2" name="图片 1"/>
          <p:cNvPicPr>
            <a:picLocks noChangeAspect="1"/>
          </p:cNvPicPr>
          <p:nvPr>
            <p:custDataLst>
              <p:tags r:id="rId8"/>
            </p:custDataLst>
          </p:nvPr>
        </p:nvPicPr>
        <p:blipFill rotWithShape="1">
          <a:blip r:embed="rId9"/>
          <a:srcRect t="36617" b="36617"/>
          <a:stretch>
            <a:fillRect/>
          </a:stretch>
        </p:blipFill>
        <p:spPr>
          <a:xfrm>
            <a:off x="3543300" y="1562100"/>
            <a:ext cx="5143500" cy="2057400"/>
          </a:xfrm>
          <a:custGeom>
            <a:avLst/>
            <a:gdLst/>
            <a:ahLst/>
            <a:cxnLst>
              <a:cxn ang="3">
                <a:pos x="hc" y="t"/>
              </a:cxn>
              <a:cxn ang="cd2">
                <a:pos x="l" y="vc"/>
              </a:cxn>
              <a:cxn ang="cd4">
                <a:pos x="hc" y="b"/>
              </a:cxn>
              <a:cxn ang="0">
                <a:pos x="r" y="vc"/>
              </a:cxn>
            </a:cxnLst>
            <a:rect l="l" t="t" r="r" b="b"/>
            <a:pathLst>
              <a:path w="10800" h="4320">
                <a:moveTo>
                  <a:pt x="0" y="0"/>
                </a:moveTo>
                <a:lnTo>
                  <a:pt x="10800" y="0"/>
                </a:lnTo>
                <a:lnTo>
                  <a:pt x="10800" y="4320"/>
                </a:lnTo>
                <a:lnTo>
                  <a:pt x="0" y="4320"/>
                </a:lnTo>
                <a:lnTo>
                  <a:pt x="0" y="0"/>
                </a:lnTo>
                <a:close/>
              </a:path>
            </a:pathLst>
          </a:custGeom>
        </p:spPr>
      </p:pic>
      <p:sp>
        <p:nvSpPr>
          <p:cNvPr id="7" name="Title 6"/>
          <p:cNvSpPr txBox="1"/>
          <p:nvPr>
            <p:custDataLst>
              <p:tags r:id="rId10"/>
            </p:custDataLst>
          </p:nvPr>
        </p:nvSpPr>
        <p:spPr>
          <a:xfrm>
            <a:off x="3910330" y="4400550"/>
            <a:ext cx="4409440" cy="800100"/>
          </a:xfrm>
          <a:prstGeom prst="rect">
            <a:avLst/>
          </a:prstGeom>
          <a:noFill/>
          <a:ln w="3175">
            <a:noFill/>
            <a:prstDash val="dash"/>
          </a:ln>
        </p:spPr>
        <p:txBody>
          <a:bodyPr wrap="square" lIns="47625" tIns="19050" rIns="47625" bIns="19050" anchor="t" anchorCtr="0">
            <a:no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0" lvl="0" indent="0" algn="ctr" fontAlgn="auto">
              <a:lnSpc>
                <a:spcPct val="120000"/>
              </a:lnSpc>
              <a:spcBef>
                <a:spcPts val="0"/>
              </a:spcBef>
              <a:spcAft>
                <a:spcPts val="800"/>
              </a:spcAft>
              <a:buSzPct val="100000"/>
            </a:pPr>
            <a:r>
              <a:rPr lang="zh-CN" altLang="en-US" sz="1700" spc="100" dirty="0">
                <a:ln w="3175">
                  <a:noFill/>
                  <a:prstDash val="dash"/>
                </a:ln>
                <a:solidFill>
                  <a:schemeClr val="dk1">
                    <a:lumMod val="75000"/>
                    <a:lumOff val="25000"/>
                  </a:schemeClr>
                </a:solidFill>
                <a:latin typeface="微软雅黑" panose="020B0503020204020204" charset="-122"/>
                <a:ea typeface="微软雅黑" panose="020B0503020204020204" charset="-122"/>
                <a:cs typeface="微软雅黑" panose="020B0503020204020204" charset="-122"/>
              </a:rPr>
              <a:t>非正常工作时间困人 </a:t>
            </a:r>
            <a:endParaRPr lang="zh-CN" altLang="en-US" sz="1700" spc="100" dirty="0">
              <a:ln w="3175">
                <a:noFill/>
                <a:prstDash val="dash"/>
              </a:ln>
              <a:solidFill>
                <a:schemeClr val="dk1">
                  <a:lumMod val="75000"/>
                  <a:lumOff val="25000"/>
                </a:schemeClr>
              </a:solidFill>
              <a:latin typeface="微软雅黑" panose="020B0503020204020204" charset="-122"/>
              <a:ea typeface="微软雅黑" panose="020B0503020204020204" charset="-122"/>
              <a:cs typeface="微软雅黑" panose="020B0503020204020204" charset="-122"/>
            </a:endParaRPr>
          </a:p>
        </p:txBody>
      </p:sp>
    </p:spTree>
    <p:custDataLst>
      <p:tags r:id="rId11"/>
    </p:custDataLst>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 name="矩形 8"/>
          <p:cNvSpPr/>
          <p:nvPr>
            <p:custDataLst>
              <p:tags r:id="rId1"/>
            </p:custDataLst>
          </p:nvPr>
        </p:nvSpPr>
        <p:spPr>
          <a:xfrm>
            <a:off x="220950" y="302400"/>
            <a:ext cx="8702097" cy="6253188"/>
          </a:xfrm>
          <a:prstGeom prst="rect">
            <a:avLst/>
          </a:prstGeom>
          <a:solidFill>
            <a:schemeClr val="dk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solidFill>
                <a:schemeClr val="lt1"/>
              </a:solidFill>
              <a:latin typeface="微软雅黑" panose="020B0503020204020204" charset="-122"/>
              <a:ea typeface="微软雅黑" panose="020B0503020204020204" charset="-122"/>
            </a:endParaRPr>
          </a:p>
        </p:txBody>
      </p:sp>
      <p:pic>
        <p:nvPicPr>
          <p:cNvPr id="8" name="图片 7"/>
          <p:cNvPicPr>
            <a:picLocks noChangeAspect="1"/>
          </p:cNvPicPr>
          <p:nvPr>
            <p:custDataLst>
              <p:tags r:id="rId2"/>
            </p:custDataLst>
          </p:nvPr>
        </p:nvPicPr>
        <p:blipFill>
          <a:blip r:embed="rId3">
            <a:extLst>
              <a:ext uri="{28A0092B-C50C-407E-A947-70E740481C1C}">
                <a14:useLocalDpi xmlns:a14="http://schemas.microsoft.com/office/drawing/2010/main" val="0"/>
              </a:ext>
            </a:extLst>
          </a:blip>
          <a:stretch>
            <a:fillRect/>
          </a:stretch>
        </p:blipFill>
        <p:spPr>
          <a:xfrm>
            <a:off x="8603932" y="0"/>
            <a:ext cx="540068" cy="720090"/>
          </a:xfrm>
          <a:prstGeom prst="rect">
            <a:avLst/>
          </a:prstGeom>
        </p:spPr>
      </p:pic>
      <p:pic>
        <p:nvPicPr>
          <p:cNvPr id="4" name="图片 3"/>
          <p:cNvPicPr>
            <a:picLocks noChangeAspect="1"/>
          </p:cNvPicPr>
          <p:nvPr>
            <p:custDataLst>
              <p:tags r:id="rId4"/>
            </p:custDataLst>
          </p:nvPr>
        </p:nvPicPr>
        <p:blipFill>
          <a:blip r:embed="rId3">
            <a:extLst>
              <a:ext uri="{28A0092B-C50C-407E-A947-70E740481C1C}">
                <a14:useLocalDpi xmlns:a14="http://schemas.microsoft.com/office/drawing/2010/main" val="0"/>
              </a:ext>
            </a:extLst>
          </a:blip>
          <a:stretch>
            <a:fillRect/>
          </a:stretch>
        </p:blipFill>
        <p:spPr>
          <a:xfrm>
            <a:off x="0" y="6137910"/>
            <a:ext cx="540068" cy="720090"/>
          </a:xfrm>
          <a:prstGeom prst="rect">
            <a:avLst/>
          </a:prstGeom>
        </p:spPr>
      </p:pic>
      <p:sp>
        <p:nvSpPr>
          <p:cNvPr id="3" name="文本框 2"/>
          <p:cNvSpPr txBox="1"/>
          <p:nvPr>
            <p:custDataLst>
              <p:tags r:id="rId5"/>
            </p:custDataLst>
          </p:nvPr>
        </p:nvSpPr>
        <p:spPr>
          <a:xfrm>
            <a:off x="685800" y="1070610"/>
            <a:ext cx="5493385" cy="937260"/>
          </a:xfrm>
          <a:prstGeom prst="rect">
            <a:avLst/>
          </a:prstGeom>
          <a:noFill/>
        </p:spPr>
        <p:txBody>
          <a:bodyPr wrap="square" lIns="47625" tIns="19050" rIns="47625" bIns="19050" rtlCol="0" anchor="ctr" anchorCtr="0">
            <a:normAutofit lnSpcReduction="10000"/>
          </a:bodyPr>
          <a:p>
            <a:pPr marL="0" indent="0" algn="l">
              <a:lnSpc>
                <a:spcPct val="100000"/>
              </a:lnSpc>
              <a:spcBef>
                <a:spcPts val="0"/>
              </a:spcBef>
              <a:spcAft>
                <a:spcPts val="0"/>
              </a:spcAft>
              <a:buSzPct val="100000"/>
              <a:buNone/>
            </a:pPr>
            <a:r>
              <a:rPr lang="zh-CN" altLang="en-US" sz="3000" b="1" spc="160" dirty="0">
                <a:solidFill>
                  <a:schemeClr val="accent1"/>
                </a:solidFill>
                <a:latin typeface="微软雅黑" panose="020B0503020204020204" charset="-122"/>
                <a:ea typeface="微软雅黑" panose="020B0503020204020204" charset="-122"/>
              </a:rPr>
              <a:t>一、正常工作时间电梯困人</a:t>
            </a:r>
            <a:endParaRPr lang="zh-CN" altLang="en-US" sz="3000" b="1" spc="160" dirty="0">
              <a:solidFill>
                <a:schemeClr val="accent1"/>
              </a:solidFill>
              <a:latin typeface="微软雅黑" panose="020B0503020204020204" charset="-122"/>
              <a:ea typeface="微软雅黑" panose="020B0503020204020204" charset="-122"/>
            </a:endParaRPr>
          </a:p>
        </p:txBody>
      </p:sp>
      <p:sp>
        <p:nvSpPr>
          <p:cNvPr id="6" name="Title 6"/>
          <p:cNvSpPr txBox="1"/>
          <p:nvPr>
            <p:custDataLst>
              <p:tags r:id="rId6"/>
            </p:custDataLst>
          </p:nvPr>
        </p:nvSpPr>
        <p:spPr>
          <a:xfrm>
            <a:off x="685768" y="2901991"/>
            <a:ext cx="3749040" cy="2607088"/>
          </a:xfrm>
          <a:prstGeom prst="rect">
            <a:avLst/>
          </a:prstGeom>
          <a:noFill/>
          <a:ln w="3175">
            <a:noFill/>
            <a:prstDash val="dash"/>
          </a:ln>
        </p:spPr>
        <p:txBody>
          <a:bodyPr wrap="square" lIns="47625" tIns="19050" rIns="47625" bIns="19050" anchor="t" anchorCtr="0">
            <a:norm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285750" lvl="0" indent="-285750" algn="l" fontAlgn="ctr">
              <a:lnSpc>
                <a:spcPct val="130000"/>
              </a:lnSpc>
              <a:spcBef>
                <a:spcPts val="1000"/>
              </a:spcBef>
              <a:spcAft>
                <a:spcPts val="0"/>
              </a:spcAft>
              <a:buSzPct val="100000"/>
              <a:buFont typeface="Wingdings" panose="05000000000000000000" charset="0"/>
              <a:buChar char="l"/>
            </a:pPr>
            <a:r>
              <a:rPr lang="zh-CN" altLang="en-US" sz="1800" spc="100" dirty="0">
                <a:ln w="3175">
                  <a:noFill/>
                  <a:prstDash val="dash"/>
                </a:ln>
                <a:solidFill>
                  <a:schemeClr val="dk1">
                    <a:lumMod val="75000"/>
                    <a:lumOff val="25000"/>
                  </a:schemeClr>
                </a:solidFill>
                <a:latin typeface="微软雅黑" panose="020B0503020204020204" charset="-122"/>
                <a:ea typeface="微软雅黑" panose="020B0503020204020204" charset="-122"/>
                <a:cs typeface="微软雅黑" panose="020B0503020204020204" charset="-122"/>
              </a:rPr>
              <a:t>监控中心获知电梯困人</a:t>
            </a:r>
            <a:endParaRPr lang="zh-CN" altLang="en-US" sz="1800" spc="100" dirty="0">
              <a:ln w="3175">
                <a:noFill/>
                <a:prstDash val="dash"/>
              </a:ln>
              <a:solidFill>
                <a:schemeClr val="dk1">
                  <a:lumMod val="75000"/>
                  <a:lumOff val="25000"/>
                </a:schemeClr>
              </a:solidFill>
              <a:latin typeface="微软雅黑" panose="020B0503020204020204" charset="-122"/>
              <a:ea typeface="微软雅黑" panose="020B0503020204020204" charset="-122"/>
              <a:cs typeface="微软雅黑" panose="020B0503020204020204" charset="-122"/>
            </a:endParaRPr>
          </a:p>
          <a:p>
            <a:pPr marL="285750" lvl="0" indent="-285750" algn="l" fontAlgn="ctr">
              <a:lnSpc>
                <a:spcPct val="130000"/>
              </a:lnSpc>
              <a:spcBef>
                <a:spcPts val="1000"/>
              </a:spcBef>
              <a:spcAft>
                <a:spcPts val="0"/>
              </a:spcAft>
              <a:buSzPct val="100000"/>
              <a:buFont typeface="Wingdings" panose="05000000000000000000" charset="0"/>
              <a:buChar char="l"/>
            </a:pPr>
            <a:r>
              <a:rPr lang="zh-CN" altLang="en-US" sz="1800" spc="100" dirty="0">
                <a:ln w="3175">
                  <a:noFill/>
                  <a:prstDash val="dash"/>
                </a:ln>
                <a:solidFill>
                  <a:schemeClr val="dk1">
                    <a:lumMod val="75000"/>
                    <a:lumOff val="25000"/>
                  </a:schemeClr>
                </a:solidFill>
                <a:latin typeface="微软雅黑" panose="020B0503020204020204" charset="-122"/>
                <a:ea typeface="微软雅黑" panose="020B0503020204020204" charset="-122"/>
                <a:cs typeface="微软雅黑" panose="020B0503020204020204" charset="-122"/>
              </a:rPr>
              <a:t>物业工作人员获知电梯困人</a:t>
            </a:r>
            <a:endParaRPr lang="zh-CN" altLang="en-US" sz="1800" spc="100" dirty="0">
              <a:ln w="3175">
                <a:noFill/>
                <a:prstDash val="dash"/>
              </a:ln>
              <a:solidFill>
                <a:schemeClr val="dk1">
                  <a:lumMod val="75000"/>
                  <a:lumOff val="25000"/>
                </a:schemeClr>
              </a:solidFill>
              <a:latin typeface="微软雅黑" panose="020B0503020204020204" charset="-122"/>
              <a:ea typeface="微软雅黑" panose="020B0503020204020204" charset="-122"/>
              <a:cs typeface="微软雅黑" panose="020B0503020204020204" charset="-122"/>
            </a:endParaRPr>
          </a:p>
          <a:p>
            <a:pPr marL="285750" lvl="0" indent="-285750" algn="l" fontAlgn="ctr">
              <a:lnSpc>
                <a:spcPct val="130000"/>
              </a:lnSpc>
              <a:spcBef>
                <a:spcPts val="1000"/>
              </a:spcBef>
              <a:spcAft>
                <a:spcPts val="0"/>
              </a:spcAft>
              <a:buSzPct val="100000"/>
              <a:buFont typeface="Wingdings" panose="05000000000000000000" charset="0"/>
              <a:buChar char="l"/>
            </a:pPr>
            <a:r>
              <a:rPr lang="zh-CN" altLang="en-US" sz="1800" spc="100" dirty="0">
                <a:ln w="3175">
                  <a:noFill/>
                  <a:prstDash val="dash"/>
                </a:ln>
                <a:solidFill>
                  <a:schemeClr val="dk1">
                    <a:lumMod val="75000"/>
                    <a:lumOff val="25000"/>
                  </a:schemeClr>
                </a:solidFill>
                <a:latin typeface="微软雅黑" panose="020B0503020204020204" charset="-122"/>
                <a:ea typeface="微软雅黑" panose="020B0503020204020204" charset="-122"/>
                <a:cs typeface="微软雅黑" panose="020B0503020204020204" charset="-122"/>
              </a:rPr>
              <a:t>商家或客户告知电梯困人</a:t>
            </a:r>
            <a:endParaRPr lang="zh-CN" altLang="en-US" sz="1800" spc="100" dirty="0">
              <a:ln w="3175">
                <a:noFill/>
                <a:prstDash val="dash"/>
              </a:ln>
              <a:solidFill>
                <a:schemeClr val="dk1">
                  <a:lumMod val="75000"/>
                  <a:lumOff val="25000"/>
                </a:schemeClr>
              </a:solidFill>
              <a:latin typeface="微软雅黑" panose="020B0503020204020204" charset="-122"/>
              <a:ea typeface="微软雅黑" panose="020B0503020204020204" charset="-122"/>
              <a:cs typeface="微软雅黑" panose="020B0503020204020204" charset="-122"/>
            </a:endParaRPr>
          </a:p>
          <a:p>
            <a:pPr marL="285750" lvl="0" indent="-285750" algn="l" fontAlgn="ctr">
              <a:lnSpc>
                <a:spcPct val="130000"/>
              </a:lnSpc>
              <a:spcBef>
                <a:spcPts val="1000"/>
              </a:spcBef>
              <a:spcAft>
                <a:spcPts val="0"/>
              </a:spcAft>
              <a:buSzPct val="100000"/>
              <a:buFont typeface="Wingdings" panose="05000000000000000000" charset="0"/>
              <a:buChar char="l"/>
            </a:pPr>
            <a:r>
              <a:rPr lang="zh-CN" altLang="en-US" sz="1800" spc="100" dirty="0">
                <a:ln w="3175">
                  <a:noFill/>
                  <a:prstDash val="dash"/>
                </a:ln>
                <a:solidFill>
                  <a:schemeClr val="dk1">
                    <a:lumMod val="75000"/>
                    <a:lumOff val="25000"/>
                  </a:schemeClr>
                </a:solidFill>
                <a:latin typeface="微软雅黑" panose="020B0503020204020204" charset="-122"/>
                <a:ea typeface="微软雅黑" panose="020B0503020204020204" charset="-122"/>
                <a:cs typeface="微软雅黑" panose="020B0503020204020204" charset="-122"/>
              </a:rPr>
              <a:t>访客告知物业电梯困人</a:t>
            </a:r>
            <a:endParaRPr lang="zh-CN" altLang="en-US" sz="1800" spc="100" dirty="0">
              <a:ln w="3175">
                <a:noFill/>
                <a:prstDash val="dash"/>
              </a:ln>
              <a:solidFill>
                <a:schemeClr val="dk1">
                  <a:lumMod val="75000"/>
                  <a:lumOff val="25000"/>
                </a:schemeClr>
              </a:solidFill>
              <a:latin typeface="微软雅黑" panose="020B0503020204020204" charset="-122"/>
              <a:ea typeface="微软雅黑" panose="020B0503020204020204" charset="-122"/>
              <a:cs typeface="微软雅黑" panose="020B0503020204020204" charset="-122"/>
            </a:endParaRPr>
          </a:p>
          <a:p>
            <a:pPr marL="285750" lvl="0" indent="-285750" algn="l" fontAlgn="ctr">
              <a:lnSpc>
                <a:spcPct val="130000"/>
              </a:lnSpc>
              <a:spcBef>
                <a:spcPts val="1000"/>
              </a:spcBef>
              <a:spcAft>
                <a:spcPts val="0"/>
              </a:spcAft>
              <a:buSzPct val="100000"/>
              <a:buFont typeface="Wingdings" panose="05000000000000000000" charset="0"/>
              <a:buChar char="l"/>
            </a:pPr>
            <a:r>
              <a:rPr lang="zh-CN" altLang="en-US" sz="1800" spc="100" dirty="0">
                <a:ln w="3175">
                  <a:noFill/>
                  <a:prstDash val="dash"/>
                </a:ln>
                <a:solidFill>
                  <a:schemeClr val="dk1">
                    <a:lumMod val="75000"/>
                    <a:lumOff val="25000"/>
                  </a:schemeClr>
                </a:solidFill>
                <a:latin typeface="微软雅黑" panose="020B0503020204020204" charset="-122"/>
                <a:ea typeface="微软雅黑" panose="020B0503020204020204" charset="-122"/>
                <a:cs typeface="微软雅黑" panose="020B0503020204020204" charset="-122"/>
              </a:rPr>
              <a:t>维修维保人员告知电梯困人</a:t>
            </a:r>
            <a:endParaRPr lang="zh-CN" altLang="en-US" sz="1800" spc="100" dirty="0">
              <a:ln w="3175">
                <a:noFill/>
                <a:prstDash val="dash"/>
              </a:ln>
              <a:solidFill>
                <a:schemeClr val="dk1">
                  <a:lumMod val="75000"/>
                  <a:lumOff val="25000"/>
                </a:schemeClr>
              </a:solidFill>
              <a:latin typeface="微软雅黑" panose="020B0503020204020204" charset="-122"/>
              <a:ea typeface="微软雅黑" panose="020B0503020204020204" charset="-122"/>
              <a:cs typeface="微软雅黑" panose="020B0503020204020204" charset="-122"/>
            </a:endParaRPr>
          </a:p>
        </p:txBody>
      </p:sp>
      <p:pic>
        <p:nvPicPr>
          <p:cNvPr id="7" name="图片 6"/>
          <p:cNvPicPr>
            <a:picLocks noChangeAspect="1"/>
          </p:cNvPicPr>
          <p:nvPr>
            <p:custDataLst>
              <p:tags r:id="rId7"/>
            </p:custDataLst>
          </p:nvPr>
        </p:nvPicPr>
        <p:blipFill rotWithShape="1">
          <a:blip r:embed="rId8"/>
          <a:srcRect t="8118" b="8118"/>
          <a:stretch>
            <a:fillRect/>
          </a:stretch>
        </p:blipFill>
        <p:spPr>
          <a:xfrm>
            <a:off x="5175263" y="1950434"/>
            <a:ext cx="3282967" cy="3364516"/>
          </a:xfrm>
          <a:custGeom>
            <a:avLst/>
            <a:gdLst/>
            <a:ahLst/>
            <a:cxnLst>
              <a:cxn ang="3">
                <a:pos x="hc" y="t"/>
              </a:cxn>
              <a:cxn ang="cd2">
                <a:pos x="l" y="vc"/>
              </a:cxn>
              <a:cxn ang="cd4">
                <a:pos x="hc" y="b"/>
              </a:cxn>
              <a:cxn ang="0">
                <a:pos x="r" y="vc"/>
              </a:cxn>
            </a:cxnLst>
            <a:rect l="l" t="t" r="r" b="b"/>
            <a:pathLst>
              <a:path w="6000" h="7920">
                <a:moveTo>
                  <a:pt x="0" y="0"/>
                </a:moveTo>
                <a:lnTo>
                  <a:pt x="6000" y="0"/>
                </a:lnTo>
                <a:lnTo>
                  <a:pt x="6000" y="7920"/>
                </a:lnTo>
                <a:lnTo>
                  <a:pt x="0" y="7920"/>
                </a:lnTo>
                <a:lnTo>
                  <a:pt x="0" y="0"/>
                </a:lnTo>
                <a:close/>
              </a:path>
            </a:pathLst>
          </a:custGeom>
        </p:spPr>
      </p:pic>
    </p:spTree>
    <p:custDataLst>
      <p:tags r:id="rId9"/>
    </p:custData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 name="矩形 9"/>
          <p:cNvSpPr/>
          <p:nvPr>
            <p:custDataLst>
              <p:tags r:id="rId1"/>
            </p:custDataLst>
          </p:nvPr>
        </p:nvSpPr>
        <p:spPr>
          <a:xfrm>
            <a:off x="0" y="-10800"/>
            <a:ext cx="9142200" cy="914400"/>
          </a:xfrm>
          <a:prstGeom prst="rect">
            <a:avLst/>
          </a:prstGeom>
          <a:solidFill>
            <a:schemeClr val="dk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solidFill>
                <a:schemeClr val="lt1"/>
              </a:solidFill>
              <a:latin typeface="微软雅黑" panose="020B0503020204020204" charset="-122"/>
              <a:ea typeface="微软雅黑" panose="020B0503020204020204" charset="-122"/>
            </a:endParaRPr>
          </a:p>
        </p:txBody>
      </p:sp>
      <p:pic>
        <p:nvPicPr>
          <p:cNvPr id="8" name="图片 7"/>
          <p:cNvPicPr>
            <a:picLocks noChangeAspect="1"/>
          </p:cNvPicPr>
          <p:nvPr>
            <p:custDataLst>
              <p:tags r:id="rId2"/>
            </p:custDataLst>
          </p:nvPr>
        </p:nvPicPr>
        <p:blipFill>
          <a:blip r:embed="rId3">
            <a:extLst>
              <a:ext uri="{28A0092B-C50C-407E-A947-70E740481C1C}">
                <a14:useLocalDpi xmlns:a14="http://schemas.microsoft.com/office/drawing/2010/main" val="0"/>
              </a:ext>
            </a:extLst>
          </a:blip>
          <a:stretch>
            <a:fillRect/>
          </a:stretch>
        </p:blipFill>
        <p:spPr>
          <a:xfrm>
            <a:off x="8602133" y="-10800"/>
            <a:ext cx="540068" cy="720090"/>
          </a:xfrm>
          <a:prstGeom prst="rect">
            <a:avLst/>
          </a:prstGeom>
        </p:spPr>
      </p:pic>
      <p:pic>
        <p:nvPicPr>
          <p:cNvPr id="4" name="图片 3"/>
          <p:cNvPicPr>
            <a:picLocks noChangeAspect="1"/>
          </p:cNvPicPr>
          <p:nvPr>
            <p:custDataLst>
              <p:tags r:id="rId4"/>
            </p:custDataLst>
          </p:nvPr>
        </p:nvPicPr>
        <p:blipFill>
          <a:blip r:embed="rId3">
            <a:extLst>
              <a:ext uri="{28A0092B-C50C-407E-A947-70E740481C1C}">
                <a14:useLocalDpi xmlns:a14="http://schemas.microsoft.com/office/drawing/2010/main" val="0"/>
              </a:ext>
            </a:extLst>
          </a:blip>
          <a:stretch>
            <a:fillRect/>
          </a:stretch>
        </p:blipFill>
        <p:spPr>
          <a:xfrm>
            <a:off x="0" y="6137910"/>
            <a:ext cx="540068" cy="720090"/>
          </a:xfrm>
          <a:prstGeom prst="rect">
            <a:avLst/>
          </a:prstGeom>
        </p:spPr>
      </p:pic>
      <p:sp>
        <p:nvSpPr>
          <p:cNvPr id="3" name="文本框 2"/>
          <p:cNvSpPr txBox="1"/>
          <p:nvPr>
            <p:custDataLst>
              <p:tags r:id="rId5"/>
            </p:custDataLst>
          </p:nvPr>
        </p:nvSpPr>
        <p:spPr>
          <a:xfrm>
            <a:off x="342867" y="228601"/>
            <a:ext cx="8458267" cy="457200"/>
          </a:xfrm>
          <a:prstGeom prst="rect">
            <a:avLst/>
          </a:prstGeom>
          <a:noFill/>
        </p:spPr>
        <p:txBody>
          <a:bodyPr wrap="square" lIns="47625" tIns="19050" rIns="47625" bIns="19050" rtlCol="0" anchor="ctr" anchorCtr="0">
            <a:normAutofit/>
          </a:bodyPr>
          <a:p>
            <a:pPr marL="0" indent="0" algn="l">
              <a:lnSpc>
                <a:spcPct val="100000"/>
              </a:lnSpc>
              <a:spcBef>
                <a:spcPts val="0"/>
              </a:spcBef>
              <a:spcAft>
                <a:spcPts val="0"/>
              </a:spcAft>
              <a:buSzPct val="100000"/>
              <a:buNone/>
            </a:pPr>
            <a:r>
              <a:rPr lang="zh-CN" altLang="en-US" sz="2400" b="1" spc="160" dirty="0">
                <a:solidFill>
                  <a:schemeClr val="accent1"/>
                </a:solidFill>
                <a:latin typeface="微软雅黑" panose="020B0503020204020204" charset="-122"/>
                <a:ea typeface="微软雅黑" panose="020B0503020204020204" charset="-122"/>
                <a:cs typeface="微软雅黑" panose="020B0503020204020204" charset="-122"/>
              </a:rPr>
              <a:t>安    管   部</a:t>
            </a:r>
            <a:endParaRPr lang="zh-CN" altLang="en-US" sz="2400" b="1" spc="160" dirty="0">
              <a:solidFill>
                <a:schemeClr val="accent1"/>
              </a:solidFill>
              <a:latin typeface="微软雅黑" panose="020B0503020204020204" charset="-122"/>
              <a:ea typeface="微软雅黑" panose="020B0503020204020204" charset="-122"/>
              <a:cs typeface="微软雅黑" panose="020B0503020204020204" charset="-122"/>
            </a:endParaRPr>
          </a:p>
        </p:txBody>
      </p:sp>
      <p:sp>
        <p:nvSpPr>
          <p:cNvPr id="6" name="Title 6"/>
          <p:cNvSpPr txBox="1"/>
          <p:nvPr>
            <p:custDataLst>
              <p:tags r:id="rId6"/>
            </p:custDataLst>
          </p:nvPr>
        </p:nvSpPr>
        <p:spPr>
          <a:xfrm>
            <a:off x="457114" y="2112414"/>
            <a:ext cx="8229771" cy="3544919"/>
          </a:xfrm>
          <a:prstGeom prst="rect">
            <a:avLst/>
          </a:prstGeom>
          <a:noFill/>
          <a:ln w="3175">
            <a:noFill/>
            <a:prstDash val="dash"/>
          </a:ln>
        </p:spPr>
        <p:txBody>
          <a:bodyPr wrap="square" lIns="47625" tIns="19050" rIns="47625" bIns="19050" anchor="ctr" anchorCtr="0">
            <a:norm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285750" lvl="0" indent="-285750" algn="l" fontAlgn="ctr">
              <a:lnSpc>
                <a:spcPct val="130000"/>
              </a:lnSpc>
              <a:spcBef>
                <a:spcPts val="1000"/>
              </a:spcBef>
              <a:spcAft>
                <a:spcPts val="0"/>
              </a:spcAft>
              <a:buSzPct val="100000"/>
              <a:buFont typeface="Wingdings" panose="05000000000000000000" charset="0"/>
              <a:buChar char="l"/>
            </a:pPr>
            <a:r>
              <a:rPr lang="zh-CN" altLang="zh-CN" sz="1500" spc="100" dirty="0">
                <a:ln w="3175">
                  <a:noFill/>
                  <a:prstDash val="dash"/>
                </a:ln>
                <a:solidFill>
                  <a:schemeClr val="dk1">
                    <a:lumMod val="75000"/>
                    <a:lumOff val="25000"/>
                  </a:schemeClr>
                </a:solidFill>
                <a:latin typeface="微软雅黑" panose="020B0503020204020204" charset="-122"/>
                <a:ea typeface="微软雅黑" panose="020B0503020204020204" charset="-122"/>
                <a:cs typeface="微软雅黑" panose="020B0503020204020204" charset="-122"/>
              </a:rPr>
              <a:t>消防监控中心值班员通过监控画面、电梯对讲及大堂值班岗信息，获得电梯故障困人信息。</a:t>
            </a:r>
            <a:endParaRPr lang="zh-CN" altLang="zh-CN" sz="1500" spc="100" dirty="0">
              <a:ln w="3175">
                <a:noFill/>
                <a:prstDash val="dash"/>
              </a:ln>
              <a:solidFill>
                <a:schemeClr val="dk1">
                  <a:lumMod val="75000"/>
                  <a:lumOff val="25000"/>
                </a:schemeClr>
              </a:solidFill>
              <a:latin typeface="微软雅黑" panose="020B0503020204020204" charset="-122"/>
              <a:ea typeface="微软雅黑" panose="020B0503020204020204" charset="-122"/>
              <a:cs typeface="微软雅黑" panose="020B0503020204020204" charset="-122"/>
            </a:endParaRPr>
          </a:p>
          <a:p>
            <a:pPr marL="285750" lvl="0" indent="-285750" algn="l" fontAlgn="ctr">
              <a:lnSpc>
                <a:spcPct val="130000"/>
              </a:lnSpc>
              <a:spcBef>
                <a:spcPts val="1000"/>
              </a:spcBef>
              <a:spcAft>
                <a:spcPts val="0"/>
              </a:spcAft>
              <a:buSzPct val="100000"/>
              <a:buFont typeface="Wingdings" panose="05000000000000000000" charset="0"/>
              <a:buChar char="l"/>
            </a:pPr>
            <a:r>
              <a:rPr lang="zh-CN" altLang="zh-CN" sz="1500" spc="100" dirty="0">
                <a:ln w="3175">
                  <a:noFill/>
                  <a:prstDash val="dash"/>
                </a:ln>
                <a:solidFill>
                  <a:schemeClr val="dk1">
                    <a:lumMod val="75000"/>
                    <a:lumOff val="25000"/>
                  </a:schemeClr>
                </a:solidFill>
                <a:latin typeface="微软雅黑" panose="020B0503020204020204" charset="-122"/>
                <a:ea typeface="微软雅黑" panose="020B0503020204020204" charset="-122"/>
                <a:cs typeface="微软雅黑" panose="020B0503020204020204" charset="-122"/>
              </a:rPr>
              <a:t>消防监控中心值班员将电梯困人情况立即通知客服前台、当值班长、电梯维保公司和工程部，并在《值班记录表》上记录故障时间、被困人员数量。</a:t>
            </a:r>
            <a:endParaRPr lang="zh-CN" altLang="zh-CN" sz="1500" spc="100" dirty="0">
              <a:ln w="3175">
                <a:noFill/>
                <a:prstDash val="dash"/>
              </a:ln>
              <a:solidFill>
                <a:schemeClr val="dk1">
                  <a:lumMod val="75000"/>
                  <a:lumOff val="25000"/>
                </a:schemeClr>
              </a:solidFill>
              <a:latin typeface="微软雅黑" panose="020B0503020204020204" charset="-122"/>
              <a:ea typeface="微软雅黑" panose="020B0503020204020204" charset="-122"/>
              <a:cs typeface="微软雅黑" panose="020B0503020204020204" charset="-122"/>
            </a:endParaRPr>
          </a:p>
          <a:p>
            <a:pPr marL="285750" lvl="0" indent="-285750" algn="l" fontAlgn="ctr">
              <a:lnSpc>
                <a:spcPct val="130000"/>
              </a:lnSpc>
              <a:spcBef>
                <a:spcPts val="1000"/>
              </a:spcBef>
              <a:spcAft>
                <a:spcPts val="0"/>
              </a:spcAft>
              <a:buSzPct val="100000"/>
              <a:buFont typeface="Wingdings" panose="05000000000000000000" charset="0"/>
              <a:buChar char="l"/>
            </a:pPr>
            <a:r>
              <a:rPr lang="zh-CN" altLang="zh-CN" sz="1500" spc="100" dirty="0">
                <a:ln w="3175">
                  <a:noFill/>
                  <a:prstDash val="dash"/>
                </a:ln>
                <a:solidFill>
                  <a:schemeClr val="dk1">
                    <a:lumMod val="75000"/>
                    <a:lumOff val="25000"/>
                  </a:schemeClr>
                </a:solidFill>
                <a:latin typeface="微软雅黑" panose="020B0503020204020204" charset="-122"/>
                <a:ea typeface="微软雅黑" panose="020B0503020204020204" charset="-122"/>
                <a:cs typeface="微软雅黑" panose="020B0503020204020204" charset="-122"/>
              </a:rPr>
              <a:t>值班班长接到信息应立即赶到现场，到达现场后询问有关情况，同时在现场协助工程部维修人员，及电梯公司维保人员解救工作。</a:t>
            </a:r>
            <a:endParaRPr lang="zh-CN" altLang="zh-CN" sz="1500" spc="100" dirty="0">
              <a:ln w="3175">
                <a:noFill/>
                <a:prstDash val="dash"/>
              </a:ln>
              <a:solidFill>
                <a:schemeClr val="dk1">
                  <a:lumMod val="75000"/>
                  <a:lumOff val="25000"/>
                </a:schemeClr>
              </a:solidFill>
              <a:latin typeface="微软雅黑" panose="020B0503020204020204" charset="-122"/>
              <a:ea typeface="微软雅黑" panose="020B0503020204020204" charset="-122"/>
              <a:cs typeface="微软雅黑" panose="020B0503020204020204" charset="-122"/>
            </a:endParaRPr>
          </a:p>
          <a:p>
            <a:pPr marL="285750" lvl="0" indent="-285750" algn="l" fontAlgn="ctr">
              <a:lnSpc>
                <a:spcPct val="130000"/>
              </a:lnSpc>
              <a:spcBef>
                <a:spcPts val="1000"/>
              </a:spcBef>
              <a:spcAft>
                <a:spcPts val="0"/>
              </a:spcAft>
              <a:buSzPct val="100000"/>
              <a:buFont typeface="Wingdings" panose="05000000000000000000" charset="0"/>
              <a:buChar char="l"/>
            </a:pPr>
            <a:r>
              <a:rPr lang="zh-CN" altLang="zh-CN" sz="1500" spc="100" dirty="0">
                <a:ln w="3175">
                  <a:noFill/>
                  <a:prstDash val="dash"/>
                </a:ln>
                <a:solidFill>
                  <a:schemeClr val="dk1">
                    <a:lumMod val="75000"/>
                    <a:lumOff val="25000"/>
                  </a:schemeClr>
                </a:solidFill>
                <a:latin typeface="微软雅黑" panose="020B0503020204020204" charset="-122"/>
                <a:ea typeface="微软雅黑" panose="020B0503020204020204" charset="-122"/>
                <a:cs typeface="微软雅黑" panose="020B0503020204020204" charset="-122"/>
              </a:rPr>
              <a:t>消防监控中心值班员使用电梯对讲对被困人员进行安抚，告知不要紧张，维修人员正在进行处理，同时告知切勿强扒或撞击电梯门，如发现轿门在半开状态时，通知乘客把门关闭，然后不要靠近轿门，值班员需保持与被困人员进行通话与安抚。 </a:t>
            </a:r>
            <a:endParaRPr lang="zh-CN" altLang="zh-CN" sz="1500" spc="100" dirty="0">
              <a:ln w="3175">
                <a:noFill/>
                <a:prstDash val="dash"/>
              </a:ln>
              <a:solidFill>
                <a:schemeClr val="dk1">
                  <a:lumMod val="75000"/>
                  <a:lumOff val="25000"/>
                </a:schemeClr>
              </a:solidFill>
              <a:latin typeface="微软雅黑" panose="020B0503020204020204" charset="-122"/>
              <a:ea typeface="微软雅黑" panose="020B0503020204020204" charset="-122"/>
              <a:cs typeface="微软雅黑" panose="020B0503020204020204" charset="-122"/>
            </a:endParaRPr>
          </a:p>
          <a:p>
            <a:pPr marL="285750" lvl="0" indent="-285750" algn="l" fontAlgn="ctr">
              <a:lnSpc>
                <a:spcPct val="130000"/>
              </a:lnSpc>
              <a:spcBef>
                <a:spcPts val="1000"/>
              </a:spcBef>
              <a:spcAft>
                <a:spcPts val="0"/>
              </a:spcAft>
              <a:buSzPct val="100000"/>
              <a:buFont typeface="Wingdings" panose="05000000000000000000" charset="0"/>
              <a:buChar char="l"/>
            </a:pPr>
            <a:r>
              <a:rPr lang="zh-CN" altLang="zh-CN" sz="1500" spc="100" dirty="0">
                <a:ln w="3175">
                  <a:noFill/>
                  <a:prstDash val="dash"/>
                </a:ln>
                <a:solidFill>
                  <a:schemeClr val="dk1">
                    <a:lumMod val="75000"/>
                    <a:lumOff val="25000"/>
                  </a:schemeClr>
                </a:solidFill>
                <a:latin typeface="微软雅黑" panose="020B0503020204020204" charset="-122"/>
                <a:ea typeface="微软雅黑" panose="020B0503020204020204" charset="-122"/>
                <a:cs typeface="微软雅黑" panose="020B0503020204020204" charset="-122"/>
              </a:rPr>
              <a:t>消防监控中心值班员在《安防员值班记录表》上记录电梯困人发生时间与解救时间。</a:t>
            </a:r>
            <a:endParaRPr lang="zh-CN" altLang="zh-CN" sz="1500" spc="100" dirty="0">
              <a:ln w="3175">
                <a:noFill/>
                <a:prstDash val="dash"/>
              </a:ln>
              <a:solidFill>
                <a:schemeClr val="dk1">
                  <a:lumMod val="75000"/>
                  <a:lumOff val="25000"/>
                </a:schemeClr>
              </a:solidFill>
              <a:latin typeface="微软雅黑" panose="020B0503020204020204" charset="-122"/>
              <a:ea typeface="微软雅黑" panose="020B0503020204020204" charset="-122"/>
              <a:cs typeface="微软雅黑" panose="020B0503020204020204" charset="-122"/>
            </a:endParaRPr>
          </a:p>
        </p:txBody>
      </p:sp>
    </p:spTree>
    <p:custDataLst>
      <p:tags r:id="rId7"/>
    </p:custDataLst>
  </p:cSld>
  <p:clrMapOvr>
    <a:overrideClrMapping bg1="dk1" tx1="lt1" bg2="dk2" tx2="lt2" accent1="accent1" accent2="accent2" accent3="accent3" accent4="accent4" accent5="accent5" accent6="accent6" hlink="hlink" folHlink="folHlink"/>
  </p:clrMapOvr>
  <p:transition spd="slow">
    <p:push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7" name="图片 6"/>
          <p:cNvPicPr>
            <a:picLocks noChangeAspect="1"/>
          </p:cNvPicPr>
          <p:nvPr>
            <p:custDataLst>
              <p:tags r:id="rId1"/>
            </p:custDataLst>
          </p:nvPr>
        </p:nvPicPr>
        <p:blipFill>
          <a:blip r:embed="rId2">
            <a:extLst>
              <a:ext uri="{28A0092B-C50C-407E-A947-70E740481C1C}">
                <a14:useLocalDpi xmlns:a14="http://schemas.microsoft.com/office/drawing/2010/main" val="0"/>
              </a:ext>
            </a:extLst>
          </a:blip>
          <a:stretch>
            <a:fillRect/>
          </a:stretch>
        </p:blipFill>
        <p:spPr>
          <a:xfrm>
            <a:off x="0" y="6137910"/>
            <a:ext cx="540068" cy="720090"/>
          </a:xfrm>
          <a:prstGeom prst="rect">
            <a:avLst/>
          </a:prstGeom>
        </p:spPr>
      </p:pic>
      <p:pic>
        <p:nvPicPr>
          <p:cNvPr id="6" name="图片 5"/>
          <p:cNvPicPr>
            <a:picLocks noChangeAspect="1"/>
          </p:cNvPicPr>
          <p:nvPr>
            <p:custDataLst>
              <p:tags r:id="rId3"/>
            </p:custDataLst>
          </p:nvPr>
        </p:nvPicPr>
        <p:blipFill>
          <a:blip r:embed="rId2">
            <a:extLst>
              <a:ext uri="{28A0092B-C50C-407E-A947-70E740481C1C}">
                <a14:useLocalDpi xmlns:a14="http://schemas.microsoft.com/office/drawing/2010/main" val="0"/>
              </a:ext>
            </a:extLst>
          </a:blip>
          <a:stretch>
            <a:fillRect/>
          </a:stretch>
        </p:blipFill>
        <p:spPr>
          <a:xfrm>
            <a:off x="8603932" y="0"/>
            <a:ext cx="540068" cy="720090"/>
          </a:xfrm>
          <a:prstGeom prst="rect">
            <a:avLst/>
          </a:prstGeom>
        </p:spPr>
      </p:pic>
      <p:cxnSp>
        <p:nvCxnSpPr>
          <p:cNvPr id="2" name="直接连接符 1"/>
          <p:cNvCxnSpPr/>
          <p:nvPr>
            <p:custDataLst>
              <p:tags r:id="rId4"/>
            </p:custDataLst>
          </p:nvPr>
        </p:nvCxnSpPr>
        <p:spPr>
          <a:xfrm rot="5400000" flipH="1">
            <a:off x="7058263" y="317"/>
            <a:ext cx="2747645" cy="2085975"/>
          </a:xfrm>
          <a:prstGeom prst="line">
            <a:avLst/>
          </a:prstGeom>
          <a:ln w="9525" cmpd="sng">
            <a:solidFill>
              <a:schemeClr val="lt1">
                <a:lumMod val="75000"/>
              </a:schemeClr>
            </a:solidFill>
            <a:prstDash val="dash"/>
          </a:ln>
        </p:spPr>
        <p:style>
          <a:lnRef idx="1">
            <a:schemeClr val="accent1"/>
          </a:lnRef>
          <a:fillRef idx="0">
            <a:schemeClr val="accent1"/>
          </a:fillRef>
          <a:effectRef idx="0">
            <a:schemeClr val="accent1"/>
          </a:effectRef>
          <a:fontRef idx="minor">
            <a:schemeClr val="tx1"/>
          </a:fontRef>
        </p:style>
      </p:cxnSp>
      <p:sp>
        <p:nvSpPr>
          <p:cNvPr id="3" name="直角三角形 2"/>
          <p:cNvSpPr/>
          <p:nvPr>
            <p:custDataLst>
              <p:tags r:id="rId5"/>
            </p:custDataLst>
          </p:nvPr>
        </p:nvSpPr>
        <p:spPr>
          <a:xfrm flipH="1" flipV="1">
            <a:off x="7442359" y="635"/>
            <a:ext cx="1701641" cy="2284730"/>
          </a:xfrm>
          <a:prstGeom prst="rtTriangle">
            <a:avLst/>
          </a:prstGeom>
          <a:solidFill>
            <a:schemeClr val="lt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lt1"/>
              </a:solidFill>
              <a:latin typeface="微软雅黑" panose="020B0503020204020204" charset="-122"/>
              <a:ea typeface="微软雅黑" panose="020B0503020204020204" charset="-122"/>
            </a:endParaRPr>
          </a:p>
        </p:txBody>
      </p:sp>
      <p:sp>
        <p:nvSpPr>
          <p:cNvPr id="8" name="直角三角形 7"/>
          <p:cNvSpPr/>
          <p:nvPr>
            <p:custDataLst>
              <p:tags r:id="rId6"/>
            </p:custDataLst>
          </p:nvPr>
        </p:nvSpPr>
        <p:spPr>
          <a:xfrm>
            <a:off x="0" y="5401945"/>
            <a:ext cx="1094899" cy="1456055"/>
          </a:xfrm>
          <a:prstGeom prst="rtTriangle">
            <a:avLst/>
          </a:prstGeom>
          <a:solidFill>
            <a:schemeClr val="lt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lt1"/>
              </a:solidFill>
              <a:latin typeface="微软雅黑" panose="020B0503020204020204" charset="-122"/>
              <a:ea typeface="微软雅黑" panose="020B0503020204020204" charset="-122"/>
            </a:endParaRPr>
          </a:p>
        </p:txBody>
      </p:sp>
      <p:cxnSp>
        <p:nvCxnSpPr>
          <p:cNvPr id="12" name="直接连接符 11"/>
          <p:cNvCxnSpPr/>
          <p:nvPr>
            <p:custDataLst>
              <p:tags r:id="rId7"/>
            </p:custDataLst>
          </p:nvPr>
        </p:nvCxnSpPr>
        <p:spPr>
          <a:xfrm flipH="1" flipV="1">
            <a:off x="7620" y="4983480"/>
            <a:ext cx="1485424" cy="1905000"/>
          </a:xfrm>
          <a:prstGeom prst="line">
            <a:avLst/>
          </a:prstGeom>
          <a:ln w="12700">
            <a:solidFill>
              <a:schemeClr val="lt1">
                <a:lumMod val="75000"/>
              </a:schemeClr>
            </a:solidFill>
            <a:prstDash val="dash"/>
          </a:ln>
        </p:spPr>
        <p:style>
          <a:lnRef idx="1">
            <a:schemeClr val="accent1"/>
          </a:lnRef>
          <a:fillRef idx="0">
            <a:schemeClr val="accent1"/>
          </a:fillRef>
          <a:effectRef idx="0">
            <a:schemeClr val="accent1"/>
          </a:effectRef>
          <a:fontRef idx="minor">
            <a:schemeClr val="tx1"/>
          </a:fontRef>
        </p:style>
      </p:cxnSp>
      <p:sp>
        <p:nvSpPr>
          <p:cNvPr id="13" name="Object 901"/>
          <p:cNvSpPr txBox="1"/>
          <p:nvPr>
            <p:custDataLst>
              <p:tags r:id="rId8"/>
            </p:custDataLst>
          </p:nvPr>
        </p:nvSpPr>
        <p:spPr>
          <a:xfrm>
            <a:off x="457172" y="703539"/>
            <a:ext cx="8229657" cy="564356"/>
          </a:xfrm>
          <a:prstGeom prst="rect">
            <a:avLst/>
          </a:prstGeom>
        </p:spPr>
        <p:txBody>
          <a:bodyPr vert="horz" lIns="47625" tIns="19050" rIns="47625" bIns="19050" rtlCol="0" anchor="b" anchorCtr="0">
            <a:normAutofit lnSpcReduction="10000"/>
          </a:bodyPr>
          <a:p>
            <a:pPr marL="0" indent="0" algn="ctr" fontAlgn="auto">
              <a:lnSpc>
                <a:spcPct val="100000"/>
              </a:lnSpc>
              <a:spcBef>
                <a:spcPts val="0"/>
              </a:spcBef>
              <a:spcAft>
                <a:spcPts val="0"/>
              </a:spcAft>
              <a:buSzPct val="100000"/>
              <a:buNone/>
            </a:pPr>
            <a:r>
              <a:rPr lang="zh-CN" altLang="en-US" sz="3200" b="1" i="0" spc="320" dirty="0">
                <a:solidFill>
                  <a:schemeClr val="accent1"/>
                </a:solidFill>
                <a:latin typeface="微软雅黑" panose="020B0503020204020204" charset="-122"/>
                <a:ea typeface="微软雅黑" panose="020B0503020204020204" charset="-122"/>
                <a:cs typeface="微软雅黑" panose="020B0503020204020204" charset="-122"/>
              </a:rPr>
              <a:t>客   服   部</a:t>
            </a:r>
            <a:endParaRPr lang="zh-CN" altLang="en-US" sz="3200" b="1" i="0" spc="320" dirty="0">
              <a:solidFill>
                <a:schemeClr val="accent1"/>
              </a:solidFill>
              <a:latin typeface="微软雅黑" panose="020B0503020204020204" charset="-122"/>
              <a:ea typeface="微软雅黑" panose="020B0503020204020204" charset="-122"/>
              <a:cs typeface="微软雅黑" panose="020B0503020204020204" charset="-122"/>
            </a:endParaRPr>
          </a:p>
        </p:txBody>
      </p:sp>
      <p:sp>
        <p:nvSpPr>
          <p:cNvPr id="14" name="Object 902"/>
          <p:cNvSpPr txBox="1"/>
          <p:nvPr>
            <p:custDataLst>
              <p:tags r:id="rId9"/>
            </p:custDataLst>
          </p:nvPr>
        </p:nvSpPr>
        <p:spPr>
          <a:xfrm>
            <a:off x="457172" y="1442678"/>
            <a:ext cx="8229657" cy="331946"/>
          </a:xfrm>
          <a:prstGeom prst="rect">
            <a:avLst/>
          </a:prstGeom>
        </p:spPr>
        <p:txBody>
          <a:bodyPr vert="horz" lIns="47625" tIns="19050" rIns="47625" bIns="19050" rtlCol="0" anchor="t" anchorCtr="0">
            <a:normAutofit/>
          </a:bodyPr>
          <a:p>
            <a:pPr marL="0" indent="0" algn="ctr" fontAlgn="auto">
              <a:lnSpc>
                <a:spcPct val="100000"/>
              </a:lnSpc>
              <a:spcBef>
                <a:spcPts val="0"/>
              </a:spcBef>
              <a:spcAft>
                <a:spcPts val="0"/>
              </a:spcAft>
              <a:buSzPct val="100000"/>
              <a:buNone/>
            </a:pPr>
            <a:r>
              <a:rPr lang="zh-CN" altLang="zh-CN" sz="1000" spc="80" dirty="0">
                <a:solidFill>
                  <a:schemeClr val="dk1"/>
                </a:solidFill>
                <a:latin typeface="微软雅黑" panose="020B0503020204020204" charset="-122"/>
                <a:ea typeface="微软雅黑" panose="020B0503020204020204" charset="-122"/>
                <a:cs typeface="微软雅黑" panose="020B0503020204020204" charset="-122"/>
              </a:rPr>
              <a:t>客服前台接到电梯困人信息后，做好对客服务的同时，及时在大堂摆放“暂停服务牌”，并在《信息沟通记录表》上进行记录； </a:t>
            </a:r>
            <a:endParaRPr lang="zh-CN" altLang="zh-CN" sz="1000" spc="80" dirty="0">
              <a:solidFill>
                <a:schemeClr val="dk1"/>
              </a:solidFill>
              <a:latin typeface="微软雅黑" panose="020B0503020204020204" charset="-122"/>
              <a:ea typeface="微软雅黑" panose="020B0503020204020204" charset="-122"/>
              <a:cs typeface="微软雅黑" panose="020B0503020204020204" charset="-122"/>
            </a:endParaRPr>
          </a:p>
        </p:txBody>
      </p:sp>
      <p:sp>
        <p:nvSpPr>
          <p:cNvPr id="15" name="Title 6"/>
          <p:cNvSpPr txBox="1"/>
          <p:nvPr>
            <p:custDataLst>
              <p:tags r:id="rId10"/>
            </p:custDataLst>
          </p:nvPr>
        </p:nvSpPr>
        <p:spPr>
          <a:xfrm>
            <a:off x="971550" y="2574288"/>
            <a:ext cx="7200900" cy="3107342"/>
          </a:xfrm>
          <a:prstGeom prst="rect">
            <a:avLst/>
          </a:prstGeom>
          <a:noFill/>
          <a:ln w="3175">
            <a:noFill/>
            <a:prstDash val="dash"/>
          </a:ln>
        </p:spPr>
        <p:txBody>
          <a:bodyPr wrap="square" lIns="47625" tIns="19050" rIns="47625" bIns="19050" anchor="ctr" anchorCtr="0">
            <a:no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285750" lvl="0" indent="-285750" algn="l" fontAlgn="ctr">
              <a:lnSpc>
                <a:spcPct val="130000"/>
              </a:lnSpc>
              <a:spcBef>
                <a:spcPts val="1000"/>
              </a:spcBef>
              <a:spcAft>
                <a:spcPts val="0"/>
              </a:spcAft>
              <a:buSzPct val="100000"/>
              <a:buFont typeface="Wingdings" panose="05000000000000000000" charset="0"/>
              <a:buChar char="l"/>
            </a:pPr>
            <a:r>
              <a:rPr lang="zh-CN" altLang="zh-CN" sz="1700" spc="100" dirty="0">
                <a:ln w="3175">
                  <a:noFill/>
                  <a:prstDash val="dash"/>
                </a:ln>
                <a:solidFill>
                  <a:schemeClr val="dk1">
                    <a:lumMod val="75000"/>
                    <a:lumOff val="25000"/>
                  </a:schemeClr>
                </a:solidFill>
                <a:latin typeface="微软雅黑" panose="020B0503020204020204" charset="-122"/>
                <a:ea typeface="微软雅黑" panose="020B0503020204020204" charset="-122"/>
                <a:cs typeface="微软雅黑" panose="020B0503020204020204" charset="-122"/>
              </a:rPr>
              <a:t>通知客服主管赶赴现场进行安抚（安抚内容包括咨询被困人姓名、楼层、单元号）， 如客服主管无法赶赴现场，由客服助理代替，客服助理无法赶赴现场则由前台客服顶替并向物业经理报告有关事项。 </a:t>
            </a:r>
            <a:endParaRPr lang="zh-CN" altLang="zh-CN" sz="1700" spc="100" dirty="0">
              <a:ln w="3175">
                <a:noFill/>
                <a:prstDash val="dash"/>
              </a:ln>
              <a:solidFill>
                <a:schemeClr val="dk1">
                  <a:lumMod val="75000"/>
                  <a:lumOff val="25000"/>
                </a:schemeClr>
              </a:solidFill>
              <a:latin typeface="微软雅黑" panose="020B0503020204020204" charset="-122"/>
              <a:ea typeface="微软雅黑" panose="020B0503020204020204" charset="-122"/>
              <a:cs typeface="微软雅黑" panose="020B0503020204020204" charset="-122"/>
            </a:endParaRPr>
          </a:p>
          <a:p>
            <a:pPr marL="285750" lvl="0" indent="-285750" algn="l" fontAlgn="ctr">
              <a:lnSpc>
                <a:spcPct val="130000"/>
              </a:lnSpc>
              <a:spcBef>
                <a:spcPts val="1000"/>
              </a:spcBef>
              <a:spcAft>
                <a:spcPts val="0"/>
              </a:spcAft>
              <a:buSzPct val="100000"/>
              <a:buFont typeface="Wingdings" panose="05000000000000000000" charset="0"/>
              <a:buChar char="l"/>
            </a:pPr>
            <a:r>
              <a:rPr lang="zh-CN" altLang="zh-CN" sz="1700" spc="100" dirty="0">
                <a:ln w="3175">
                  <a:noFill/>
                  <a:prstDash val="dash"/>
                </a:ln>
                <a:solidFill>
                  <a:schemeClr val="dk1">
                    <a:lumMod val="75000"/>
                    <a:lumOff val="25000"/>
                  </a:schemeClr>
                </a:solidFill>
                <a:latin typeface="微软雅黑" panose="020B0503020204020204" charset="-122"/>
                <a:ea typeface="微软雅黑" panose="020B0503020204020204" charset="-122"/>
                <a:cs typeface="微软雅黑" panose="020B0503020204020204" charset="-122"/>
              </a:rPr>
              <a:t>解救被困人员后，客服主管应对被困人员进行真诚致歉，如果出现其它异常情况应及时拨打 120 进行急救。</a:t>
            </a:r>
            <a:endParaRPr lang="zh-CN" altLang="zh-CN" sz="1700" spc="100" dirty="0">
              <a:ln w="3175">
                <a:noFill/>
                <a:prstDash val="dash"/>
              </a:ln>
              <a:solidFill>
                <a:schemeClr val="dk1">
                  <a:lumMod val="75000"/>
                  <a:lumOff val="25000"/>
                </a:schemeClr>
              </a:solidFill>
              <a:latin typeface="微软雅黑" panose="020B0503020204020204" charset="-122"/>
              <a:ea typeface="微软雅黑" panose="020B0503020204020204" charset="-122"/>
              <a:cs typeface="微软雅黑" panose="020B0503020204020204" charset="-122"/>
            </a:endParaRPr>
          </a:p>
          <a:p>
            <a:pPr marL="285750" lvl="0" indent="-285750" algn="l" fontAlgn="ctr">
              <a:lnSpc>
                <a:spcPct val="130000"/>
              </a:lnSpc>
              <a:spcBef>
                <a:spcPts val="1000"/>
              </a:spcBef>
              <a:spcAft>
                <a:spcPts val="0"/>
              </a:spcAft>
              <a:buSzPct val="100000"/>
              <a:buFont typeface="Wingdings" panose="05000000000000000000" charset="0"/>
              <a:buChar char="l"/>
            </a:pPr>
            <a:r>
              <a:rPr lang="zh-CN" altLang="zh-CN" sz="1700" spc="100" dirty="0">
                <a:ln w="3175">
                  <a:noFill/>
                  <a:prstDash val="dash"/>
                </a:ln>
                <a:solidFill>
                  <a:schemeClr val="dk1">
                    <a:lumMod val="75000"/>
                    <a:lumOff val="25000"/>
                  </a:schemeClr>
                </a:solidFill>
                <a:latin typeface="微软雅黑" panose="020B0503020204020204" charset="-122"/>
                <a:ea typeface="微软雅黑" panose="020B0503020204020204" charset="-122"/>
                <a:cs typeface="微软雅黑" panose="020B0503020204020204" charset="-122"/>
              </a:rPr>
              <a:t>次日由物业服务中心物业经理、客服主管进行上门回访，安抚受困客户。</a:t>
            </a:r>
            <a:endParaRPr lang="zh-CN" altLang="zh-CN" sz="1700" spc="100" dirty="0">
              <a:ln w="3175">
                <a:noFill/>
                <a:prstDash val="dash"/>
              </a:ln>
              <a:solidFill>
                <a:schemeClr val="dk1">
                  <a:lumMod val="75000"/>
                  <a:lumOff val="25000"/>
                </a:schemeClr>
              </a:solidFill>
              <a:latin typeface="微软雅黑" panose="020B0503020204020204" charset="-122"/>
              <a:ea typeface="微软雅黑" panose="020B0503020204020204" charset="-122"/>
              <a:cs typeface="微软雅黑" panose="020B0503020204020204" charset="-122"/>
            </a:endParaRPr>
          </a:p>
        </p:txBody>
      </p:sp>
    </p:spTree>
    <p:custDataLst>
      <p:tags r:id="rId11"/>
    </p:custData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 name="矩形 9"/>
          <p:cNvSpPr/>
          <p:nvPr>
            <p:custDataLst>
              <p:tags r:id="rId1"/>
            </p:custDataLst>
          </p:nvPr>
        </p:nvSpPr>
        <p:spPr>
          <a:xfrm>
            <a:off x="0" y="-10800"/>
            <a:ext cx="3620691" cy="6868795"/>
          </a:xfrm>
          <a:prstGeom prst="rect">
            <a:avLst/>
          </a:prstGeom>
          <a:solidFill>
            <a:schemeClr val="dk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solidFill>
                <a:schemeClr val="lt1"/>
              </a:solidFill>
              <a:latin typeface="微软雅黑" panose="020B0503020204020204" charset="-122"/>
              <a:ea typeface="微软雅黑" panose="020B0503020204020204" charset="-122"/>
            </a:endParaRPr>
          </a:p>
        </p:txBody>
      </p:sp>
      <p:pic>
        <p:nvPicPr>
          <p:cNvPr id="3" name="图片 2"/>
          <p:cNvPicPr>
            <a:picLocks noChangeAspect="1"/>
          </p:cNvPicPr>
          <p:nvPr>
            <p:custDataLst>
              <p:tags r:id="rId2"/>
            </p:custDataLst>
          </p:nvPr>
        </p:nvPicPr>
        <p:blipFill>
          <a:blip r:embed="rId3">
            <a:extLst>
              <a:ext uri="{28A0092B-C50C-407E-A947-70E740481C1C}">
                <a14:useLocalDpi xmlns:a14="http://schemas.microsoft.com/office/drawing/2010/main" val="0"/>
              </a:ext>
            </a:extLst>
          </a:blip>
          <a:stretch>
            <a:fillRect/>
          </a:stretch>
        </p:blipFill>
        <p:spPr>
          <a:xfrm>
            <a:off x="0" y="-10800"/>
            <a:ext cx="540068" cy="720090"/>
          </a:xfrm>
          <a:prstGeom prst="rect">
            <a:avLst/>
          </a:prstGeom>
        </p:spPr>
      </p:pic>
      <p:pic>
        <p:nvPicPr>
          <p:cNvPr id="6" name="图片 5"/>
          <p:cNvPicPr>
            <a:picLocks noChangeAspect="1"/>
          </p:cNvPicPr>
          <p:nvPr>
            <p:custDataLst>
              <p:tags r:id="rId4"/>
            </p:custDataLst>
          </p:nvPr>
        </p:nvPicPr>
        <p:blipFill>
          <a:blip r:embed="rId3">
            <a:extLst>
              <a:ext uri="{28A0092B-C50C-407E-A947-70E740481C1C}">
                <a14:useLocalDpi xmlns:a14="http://schemas.microsoft.com/office/drawing/2010/main" val="0"/>
              </a:ext>
            </a:extLst>
          </a:blip>
          <a:stretch>
            <a:fillRect/>
          </a:stretch>
        </p:blipFill>
        <p:spPr>
          <a:xfrm>
            <a:off x="8603932" y="6137910"/>
            <a:ext cx="540068" cy="720090"/>
          </a:xfrm>
          <a:prstGeom prst="rect">
            <a:avLst/>
          </a:prstGeom>
        </p:spPr>
      </p:pic>
      <p:cxnSp>
        <p:nvCxnSpPr>
          <p:cNvPr id="7" name="直接连接符 6"/>
          <p:cNvCxnSpPr/>
          <p:nvPr>
            <p:custDataLst>
              <p:tags r:id="rId5"/>
            </p:custDataLst>
          </p:nvPr>
        </p:nvCxnSpPr>
        <p:spPr>
          <a:xfrm>
            <a:off x="457204" y="6324651"/>
            <a:ext cx="571505"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文本框 1"/>
          <p:cNvSpPr txBox="1"/>
          <p:nvPr>
            <p:custDataLst>
              <p:tags r:id="rId6"/>
            </p:custDataLst>
          </p:nvPr>
        </p:nvSpPr>
        <p:spPr>
          <a:xfrm>
            <a:off x="457200" y="1125082"/>
            <a:ext cx="2171710" cy="3093614"/>
          </a:xfrm>
          <a:prstGeom prst="rect">
            <a:avLst/>
          </a:prstGeom>
          <a:noFill/>
        </p:spPr>
        <p:txBody>
          <a:bodyPr wrap="square" lIns="47625" tIns="19050" rIns="47625" bIns="19050" rtlCol="0" anchor="t" anchorCtr="0">
            <a:normAutofit/>
          </a:bodyPr>
          <a:p>
            <a:pPr marL="0" lvl="0" indent="0" algn="l">
              <a:lnSpc>
                <a:spcPct val="110000"/>
              </a:lnSpc>
              <a:spcBef>
                <a:spcPts val="0"/>
              </a:spcBef>
              <a:spcAft>
                <a:spcPts val="0"/>
              </a:spcAft>
              <a:buSzPct val="100000"/>
              <a:buFontTx/>
              <a:buNone/>
            </a:pPr>
            <a:r>
              <a:rPr lang="zh-CN" altLang="en-US" sz="3000" b="1" spc="240" dirty="0">
                <a:solidFill>
                  <a:schemeClr val="accent1"/>
                </a:solidFill>
                <a:latin typeface="微软雅黑" panose="020B0503020204020204" charset="-122"/>
                <a:ea typeface="微软雅黑" panose="020B0503020204020204" charset="-122"/>
                <a:cs typeface="微软雅黑" panose="020B0503020204020204" charset="-122"/>
              </a:rPr>
              <a:t>工    程    部</a:t>
            </a:r>
            <a:endParaRPr lang="zh-CN" altLang="en-US" sz="3000" b="1" spc="240" dirty="0">
              <a:solidFill>
                <a:schemeClr val="accent1"/>
              </a:solidFill>
              <a:latin typeface="微软雅黑" panose="020B0503020204020204" charset="-122"/>
              <a:ea typeface="微软雅黑" panose="020B0503020204020204" charset="-122"/>
              <a:cs typeface="微软雅黑" panose="020B0503020204020204" charset="-122"/>
            </a:endParaRPr>
          </a:p>
        </p:txBody>
      </p:sp>
      <p:sp>
        <p:nvSpPr>
          <p:cNvPr id="11" name="Title 6"/>
          <p:cNvSpPr txBox="1"/>
          <p:nvPr>
            <p:custDataLst>
              <p:tags r:id="rId7"/>
            </p:custDataLst>
          </p:nvPr>
        </p:nvSpPr>
        <p:spPr>
          <a:xfrm>
            <a:off x="3552108" y="1314631"/>
            <a:ext cx="5127222" cy="4228738"/>
          </a:xfrm>
          <a:prstGeom prst="rect">
            <a:avLst/>
          </a:prstGeom>
          <a:noFill/>
          <a:ln w="3175">
            <a:noFill/>
            <a:prstDash val="dash"/>
          </a:ln>
        </p:spPr>
        <p:txBody>
          <a:bodyPr wrap="square" lIns="47625" tIns="19050" rIns="47625" bIns="19050" anchor="ctr" anchorCtr="0">
            <a:norm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285750" lvl="0" indent="-285750" algn="l" fontAlgn="ctr">
              <a:lnSpc>
                <a:spcPct val="130000"/>
              </a:lnSpc>
              <a:spcBef>
                <a:spcPts val="1000"/>
              </a:spcBef>
              <a:spcAft>
                <a:spcPts val="0"/>
              </a:spcAft>
              <a:buSzPct val="100000"/>
              <a:buFont typeface="Wingdings" panose="05000000000000000000" charset="0"/>
              <a:buChar char="l"/>
            </a:pPr>
            <a:r>
              <a:rPr lang="zh-CN" altLang="zh-CN" sz="1700" spc="100" dirty="0">
                <a:ln w="3175">
                  <a:noFill/>
                  <a:prstDash val="dash"/>
                </a:ln>
                <a:solidFill>
                  <a:schemeClr val="dk1">
                    <a:lumMod val="75000"/>
                    <a:lumOff val="25000"/>
                  </a:schemeClr>
                </a:solidFill>
                <a:latin typeface="微软雅黑" panose="020B0503020204020204" charset="-122"/>
                <a:ea typeface="微软雅黑" panose="020B0503020204020204" charset="-122"/>
                <a:cs typeface="微软雅黑" panose="020B0503020204020204" charset="-122"/>
              </a:rPr>
              <a:t>工程部值班人员接报后应迅速赶赴现场组织紧急救援工作并通知工程主管。</a:t>
            </a:r>
            <a:endParaRPr lang="zh-CN" altLang="zh-CN" sz="1700" spc="100" dirty="0">
              <a:ln w="3175">
                <a:noFill/>
                <a:prstDash val="dash"/>
              </a:ln>
              <a:solidFill>
                <a:schemeClr val="dk1">
                  <a:lumMod val="75000"/>
                  <a:lumOff val="25000"/>
                </a:schemeClr>
              </a:solidFill>
              <a:latin typeface="微软雅黑" panose="020B0503020204020204" charset="-122"/>
              <a:ea typeface="微软雅黑" panose="020B0503020204020204" charset="-122"/>
              <a:cs typeface="微软雅黑" panose="020B0503020204020204" charset="-122"/>
            </a:endParaRPr>
          </a:p>
          <a:p>
            <a:pPr marL="285750" lvl="0" indent="-285750" algn="l" fontAlgn="ctr">
              <a:lnSpc>
                <a:spcPct val="130000"/>
              </a:lnSpc>
              <a:spcBef>
                <a:spcPts val="1000"/>
              </a:spcBef>
              <a:spcAft>
                <a:spcPts val="0"/>
              </a:spcAft>
              <a:buSzPct val="100000"/>
              <a:buFont typeface="Wingdings" panose="05000000000000000000" charset="0"/>
              <a:buChar char="l"/>
            </a:pPr>
            <a:r>
              <a:rPr lang="zh-CN" altLang="zh-CN" sz="1700" spc="100" dirty="0">
                <a:ln w="3175">
                  <a:noFill/>
                  <a:prstDash val="dash"/>
                </a:ln>
                <a:solidFill>
                  <a:schemeClr val="dk1">
                    <a:lumMod val="75000"/>
                    <a:lumOff val="25000"/>
                  </a:schemeClr>
                </a:solidFill>
                <a:latin typeface="微软雅黑" panose="020B0503020204020204" charset="-122"/>
                <a:ea typeface="微软雅黑" panose="020B0503020204020204" charset="-122"/>
                <a:cs typeface="微软雅黑" panose="020B0503020204020204" charset="-122"/>
              </a:rPr>
              <a:t>电梯维保人员带上专用电梯钥匙、三角锁匙、机房钥匙迅速赶到电梯机房。</a:t>
            </a:r>
            <a:endParaRPr lang="zh-CN" altLang="zh-CN" sz="1700" spc="100" dirty="0">
              <a:ln w="3175">
                <a:noFill/>
                <a:prstDash val="dash"/>
              </a:ln>
              <a:solidFill>
                <a:schemeClr val="dk1">
                  <a:lumMod val="75000"/>
                  <a:lumOff val="25000"/>
                </a:schemeClr>
              </a:solidFill>
              <a:latin typeface="微软雅黑" panose="020B0503020204020204" charset="-122"/>
              <a:ea typeface="微软雅黑" panose="020B0503020204020204" charset="-122"/>
              <a:cs typeface="微软雅黑" panose="020B0503020204020204" charset="-122"/>
            </a:endParaRPr>
          </a:p>
          <a:p>
            <a:pPr marL="285750" lvl="0" indent="-285750" algn="l" fontAlgn="ctr">
              <a:lnSpc>
                <a:spcPct val="130000"/>
              </a:lnSpc>
              <a:spcBef>
                <a:spcPts val="1000"/>
              </a:spcBef>
              <a:spcAft>
                <a:spcPts val="0"/>
              </a:spcAft>
              <a:buSzPct val="100000"/>
              <a:buFont typeface="Wingdings" panose="05000000000000000000" charset="0"/>
              <a:buChar char="l"/>
            </a:pPr>
            <a:r>
              <a:rPr lang="zh-CN" altLang="zh-CN" sz="1700" spc="100" dirty="0">
                <a:ln w="3175">
                  <a:noFill/>
                  <a:prstDash val="dash"/>
                </a:ln>
                <a:solidFill>
                  <a:schemeClr val="dk1">
                    <a:lumMod val="75000"/>
                    <a:lumOff val="25000"/>
                  </a:schemeClr>
                </a:solidFill>
                <a:latin typeface="微软雅黑" panose="020B0503020204020204" charset="-122"/>
                <a:ea typeface="微软雅黑" panose="020B0503020204020204" charset="-122"/>
                <a:cs typeface="微软雅黑" panose="020B0503020204020204" charset="-122"/>
              </a:rPr>
              <a:t>首先通过电梯对讲与乘客联系，安抚乘客保持镇静，不要惊慌，说服乘客在轿厢中等待，告知乘客“救援正在进行中”，电梯会有轻微晃动切勿靠近轿厢门。</a:t>
            </a:r>
            <a:endParaRPr lang="zh-CN" altLang="zh-CN" sz="1700" spc="100" dirty="0">
              <a:ln w="3175">
                <a:noFill/>
                <a:prstDash val="dash"/>
              </a:ln>
              <a:solidFill>
                <a:schemeClr val="dk1">
                  <a:lumMod val="75000"/>
                  <a:lumOff val="25000"/>
                </a:schemeClr>
              </a:solidFill>
              <a:latin typeface="微软雅黑" panose="020B0503020204020204" charset="-122"/>
              <a:ea typeface="微软雅黑" panose="020B0503020204020204" charset="-122"/>
              <a:cs typeface="微软雅黑" panose="020B0503020204020204" charset="-122"/>
            </a:endParaRPr>
          </a:p>
          <a:p>
            <a:pPr marL="285750" lvl="0" indent="-285750" algn="l" fontAlgn="ctr">
              <a:lnSpc>
                <a:spcPct val="130000"/>
              </a:lnSpc>
              <a:spcBef>
                <a:spcPts val="1000"/>
              </a:spcBef>
              <a:spcAft>
                <a:spcPts val="0"/>
              </a:spcAft>
              <a:buSzPct val="100000"/>
              <a:buFont typeface="Wingdings" panose="05000000000000000000" charset="0"/>
              <a:buChar char="l"/>
            </a:pPr>
            <a:r>
              <a:rPr lang="zh-CN" altLang="zh-CN" sz="1700" spc="100" dirty="0">
                <a:ln w="3175">
                  <a:noFill/>
                  <a:prstDash val="dash"/>
                </a:ln>
                <a:solidFill>
                  <a:schemeClr val="dk1">
                    <a:lumMod val="75000"/>
                    <a:lumOff val="25000"/>
                  </a:schemeClr>
                </a:solidFill>
                <a:latin typeface="微软雅黑" panose="020B0503020204020204" charset="-122"/>
                <a:ea typeface="微软雅黑" panose="020B0503020204020204" charset="-122"/>
                <a:cs typeface="微软雅黑" panose="020B0503020204020204" charset="-122"/>
              </a:rPr>
              <a:t>通过故障电梯的钢丝绳的平层标记或者打开厅门观察判断轿厢所在位置，确认采用何种方式实施救援</a:t>
            </a:r>
            <a:endParaRPr lang="zh-CN" altLang="zh-CN" sz="1700" spc="100" dirty="0">
              <a:ln w="3175">
                <a:noFill/>
                <a:prstDash val="dash"/>
              </a:ln>
              <a:solidFill>
                <a:schemeClr val="dk1">
                  <a:lumMod val="75000"/>
                  <a:lumOff val="25000"/>
                </a:schemeClr>
              </a:solidFill>
              <a:latin typeface="微软雅黑" panose="020B0503020204020204" charset="-122"/>
              <a:ea typeface="微软雅黑" panose="020B0503020204020204" charset="-122"/>
              <a:cs typeface="微软雅黑" panose="020B0503020204020204" charset="-122"/>
            </a:endParaRPr>
          </a:p>
        </p:txBody>
      </p:sp>
    </p:spTree>
    <p:custDataLst>
      <p:tags r:id="rId8"/>
    </p:custData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 name="矩形 9"/>
          <p:cNvSpPr/>
          <p:nvPr>
            <p:custDataLst>
              <p:tags r:id="rId1"/>
            </p:custDataLst>
          </p:nvPr>
        </p:nvSpPr>
        <p:spPr>
          <a:xfrm>
            <a:off x="0" y="-10800"/>
            <a:ext cx="3620691" cy="6868795"/>
          </a:xfrm>
          <a:prstGeom prst="rect">
            <a:avLst/>
          </a:prstGeom>
          <a:solidFill>
            <a:schemeClr val="dk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solidFill>
                <a:schemeClr val="lt1"/>
              </a:solidFill>
              <a:latin typeface="微软雅黑" panose="020B0503020204020204" charset="-122"/>
              <a:ea typeface="微软雅黑" panose="020B0503020204020204" charset="-122"/>
            </a:endParaRPr>
          </a:p>
        </p:txBody>
      </p:sp>
      <p:pic>
        <p:nvPicPr>
          <p:cNvPr id="4" name="图片 3"/>
          <p:cNvPicPr>
            <a:picLocks noChangeAspect="1"/>
          </p:cNvPicPr>
          <p:nvPr>
            <p:custDataLst>
              <p:tags r:id="rId2"/>
            </p:custDataLst>
          </p:nvPr>
        </p:nvPicPr>
        <p:blipFill>
          <a:blip r:embed="rId3">
            <a:extLst>
              <a:ext uri="{28A0092B-C50C-407E-A947-70E740481C1C}">
                <a14:useLocalDpi xmlns:a14="http://schemas.microsoft.com/office/drawing/2010/main" val="0"/>
              </a:ext>
            </a:extLst>
          </a:blip>
          <a:stretch>
            <a:fillRect/>
          </a:stretch>
        </p:blipFill>
        <p:spPr>
          <a:xfrm>
            <a:off x="0" y="-10800"/>
            <a:ext cx="540068" cy="720090"/>
          </a:xfrm>
          <a:prstGeom prst="rect">
            <a:avLst/>
          </a:prstGeom>
        </p:spPr>
      </p:pic>
      <p:pic>
        <p:nvPicPr>
          <p:cNvPr id="5" name="图片 4"/>
          <p:cNvPicPr>
            <a:picLocks noChangeAspect="1"/>
          </p:cNvPicPr>
          <p:nvPr>
            <p:custDataLst>
              <p:tags r:id="rId4"/>
            </p:custDataLst>
          </p:nvPr>
        </p:nvPicPr>
        <p:blipFill>
          <a:blip r:embed="rId3">
            <a:extLst>
              <a:ext uri="{28A0092B-C50C-407E-A947-70E740481C1C}">
                <a14:useLocalDpi xmlns:a14="http://schemas.microsoft.com/office/drawing/2010/main" val="0"/>
              </a:ext>
            </a:extLst>
          </a:blip>
          <a:stretch>
            <a:fillRect/>
          </a:stretch>
        </p:blipFill>
        <p:spPr>
          <a:xfrm>
            <a:off x="8603932" y="6137910"/>
            <a:ext cx="540068" cy="720090"/>
          </a:xfrm>
          <a:prstGeom prst="rect">
            <a:avLst/>
          </a:prstGeom>
        </p:spPr>
      </p:pic>
      <p:sp>
        <p:nvSpPr>
          <p:cNvPr id="6" name="文本框 5"/>
          <p:cNvSpPr txBox="1"/>
          <p:nvPr>
            <p:custDataLst>
              <p:tags r:id="rId5"/>
            </p:custDataLst>
          </p:nvPr>
        </p:nvSpPr>
        <p:spPr>
          <a:xfrm>
            <a:off x="457169" y="1695458"/>
            <a:ext cx="2057410" cy="2857491"/>
          </a:xfrm>
          <a:prstGeom prst="rect">
            <a:avLst/>
          </a:prstGeom>
          <a:noFill/>
        </p:spPr>
        <p:txBody>
          <a:bodyPr wrap="square" lIns="47625" tIns="19050" rIns="47625" bIns="19050" rtlCol="0" anchor="b" anchorCtr="0">
            <a:normAutofit lnSpcReduction="10000"/>
          </a:bodyPr>
          <a:p>
            <a:pPr marL="0" indent="0" algn="l">
              <a:lnSpc>
                <a:spcPct val="100000"/>
              </a:lnSpc>
              <a:spcBef>
                <a:spcPts val="0"/>
              </a:spcBef>
              <a:spcAft>
                <a:spcPts val="0"/>
              </a:spcAft>
              <a:buSzPct val="100000"/>
              <a:buNone/>
            </a:pPr>
            <a:r>
              <a:rPr lang="zh-CN" altLang="en-US" sz="3300" b="1" spc="160" dirty="0">
                <a:solidFill>
                  <a:schemeClr val="accent1"/>
                </a:solidFill>
                <a:latin typeface="微软雅黑" panose="020B0503020204020204" charset="-122"/>
                <a:ea typeface="微软雅黑" panose="020B0503020204020204" charset="-122"/>
                <a:cs typeface="微软雅黑" panose="020B0503020204020204" charset="-122"/>
              </a:rPr>
              <a:t>救援方式--当电梯轿厢距厅门 </a:t>
            </a:r>
            <a:endParaRPr lang="zh-CN" altLang="en-US" sz="3300" b="1" spc="160" dirty="0">
              <a:solidFill>
                <a:schemeClr val="accent1"/>
              </a:solidFill>
              <a:latin typeface="微软雅黑" panose="020B0503020204020204" charset="-122"/>
              <a:ea typeface="微软雅黑" panose="020B0503020204020204" charset="-122"/>
              <a:cs typeface="微软雅黑" panose="020B0503020204020204" charset="-122"/>
            </a:endParaRPr>
          </a:p>
          <a:p>
            <a:pPr marL="0" indent="0" algn="l">
              <a:lnSpc>
                <a:spcPct val="100000"/>
              </a:lnSpc>
              <a:spcBef>
                <a:spcPts val="0"/>
              </a:spcBef>
              <a:spcAft>
                <a:spcPts val="0"/>
              </a:spcAft>
              <a:buSzPct val="100000"/>
              <a:buNone/>
            </a:pPr>
            <a:r>
              <a:rPr lang="en-US" altLang="zh-CN" sz="3300" b="1" spc="160" dirty="0">
                <a:solidFill>
                  <a:schemeClr val="accent1"/>
                </a:solidFill>
                <a:latin typeface="微软雅黑" panose="020B0503020204020204" charset="-122"/>
                <a:ea typeface="微软雅黑" panose="020B0503020204020204" charset="-122"/>
                <a:cs typeface="微软雅黑" panose="020B0503020204020204" charset="-122"/>
              </a:rPr>
              <a:t>0.5 米左右位置时 </a:t>
            </a:r>
            <a:endParaRPr lang="en-US" altLang="zh-CN" sz="3300" b="1" spc="160" dirty="0">
              <a:solidFill>
                <a:schemeClr val="accent1"/>
              </a:solidFill>
              <a:latin typeface="微软雅黑" panose="020B0503020204020204" charset="-122"/>
              <a:ea typeface="微软雅黑" panose="020B0503020204020204" charset="-122"/>
              <a:cs typeface="微软雅黑" panose="020B0503020204020204" charset="-122"/>
            </a:endParaRPr>
          </a:p>
        </p:txBody>
      </p:sp>
      <p:sp>
        <p:nvSpPr>
          <p:cNvPr id="8" name="Title 6"/>
          <p:cNvSpPr txBox="1"/>
          <p:nvPr>
            <p:custDataLst>
              <p:tags r:id="rId6"/>
            </p:custDataLst>
          </p:nvPr>
        </p:nvSpPr>
        <p:spPr>
          <a:xfrm>
            <a:off x="3428993" y="1314364"/>
            <a:ext cx="5257838" cy="4229272"/>
          </a:xfrm>
          <a:prstGeom prst="rect">
            <a:avLst/>
          </a:prstGeom>
          <a:noFill/>
          <a:ln w="3175">
            <a:noFill/>
            <a:prstDash val="dash"/>
          </a:ln>
        </p:spPr>
        <p:txBody>
          <a:bodyPr wrap="square" lIns="47625" tIns="19050" rIns="47625" bIns="19050" anchor="ctr" anchorCtr="0">
            <a:norm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285750" lvl="0" indent="-285750" algn="l" fontAlgn="ctr">
              <a:lnSpc>
                <a:spcPct val="130000"/>
              </a:lnSpc>
              <a:spcBef>
                <a:spcPts val="1000"/>
              </a:spcBef>
              <a:spcAft>
                <a:spcPts val="0"/>
              </a:spcAft>
              <a:buSzPct val="100000"/>
              <a:buFont typeface="Wingdings" panose="05000000000000000000" charset="0"/>
              <a:buChar char="l"/>
            </a:pPr>
            <a:r>
              <a:rPr lang="zh-CN" altLang="en-US" sz="1900" spc="100" dirty="0">
                <a:ln w="3175">
                  <a:noFill/>
                  <a:prstDash val="dash"/>
                </a:ln>
                <a:solidFill>
                  <a:schemeClr val="dk1">
                    <a:lumMod val="75000"/>
                    <a:lumOff val="25000"/>
                  </a:schemeClr>
                </a:solidFill>
                <a:latin typeface="微软雅黑" panose="020B0503020204020204" charset="-122"/>
                <a:ea typeface="微软雅黑" panose="020B0503020204020204" charset="-122"/>
                <a:cs typeface="微软雅黑" panose="020B0503020204020204" charset="-122"/>
              </a:rPr>
              <a:t>电梯管理员立即到机房，切断机房内控制柜的电源 。</a:t>
            </a:r>
            <a:endParaRPr lang="zh-CN" altLang="en-US" sz="1900" spc="100" dirty="0">
              <a:ln w="3175">
                <a:noFill/>
                <a:prstDash val="dash"/>
              </a:ln>
              <a:solidFill>
                <a:schemeClr val="dk1">
                  <a:lumMod val="75000"/>
                  <a:lumOff val="25000"/>
                </a:schemeClr>
              </a:solidFill>
              <a:latin typeface="微软雅黑" panose="020B0503020204020204" charset="-122"/>
              <a:ea typeface="微软雅黑" panose="020B0503020204020204" charset="-122"/>
              <a:cs typeface="微软雅黑" panose="020B0503020204020204" charset="-122"/>
            </a:endParaRPr>
          </a:p>
          <a:p>
            <a:pPr marL="285750" lvl="0" indent="-285750" algn="l" fontAlgn="ctr">
              <a:lnSpc>
                <a:spcPct val="130000"/>
              </a:lnSpc>
              <a:spcBef>
                <a:spcPts val="1000"/>
              </a:spcBef>
              <a:spcAft>
                <a:spcPts val="0"/>
              </a:spcAft>
              <a:buSzPct val="100000"/>
              <a:buFont typeface="Wingdings" panose="05000000000000000000" charset="0"/>
              <a:buChar char="l"/>
            </a:pPr>
            <a:r>
              <a:rPr lang="zh-CN" altLang="en-US" sz="1900" spc="100" dirty="0">
                <a:ln w="3175">
                  <a:noFill/>
                  <a:prstDash val="dash"/>
                </a:ln>
                <a:solidFill>
                  <a:schemeClr val="dk1">
                    <a:lumMod val="75000"/>
                    <a:lumOff val="25000"/>
                  </a:schemeClr>
                </a:solidFill>
                <a:latin typeface="微软雅黑" panose="020B0503020204020204" charset="-122"/>
                <a:ea typeface="微软雅黑" panose="020B0503020204020204" charset="-122"/>
                <a:cs typeface="微软雅黑" panose="020B0503020204020204" charset="-122"/>
              </a:rPr>
              <a:t>电梯管理员在厅门处用专用电梯门三角钥匙开启电梯厅门，确认轿厢停靠位置，如轿厢停于平层位置，则进入轿顶实施救援。 </a:t>
            </a:r>
            <a:endParaRPr lang="zh-CN" altLang="en-US" sz="1900" spc="100" dirty="0">
              <a:ln w="3175">
                <a:noFill/>
                <a:prstDash val="dash"/>
              </a:ln>
              <a:solidFill>
                <a:schemeClr val="dk1">
                  <a:lumMod val="75000"/>
                  <a:lumOff val="25000"/>
                </a:schemeClr>
              </a:solidFill>
              <a:latin typeface="微软雅黑" panose="020B0503020204020204" charset="-122"/>
              <a:ea typeface="微软雅黑" panose="020B0503020204020204" charset="-122"/>
              <a:cs typeface="微软雅黑" panose="020B0503020204020204" charset="-122"/>
            </a:endParaRPr>
          </a:p>
          <a:p>
            <a:pPr marL="285750" lvl="0" indent="-285750" algn="l" fontAlgn="ctr">
              <a:lnSpc>
                <a:spcPct val="130000"/>
              </a:lnSpc>
              <a:spcBef>
                <a:spcPts val="1000"/>
              </a:spcBef>
              <a:spcAft>
                <a:spcPts val="0"/>
              </a:spcAft>
              <a:buSzPct val="100000"/>
              <a:buFont typeface="Wingdings" panose="05000000000000000000" charset="0"/>
              <a:buChar char="l"/>
            </a:pPr>
            <a:r>
              <a:rPr lang="zh-CN" altLang="en-US" sz="1900" spc="100" dirty="0">
                <a:ln w="3175">
                  <a:noFill/>
                  <a:prstDash val="dash"/>
                </a:ln>
                <a:solidFill>
                  <a:schemeClr val="dk1">
                    <a:lumMod val="75000"/>
                    <a:lumOff val="25000"/>
                  </a:schemeClr>
                </a:solidFill>
                <a:latin typeface="微软雅黑" panose="020B0503020204020204" charset="-122"/>
                <a:ea typeface="微软雅黑" panose="020B0503020204020204" charset="-122"/>
                <a:cs typeface="微软雅黑" panose="020B0503020204020204" charset="-122"/>
              </a:rPr>
              <a:t>如果门开不了在电梯轿顶把控制开关打到检修的位置，用手动开启轿厢门并协助乘客安全离开电梯轿厢。</a:t>
            </a:r>
            <a:endParaRPr lang="zh-CN" altLang="en-US" sz="1900" spc="100" dirty="0">
              <a:ln w="3175">
                <a:noFill/>
                <a:prstDash val="dash"/>
              </a:ln>
              <a:solidFill>
                <a:schemeClr val="dk1">
                  <a:lumMod val="75000"/>
                  <a:lumOff val="25000"/>
                </a:schemeClr>
              </a:solidFill>
              <a:latin typeface="微软雅黑" panose="020B0503020204020204" charset="-122"/>
              <a:ea typeface="微软雅黑" panose="020B0503020204020204" charset="-122"/>
              <a:cs typeface="微软雅黑" panose="020B0503020204020204" charset="-122"/>
            </a:endParaRPr>
          </a:p>
          <a:p>
            <a:pPr marL="285750" lvl="0" indent="-285750" algn="l" fontAlgn="ctr">
              <a:lnSpc>
                <a:spcPct val="130000"/>
              </a:lnSpc>
              <a:spcBef>
                <a:spcPts val="1000"/>
              </a:spcBef>
              <a:spcAft>
                <a:spcPts val="0"/>
              </a:spcAft>
              <a:buSzPct val="100000"/>
              <a:buFont typeface="Wingdings" panose="05000000000000000000" charset="0"/>
              <a:buChar char="l"/>
            </a:pPr>
            <a:r>
              <a:rPr lang="zh-CN" altLang="zh-CN" sz="1900" spc="100" dirty="0">
                <a:ln w="3175">
                  <a:noFill/>
                  <a:prstDash val="dash"/>
                </a:ln>
                <a:solidFill>
                  <a:schemeClr val="dk1">
                    <a:lumMod val="75000"/>
                    <a:lumOff val="25000"/>
                  </a:schemeClr>
                </a:solidFill>
                <a:latin typeface="微软雅黑" panose="020B0503020204020204" charset="-122"/>
                <a:ea typeface="微软雅黑" panose="020B0503020204020204" charset="-122"/>
                <a:cs typeface="微软雅黑" panose="020B0503020204020204" charset="-122"/>
              </a:rPr>
              <a:t>被困人离开后关好轿门厅门，并做好防护提示，等待电梯维保公司人来维修</a:t>
            </a:r>
            <a:endParaRPr lang="zh-CN" altLang="zh-CN" sz="1900" spc="100" dirty="0">
              <a:ln w="3175">
                <a:noFill/>
                <a:prstDash val="dash"/>
              </a:ln>
              <a:solidFill>
                <a:schemeClr val="dk1">
                  <a:lumMod val="75000"/>
                  <a:lumOff val="25000"/>
                </a:schemeClr>
              </a:solidFill>
              <a:latin typeface="微软雅黑" panose="020B0503020204020204" charset="-122"/>
              <a:ea typeface="微软雅黑" panose="020B0503020204020204" charset="-122"/>
              <a:cs typeface="微软雅黑" panose="020B0503020204020204" charset="-122"/>
            </a:endParaRPr>
          </a:p>
        </p:txBody>
      </p:sp>
      <p:sp>
        <p:nvSpPr>
          <p:cNvPr id="3" name="矩形 2"/>
          <p:cNvSpPr/>
          <p:nvPr>
            <p:custDataLst>
              <p:tags r:id="rId7"/>
            </p:custDataLst>
          </p:nvPr>
        </p:nvSpPr>
        <p:spPr>
          <a:xfrm>
            <a:off x="523845" y="5343531"/>
            <a:ext cx="571505" cy="571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lt1"/>
              </a:solidFill>
              <a:latin typeface="微软雅黑" panose="020B0503020204020204" charset="-122"/>
              <a:ea typeface="微软雅黑" panose="020B0503020204020204" charset="-122"/>
            </a:endParaRPr>
          </a:p>
        </p:txBody>
      </p:sp>
    </p:spTree>
    <p:custDataLst>
      <p:tags r:id="rId8"/>
    </p:custDataLst>
  </p:cSld>
  <p:clrMapOvr>
    <a:masterClrMapping/>
  </p:clrMapOvr>
  <p:transition spd="slow">
    <p:wheel spokes="1"/>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4" name="图片 3"/>
          <p:cNvPicPr>
            <a:picLocks noChangeAspect="1"/>
          </p:cNvPicPr>
          <p:nvPr>
            <p:custDataLst>
              <p:tags r:id="rId1"/>
            </p:custDataLst>
          </p:nvPr>
        </p:nvPicPr>
        <p:blipFill>
          <a:blip r:embed="rId2">
            <a:extLst>
              <a:ext uri="{28A0092B-C50C-407E-A947-70E740481C1C}">
                <a14:useLocalDpi xmlns:a14="http://schemas.microsoft.com/office/drawing/2010/main" val="0"/>
              </a:ext>
            </a:extLst>
          </a:blip>
          <a:stretch>
            <a:fillRect/>
          </a:stretch>
        </p:blipFill>
        <p:spPr>
          <a:xfrm>
            <a:off x="0" y="6137910"/>
            <a:ext cx="540068" cy="720090"/>
          </a:xfrm>
          <a:prstGeom prst="rect">
            <a:avLst/>
          </a:prstGeom>
        </p:spPr>
      </p:pic>
      <p:pic>
        <p:nvPicPr>
          <p:cNvPr id="6" name="图片 5"/>
          <p:cNvPicPr>
            <a:picLocks noChangeAspect="1"/>
          </p:cNvPicPr>
          <p:nvPr>
            <p:custDataLst>
              <p:tags r:id="rId3"/>
            </p:custDataLst>
          </p:nvPr>
        </p:nvPicPr>
        <p:blipFill>
          <a:blip r:embed="rId2">
            <a:extLst>
              <a:ext uri="{28A0092B-C50C-407E-A947-70E740481C1C}">
                <a14:useLocalDpi xmlns:a14="http://schemas.microsoft.com/office/drawing/2010/main" val="0"/>
              </a:ext>
            </a:extLst>
          </a:blip>
          <a:stretch>
            <a:fillRect/>
          </a:stretch>
        </p:blipFill>
        <p:spPr>
          <a:xfrm>
            <a:off x="8603932" y="0"/>
            <a:ext cx="540068" cy="720090"/>
          </a:xfrm>
          <a:prstGeom prst="rect">
            <a:avLst/>
          </a:prstGeom>
        </p:spPr>
      </p:pic>
      <p:sp>
        <p:nvSpPr>
          <p:cNvPr id="2" name="矩形 4"/>
          <p:cNvSpPr/>
          <p:nvPr>
            <p:custDataLst>
              <p:tags r:id="rId4"/>
            </p:custDataLst>
          </p:nvPr>
        </p:nvSpPr>
        <p:spPr>
          <a:xfrm>
            <a:off x="685769" y="1885938"/>
            <a:ext cx="7772462" cy="3086125"/>
          </a:xfrm>
          <a:custGeom>
            <a:avLst/>
            <a:gdLst>
              <a:gd name="connsiteX0" fmla="*/ 0 w 9899943"/>
              <a:gd name="connsiteY0" fmla="*/ 0 h 4048220"/>
              <a:gd name="connsiteX1" fmla="*/ 9899943 w 9899943"/>
              <a:gd name="connsiteY1" fmla="*/ 0 h 4048220"/>
              <a:gd name="connsiteX2" fmla="*/ 9899943 w 9899943"/>
              <a:gd name="connsiteY2" fmla="*/ 4048220 h 4048220"/>
              <a:gd name="connsiteX3" fmla="*/ 0 w 9899943"/>
              <a:gd name="connsiteY3" fmla="*/ 4048220 h 4048220"/>
              <a:gd name="connsiteX4" fmla="*/ 0 w 9899943"/>
              <a:gd name="connsiteY4" fmla="*/ 0 h 4048220"/>
              <a:gd name="connsiteX0-1" fmla="*/ 0 w 9899943"/>
              <a:gd name="connsiteY0-2" fmla="*/ 0 h 4048220"/>
              <a:gd name="connsiteX1-3" fmla="*/ 9899943 w 9899943"/>
              <a:gd name="connsiteY1-4" fmla="*/ 0 h 4048220"/>
              <a:gd name="connsiteX2-5" fmla="*/ 9899943 w 9899943"/>
              <a:gd name="connsiteY2-6" fmla="*/ 4048220 h 4048220"/>
              <a:gd name="connsiteX3-7" fmla="*/ 808083 w 9899943"/>
              <a:gd name="connsiteY3-8" fmla="*/ 4043410 h 4048220"/>
              <a:gd name="connsiteX4-9" fmla="*/ 0 w 9899943"/>
              <a:gd name="connsiteY4-10" fmla="*/ 4048220 h 4048220"/>
              <a:gd name="connsiteX5" fmla="*/ 0 w 9899943"/>
              <a:gd name="connsiteY5" fmla="*/ 0 h 4048220"/>
              <a:gd name="connsiteX0-11" fmla="*/ 0 w 9899943"/>
              <a:gd name="connsiteY0-12" fmla="*/ 0 h 4048220"/>
              <a:gd name="connsiteX1-13" fmla="*/ 9899943 w 9899943"/>
              <a:gd name="connsiteY1-14" fmla="*/ 0 h 4048220"/>
              <a:gd name="connsiteX2-15" fmla="*/ 9899943 w 9899943"/>
              <a:gd name="connsiteY2-16" fmla="*/ 4048220 h 4048220"/>
              <a:gd name="connsiteX3-17" fmla="*/ 1730103 w 9899943"/>
              <a:gd name="connsiteY3-18" fmla="*/ 4043410 h 4048220"/>
              <a:gd name="connsiteX4-19" fmla="*/ 808083 w 9899943"/>
              <a:gd name="connsiteY4-20" fmla="*/ 4043410 h 4048220"/>
              <a:gd name="connsiteX5-21" fmla="*/ 0 w 9899943"/>
              <a:gd name="connsiteY5-22" fmla="*/ 4048220 h 4048220"/>
              <a:gd name="connsiteX6" fmla="*/ 0 w 9899943"/>
              <a:gd name="connsiteY6" fmla="*/ 0 h 4048220"/>
              <a:gd name="connsiteX0-23" fmla="*/ 808083 w 9899943"/>
              <a:gd name="connsiteY0-24" fmla="*/ 4043410 h 4134850"/>
              <a:gd name="connsiteX1-25" fmla="*/ 0 w 9899943"/>
              <a:gd name="connsiteY1-26" fmla="*/ 4048220 h 4134850"/>
              <a:gd name="connsiteX2-27" fmla="*/ 0 w 9899943"/>
              <a:gd name="connsiteY2-28" fmla="*/ 0 h 4134850"/>
              <a:gd name="connsiteX3-29" fmla="*/ 9899943 w 9899943"/>
              <a:gd name="connsiteY3-30" fmla="*/ 0 h 4134850"/>
              <a:gd name="connsiteX4-31" fmla="*/ 9899943 w 9899943"/>
              <a:gd name="connsiteY4-32" fmla="*/ 4048220 h 4134850"/>
              <a:gd name="connsiteX5-33" fmla="*/ 1730103 w 9899943"/>
              <a:gd name="connsiteY5-34" fmla="*/ 4043410 h 4134850"/>
              <a:gd name="connsiteX6-35" fmla="*/ 899523 w 9899943"/>
              <a:gd name="connsiteY6-36" fmla="*/ 4134850 h 4134850"/>
              <a:gd name="connsiteX0-37" fmla="*/ 808083 w 9899943"/>
              <a:gd name="connsiteY0-38" fmla="*/ 4043410 h 4048220"/>
              <a:gd name="connsiteX1-39" fmla="*/ 0 w 9899943"/>
              <a:gd name="connsiteY1-40" fmla="*/ 4048220 h 4048220"/>
              <a:gd name="connsiteX2-41" fmla="*/ 0 w 9899943"/>
              <a:gd name="connsiteY2-42" fmla="*/ 0 h 4048220"/>
              <a:gd name="connsiteX3-43" fmla="*/ 9899943 w 9899943"/>
              <a:gd name="connsiteY3-44" fmla="*/ 0 h 4048220"/>
              <a:gd name="connsiteX4-45" fmla="*/ 9899943 w 9899943"/>
              <a:gd name="connsiteY4-46" fmla="*/ 4048220 h 4048220"/>
              <a:gd name="connsiteX5-47" fmla="*/ 1730103 w 9899943"/>
              <a:gd name="connsiteY5-48" fmla="*/ 4043410 h 404822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Lst>
            <a:rect l="l" t="t" r="r" b="b"/>
            <a:pathLst>
              <a:path w="9899943" h="4048220">
                <a:moveTo>
                  <a:pt x="808083" y="4043410"/>
                </a:moveTo>
                <a:lnTo>
                  <a:pt x="0" y="4048220"/>
                </a:lnTo>
                <a:lnTo>
                  <a:pt x="0" y="0"/>
                </a:lnTo>
                <a:lnTo>
                  <a:pt x="9899943" y="0"/>
                </a:lnTo>
                <a:lnTo>
                  <a:pt x="9899943" y="4048220"/>
                </a:lnTo>
                <a:lnTo>
                  <a:pt x="1730103" y="4043410"/>
                </a:lnTo>
              </a:path>
            </a:pathLst>
          </a:custGeom>
          <a:noFill/>
          <a:ln w="3492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lt1"/>
              </a:solidFill>
              <a:latin typeface="微软雅黑" panose="020B0503020204020204" charset="-122"/>
              <a:ea typeface="微软雅黑" panose="020B0503020204020204" charset="-122"/>
            </a:endParaRPr>
          </a:p>
        </p:txBody>
      </p:sp>
      <p:sp>
        <p:nvSpPr>
          <p:cNvPr id="3" name="Oval 5"/>
          <p:cNvSpPr/>
          <p:nvPr>
            <p:custDataLst>
              <p:tags r:id="rId5"/>
            </p:custDataLst>
          </p:nvPr>
        </p:nvSpPr>
        <p:spPr>
          <a:xfrm>
            <a:off x="1451610" y="5260737"/>
            <a:ext cx="474821" cy="474821"/>
          </a:xfrm>
          <a:prstGeom prst="ellips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pPr>
            <a:endParaRPr kumimoji="0" lang="en-US" sz="675"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j-lt"/>
            </a:endParaRPr>
          </a:p>
        </p:txBody>
      </p:sp>
      <p:sp>
        <p:nvSpPr>
          <p:cNvPr id="7" name="文本框 6"/>
          <p:cNvSpPr txBox="1"/>
          <p:nvPr>
            <p:custDataLst>
              <p:tags r:id="rId6"/>
            </p:custDataLst>
          </p:nvPr>
        </p:nvSpPr>
        <p:spPr>
          <a:xfrm>
            <a:off x="1451610" y="5383133"/>
            <a:ext cx="474345" cy="230029"/>
          </a:xfrm>
          <a:prstGeom prst="rect">
            <a:avLst/>
          </a:prstGeom>
          <a:noFill/>
        </p:spPr>
        <p:txBody>
          <a:bodyPr wrap="square" rtlCol="0">
            <a:normAutofit fontScale="80000"/>
          </a:bodyPr>
          <a:lstStyle/>
          <a:p>
            <a:pPr algn="ctr"/>
            <a:r>
              <a:rPr lang="en-US" altLang="zh-CN" sz="1050" dirty="0">
                <a:solidFill>
                  <a:schemeClr val="lt1"/>
                </a:solidFill>
                <a:uFillTx/>
                <a:latin typeface="微软雅黑" panose="020B0503020204020204" charset="-122"/>
                <a:ea typeface="微软雅黑" panose="020B0503020204020204" charset="-122"/>
              </a:rPr>
              <a:t>logo</a:t>
            </a:r>
            <a:endParaRPr lang="en-US" altLang="zh-CN" sz="1050" dirty="0">
              <a:solidFill>
                <a:schemeClr val="lt1"/>
              </a:solidFill>
              <a:uFillTx/>
              <a:latin typeface="微软雅黑" panose="020B0503020204020204" charset="-122"/>
              <a:ea typeface="微软雅黑" panose="020B0503020204020204" charset="-122"/>
            </a:endParaRPr>
          </a:p>
        </p:txBody>
      </p:sp>
      <p:sp>
        <p:nvSpPr>
          <p:cNvPr id="8" name="衬底"/>
          <p:cNvSpPr/>
          <p:nvPr>
            <p:custDataLst>
              <p:tags r:id="rId7"/>
            </p:custDataLst>
          </p:nvPr>
        </p:nvSpPr>
        <p:spPr>
          <a:xfrm>
            <a:off x="4107672" y="1314941"/>
            <a:ext cx="4109818" cy="4228128"/>
          </a:xfrm>
          <a:prstGeom prst="rect">
            <a:avLst/>
          </a:prstGeom>
          <a:solidFill>
            <a:srgbClr val="FFFFFF"/>
          </a:solidFill>
          <a:ln>
            <a:noFill/>
          </a:ln>
          <a:effectLst>
            <a:outerShdw blurRad="127000" dist="38100" dir="5400000" algn="t" rotWithShape="0">
              <a:schemeClr val="dk1">
                <a:lumMod val="95000"/>
                <a:lumOff val="5000"/>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kumimoji="1" lang="zh-CN" altLang="en-US" sz="1200" b="1">
              <a:solidFill>
                <a:schemeClr val="lt1"/>
              </a:solidFill>
              <a:latin typeface="微软雅黑" panose="020B0503020204020204" charset="-122"/>
              <a:ea typeface="微软雅黑" panose="020B0503020204020204" charset="-122"/>
            </a:endParaRPr>
          </a:p>
        </p:txBody>
      </p:sp>
      <p:sp>
        <p:nvSpPr>
          <p:cNvPr id="9" name="Title 6"/>
          <p:cNvSpPr txBox="1"/>
          <p:nvPr>
            <p:custDataLst>
              <p:tags r:id="rId8"/>
            </p:custDataLst>
          </p:nvPr>
        </p:nvSpPr>
        <p:spPr>
          <a:xfrm>
            <a:off x="1154866" y="2782253"/>
            <a:ext cx="2581294" cy="1293495"/>
          </a:xfrm>
          <a:prstGeom prst="rect">
            <a:avLst/>
          </a:prstGeom>
          <a:noFill/>
          <a:ln w="3175">
            <a:noFill/>
            <a:prstDash val="dash"/>
          </a:ln>
        </p:spPr>
        <p:txBody>
          <a:bodyPr wrap="square" lIns="47625" tIns="19050" rIns="47625" bIns="19050" anchor="ctr" anchorCtr="0">
            <a:norm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0" lvl="0" indent="-285750" algn="l" fontAlgn="ctr">
              <a:lnSpc>
                <a:spcPct val="130000"/>
              </a:lnSpc>
              <a:spcBef>
                <a:spcPts val="1000"/>
              </a:spcBef>
              <a:spcAft>
                <a:spcPts val="0"/>
              </a:spcAft>
              <a:buSzPct val="100000"/>
              <a:buFont typeface="Wingdings" panose="05000000000000000000" charset="0"/>
              <a:buNone/>
            </a:pPr>
            <a:r>
              <a:rPr lang="zh-CN" altLang="en-US" sz="1400" spc="100" dirty="0">
                <a:ln w="3175">
                  <a:noFill/>
                  <a:prstDash val="dash"/>
                </a:ln>
                <a:solidFill>
                  <a:schemeClr val="dk1">
                    <a:lumMod val="75000"/>
                    <a:lumOff val="25000"/>
                  </a:schemeClr>
                </a:solidFill>
                <a:latin typeface="微软雅黑" panose="020B0503020204020204" charset="-122"/>
                <a:ea typeface="微软雅黑" panose="020B0503020204020204" charset="-122"/>
                <a:cs typeface="微软雅黑" panose="020B0503020204020204" charset="-122"/>
              </a:rPr>
              <a:t>救援方式--当电梯轿厢距厅门 </a:t>
            </a:r>
            <a:endParaRPr lang="zh-CN" altLang="en-US" sz="1400" spc="100" dirty="0">
              <a:ln w="3175">
                <a:noFill/>
                <a:prstDash val="dash"/>
              </a:ln>
              <a:solidFill>
                <a:schemeClr val="dk1">
                  <a:lumMod val="75000"/>
                  <a:lumOff val="25000"/>
                </a:schemeClr>
              </a:solidFill>
              <a:latin typeface="微软雅黑" panose="020B0503020204020204" charset="-122"/>
              <a:ea typeface="微软雅黑" panose="020B0503020204020204" charset="-122"/>
              <a:cs typeface="微软雅黑" panose="020B0503020204020204" charset="-122"/>
            </a:endParaRPr>
          </a:p>
          <a:p>
            <a:pPr marL="0" lvl="0" indent="-285750" algn="l" fontAlgn="ctr">
              <a:lnSpc>
                <a:spcPct val="130000"/>
              </a:lnSpc>
              <a:spcBef>
                <a:spcPts val="1000"/>
              </a:spcBef>
              <a:spcAft>
                <a:spcPts val="0"/>
              </a:spcAft>
              <a:buSzPct val="100000"/>
              <a:buFont typeface="Wingdings" panose="05000000000000000000" charset="0"/>
              <a:buNone/>
            </a:pPr>
            <a:r>
              <a:rPr lang="en-US" altLang="zh-CN" sz="1400" spc="100" dirty="0">
                <a:ln w="3175">
                  <a:noFill/>
                  <a:prstDash val="dash"/>
                </a:ln>
                <a:solidFill>
                  <a:schemeClr val="dk1">
                    <a:lumMod val="75000"/>
                    <a:lumOff val="25000"/>
                  </a:schemeClr>
                </a:solidFill>
                <a:latin typeface="微软雅黑" panose="020B0503020204020204" charset="-122"/>
                <a:ea typeface="微软雅黑" panose="020B0503020204020204" charset="-122"/>
                <a:cs typeface="微软雅黑" panose="020B0503020204020204" charset="-122"/>
              </a:rPr>
              <a:t>0.5 米以外位置时</a:t>
            </a:r>
            <a:endParaRPr lang="en-US" altLang="zh-CN" sz="1400" spc="100" dirty="0">
              <a:ln w="3175">
                <a:noFill/>
                <a:prstDash val="dash"/>
              </a:ln>
              <a:solidFill>
                <a:schemeClr val="dk1">
                  <a:lumMod val="75000"/>
                  <a:lumOff val="25000"/>
                </a:schemeClr>
              </a:solidFill>
              <a:latin typeface="微软雅黑" panose="020B0503020204020204" charset="-122"/>
              <a:ea typeface="微软雅黑" panose="020B0503020204020204" charset="-122"/>
              <a:cs typeface="微软雅黑" panose="020B0503020204020204" charset="-122"/>
            </a:endParaRPr>
          </a:p>
        </p:txBody>
      </p:sp>
      <p:sp>
        <p:nvSpPr>
          <p:cNvPr id="10" name="Title 6"/>
          <p:cNvSpPr txBox="1"/>
          <p:nvPr>
            <p:custDataLst>
              <p:tags r:id="rId9"/>
            </p:custDataLst>
          </p:nvPr>
        </p:nvSpPr>
        <p:spPr>
          <a:xfrm>
            <a:off x="4336020" y="1543050"/>
            <a:ext cx="3653113" cy="3771900"/>
          </a:xfrm>
          <a:prstGeom prst="rect">
            <a:avLst/>
          </a:prstGeom>
          <a:noFill/>
          <a:ln w="3175">
            <a:noFill/>
            <a:prstDash val="dash"/>
          </a:ln>
        </p:spPr>
        <p:txBody>
          <a:bodyPr wrap="square" lIns="47625" tIns="19050" rIns="47625" bIns="19050" anchor="ctr" anchorCtr="0">
            <a:norm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285750" lvl="0" indent="-285750" algn="l" fontAlgn="ctr">
              <a:lnSpc>
                <a:spcPct val="130000"/>
              </a:lnSpc>
              <a:spcBef>
                <a:spcPts val="1000"/>
              </a:spcBef>
              <a:spcAft>
                <a:spcPts val="0"/>
              </a:spcAft>
              <a:buSzPct val="100000"/>
              <a:buFont typeface="Wingdings" panose="05000000000000000000" charset="0"/>
              <a:buChar char="l"/>
            </a:pPr>
            <a:r>
              <a:rPr lang="zh-CN" altLang="zh-CN" sz="1400" spc="100" dirty="0">
                <a:ln w="3175">
                  <a:noFill/>
                  <a:prstDash val="dash"/>
                </a:ln>
                <a:solidFill>
                  <a:schemeClr val="dk1">
                    <a:lumMod val="75000"/>
                    <a:lumOff val="25000"/>
                  </a:schemeClr>
                </a:solidFill>
                <a:latin typeface="微软雅黑" panose="020B0503020204020204" charset="-122"/>
                <a:ea typeface="微软雅黑" panose="020B0503020204020204" charset="-122"/>
                <a:cs typeface="微软雅黑" panose="020B0503020204020204" charset="-122"/>
              </a:rPr>
              <a:t>这种情况必须由维保公司专业人员与接受过专业培训持证的电梯管理人员来共同救援 </a:t>
            </a:r>
            <a:endParaRPr lang="zh-CN" altLang="zh-CN" sz="1400" spc="100" dirty="0">
              <a:ln w="3175">
                <a:noFill/>
                <a:prstDash val="dash"/>
              </a:ln>
              <a:solidFill>
                <a:schemeClr val="dk1">
                  <a:lumMod val="75000"/>
                  <a:lumOff val="25000"/>
                </a:schemeClr>
              </a:solidFill>
              <a:latin typeface="微软雅黑" panose="020B0503020204020204" charset="-122"/>
              <a:ea typeface="微软雅黑" panose="020B0503020204020204" charset="-122"/>
              <a:cs typeface="微软雅黑" panose="020B0503020204020204" charset="-122"/>
            </a:endParaRPr>
          </a:p>
          <a:p>
            <a:pPr marL="285750" lvl="0" indent="-285750" algn="l" fontAlgn="ctr">
              <a:lnSpc>
                <a:spcPct val="130000"/>
              </a:lnSpc>
              <a:spcBef>
                <a:spcPts val="1000"/>
              </a:spcBef>
              <a:spcAft>
                <a:spcPts val="0"/>
              </a:spcAft>
              <a:buSzPct val="100000"/>
              <a:buFont typeface="Wingdings" panose="05000000000000000000" charset="0"/>
              <a:buChar char="l"/>
            </a:pPr>
            <a:r>
              <a:rPr lang="zh-CN" altLang="zh-CN" sz="1400" spc="100" dirty="0">
                <a:ln w="3175">
                  <a:noFill/>
                  <a:prstDash val="dash"/>
                </a:ln>
                <a:solidFill>
                  <a:schemeClr val="dk1">
                    <a:lumMod val="75000"/>
                    <a:lumOff val="25000"/>
                  </a:schemeClr>
                </a:solidFill>
                <a:latin typeface="微软雅黑" panose="020B0503020204020204" charset="-122"/>
                <a:ea typeface="微软雅黑" panose="020B0503020204020204" charset="-122"/>
                <a:cs typeface="微软雅黑" panose="020B0503020204020204" charset="-122"/>
              </a:rPr>
              <a:t>首先进入机房切断电梯电源，保留电梯轿厢照明并确认电源已切断 </a:t>
            </a:r>
            <a:endParaRPr lang="zh-CN" altLang="zh-CN" sz="1400" spc="100" dirty="0">
              <a:ln w="3175">
                <a:noFill/>
                <a:prstDash val="dash"/>
              </a:ln>
              <a:solidFill>
                <a:schemeClr val="dk1">
                  <a:lumMod val="75000"/>
                  <a:lumOff val="25000"/>
                </a:schemeClr>
              </a:solidFill>
              <a:latin typeface="微软雅黑" panose="020B0503020204020204" charset="-122"/>
              <a:ea typeface="微软雅黑" panose="020B0503020204020204" charset="-122"/>
              <a:cs typeface="微软雅黑" panose="020B0503020204020204" charset="-122"/>
            </a:endParaRPr>
          </a:p>
          <a:p>
            <a:pPr marL="285750" lvl="0" indent="-285750" algn="l" fontAlgn="ctr">
              <a:lnSpc>
                <a:spcPct val="130000"/>
              </a:lnSpc>
              <a:spcBef>
                <a:spcPts val="1000"/>
              </a:spcBef>
              <a:spcAft>
                <a:spcPts val="0"/>
              </a:spcAft>
              <a:buSzPct val="100000"/>
              <a:buFont typeface="Wingdings" panose="05000000000000000000" charset="0"/>
              <a:buChar char="l"/>
            </a:pPr>
            <a:r>
              <a:rPr lang="zh-CN" altLang="zh-CN" sz="1400" spc="100" dirty="0">
                <a:ln w="3175">
                  <a:noFill/>
                  <a:prstDash val="dash"/>
                </a:ln>
                <a:solidFill>
                  <a:schemeClr val="dk1">
                    <a:lumMod val="75000"/>
                    <a:lumOff val="25000"/>
                  </a:schemeClr>
                </a:solidFill>
                <a:latin typeface="微软雅黑" panose="020B0503020204020204" charset="-122"/>
                <a:ea typeface="微软雅黑" panose="020B0503020204020204" charset="-122"/>
                <a:cs typeface="微软雅黑" panose="020B0503020204020204" charset="-122"/>
              </a:rPr>
              <a:t>拆除曳引机机罩盖，和机座上开关，装上盘车联杆装置和盘车手轮</a:t>
            </a:r>
            <a:endParaRPr lang="zh-CN" altLang="zh-CN" sz="1400" spc="100" dirty="0">
              <a:ln w="3175">
                <a:noFill/>
                <a:prstDash val="dash"/>
              </a:ln>
              <a:solidFill>
                <a:schemeClr val="dk1">
                  <a:lumMod val="75000"/>
                  <a:lumOff val="25000"/>
                </a:schemeClr>
              </a:solidFill>
              <a:latin typeface="微软雅黑" panose="020B0503020204020204" charset="-122"/>
              <a:ea typeface="微软雅黑" panose="020B0503020204020204" charset="-122"/>
              <a:cs typeface="微软雅黑" panose="020B0503020204020204" charset="-122"/>
            </a:endParaRPr>
          </a:p>
          <a:p>
            <a:pPr marL="285750" lvl="0" indent="-285750" algn="l" fontAlgn="ctr">
              <a:lnSpc>
                <a:spcPct val="130000"/>
              </a:lnSpc>
              <a:spcBef>
                <a:spcPts val="1000"/>
              </a:spcBef>
              <a:spcAft>
                <a:spcPts val="0"/>
              </a:spcAft>
              <a:buSzPct val="100000"/>
              <a:buFont typeface="Wingdings" panose="05000000000000000000" charset="0"/>
              <a:buChar char="l"/>
            </a:pPr>
            <a:r>
              <a:rPr lang="zh-CN" altLang="en-US" sz="1400" spc="100" dirty="0">
                <a:ln w="3175">
                  <a:noFill/>
                  <a:prstDash val="dash"/>
                </a:ln>
                <a:solidFill>
                  <a:schemeClr val="dk1">
                    <a:lumMod val="75000"/>
                    <a:lumOff val="25000"/>
                  </a:schemeClr>
                </a:solidFill>
                <a:latin typeface="微软雅黑" panose="020B0503020204020204" charset="-122"/>
                <a:ea typeface="微软雅黑" panose="020B0503020204020204" charset="-122"/>
                <a:cs typeface="微软雅黑" panose="020B0503020204020204" charset="-122"/>
              </a:rPr>
              <a:t>盘车：一名操作人员用手盘动黄色飞轮，使轿厢向正方向的方向运动。另一名人员应操作制动器松闸手柄，采取一松一紧 方式松闸，防止轿厢过快运行，松闸人员与盘车人员必须配合操作。 </a:t>
            </a:r>
            <a:endParaRPr lang="zh-CN" altLang="en-US" sz="1400" spc="100" dirty="0">
              <a:ln w="3175">
                <a:noFill/>
                <a:prstDash val="dash"/>
              </a:ln>
              <a:solidFill>
                <a:schemeClr val="dk1">
                  <a:lumMod val="75000"/>
                  <a:lumOff val="25000"/>
                </a:schemeClr>
              </a:solidFill>
              <a:latin typeface="微软雅黑" panose="020B0503020204020204" charset="-122"/>
              <a:ea typeface="微软雅黑" panose="020B0503020204020204" charset="-122"/>
              <a:cs typeface="微软雅黑" panose="020B0503020204020204" charset="-122"/>
            </a:endParaRPr>
          </a:p>
        </p:txBody>
      </p:sp>
    </p:spTree>
    <p:custDataLst>
      <p:tags r:id="rId10"/>
    </p:custDataLst>
  </p:cSld>
  <p:clrMapOvr>
    <a:masterClrMapping/>
  </p:clrMapOvr>
  <mc:AlternateContent xmlns:mc="http://schemas.openxmlformats.org/markup-compatibility/2006">
    <mc:Choice xmlns:p14="http://schemas.microsoft.com/office/powerpoint/2010/main" Requires="p14">
      <p:transition spd="slow" p14:dur="3900">
        <p14:glitter pattern="hexagon"/>
      </p:transition>
    </mc:Choice>
    <mc:Fallback>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4" name="矩形 3"/>
          <p:cNvSpPr/>
          <p:nvPr>
            <p:custDataLst>
              <p:tags r:id="rId1"/>
            </p:custDataLst>
          </p:nvPr>
        </p:nvSpPr>
        <p:spPr>
          <a:xfrm>
            <a:off x="220950" y="302400"/>
            <a:ext cx="8702097" cy="6253188"/>
          </a:xfrm>
          <a:prstGeom prst="rect">
            <a:avLst/>
          </a:prstGeom>
          <a:solidFill>
            <a:schemeClr val="dk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solidFill>
                <a:schemeClr val="lt1"/>
              </a:solidFill>
              <a:latin typeface="微软雅黑" panose="020B0503020204020204" charset="-122"/>
              <a:ea typeface="微软雅黑" panose="020B0503020204020204" charset="-122"/>
            </a:endParaRPr>
          </a:p>
        </p:txBody>
      </p:sp>
      <p:pic>
        <p:nvPicPr>
          <p:cNvPr id="8" name="图片 7"/>
          <p:cNvPicPr>
            <a:picLocks noChangeAspect="1"/>
          </p:cNvPicPr>
          <p:nvPr>
            <p:custDataLst>
              <p:tags r:id="rId2"/>
            </p:custDataLst>
          </p:nvPr>
        </p:nvPicPr>
        <p:blipFill>
          <a:blip r:embed="rId3">
            <a:extLst>
              <a:ext uri="{28A0092B-C50C-407E-A947-70E740481C1C}">
                <a14:useLocalDpi xmlns:a14="http://schemas.microsoft.com/office/drawing/2010/main" val="0"/>
              </a:ext>
            </a:extLst>
          </a:blip>
          <a:stretch>
            <a:fillRect/>
          </a:stretch>
        </p:blipFill>
        <p:spPr>
          <a:xfrm>
            <a:off x="8603932" y="0"/>
            <a:ext cx="540068" cy="720090"/>
          </a:xfrm>
          <a:prstGeom prst="rect">
            <a:avLst/>
          </a:prstGeom>
        </p:spPr>
      </p:pic>
      <p:pic>
        <p:nvPicPr>
          <p:cNvPr id="6" name="图片 5"/>
          <p:cNvPicPr>
            <a:picLocks noChangeAspect="1"/>
          </p:cNvPicPr>
          <p:nvPr>
            <p:custDataLst>
              <p:tags r:id="rId4"/>
            </p:custDataLst>
          </p:nvPr>
        </p:nvPicPr>
        <p:blipFill>
          <a:blip r:embed="rId3">
            <a:extLst>
              <a:ext uri="{28A0092B-C50C-407E-A947-70E740481C1C}">
                <a14:useLocalDpi xmlns:a14="http://schemas.microsoft.com/office/drawing/2010/main" val="0"/>
              </a:ext>
            </a:extLst>
          </a:blip>
          <a:stretch>
            <a:fillRect/>
          </a:stretch>
        </p:blipFill>
        <p:spPr>
          <a:xfrm>
            <a:off x="0" y="6137910"/>
            <a:ext cx="540068" cy="720090"/>
          </a:xfrm>
          <a:prstGeom prst="rect">
            <a:avLst/>
          </a:prstGeom>
        </p:spPr>
      </p:pic>
      <p:sp>
        <p:nvSpPr>
          <p:cNvPr id="3" name="矩形 3"/>
          <p:cNvSpPr/>
          <p:nvPr>
            <p:custDataLst>
              <p:tags r:id="rId5"/>
            </p:custDataLst>
          </p:nvPr>
        </p:nvSpPr>
        <p:spPr>
          <a:xfrm>
            <a:off x="3257550" y="1543139"/>
            <a:ext cx="5429250" cy="3771725"/>
          </a:xfrm>
          <a:prstGeom prst="rect">
            <a:avLst/>
          </a:prstGeom>
          <a:solidFill>
            <a:schemeClr val="lt1"/>
          </a:solidFill>
          <a:ln>
            <a:noFill/>
          </a:ln>
          <a:effectLst>
            <a:outerShdw blurRad="215900" dist="38100" dir="5400000" algn="t" rotWithShape="0">
              <a:prstClr val="black">
                <a:alpha val="1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kumimoji="1" lang="zh-CN" altLang="en-US" sz="1350">
              <a:solidFill>
                <a:schemeClr val="lt1"/>
              </a:solidFill>
              <a:latin typeface="微软雅黑" panose="020B0503020204020204" charset="-122"/>
              <a:ea typeface="微软雅黑" panose="020B0503020204020204" charset="-122"/>
            </a:endParaRPr>
          </a:p>
        </p:txBody>
      </p:sp>
      <p:sp>
        <p:nvSpPr>
          <p:cNvPr id="7" name="矩形 4"/>
          <p:cNvSpPr/>
          <p:nvPr>
            <p:custDataLst>
              <p:tags r:id="rId6"/>
            </p:custDataLst>
          </p:nvPr>
        </p:nvSpPr>
        <p:spPr>
          <a:xfrm>
            <a:off x="3257617" y="5890189"/>
            <a:ext cx="5029240" cy="46196"/>
          </a:xfrm>
          <a:prstGeom prst="rect">
            <a:avLst/>
          </a:prstGeom>
          <a:solidFill>
            <a:srgbClr val="44537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kumimoji="1" lang="zh-CN" altLang="en-US" sz="1350">
              <a:solidFill>
                <a:schemeClr val="lt1"/>
              </a:solidFill>
              <a:latin typeface="微软雅黑" panose="020B0503020204020204" charset="-122"/>
              <a:ea typeface="微软雅黑" panose="020B0503020204020204" charset="-122"/>
            </a:endParaRPr>
          </a:p>
        </p:txBody>
      </p:sp>
      <p:sp>
        <p:nvSpPr>
          <p:cNvPr id="9" name="文本框 8"/>
          <p:cNvSpPr txBox="1"/>
          <p:nvPr>
            <p:custDataLst>
              <p:tags r:id="rId7"/>
            </p:custDataLst>
          </p:nvPr>
        </p:nvSpPr>
        <p:spPr>
          <a:xfrm>
            <a:off x="457204" y="2457540"/>
            <a:ext cx="2457469" cy="1942919"/>
          </a:xfrm>
          <a:prstGeom prst="rect">
            <a:avLst/>
          </a:prstGeom>
          <a:noFill/>
        </p:spPr>
        <p:txBody>
          <a:bodyPr wrap="square" lIns="47625" tIns="19050" rIns="47625" bIns="19050" rtlCol="0" anchor="ctr" anchorCtr="0">
            <a:normAutofit fontScale="70000"/>
          </a:bodyPr>
          <a:p>
            <a:pPr marL="0" indent="0" algn="l">
              <a:lnSpc>
                <a:spcPct val="100000"/>
              </a:lnSpc>
              <a:spcBef>
                <a:spcPts val="0"/>
              </a:spcBef>
              <a:spcAft>
                <a:spcPts val="0"/>
              </a:spcAft>
              <a:buSzPct val="100000"/>
              <a:buNone/>
            </a:pPr>
            <a:r>
              <a:rPr lang="zh-CN" altLang="en-US" sz="3300" b="1" spc="160" dirty="0">
                <a:solidFill>
                  <a:schemeClr val="accent1"/>
                </a:solidFill>
                <a:latin typeface="微软雅黑" panose="020B0503020204020204" charset="-122"/>
                <a:ea typeface="微软雅黑" panose="020B0503020204020204" charset="-122"/>
                <a:cs typeface="微软雅黑" panose="020B0503020204020204" charset="-122"/>
              </a:rPr>
              <a:t>救援方式--当电梯轿厢距厅门 </a:t>
            </a:r>
            <a:endParaRPr lang="zh-CN" altLang="en-US" sz="3300" b="1" spc="160" dirty="0">
              <a:solidFill>
                <a:schemeClr val="accent1"/>
              </a:solidFill>
              <a:latin typeface="微软雅黑" panose="020B0503020204020204" charset="-122"/>
              <a:ea typeface="微软雅黑" panose="020B0503020204020204" charset="-122"/>
              <a:cs typeface="微软雅黑" panose="020B0503020204020204" charset="-122"/>
            </a:endParaRPr>
          </a:p>
          <a:p>
            <a:pPr marL="0" indent="0" algn="l">
              <a:lnSpc>
                <a:spcPct val="100000"/>
              </a:lnSpc>
              <a:spcBef>
                <a:spcPts val="0"/>
              </a:spcBef>
              <a:spcAft>
                <a:spcPts val="0"/>
              </a:spcAft>
              <a:buSzPct val="100000"/>
              <a:buNone/>
            </a:pPr>
            <a:r>
              <a:rPr lang="en-US" altLang="zh-CN" sz="3300" b="1" spc="160" dirty="0">
                <a:solidFill>
                  <a:schemeClr val="accent1"/>
                </a:solidFill>
                <a:latin typeface="微软雅黑" panose="020B0503020204020204" charset="-122"/>
                <a:ea typeface="微软雅黑" panose="020B0503020204020204" charset="-122"/>
                <a:cs typeface="微软雅黑" panose="020B0503020204020204" charset="-122"/>
              </a:rPr>
              <a:t>0.5 米以外位置时</a:t>
            </a:r>
            <a:endParaRPr lang="en-US" altLang="zh-CN" sz="3300" b="1" spc="160" dirty="0">
              <a:solidFill>
                <a:schemeClr val="accent1"/>
              </a:solidFill>
              <a:latin typeface="微软雅黑" panose="020B0503020204020204" charset="-122"/>
              <a:ea typeface="微软雅黑" panose="020B0503020204020204" charset="-122"/>
              <a:cs typeface="微软雅黑" panose="020B0503020204020204" charset="-122"/>
            </a:endParaRPr>
          </a:p>
        </p:txBody>
      </p:sp>
      <p:sp>
        <p:nvSpPr>
          <p:cNvPr id="10" name="Title 6"/>
          <p:cNvSpPr txBox="1"/>
          <p:nvPr>
            <p:custDataLst>
              <p:tags r:id="rId8"/>
            </p:custDataLst>
          </p:nvPr>
        </p:nvSpPr>
        <p:spPr>
          <a:xfrm>
            <a:off x="3486150" y="1771741"/>
            <a:ext cx="4972078" cy="3314519"/>
          </a:xfrm>
          <a:prstGeom prst="rect">
            <a:avLst/>
          </a:prstGeom>
          <a:noFill/>
          <a:ln w="3175">
            <a:noFill/>
            <a:prstDash val="dash"/>
          </a:ln>
        </p:spPr>
        <p:txBody>
          <a:bodyPr wrap="square" lIns="47625" tIns="19050" rIns="47625" bIns="19050" anchor="ctr" anchorCtr="0">
            <a:norm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285750" lvl="0" indent="-285750" algn="l" fontAlgn="ctr">
              <a:lnSpc>
                <a:spcPct val="130000"/>
              </a:lnSpc>
              <a:spcBef>
                <a:spcPts val="1000"/>
              </a:spcBef>
              <a:spcAft>
                <a:spcPts val="0"/>
              </a:spcAft>
              <a:buSzPct val="100000"/>
              <a:buFont typeface="Wingdings" panose="05000000000000000000" charset="0"/>
              <a:buChar char="l"/>
            </a:pPr>
            <a:r>
              <a:rPr lang="zh-CN" altLang="en-US" sz="1500" spc="100" dirty="0">
                <a:ln w="3175">
                  <a:noFill/>
                  <a:prstDash val="dash"/>
                </a:ln>
                <a:solidFill>
                  <a:schemeClr val="dk1">
                    <a:lumMod val="75000"/>
                    <a:lumOff val="25000"/>
                  </a:schemeClr>
                </a:solidFill>
                <a:latin typeface="微软雅黑" panose="020B0503020204020204" charset="-122"/>
                <a:ea typeface="微软雅黑" panose="020B0503020204020204" charset="-122"/>
                <a:cs typeface="微软雅黑" panose="020B0503020204020204" charset="-122"/>
              </a:rPr>
              <a:t>盘车过程中确保轿厢平稳停靠在最近的层站，在整个过程中不应使抱闸处于完全松弛的状态 </a:t>
            </a:r>
            <a:endParaRPr lang="zh-CN" altLang="en-US" sz="1500" spc="100" dirty="0">
              <a:ln w="3175">
                <a:noFill/>
                <a:prstDash val="dash"/>
              </a:ln>
              <a:solidFill>
                <a:schemeClr val="dk1">
                  <a:lumMod val="75000"/>
                  <a:lumOff val="25000"/>
                </a:schemeClr>
              </a:solidFill>
              <a:latin typeface="微软雅黑" panose="020B0503020204020204" charset="-122"/>
              <a:ea typeface="微软雅黑" panose="020B0503020204020204" charset="-122"/>
              <a:cs typeface="微软雅黑" panose="020B0503020204020204" charset="-122"/>
            </a:endParaRPr>
          </a:p>
          <a:p>
            <a:pPr marL="285750" lvl="0" indent="-285750" algn="l" fontAlgn="ctr">
              <a:lnSpc>
                <a:spcPct val="130000"/>
              </a:lnSpc>
              <a:spcBef>
                <a:spcPts val="1000"/>
              </a:spcBef>
              <a:spcAft>
                <a:spcPts val="0"/>
              </a:spcAft>
              <a:buSzPct val="100000"/>
              <a:buFont typeface="Wingdings" panose="05000000000000000000" charset="0"/>
              <a:buChar char="l"/>
            </a:pPr>
            <a:r>
              <a:rPr lang="zh-CN" altLang="en-US" sz="1500" spc="100" dirty="0">
                <a:ln w="3175">
                  <a:noFill/>
                  <a:prstDash val="dash"/>
                </a:ln>
                <a:solidFill>
                  <a:schemeClr val="dk1">
                    <a:lumMod val="75000"/>
                    <a:lumOff val="25000"/>
                  </a:schemeClr>
                </a:solidFill>
                <a:latin typeface="微软雅黑" panose="020B0503020204020204" charset="-122"/>
                <a:ea typeface="微软雅黑" panose="020B0503020204020204" charset="-122"/>
                <a:cs typeface="微软雅黑" panose="020B0503020204020204" charset="-122"/>
              </a:rPr>
              <a:t>盘车待轿厢停靠在所需楼层，松闸手柄应及时复位 </a:t>
            </a:r>
            <a:endParaRPr lang="zh-CN" altLang="en-US" sz="1500" spc="100" dirty="0">
              <a:ln w="3175">
                <a:noFill/>
                <a:prstDash val="dash"/>
              </a:ln>
              <a:solidFill>
                <a:schemeClr val="dk1">
                  <a:lumMod val="75000"/>
                  <a:lumOff val="25000"/>
                </a:schemeClr>
              </a:solidFill>
              <a:latin typeface="微软雅黑" panose="020B0503020204020204" charset="-122"/>
              <a:ea typeface="微软雅黑" panose="020B0503020204020204" charset="-122"/>
              <a:cs typeface="微软雅黑" panose="020B0503020204020204" charset="-122"/>
            </a:endParaRPr>
          </a:p>
          <a:p>
            <a:pPr marL="285750" lvl="0" indent="-285750" algn="l" fontAlgn="ctr">
              <a:lnSpc>
                <a:spcPct val="130000"/>
              </a:lnSpc>
              <a:spcBef>
                <a:spcPts val="1000"/>
              </a:spcBef>
              <a:spcAft>
                <a:spcPts val="0"/>
              </a:spcAft>
              <a:buSzPct val="100000"/>
              <a:buFont typeface="Wingdings" panose="05000000000000000000" charset="0"/>
              <a:buChar char="l"/>
            </a:pPr>
            <a:r>
              <a:rPr lang="zh-CN" altLang="en-US" sz="1500" spc="100" dirty="0">
                <a:ln w="3175">
                  <a:noFill/>
                  <a:prstDash val="dash"/>
                </a:ln>
                <a:solidFill>
                  <a:schemeClr val="dk1">
                    <a:lumMod val="75000"/>
                    <a:lumOff val="25000"/>
                  </a:schemeClr>
                </a:solidFill>
                <a:latin typeface="微软雅黑" panose="020B0503020204020204" charset="-122"/>
                <a:ea typeface="微软雅黑" panose="020B0503020204020204" charset="-122"/>
                <a:cs typeface="微软雅黑" panose="020B0503020204020204" charset="-122"/>
              </a:rPr>
              <a:t>用专用三角钥匙打开厅门和轿厢门，营救乘客，并对此意外向乘客真诚道歉 </a:t>
            </a:r>
            <a:endParaRPr lang="zh-CN" altLang="en-US" sz="1500" spc="100" dirty="0">
              <a:ln w="3175">
                <a:noFill/>
                <a:prstDash val="dash"/>
              </a:ln>
              <a:solidFill>
                <a:schemeClr val="dk1">
                  <a:lumMod val="75000"/>
                  <a:lumOff val="25000"/>
                </a:schemeClr>
              </a:solidFill>
              <a:latin typeface="微软雅黑" panose="020B0503020204020204" charset="-122"/>
              <a:ea typeface="微软雅黑" panose="020B0503020204020204" charset="-122"/>
              <a:cs typeface="微软雅黑" panose="020B0503020204020204" charset="-122"/>
            </a:endParaRPr>
          </a:p>
          <a:p>
            <a:pPr marL="285750" lvl="0" indent="-285750" algn="l" fontAlgn="ctr">
              <a:lnSpc>
                <a:spcPct val="130000"/>
              </a:lnSpc>
              <a:spcBef>
                <a:spcPts val="1000"/>
              </a:spcBef>
              <a:spcAft>
                <a:spcPts val="0"/>
              </a:spcAft>
              <a:buSzPct val="100000"/>
              <a:buFont typeface="Wingdings" panose="05000000000000000000" charset="0"/>
              <a:buChar char="l"/>
            </a:pPr>
            <a:r>
              <a:rPr lang="zh-CN" altLang="en-US" sz="1500" spc="100" dirty="0">
                <a:ln w="3175">
                  <a:noFill/>
                  <a:prstDash val="dash"/>
                </a:ln>
                <a:solidFill>
                  <a:schemeClr val="dk1">
                    <a:lumMod val="75000"/>
                    <a:lumOff val="25000"/>
                  </a:schemeClr>
                </a:solidFill>
                <a:latin typeface="微软雅黑" panose="020B0503020204020204" charset="-122"/>
                <a:ea typeface="微软雅黑" panose="020B0503020204020204" charset="-122"/>
                <a:cs typeface="微软雅黑" panose="020B0503020204020204" charset="-122"/>
              </a:rPr>
              <a:t>当所有乘客都被解救，立即关上轿门和厅门 </a:t>
            </a:r>
            <a:endParaRPr lang="zh-CN" altLang="en-US" sz="1500" spc="100" dirty="0">
              <a:ln w="3175">
                <a:noFill/>
                <a:prstDash val="dash"/>
              </a:ln>
              <a:solidFill>
                <a:schemeClr val="dk1">
                  <a:lumMod val="75000"/>
                  <a:lumOff val="25000"/>
                </a:schemeClr>
              </a:solidFill>
              <a:latin typeface="微软雅黑" panose="020B0503020204020204" charset="-122"/>
              <a:ea typeface="微软雅黑" panose="020B0503020204020204" charset="-122"/>
              <a:cs typeface="微软雅黑" panose="020B0503020204020204" charset="-122"/>
            </a:endParaRPr>
          </a:p>
          <a:p>
            <a:pPr marL="285750" lvl="0" indent="-285750" algn="l" fontAlgn="ctr">
              <a:lnSpc>
                <a:spcPct val="130000"/>
              </a:lnSpc>
              <a:spcBef>
                <a:spcPts val="1000"/>
              </a:spcBef>
              <a:spcAft>
                <a:spcPts val="0"/>
              </a:spcAft>
              <a:buSzPct val="100000"/>
              <a:buFont typeface="Wingdings" panose="05000000000000000000" charset="0"/>
              <a:buChar char="l"/>
            </a:pPr>
            <a:r>
              <a:rPr lang="zh-CN" altLang="en-US" sz="1500" spc="100" dirty="0">
                <a:ln w="3175">
                  <a:noFill/>
                  <a:prstDash val="dash"/>
                </a:ln>
                <a:solidFill>
                  <a:schemeClr val="dk1">
                    <a:lumMod val="75000"/>
                    <a:lumOff val="25000"/>
                  </a:schemeClr>
                </a:solidFill>
                <a:latin typeface="微软雅黑" panose="020B0503020204020204" charset="-122"/>
                <a:ea typeface="微软雅黑" panose="020B0503020204020204" charset="-122"/>
                <a:cs typeface="微软雅黑" panose="020B0503020204020204" charset="-122"/>
              </a:rPr>
              <a:t>电梯管理员设置护栏，待电梯维保单位未处理故障原因，并试运行正常后才恢复使用，将救援情况向工程主管汇报。</a:t>
            </a:r>
            <a:endParaRPr lang="zh-CN" altLang="en-US" sz="1500" spc="100" dirty="0">
              <a:ln w="3175">
                <a:noFill/>
                <a:prstDash val="dash"/>
              </a:ln>
              <a:solidFill>
                <a:schemeClr val="dk1">
                  <a:lumMod val="75000"/>
                  <a:lumOff val="25000"/>
                </a:schemeClr>
              </a:solidFill>
              <a:latin typeface="微软雅黑" panose="020B0503020204020204" charset="-122"/>
              <a:ea typeface="微软雅黑" panose="020B0503020204020204" charset="-122"/>
              <a:cs typeface="微软雅黑" panose="020B0503020204020204" charset="-122"/>
            </a:endParaRPr>
          </a:p>
        </p:txBody>
      </p:sp>
    </p:spTree>
    <p:custDataLst>
      <p:tags r:id="rId9"/>
    </p:custData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par>
    </p:tnLst>
  </p:timing>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00.xml><?xml version="1.0" encoding="utf-8"?>
<p:tagLst xmlns:p="http://schemas.openxmlformats.org/presentationml/2006/main">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Lst>
</file>

<file path=ppt/tags/tag10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K_DARK_LIGHT" val="2"/>
  <p:tag name="KSO_WM_SLIDE_BACKGROUND_TYPE" val="topBottom"/>
</p:tagLst>
</file>

<file path=ppt/tags/tag10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K_DARK_LIGHT" val="2"/>
  <p:tag name="KSO_WM_SLIDE_BACKGROUND_TYPE" val="topBottom"/>
</p:tagLst>
</file>

<file path=ppt/tags/tag10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K_DARK_LIGHT" val="2"/>
  <p:tag name="KSO_WM_SLIDE_BACKGROUND_TYPE" val="topBottom"/>
</p:tagLst>
</file>

<file path=ppt/tags/tag10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K_DARK_LIGHT" val="2"/>
  <p:tag name="KSO_WM_SLIDE_BACKGROUND_TYPE" val="topBottom"/>
</p:tagLst>
</file>

<file path=ppt/tags/tag10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K_DARK_LIGHT" val="2"/>
  <p:tag name="KSO_WM_SLIDE_BACKGROUND_TYPE" val="topBottom"/>
</p:tagLst>
</file>

<file path=ppt/tags/tag10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K_DARK_LIGHT" val="2"/>
  <p:tag name="KSO_WM_SLIDE_BACKGROUND_TYPE" val="topBottom"/>
</p:tagLst>
</file>

<file path=ppt/tags/tag107.xml><?xml version="1.0" encoding="utf-8"?>
<p:tagLst xmlns:p="http://schemas.openxmlformats.org/presentationml/2006/main">
  <p:tag name="KSO_WM_SLIDE_BK_DARK_LIGHT" val="2"/>
  <p:tag name="KSO_WM_UNIT_BK_DARK_LIGHT" val="2"/>
  <p:tag name="KSO_WM_UNIT_HIGHLIGHT" val="0"/>
  <p:tag name="KSO_WM_UNIT_COMPATIBLE" val="0"/>
  <p:tag name="KSO_WM_UNIT_DIAGRAM_ISNUMVISUAL" val="0"/>
  <p:tag name="KSO_WM_UNIT_DIAGRAM_ISREFERUNIT" val="0"/>
  <p:tag name="KSO_WM_UNIT_INDEX" val="1"/>
  <p:tag name="KSO_WM_UNIT_ID" val="_16*i*1"/>
  <p:tag name="KSO_WM_UNIT_LAYERLEVEL" val="1"/>
  <p:tag name="KSO_WM_TAG_VERSION" val="1.0"/>
  <p:tag name="KSO_WM_BEAUTIFY_FLAG" val="#wm#"/>
  <p:tag name="KSO_WM_UNIT_TYPE" val="i"/>
  <p:tag name="KSO_WM_UNIT_SUBTYPE" val="h"/>
  <p:tag name="KSO_WM_SLIDE_BACKGROUND_TYPE" val="bottomTop"/>
</p:tagLst>
</file>

<file path=ppt/tags/tag108.xml><?xml version="1.0" encoding="utf-8"?>
<p:tagLst xmlns:p="http://schemas.openxmlformats.org/presentationml/2006/main">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Lst>
</file>

<file path=ppt/tags/tag109.xml><?xml version="1.0" encoding="utf-8"?>
<p:tagLst xmlns:p="http://schemas.openxmlformats.org/presentationml/2006/main">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K_DARK_LIGHT" val="2"/>
  <p:tag name="KSO_WM_SLIDE_BACKGROUND_TYPE" val="bottomTop"/>
</p:tagLst>
</file>

<file path=ppt/tags/tag1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K_DARK_LIGHT" val="2"/>
  <p:tag name="KSO_WM_SLIDE_BACKGROUND_TYPE" val="bottomTop"/>
</p:tagLst>
</file>

<file path=ppt/tags/tag1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K_DARK_LIGHT" val="2"/>
  <p:tag name="KSO_WM_SLIDE_BACKGROUND_TYPE" val="bottomTop"/>
</p:tagLst>
</file>

<file path=ppt/tags/tag1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K_DARK_LIGHT" val="2"/>
  <p:tag name="KSO_WM_SLIDE_BACKGROUND_TYPE" val="bottomTop"/>
</p:tagLst>
</file>

<file path=ppt/tags/tag1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K_DARK_LIGHT" val="2"/>
  <p:tag name="KSO_WM_SLIDE_BACKGROUND_TYPE" val="bottomTop"/>
</p:tagLst>
</file>

<file path=ppt/tags/tag1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K_DARK_LIGHT" val="2"/>
  <p:tag name="KSO_WM_SLIDE_BACKGROUND_TYPE" val="bottomTop"/>
</p:tagLst>
</file>

<file path=ppt/tags/tag116.xml><?xml version="1.0" encoding="utf-8"?>
<p:tagLst xmlns:p="http://schemas.openxmlformats.org/presentationml/2006/main">
  <p:tag name="KSO_WM_SLIDE_BK_DARK_LIGHT" val="2"/>
  <p:tag name="KSO_WM_UNIT_BK_DARK_LIGHT" val="2"/>
  <p:tag name="KSO_WM_UNIT_HIGHLIGHT" val="0"/>
  <p:tag name="KSO_WM_UNIT_COMPATIBLE" val="0"/>
  <p:tag name="KSO_WM_UNIT_DIAGRAM_ISNUMVISUAL" val="0"/>
  <p:tag name="KSO_WM_UNIT_DIAGRAM_ISREFERUNIT" val="0"/>
  <p:tag name="KSO_WM_UNIT_INDEX" val="1"/>
  <p:tag name="KSO_WM_UNIT_ID" val="_17*i*1"/>
  <p:tag name="KSO_WM_UNIT_LAYERLEVEL" val="1"/>
  <p:tag name="KSO_WM_TAG_VERSION" val="1.0"/>
  <p:tag name="KSO_WM_BEAUTIFY_FLAG" val="#wm#"/>
  <p:tag name="KSO_WM_UNIT_TYPE" val="i"/>
  <p:tag name="KSO_WM_UNIT_SUBTYPE" val="h"/>
  <p:tag name="KSO_WM_SLIDE_BACKGROUND_TYPE" val="navigation"/>
</p:tagLst>
</file>

<file path=ppt/tags/tag117.xml><?xml version="1.0" encoding="utf-8"?>
<p:tagLst xmlns:p="http://schemas.openxmlformats.org/presentationml/2006/mai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Lst>
</file>

<file path=ppt/tags/tag118.xml><?xml version="1.0" encoding="utf-8"?>
<p:tagLst xmlns:p="http://schemas.openxmlformats.org/presentationml/2006/mai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Lst>
</file>

<file path=ppt/tags/tag1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K_DARK_LIGHT" val="2"/>
  <p:tag name="KSO_WM_SLIDE_BACKGROUND_TYPE" val="navigation"/>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K_DARK_LIGHT" val="2"/>
  <p:tag name="KSO_WM_SLIDE_BACKGROUND_TYPE" val="navigation"/>
</p:tagLst>
</file>

<file path=ppt/tags/tag1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K_DARK_LIGHT" val="2"/>
  <p:tag name="KSO_WM_SLIDE_BACKGROUND_TYPE" val="navigation"/>
</p:tagLst>
</file>

<file path=ppt/tags/tag1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K_DARK_LIGHT" val="2"/>
  <p:tag name="KSO_WM_SLIDE_BACKGROUND_TYPE" val="navigation"/>
</p:tagLst>
</file>

<file path=ppt/tags/tag1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K_DARK_LIGHT" val="2"/>
  <p:tag name="KSO_WM_SLIDE_BACKGROUND_TYPE" val="navigation"/>
</p:tagLst>
</file>

<file path=ppt/tags/tag1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K_DARK_LIGHT" val="2"/>
  <p:tag name="KSO_WM_SLIDE_BACKGROUND_TYPE" val="navigation"/>
</p:tagLst>
</file>

<file path=ppt/tags/tag1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K_DARK_LIGHT" val="2"/>
  <p:tag name="KSO_WM_SLIDE_BACKGROUND_TYPE" val="navigation"/>
</p:tagLst>
</file>

<file path=ppt/tags/tag1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K_DARK_LIGHT" val="2"/>
  <p:tag name="KSO_WM_SLIDE_BACKGROUND_TYPE" val="navigation"/>
</p:tagLst>
</file>

<file path=ppt/tags/tag127.xml><?xml version="1.0" encoding="utf-8"?>
<p:tagLst xmlns:p="http://schemas.openxmlformats.org/presentationml/2006/main">
  <p:tag name="KSO_WM_SLIDE_BK_DARK_LIGHT" val="2"/>
  <p:tag name="KSO_WM_UNIT_BK_DARK_LIGHT" val="2"/>
  <p:tag name="KSO_WM_UNIT_HIGHLIGHT" val="0"/>
  <p:tag name="KSO_WM_UNIT_COMPATIBLE" val="0"/>
  <p:tag name="KSO_WM_UNIT_DIAGRAM_ISNUMVISUAL" val="0"/>
  <p:tag name="KSO_WM_UNIT_DIAGRAM_ISREFERUNIT" val="0"/>
  <p:tag name="KSO_WM_UNIT_INDEX" val="1"/>
  <p:tag name="KSO_WM_UNIT_ID" val="_18*i*1"/>
  <p:tag name="KSO_WM_UNIT_LAYERLEVEL" val="1"/>
  <p:tag name="KSO_WM_TAG_VERSION" val="1.0"/>
  <p:tag name="KSO_WM_BEAUTIFY_FLAG" val="#wm#"/>
  <p:tag name="KSO_WM_UNIT_TYPE" val="i"/>
  <p:tag name="KSO_WM_UNIT_SUBTYPE" val="h"/>
  <p:tag name="KSO_WM_SLIDE_BACKGROUND_TYPE" val="belt"/>
</p:tagLst>
</file>

<file path=ppt/tags/tag128.xml><?xml version="1.0" encoding="utf-8"?>
<p:tagLst xmlns:p="http://schemas.openxmlformats.org/presentationml/2006/main">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Lst>
</file>

<file path=ppt/tags/tag129.xml><?xml version="1.0" encoding="utf-8"?>
<p:tagLst xmlns:p="http://schemas.openxmlformats.org/presentationml/2006/main">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K_DARK_LIGHT" val="2"/>
  <p:tag name="KSO_WM_SLIDE_BACKGROUND_TYPE" val="belt"/>
</p:tagLst>
</file>

<file path=ppt/tags/tag1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K_DARK_LIGHT" val="2"/>
  <p:tag name="KSO_WM_SLIDE_BACKGROUND_TYPE" val="belt"/>
</p:tagLst>
</file>

<file path=ppt/tags/tag1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K_DARK_LIGHT" val="2"/>
  <p:tag name="KSO_WM_SLIDE_BACKGROUND_TYPE" val="belt"/>
</p:tagLst>
</file>

<file path=ppt/tags/tag1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K_DARK_LIGHT" val="2"/>
  <p:tag name="KSO_WM_SLIDE_BACKGROUND_TYPE" val="belt"/>
</p:tagLst>
</file>

<file path=ppt/tags/tag1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K_DARK_LIGHT" val="2"/>
  <p:tag name="KSO_WM_SLIDE_BACKGROUND_TYPE" val="belt"/>
</p:tagLst>
</file>

<file path=ppt/tags/tag135.xml><?xml version="1.0" encoding="utf-8"?>
<p:tagLst xmlns:p="http://schemas.openxmlformats.org/presentationml/2006/main">
  <p:tag name="KSO_WM_TAG_VERSION" val="1.0"/>
  <p:tag name="KSO_WM_BEAUTIFY_FLAG" val="#wm#"/>
  <p:tag name="KSO_WM_UNIT_HIGHLIGHT" val="0"/>
  <p:tag name="KSO_WM_UNIT_COMPATIBLE" val="0"/>
  <p:tag name="KSO_WM_UNIT_DIAGRAM_ISNUMVISUAL" val="0"/>
  <p:tag name="KSO_WM_UNIT_DIAGRAM_ISREFERUNIT" val="0"/>
  <p:tag name="KSO_WM_UNIT_ID" val="_0**"/>
  <p:tag name="KSO_WM_UNIT_LAYERLEVEL" val="1"/>
  <p:tag name="KSO_WM_TEMPLATE_CATEGORY" val="custom"/>
  <p:tag name="KSO_WM_TEMPLATE_INDEX" val="20204165"/>
</p:tagLst>
</file>

<file path=ppt/tags/tag136.xml><?xml version="1.0" encoding="utf-8"?>
<p:tagLst xmlns:p="http://schemas.openxmlformats.org/presentationml/2006/main">
  <p:tag name="KSO_WM_TAG_VERSION" val="1.0"/>
  <p:tag name="KSO_WM_BEAUTIFY_FLAG" val="#wm#"/>
  <p:tag name="KSO_WM_UNIT_HIGHLIGHT" val="0"/>
  <p:tag name="KSO_WM_UNIT_COMPATIBLE" val="0"/>
  <p:tag name="KSO_WM_UNIT_DIAGRAM_ISNUMVISUAL" val="0"/>
  <p:tag name="KSO_WM_UNIT_DIAGRAM_ISREFERUNIT" val="0"/>
  <p:tag name="KSO_WM_UNIT_ID" val="_0**"/>
  <p:tag name="KSO_WM_UNIT_LAYERLEVEL" val="1"/>
  <p:tag name="KSO_WM_TEMPLATE_CATEGORY" val="custom"/>
  <p:tag name="KSO_WM_TEMPLATE_INDEX" val="20204165"/>
</p:tagLst>
</file>

<file path=ppt/tags/tag1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40.xml><?xml version="1.0" encoding="utf-8"?>
<p:tagLst xmlns:p="http://schemas.openxmlformats.org/presentationml/2006/main">
  <p:tag name="KSO_WM_TEMPLATE_SUBCATEGORY" val="0"/>
  <p:tag name="KSO_WM_TAG_VERSION" val="1.0"/>
  <p:tag name="KSO_WM_BEAUTIFY_FLAG" val="#wm#"/>
  <p:tag name="KSO_WM_TEMPLATE_CATEGORY" val="custom"/>
  <p:tag name="KSO_WM_TEMPLATE_INDEX" val="20204165"/>
  <p:tag name="KSO_WM_TEMPLATE_MASTER_TYPE" val="1"/>
  <p:tag name="KSO_WM_TEMPLATE_COLOR_TYPE" val="1"/>
  <p:tag name="KSO_WM_TEMPLATE_MASTER_THUMB_INDEX" val="12"/>
  <p:tag name="KSO_WM_TEMPLATE_THUMBS_INDEX" val="1、4、7、8、9、12、15、16、20、23、24、25、26、29、34、39、42"/>
</p:tagLst>
</file>

<file path=ppt/tags/tag1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v"/>
  <p:tag name="KSO_WM_UNIT_TYPE" val="i"/>
  <p:tag name="KSO_WM_UNIT_INDEX" val="1"/>
  <p:tag name="KSO_WM_UNIT_ID" val="chip20204527_1*i*1"/>
  <p:tag name="KSO_WM_TEMPLATE_CATEGORY" val="chip"/>
  <p:tag name="KSO_WM_TEMPLATE_INDEX" val="20204527"/>
  <p:tag name="KSO_WM_UNIT_LAYERLEVEL" val="1"/>
  <p:tag name="KSO_WM_TAG_VERSION" val="1.0"/>
  <p:tag name="KSO_WM_BEAUTIFY_FLAG" val="#wm#"/>
  <p:tag name="KSO_WM_CHIP_GROUPID" val="5f72eb5be9a9ac260a3f6cc5"/>
  <p:tag name="KSO_WM_CHIP_XID" val="5f72eb5be9a9ac260a3f6cc6"/>
  <p:tag name="KSO_WM_UNIT_DEC_AREA_ID" val="8f897e3b968749a2acdd447f9d842040"/>
  <p:tag name="KSO_WM_UNIT_DECORATE_INFO" val=""/>
  <p:tag name="KSO_WM_UNIT_SM_LIMIT_TYPE" val=""/>
  <p:tag name="KSO_WM_CHIP_FILLAREA_FILL_RULE" val="{&quot;fill_align&quot;:&quot;cm&quot;,&quot;fill_effect&quot;:[],&quot;fill_mode&quot;:&quot;adaptive&quot;,&quot;sacle_strategy&quot;:&quot;stretch&quot;}"/>
  <p:tag name="KSO_WM_UNIT_DEC_SUPPORTCHANGEPIC" val="0"/>
  <p:tag name="KSO_WM_UNIT_DEC_CHANGEPICRESERVED" val="1"/>
  <p:tag name="KSO_WM_ASSEMBLE_CHIP_INDEX" val="ac0ec6f6e01142e787f80ca7b1c26462"/>
</p:tagLst>
</file>

<file path=ppt/tags/tag1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4527_1*a*1"/>
  <p:tag name="KSO_WM_TEMPLATE_CATEGORY" val="custom"/>
  <p:tag name="KSO_WM_TEMPLATE_INDEX" val="20204527"/>
  <p:tag name="KSO_WM_UNIT_LAYERLEVEL" val="1"/>
  <p:tag name="KSO_WM_TAG_VERSION" val="1.0"/>
  <p:tag name="KSO_WM_BEAUTIFY_FLAG" val="#wm#"/>
  <p:tag name="KSO_WM_UNIT_ISCONTENTSTITLE" val="0"/>
  <p:tag name="KSO_WM_UNIT_NOCLEAR" val="0"/>
  <p:tag name="KSO_WM_UNIT_VALUE" val="14"/>
  <p:tag name="KSO_WM_UNIT_TYPE" val="a"/>
  <p:tag name="KSO_WM_UNIT_INDEX" val="1"/>
  <p:tag name="KSO_WM_UNIT_ISNUMDGMTITLE" val="0"/>
  <p:tag name="KSO_WM_UNIT_PRESET_TEXT" val="乘风破浪 开拓未来"/>
  <p:tag name="KSO_WM_UNIT_BLOCK" val="0"/>
  <p:tag name="KSO_WM_UNIT_DEC_AREA_ID" val="7c775cee6d81496db0545cc769dbdb8f"/>
  <p:tag name="KSO_WM_UNIT_DEFAULT_FONT" val="24;60;4"/>
  <p:tag name="KSO_WM_CHIP_GROUPID" val="5f2a1e7645e1f15ec24fe43a"/>
  <p:tag name="KSO_WM_CHIP_XID" val="5f2a1e7645e1f15ec24fe43b"/>
  <p:tag name="KSO_WM_CHIP_FILLAREA_FILL_RULE" val="{&quot;fill_align&quot;:&quot;cm&quot;,&quot;fill_mode&quot;:&quot;adaptive&quot;,&quot;sacle_strategy&quot;:&quot;smart&quot;}"/>
  <p:tag name="KSO_WM_ASSEMBLE_CHIP_INDEX" val="c6bbe2ae0ce94b229e4d559ee7d3f949"/>
  <p:tag name="KSO_WM_UNIT_TEXT_FILL_FORE_SCHEMECOLOR_INDEX_BRIGHTNESS" val="0.15"/>
  <p:tag name="KSO_WM_UNIT_TEXT_FILL_FORE_SCHEMECOLOR_INDEX" val="13"/>
  <p:tag name="KSO_WM_UNIT_TEXT_FILL_TYPE" val="1"/>
  <p:tag name="KSO_WM_TEMPLATE_ASSEMBLE_XID" val="5f7324d80ff15d9a40f7e465"/>
  <p:tag name="KSO_WM_TEMPLATE_ASSEMBLE_GROUPID" val="5f72eb5be9a9ac260a3f6cc5"/>
</p:tagLst>
</file>

<file path=ppt/tags/tag1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4527_1*b*1"/>
  <p:tag name="KSO_WM_TEMPLATE_CATEGORY" val="custom"/>
  <p:tag name="KSO_WM_TEMPLATE_INDEX" val="20204527"/>
  <p:tag name="KSO_WM_UNIT_LAYERLEVEL" val="1"/>
  <p:tag name="KSO_WM_TAG_VERSION" val="1.0"/>
  <p:tag name="KSO_WM_BEAUTIFY_FLAG" val="#wm#"/>
  <p:tag name="KSO_WM_UNIT_ISCONTENTSTITLE" val="0"/>
  <p:tag name="KSO_WM_UNIT_NOCLEAR" val="0"/>
  <p:tag name="KSO_WM_UNIT_VALUE" val="19"/>
  <p:tag name="KSO_WM_UNIT_TYPE" val="b"/>
  <p:tag name="KSO_WM_UNIT_INDEX" val="1"/>
  <p:tag name="KSO_WM_UNIT_ISNUMDGMTITLE" val="0"/>
  <p:tag name="KSO_WM_UNIT_PRESET_TEXT" val="此处添加副标题内容"/>
  <p:tag name="KSO_WM_UNIT_BLOCK" val="0"/>
  <p:tag name="KSO_WM_UNIT_DEC_AREA_ID" val="edb8f687e5ba41208fcff226c35b9d57"/>
  <p:tag name="KSO_WM_UNIT_DEFAULT_FONT" val="18;24;2"/>
  <p:tag name="KSO_WM_CHIP_GROUPID" val="5f2a1e7645e1f15ec24fe43a"/>
  <p:tag name="KSO_WM_CHIP_XID" val="5f2a1e7645e1f15ec24fe43b"/>
  <p:tag name="KSO_WM_CHIP_FILLAREA_FILL_RULE" val="{&quot;fill_align&quot;:&quot;cm&quot;,&quot;fill_mode&quot;:&quot;adaptive&quot;,&quot;sacle_strategy&quot;:&quot;smart&quot;}"/>
  <p:tag name="KSO_WM_ASSEMBLE_CHIP_INDEX" val="c6bbe2ae0ce94b229e4d559ee7d3f949"/>
  <p:tag name="KSO_WM_UNIT_TEXT_FILL_FORE_SCHEMECOLOR_INDEX_BRIGHTNESS" val="0.35"/>
  <p:tag name="KSO_WM_UNIT_TEXT_FILL_FORE_SCHEMECOLOR_INDEX" val="13"/>
  <p:tag name="KSO_WM_UNIT_TEXT_FILL_TYPE" val="1"/>
  <p:tag name="KSO_WM_TEMPLATE_ASSEMBLE_XID" val="5f7324d80ff15d9a40f7e465"/>
  <p:tag name="KSO_WM_TEMPLATE_ASSEMBLE_GROUPID" val="5f72eb5be9a9ac260a3f6cc5"/>
</p:tagLst>
</file>

<file path=ppt/tags/tag1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4527_3*i*1"/>
  <p:tag name="KSO_WM_TEMPLATE_CATEGORY" val="chip"/>
  <p:tag name="KSO_WM_TEMPLATE_INDEX" val="20204527"/>
  <p:tag name="KSO_WM_UNIT_LAYERLEVEL" val="1"/>
  <p:tag name="KSO_WM_TAG_VERSION" val="1.0"/>
  <p:tag name="KSO_WM_BEAUTIFY_FLAG" val="#wm#"/>
  <p:tag name="KSO_WM_CHIP_GROUPID" val="5f72eb5be9a9ac260a3f6cc5"/>
  <p:tag name="KSO_WM_CHIP_XID" val="5f72eb5be9a9ac260a3f6cc8"/>
  <p:tag name="KSO_WM_UNIT_DEC_AREA_ID" val="75df497f3e95487a89353b7fb41965f5"/>
  <p:tag name="KSO_WM_UNIT_DECORATE_INFO" val=""/>
  <p:tag name="KSO_WM_UNIT_SM_LIMIT_TYPE" val=""/>
  <p:tag name="KSO_WM_CHIP_FILLAREA_FILL_RULE" val="{&quot;fill_align&quot;:&quot;cm&quot;,&quot;fill_effect&quot;:[],&quot;fill_mode&quot;:&quot;full&quot;,&quot;sacle_strategy&quot;:&quot;stretch&quot;}"/>
  <p:tag name="KSO_WM_ASSEMBLE_CHIP_INDEX" val="975d36b7cfc64fe1a98711a3d8700a45"/>
</p:tagLst>
</file>

<file path=ppt/tags/tag1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4527_3*i*1"/>
  <p:tag name="KSO_WM_TEMPLATE_CATEGORY" val="chip"/>
  <p:tag name="KSO_WM_TEMPLATE_INDEX" val="20204527"/>
  <p:tag name="KSO_WM_UNIT_LAYERLEVEL" val="1"/>
  <p:tag name="KSO_WM_TAG_VERSION" val="1.0"/>
  <p:tag name="KSO_WM_BEAUTIFY_FLAG" val="#wm#"/>
  <p:tag name="KSO_WM_CHIP_GROUPID" val="5f72eb5be9a9ac260a3f6cc5"/>
  <p:tag name="KSO_WM_CHIP_XID" val="5f72eb5be9a9ac260a3f6cc8"/>
  <p:tag name="KSO_WM_UNIT_DEC_AREA_ID" val="820d42a3fd3442058536d9ee153affdc"/>
  <p:tag name="KSO_WM_UNIT_DECORATE_INFO" val=""/>
  <p:tag name="KSO_WM_UNIT_SM_LIMIT_TYPE" val=""/>
  <p:tag name="KSO_WM_CHIP_FILLAREA_FILL_RULE" val="{&quot;fill_align&quot;:&quot;cm&quot;,&quot;fill_effect&quot;:[],&quot;fill_mode&quot;:&quot;full&quot;,&quot;sacle_strategy&quot;:&quot;stretch&quot;}"/>
  <p:tag name="KSO_WM_ASSEMBLE_CHIP_INDEX" val="3bbd7e9209214a4a9962647c9f57cd02"/>
</p:tagLst>
</file>

<file path=ppt/tags/tag1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u"/>
  <p:tag name="KSO_WM_UNIT_TYPE" val="i"/>
  <p:tag name="KSO_WM_UNIT_INDEX" val="1"/>
  <p:tag name="KSO_WM_UNIT_ID" val="chip20204527_2*i*1"/>
  <p:tag name="KSO_WM_TEMPLATE_CATEGORY" val="chip"/>
  <p:tag name="KSO_WM_TEMPLATE_INDEX" val="20204527"/>
  <p:tag name="KSO_WM_UNIT_LAYERLEVEL" val="1"/>
  <p:tag name="KSO_WM_TAG_VERSION" val="1.0"/>
  <p:tag name="KSO_WM_BEAUTIFY_FLAG" val="#wm#"/>
  <p:tag name="KSO_WM_CHIP_GROUPID" val="5f72eb5be9a9ac260a3f6cc5"/>
  <p:tag name="KSO_WM_CHIP_XID" val="5f72eb5be9a9ac260a3f6cc7"/>
  <p:tag name="KSO_WM_UNIT_DEC_AREA_ID" val="45835e4601934acb87a3f8b41a07c49a"/>
  <p:tag name="KSO_WM_UNIT_DECORATE_INFO" val=""/>
  <p:tag name="KSO_WM_UNIT_SM_LIMIT_TYPE" val=""/>
  <p:tag name="KSO_WM_CHIP_FILLAREA_FILL_RULE" val="{&quot;fill_align&quot;:&quot;lm&quot;,&quot;fill_effect&quot;:[],&quot;fill_mode&quot;:&quot;adaptive&quot;,&quot;sacle_strategy&quot;:&quot;stretch&quot;}"/>
  <p:tag name="KSO_WM_ASSEMBLE_CHIP_INDEX" val="f8931ce3c6a14a4d8ce15621847cbf93"/>
</p:tagLst>
</file>

<file path=ppt/tags/tag1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4527_3*i*1"/>
  <p:tag name="KSO_WM_TEMPLATE_CATEGORY" val="chip"/>
  <p:tag name="KSO_WM_TEMPLATE_INDEX" val="20204527"/>
  <p:tag name="KSO_WM_UNIT_LAYERLEVEL" val="1"/>
  <p:tag name="KSO_WM_TAG_VERSION" val="1.0"/>
  <p:tag name="KSO_WM_BEAUTIFY_FLAG" val="#wm#"/>
  <p:tag name="KSO_WM_CHIP_GROUPID" val="5f72eb5be9a9ac260a3f6cc5"/>
  <p:tag name="KSO_WM_CHIP_XID" val="5f72eb5be9a9ac260a3f6cc8"/>
  <p:tag name="KSO_WM_UNIT_DEC_AREA_ID" val="b55267613288435cbe235a106f09db92"/>
  <p:tag name="KSO_WM_UNIT_DECORATE_INFO" val=""/>
  <p:tag name="KSO_WM_UNIT_SM_LIMIT_TYPE" val=""/>
  <p:tag name="KSO_WM_CHIP_FILLAREA_FILL_RULE" val="{&quot;fill_align&quot;:&quot;cm&quot;,&quot;fill_effect&quot;:[],&quot;fill_mode&quot;:&quot;full&quot;,&quot;sacle_strategy&quot;:&quot;stretch&quot;}"/>
  <p:tag name="KSO_WM_ASSEMBLE_CHIP_INDEX" val="ef4d5c0de8f74a31a8538f1176338403"/>
</p:tagLst>
</file>

<file path=ppt/tags/tag1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4527_3*i*1"/>
  <p:tag name="KSO_WM_TEMPLATE_CATEGORY" val="chip"/>
  <p:tag name="KSO_WM_TEMPLATE_INDEX" val="20204527"/>
  <p:tag name="KSO_WM_UNIT_LAYERLEVEL" val="1"/>
  <p:tag name="KSO_WM_TAG_VERSION" val="1.0"/>
  <p:tag name="KSO_WM_BEAUTIFY_FLAG" val="#wm#"/>
  <p:tag name="KSO_WM_CHIP_GROUPID" val="5f72eb5be9a9ac260a3f6cc5"/>
  <p:tag name="KSO_WM_CHIP_XID" val="5f72eb5be9a9ac260a3f6cc8"/>
  <p:tag name="KSO_WM_UNIT_DEC_AREA_ID" val="bde85c4b59044937bd7ac52d67584101"/>
  <p:tag name="KSO_WM_UNIT_DECORATE_INFO" val=""/>
  <p:tag name="KSO_WM_UNIT_SM_LIMIT_TYPE" val=""/>
  <p:tag name="KSO_WM_CHIP_FILLAREA_FILL_RULE" val="{&quot;fill_align&quot;:&quot;cm&quot;,&quot;fill_effect&quot;:[],&quot;fill_mode&quot;:&quot;full&quot;,&quot;sacle_strategy&quot;:&quot;stretch&quot;}"/>
  <p:tag name="KSO_WM_ASSEMBLE_CHIP_INDEX" val="ed0b01733b3f4c53a1cac35dbb9a3a53"/>
</p:tagLst>
</file>

<file path=ppt/tags/tag1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4527_1*a*1"/>
  <p:tag name="KSO_WM_TEMPLATE_CATEGORY" val="custom"/>
  <p:tag name="KSO_WM_TEMPLATE_INDEX" val="20204527"/>
  <p:tag name="KSO_WM_UNIT_LAYERLEVEL" val="1"/>
  <p:tag name="KSO_WM_TAG_VERSION" val="1.0"/>
  <p:tag name="KSO_WM_BEAUTIFY_FLAG" val="#wm#"/>
  <p:tag name="KSO_WM_UNIT_ISCONTENTSTITLE" val="0"/>
  <p:tag name="KSO_WM_UNIT_NOCLEAR" val="0"/>
  <p:tag name="KSO_WM_UNIT_VALUE" val="42"/>
  <p:tag name="KSO_WM_UNIT_TYPE" val="a"/>
  <p:tag name="KSO_WM_UNIT_INDEX" val="1"/>
  <p:tag name="KSO_WM_UNIT_ISNUMDGMTITLE" val="0"/>
  <p:tag name="KSO_WM_UNIT_PRESET_TEXT" val="单击此处可以编辑与添加低于大约三十字的章节标题"/>
  <p:tag name="KSO_WM_UNIT_BLOCK" val="0"/>
  <p:tag name="KSO_WM_UNIT_DEC_AREA_ID" val="b10423f187064c2cb8e0a74dda70e0b7"/>
  <p:tag name="KSO_WM_CHIP_GROUPID" val="5f2a4d1d1f3c142e57c6bacd"/>
  <p:tag name="KSO_WM_CHIP_XID" val="5f2a4d1d1f3c142e57c6bace"/>
  <p:tag name="KSO_WM_CHIP_FILLAREA_FILL_RULE" val="{&quot;fill_align&quot;:&quot;cm&quot;,&quot;fill_mode&quot;:&quot;adaptive&quot;,&quot;sacle_strategy&quot;:&quot;smart&quot;}"/>
  <p:tag name="KSO_WM_ASSEMBLE_CHIP_INDEX" val="6f1c6aff209946f0a41b85ec728a3db4"/>
  <p:tag name="KSO_WM_UNIT_TEXT_FILL_FORE_SCHEMECOLOR_INDEX_BRIGHTNESS" val="0.15"/>
  <p:tag name="KSO_WM_UNIT_TEXT_FILL_FORE_SCHEMECOLOR_INDEX" val="13"/>
  <p:tag name="KSO_WM_UNIT_TEXT_FILL_TYPE" val="1"/>
  <p:tag name="KSO_WM_TEMPLATE_ASSEMBLE_XID" val="5f7324d80ff15d9a40f7e461"/>
  <p:tag name="KSO_WM_TEMPLATE_ASSEMBLE_GROUPID" val="5f72eb5be9a9ac260a3f6cc5"/>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4527_3*i*1"/>
  <p:tag name="KSO_WM_TEMPLATE_CATEGORY" val="chip"/>
  <p:tag name="KSO_WM_TEMPLATE_INDEX" val="20204527"/>
  <p:tag name="KSO_WM_UNIT_LAYERLEVEL" val="1"/>
  <p:tag name="KSO_WM_TAG_VERSION" val="1.0"/>
  <p:tag name="KSO_WM_BEAUTIFY_FLAG" val="#wm#"/>
  <p:tag name="KSO_WM_CHIP_GROUPID" val="5f72eb5be9a9ac260a3f6cc5"/>
  <p:tag name="KSO_WM_CHIP_XID" val="5f72eb5be9a9ac260a3f6cc8"/>
  <p:tag name="KSO_WM_UNIT_DEC_AREA_ID" val="75df497f3e95487a89353b7fb41965f5"/>
  <p:tag name="KSO_WM_UNIT_DECORATE_INFO" val=""/>
  <p:tag name="KSO_WM_UNIT_SM_LIMIT_TYPE" val=""/>
  <p:tag name="KSO_WM_CHIP_FILLAREA_FILL_RULE" val="{&quot;fill_align&quot;:&quot;cm&quot;,&quot;fill_effect&quot;:[],&quot;fill_mode&quot;:&quot;full&quot;,&quot;sacle_strategy&quot;:&quot;stretch&quot;}"/>
  <p:tag name="KSO_WM_ASSEMBLE_CHIP_INDEX" val="975d36b7cfc64fe1a98711a3d8700a45"/>
</p:tagLst>
</file>

<file path=ppt/tags/tag1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4527_3*i*1"/>
  <p:tag name="KSO_WM_TEMPLATE_CATEGORY" val="chip"/>
  <p:tag name="KSO_WM_TEMPLATE_INDEX" val="20204527"/>
  <p:tag name="KSO_WM_UNIT_LAYERLEVEL" val="1"/>
  <p:tag name="KSO_WM_TAG_VERSION" val="1.0"/>
  <p:tag name="KSO_WM_BEAUTIFY_FLAG" val="#wm#"/>
  <p:tag name="KSO_WM_CHIP_GROUPID" val="5f72eb5be9a9ac260a3f6cc5"/>
  <p:tag name="KSO_WM_CHIP_XID" val="5f72eb5be9a9ac260a3f6cc8"/>
  <p:tag name="KSO_WM_UNIT_DEC_AREA_ID" val="820d42a3fd3442058536d9ee153affdc"/>
  <p:tag name="KSO_WM_UNIT_DECORATE_INFO" val=""/>
  <p:tag name="KSO_WM_UNIT_SM_LIMIT_TYPE" val=""/>
  <p:tag name="KSO_WM_CHIP_FILLAREA_FILL_RULE" val="{&quot;fill_align&quot;:&quot;cm&quot;,&quot;fill_effect&quot;:[],&quot;fill_mode&quot;:&quot;full&quot;,&quot;sacle_strategy&quot;:&quot;stretch&quot;}"/>
  <p:tag name="KSO_WM_ASSEMBLE_CHIP_INDEX" val="3bbd7e9209214a4a9962647c9f57cd02"/>
</p:tagLst>
</file>

<file path=ppt/tags/tag1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4527_3*i*1"/>
  <p:tag name="KSO_WM_TEMPLATE_CATEGORY" val="chip"/>
  <p:tag name="KSO_WM_TEMPLATE_INDEX" val="20204527"/>
  <p:tag name="KSO_WM_UNIT_LAYERLEVEL" val="1"/>
  <p:tag name="KSO_WM_TAG_VERSION" val="1.0"/>
  <p:tag name="KSO_WM_BEAUTIFY_FLAG" val="#wm#"/>
  <p:tag name="KSO_WM_CHIP_GROUPID" val="5f72eb5be9a9ac260a3f6cc5"/>
  <p:tag name="KSO_WM_CHIP_XID" val="5f72eb5be9a9ac260a3f6cc8"/>
  <p:tag name="KSO_WM_UNIT_DEC_AREA_ID" val="75df497f3e95487a89353b7fb41965f5"/>
  <p:tag name="KSO_WM_UNIT_DECORATE_INFO" val=""/>
  <p:tag name="KSO_WM_UNIT_SM_LIMIT_TYPE" val=""/>
  <p:tag name="KSO_WM_CHIP_FILLAREA_FILL_RULE" val="{&quot;fill_align&quot;:&quot;cm&quot;,&quot;fill_effect&quot;:[],&quot;fill_mode&quot;:&quot;full&quot;,&quot;sacle_strategy&quot;:&quot;stretch&quot;}"/>
  <p:tag name="KSO_WM_ASSEMBLE_CHIP_INDEX" val="975d36b7cfc64fe1a98711a3d8700a45"/>
</p:tagLst>
</file>

<file path=ppt/tags/tag1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4527_3*i*1"/>
  <p:tag name="KSO_WM_TEMPLATE_CATEGORY" val="chip"/>
  <p:tag name="KSO_WM_TEMPLATE_INDEX" val="20204527"/>
  <p:tag name="KSO_WM_UNIT_LAYERLEVEL" val="1"/>
  <p:tag name="KSO_WM_TAG_VERSION" val="1.0"/>
  <p:tag name="KSO_WM_BEAUTIFY_FLAG" val="#wm#"/>
  <p:tag name="KSO_WM_CHIP_GROUPID" val="5f72eb5be9a9ac260a3f6cc5"/>
  <p:tag name="KSO_WM_CHIP_XID" val="5f72eb5be9a9ac260a3f6cc8"/>
  <p:tag name="KSO_WM_UNIT_DEC_AREA_ID" val="820d42a3fd3442058536d9ee153affdc"/>
  <p:tag name="KSO_WM_UNIT_DECORATE_INFO" val=""/>
  <p:tag name="KSO_WM_UNIT_SM_LIMIT_TYPE" val=""/>
  <p:tag name="KSO_WM_CHIP_FILLAREA_FILL_RULE" val="{&quot;fill_align&quot;:&quot;cm&quot;,&quot;fill_effect&quot;:[],&quot;fill_mode&quot;:&quot;full&quot;,&quot;sacle_strategy&quot;:&quot;stretch&quot;}"/>
  <p:tag name="KSO_WM_ASSEMBLE_CHIP_INDEX" val="3bbd7e9209214a4a9962647c9f57cd02"/>
</p:tagLst>
</file>

<file path=ppt/tags/tag1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u"/>
  <p:tag name="KSO_WM_UNIT_TYPE" val="i"/>
  <p:tag name="KSO_WM_UNIT_INDEX" val="1"/>
  <p:tag name="KSO_WM_UNIT_ID" val="chip20204527_2*i*1"/>
  <p:tag name="KSO_WM_TEMPLATE_CATEGORY" val="chip"/>
  <p:tag name="KSO_WM_TEMPLATE_INDEX" val="20204527"/>
  <p:tag name="KSO_WM_UNIT_LAYERLEVEL" val="1"/>
  <p:tag name="KSO_WM_TAG_VERSION" val="1.0"/>
  <p:tag name="KSO_WM_BEAUTIFY_FLAG" val="#wm#"/>
  <p:tag name="KSO_WM_CHIP_GROUPID" val="5f72eb5be9a9ac260a3f6cc5"/>
  <p:tag name="KSO_WM_CHIP_XID" val="5f72eb5be9a9ac260a3f6cc7"/>
  <p:tag name="KSO_WM_UNIT_DEC_AREA_ID" val="576c1d0e44c14b10b5d2a389069ffafb"/>
  <p:tag name="KSO_WM_UNIT_DECORATE_INFO" val=""/>
  <p:tag name="KSO_WM_UNIT_SM_LIMIT_TYPE" val=""/>
  <p:tag name="KSO_WM_CHIP_FILLAREA_FILL_RULE" val="{&quot;fill_align&quot;:&quot;lm&quot;,&quot;fill_effect&quot;:[],&quot;fill_mode&quot;:&quot;adaptive&quot;,&quot;sacle_strategy&quot;:&quot;stretch&quot;}"/>
  <p:tag name="KSO_WM_ASSEMBLE_CHIP_INDEX" val="cb51ef29785d480987ba688fb91bc3f8"/>
</p:tagLst>
</file>

<file path=ppt/tags/tag1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4527_3*i*1"/>
  <p:tag name="KSO_WM_TEMPLATE_CATEGORY" val="chip"/>
  <p:tag name="KSO_WM_TEMPLATE_INDEX" val="20204527"/>
  <p:tag name="KSO_WM_UNIT_LAYERLEVEL" val="1"/>
  <p:tag name="KSO_WM_TAG_VERSION" val="1.0"/>
  <p:tag name="KSO_WM_BEAUTIFY_FLAG" val="#wm#"/>
  <p:tag name="KSO_WM_CHIP_GROUPID" val="5f72eb5be9a9ac260a3f6cc5"/>
  <p:tag name="KSO_WM_CHIP_XID" val="5f72eb5be9a9ac260a3f6cc8"/>
  <p:tag name="KSO_WM_UNIT_DEC_AREA_ID" val="32ee3387f7cc4c63bf904d1b542f2800"/>
  <p:tag name="KSO_WM_UNIT_DECORATE_INFO" val=""/>
  <p:tag name="KSO_WM_UNIT_SM_LIMIT_TYPE" val=""/>
  <p:tag name="KSO_WM_CHIP_FILLAREA_FILL_RULE" val="{&quot;fill_align&quot;:&quot;cm&quot;,&quot;fill_effect&quot;:[],&quot;fill_mode&quot;:&quot;full&quot;,&quot;sacle_strategy&quot;:&quot;stretch&quot;}"/>
  <p:tag name="KSO_WM_ASSEMBLE_CHIP_INDEX" val="7945e6c0afc34b7b82c4a74f141baaa1"/>
</p:tagLst>
</file>

<file path=ppt/tags/tag1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4527_3*i*1"/>
  <p:tag name="KSO_WM_TEMPLATE_CATEGORY" val="chip"/>
  <p:tag name="KSO_WM_TEMPLATE_INDEX" val="20204527"/>
  <p:tag name="KSO_WM_UNIT_LAYERLEVEL" val="1"/>
  <p:tag name="KSO_WM_TAG_VERSION" val="1.0"/>
  <p:tag name="KSO_WM_BEAUTIFY_FLAG" val="#wm#"/>
  <p:tag name="KSO_WM_CHIP_GROUPID" val="5f72eb5be9a9ac260a3f6cc5"/>
  <p:tag name="KSO_WM_CHIP_XID" val="5f72eb5be9a9ac260a3f6cc8"/>
  <p:tag name="KSO_WM_UNIT_DEC_AREA_ID" val="75df497f3e95487a89353b7fb41965f5"/>
  <p:tag name="KSO_WM_UNIT_DECORATE_INFO" val=""/>
  <p:tag name="KSO_WM_UNIT_SM_LIMIT_TYPE" val=""/>
  <p:tag name="KSO_WM_CHIP_FILLAREA_FILL_RULE" val="{&quot;fill_align&quot;:&quot;cm&quot;,&quot;fill_effect&quot;:[],&quot;fill_mode&quot;:&quot;full&quot;,&quot;sacle_strategy&quot;:&quot;stretch&quot;}"/>
  <p:tag name="KSO_WM_ASSEMBLE_CHIP_INDEX" val="975d36b7cfc64fe1a98711a3d8700a45"/>
</p:tagLst>
</file>

<file path=ppt/tags/tag1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4527_3*i*1"/>
  <p:tag name="KSO_WM_TEMPLATE_CATEGORY" val="chip"/>
  <p:tag name="KSO_WM_TEMPLATE_INDEX" val="20204527"/>
  <p:tag name="KSO_WM_UNIT_LAYERLEVEL" val="1"/>
  <p:tag name="KSO_WM_TAG_VERSION" val="1.0"/>
  <p:tag name="KSO_WM_BEAUTIFY_FLAG" val="#wm#"/>
  <p:tag name="KSO_WM_CHIP_GROUPID" val="5f72eb5be9a9ac260a3f6cc5"/>
  <p:tag name="KSO_WM_CHIP_XID" val="5f72eb5be9a9ac260a3f6cc8"/>
  <p:tag name="KSO_WM_UNIT_DEC_AREA_ID" val="820d42a3fd3442058536d9ee153affdc"/>
  <p:tag name="KSO_WM_UNIT_DECORATE_INFO" val=""/>
  <p:tag name="KSO_WM_UNIT_SM_LIMIT_TYPE" val=""/>
  <p:tag name="KSO_WM_CHIP_FILLAREA_FILL_RULE" val="{&quot;fill_align&quot;:&quot;cm&quot;,&quot;fill_effect&quot;:[],&quot;fill_mode&quot;:&quot;full&quot;,&quot;sacle_strategy&quot;:&quot;stretch&quot;}"/>
  <p:tag name="KSO_WM_ASSEMBLE_CHIP_INDEX" val="3bbd7e9209214a4a9962647c9f57cd02"/>
</p:tagLst>
</file>

<file path=ppt/tags/tag1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4527_3*i*1"/>
  <p:tag name="KSO_WM_TEMPLATE_CATEGORY" val="chip"/>
  <p:tag name="KSO_WM_TEMPLATE_INDEX" val="20204527"/>
  <p:tag name="KSO_WM_UNIT_LAYERLEVEL" val="1"/>
  <p:tag name="KSO_WM_TAG_VERSION" val="1.0"/>
  <p:tag name="KSO_WM_BEAUTIFY_FLAG" val="#wm#"/>
  <p:tag name="KSO_WM_CHIP_GROUPID" val="5f72eb5be9a9ac260a3f6cc5"/>
  <p:tag name="KSO_WM_CHIP_XID" val="5f72eb5be9a9ac260a3f6cc8"/>
  <p:tag name="KSO_WM_UNIT_DEC_AREA_ID" val="75df497f3e95487a89353b7fb41965f5"/>
  <p:tag name="KSO_WM_UNIT_DECORATE_INFO" val=""/>
  <p:tag name="KSO_WM_UNIT_SM_LIMIT_TYPE" val=""/>
  <p:tag name="KSO_WM_CHIP_FILLAREA_FILL_RULE" val="{&quot;fill_align&quot;:&quot;cm&quot;,&quot;fill_effect&quot;:[],&quot;fill_mode&quot;:&quot;full&quot;,&quot;sacle_strategy&quot;:&quot;stretch&quot;}"/>
  <p:tag name="KSO_WM_ASSEMBLE_CHIP_INDEX" val="975d36b7cfc64fe1a98711a3d8700a45"/>
</p:tagLst>
</file>

<file path=ppt/tags/tag1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4527_3*i*1"/>
  <p:tag name="KSO_WM_TEMPLATE_CATEGORY" val="chip"/>
  <p:tag name="KSO_WM_TEMPLATE_INDEX" val="20204527"/>
  <p:tag name="KSO_WM_UNIT_LAYERLEVEL" val="1"/>
  <p:tag name="KSO_WM_TAG_VERSION" val="1.0"/>
  <p:tag name="KSO_WM_BEAUTIFY_FLAG" val="#wm#"/>
  <p:tag name="KSO_WM_CHIP_GROUPID" val="5f72eb5be9a9ac260a3f6cc5"/>
  <p:tag name="KSO_WM_CHIP_XID" val="5f72eb5be9a9ac260a3f6cc8"/>
  <p:tag name="KSO_WM_UNIT_DEC_AREA_ID" val="820d42a3fd3442058536d9ee153affdc"/>
  <p:tag name="KSO_WM_UNIT_DECORATE_INFO" val=""/>
  <p:tag name="KSO_WM_UNIT_SM_LIMIT_TYPE" val=""/>
  <p:tag name="KSO_WM_CHIP_FILLAREA_FILL_RULE" val="{&quot;fill_align&quot;:&quot;cm&quot;,&quot;fill_effect&quot;:[],&quot;fill_mode&quot;:&quot;full&quot;,&quot;sacle_strategy&quot;:&quot;stretch&quot;}"/>
  <p:tag name="KSO_WM_ASSEMBLE_CHIP_INDEX" val="3bbd7e9209214a4a9962647c9f57cd02"/>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4527_3*i*1"/>
  <p:tag name="KSO_WM_TEMPLATE_CATEGORY" val="chip"/>
  <p:tag name="KSO_WM_TEMPLATE_INDEX" val="20204527"/>
  <p:tag name="KSO_WM_UNIT_LAYERLEVEL" val="1"/>
  <p:tag name="KSO_WM_TAG_VERSION" val="1.0"/>
  <p:tag name="KSO_WM_BEAUTIFY_FLAG" val="#wm#"/>
  <p:tag name="KSO_WM_CHIP_GROUPID" val="5f72eb5be9a9ac260a3f6cc5"/>
  <p:tag name="KSO_WM_CHIP_XID" val="5f72eb5be9a9ac260a3f6cc8"/>
  <p:tag name="KSO_WM_UNIT_DEC_AREA_ID" val="75df497f3e95487a89353b7fb41965f5"/>
  <p:tag name="KSO_WM_UNIT_DECORATE_INFO" val=""/>
  <p:tag name="KSO_WM_UNIT_SM_LIMIT_TYPE" val=""/>
  <p:tag name="KSO_WM_CHIP_FILLAREA_FILL_RULE" val="{&quot;fill_align&quot;:&quot;cm&quot;,&quot;fill_effect&quot;:[],&quot;fill_mode&quot;:&quot;full&quot;,&quot;sacle_strategy&quot;:&quot;stretch&quot;}"/>
  <p:tag name="KSO_WM_ASSEMBLE_CHIP_INDEX" val="975d36b7cfc64fe1a98711a3d8700a45"/>
</p:tagLst>
</file>

<file path=ppt/tags/tag1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4527_3*i*1"/>
  <p:tag name="KSO_WM_TEMPLATE_CATEGORY" val="chip"/>
  <p:tag name="KSO_WM_TEMPLATE_INDEX" val="20204527"/>
  <p:tag name="KSO_WM_UNIT_LAYERLEVEL" val="1"/>
  <p:tag name="KSO_WM_TAG_VERSION" val="1.0"/>
  <p:tag name="KSO_WM_BEAUTIFY_FLAG" val="#wm#"/>
  <p:tag name="KSO_WM_CHIP_GROUPID" val="5f72eb5be9a9ac260a3f6cc5"/>
  <p:tag name="KSO_WM_CHIP_XID" val="5f72eb5be9a9ac260a3f6cc8"/>
  <p:tag name="KSO_WM_UNIT_DEC_AREA_ID" val="820d42a3fd3442058536d9ee153affdc"/>
  <p:tag name="KSO_WM_UNIT_DECORATE_INFO" val=""/>
  <p:tag name="KSO_WM_UNIT_SM_LIMIT_TYPE" val=""/>
  <p:tag name="KSO_WM_CHIP_FILLAREA_FILL_RULE" val="{&quot;fill_align&quot;:&quot;cm&quot;,&quot;fill_effect&quot;:[],&quot;fill_mode&quot;:&quot;full&quot;,&quot;sacle_strategy&quot;:&quot;stretch&quot;}"/>
  <p:tag name="KSO_WM_ASSEMBLE_CHIP_INDEX" val="3bbd7e9209214a4a9962647c9f57cd02"/>
</p:tagLst>
</file>

<file path=ppt/tags/tag1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v"/>
  <p:tag name="KSO_WM_UNIT_TYPE" val="i"/>
  <p:tag name="KSO_WM_UNIT_INDEX" val="1"/>
  <p:tag name="KSO_WM_UNIT_ID" val="chip20204527_1*i*1"/>
  <p:tag name="KSO_WM_TEMPLATE_CATEGORY" val="chip"/>
  <p:tag name="KSO_WM_TEMPLATE_INDEX" val="20204527"/>
  <p:tag name="KSO_WM_UNIT_LAYERLEVEL" val="1"/>
  <p:tag name="KSO_WM_TAG_VERSION" val="1.0"/>
  <p:tag name="KSO_WM_BEAUTIFY_FLAG" val="#wm#"/>
  <p:tag name="KSO_WM_CHIP_GROUPID" val="5f72eb5be9a9ac260a3f6cc5"/>
  <p:tag name="KSO_WM_CHIP_XID" val="5f72eb5be9a9ac260a3f6cc6"/>
  <p:tag name="KSO_WM_UNIT_DEC_AREA_ID" val="8f897e3b968749a2acdd447f9d842040"/>
  <p:tag name="KSO_WM_UNIT_DECORATE_INFO" val=""/>
  <p:tag name="KSO_WM_UNIT_SM_LIMIT_TYPE" val=""/>
  <p:tag name="KSO_WM_CHIP_FILLAREA_FILL_RULE" val="{&quot;fill_align&quot;:&quot;cm&quot;,&quot;fill_effect&quot;:[],&quot;fill_mode&quot;:&quot;adaptive&quot;,&quot;sacle_strategy&quot;:&quot;stretch&quot;}"/>
  <p:tag name="KSO_WM_UNIT_DEC_SUPPORTCHANGEPIC" val="0"/>
  <p:tag name="KSO_WM_UNIT_DEC_CHANGEPICRESERVED" val="1"/>
  <p:tag name="KSO_WM_ASSEMBLE_CHIP_INDEX" val="ac0ec6f6e01142e787f80ca7b1c26462"/>
</p:tagLst>
</file>

<file path=ppt/tags/tag163.xml><?xml version="1.0" encoding="utf-8"?>
<p:tagLst xmlns:p="http://schemas.openxmlformats.org/presentationml/2006/main">
  <p:tag name="KSO_WM_UNIT_ISCONTENTSTITLE" val="0"/>
  <p:tag name="KSO_WM_UNIT_ISNUMDGMTITLE" val="0"/>
  <p:tag name="KSO_WM_UNIT_NOCLEAR" val="0"/>
  <p:tag name="KSO_WM_UNIT_VALUE" val="40"/>
  <p:tag name="KSO_WM_UNIT_HIGHLIGHT" val="0"/>
  <p:tag name="KSO_WM_UNIT_COMPATIBLE" val="0"/>
  <p:tag name="KSO_WM_UNIT_DIAGRAM_ISNUMVISUAL" val="0"/>
  <p:tag name="KSO_WM_UNIT_DIAGRAM_ISREFERUNIT" val="0"/>
  <p:tag name="KSO_WM_UNIT_TYPE" val="b"/>
  <p:tag name="KSO_WM_UNIT_INDEX" val="1"/>
  <p:tag name="KSO_WM_UNIT_ID" val="custom20204527_1*b*1"/>
  <p:tag name="KSO_WM_TEMPLATE_CATEGORY" val="custom"/>
  <p:tag name="KSO_WM_TEMPLATE_INDEX" val="20204527"/>
  <p:tag name="KSO_WM_UNIT_LAYERLEVEL" val="1"/>
  <p:tag name="KSO_WM_TAG_VERSION" val="1.0"/>
  <p:tag name="KSO_WM_BEAUTIFY_FLAG" val="#wm#"/>
  <p:tag name="KSO_WM_UNIT_PRESET_TEXT" val="单击此处添加副标题内容"/>
  <p:tag name="KSO_WM_UNIT_DEFAULT_FONT" val="16;20;2"/>
  <p:tag name="KSO_WM_UNIT_BLOCK" val="0"/>
  <p:tag name="KSO_WM_UNIT_DEC_AREA_ID" val="69f967d788c8466e84c7b411a7bf8b4d"/>
  <p:tag name="KSO_WM_CHIP_GROUPID" val="5ebdf7a70ac41c4a0a525526"/>
  <p:tag name="KSO_WM_CHIP_XID" val="5ebdf7a70ac41c4a0a525527"/>
  <p:tag name="KSO_WM_CHIP_FILLAREA_FILL_RULE" val="{&quot;fill_align&quot;:&quot;cm&quot;,&quot;fill_mode&quot;:&quot;adaptive&quot;,&quot;sacle_strategy&quot;:&quot;smart&quot;}"/>
  <p:tag name="KSO_WM_ASSEMBLE_CHIP_INDEX" val="144d81d3bfaa4d899d7667c631e102f0"/>
  <p:tag name="KSO_WM_UNIT_TEXT_FILL_FORE_SCHEMECOLOR_INDEX_BRIGHTNESS" val="0.35"/>
  <p:tag name="KSO_WM_UNIT_TEXT_FILL_FORE_SCHEMECOLOR_INDEX" val="13"/>
  <p:tag name="KSO_WM_UNIT_TEXT_FILL_TYPE" val="1"/>
  <p:tag name="KSO_WM_TEMPLATE_ASSEMBLE_XID" val="5f7324d80ff15d9a40f7e479"/>
  <p:tag name="KSO_WM_TEMPLATE_ASSEMBLE_GROUPID" val="5f72eb5be9a9ac260a3f6cc5"/>
</p:tagLst>
</file>

<file path=ppt/tags/tag164.xml><?xml version="1.0" encoding="utf-8"?>
<p:tagLst xmlns:p="http://schemas.openxmlformats.org/presentationml/2006/main">
  <p:tag name="KSO_WM_UNIT_ISCONTENTSTITLE" val="0"/>
  <p:tag name="KSO_WM_UNIT_ISNUMDGMTITLE" val="0"/>
  <p:tag name="KSO_WM_UNIT_NOCLEAR" val="1"/>
  <p:tag name="KSO_WM_UNIT_VALUE" val="6"/>
  <p:tag name="KSO_WM_UNIT_HIGHLIGHT" val="0"/>
  <p:tag name="KSO_WM_UNIT_COMPATIBLE" val="0"/>
  <p:tag name="KSO_WM_UNIT_DIAGRAM_ISNUMVISUAL" val="0"/>
  <p:tag name="KSO_WM_UNIT_DIAGRAM_ISREFERUNIT" val="0"/>
  <p:tag name="KSO_WM_UNIT_TYPE" val="a"/>
  <p:tag name="KSO_WM_UNIT_INDEX" val="1"/>
  <p:tag name="KSO_WM_UNIT_ID" val="custom20204527_1*a*1"/>
  <p:tag name="KSO_WM_TEMPLATE_CATEGORY" val="custom"/>
  <p:tag name="KSO_WM_TEMPLATE_INDEX" val="20204527"/>
  <p:tag name="KSO_WM_UNIT_LAYERLEVEL" val="1"/>
  <p:tag name="KSO_WM_TAG_VERSION" val="1.0"/>
  <p:tag name="KSO_WM_BEAUTIFY_FLAG" val="#wm#"/>
  <p:tag name="KSO_WM_UNIT_PRESET_TEXT" val="谢谢观看"/>
  <p:tag name="KSO_WM_UNIT_DEFAULT_FONT" val="56;72;4"/>
  <p:tag name="KSO_WM_UNIT_BLOCK" val="0"/>
  <p:tag name="KSO_WM_UNIT_DEC_AREA_ID" val="fd3d00e034af4fb49836f2dffa6ede7d"/>
  <p:tag name="KSO_WM_CHIP_GROUPID" val="5ebdf7a70ac41c4a0a525526"/>
  <p:tag name="KSO_WM_CHIP_XID" val="5ebdf7a70ac41c4a0a525527"/>
  <p:tag name="KSO_WM_CHIP_FILLAREA_FILL_RULE" val="{&quot;fill_align&quot;:&quot;cm&quot;,&quot;fill_mode&quot;:&quot;adaptive&quot;,&quot;sacle_strategy&quot;:&quot;smart&quot;}"/>
  <p:tag name="KSO_WM_ASSEMBLE_CHIP_INDEX" val="144d81d3bfaa4d899d7667c631e102f0"/>
  <p:tag name="KSO_WM_UNIT_TEXT_FILL_FORE_SCHEMECOLOR_INDEX_BRIGHTNESS" val="0.15"/>
  <p:tag name="KSO_WM_UNIT_TEXT_FILL_FORE_SCHEMECOLOR_INDEX" val="13"/>
  <p:tag name="KSO_WM_UNIT_TEXT_FILL_TYPE" val="1"/>
  <p:tag name="KSO_WM_TEMPLATE_ASSEMBLE_XID" val="5f7324d80ff15d9a40f7e479"/>
  <p:tag name="KSO_WM_TEMPLATE_ASSEMBLE_GROUPID" val="5f72eb5be9a9ac260a3f6cc5"/>
</p:tagLst>
</file>

<file path=ppt/tags/tag1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custom20204527_1*i*2"/>
  <p:tag name="KSO_WM_TEMPLATE_CATEGORY" val="custom"/>
  <p:tag name="KSO_WM_TEMPLATE_INDEX" val="20204527"/>
  <p:tag name="KSO_WM_UNIT_LAYERLEVEL" val="1"/>
  <p:tag name="KSO_WM_TAG_VERSION" val="1.0"/>
  <p:tag name="KSO_WM_BEAUTIFY_FLAG" val="#wm#"/>
  <p:tag name="KSO_WM_UNIT_BLOCK" val="0"/>
  <p:tag name="KSO_WM_UNIT_SM_LIMIT_TYPE" val="2"/>
  <p:tag name="KSO_WM_UNIT_DEC_AREA_ID" val="1c07686dc00146a7bdb133d7c1fb56a2"/>
  <p:tag name="KSO_WM_UNIT_DECORATE_INFO" val="{&quot;DecorateInfoH&quot;:{&quot;IsAbs&quot;:true},&quot;DecorateInfoW&quot;:{&quot;IsAbs&quot;:true},&quot;DecorateInfoX&quot;:{&quot;IsAbs&quot;:true,&quot;Pos&quot;:1},&quot;DecorateInfoY&quot;:{&quot;IsAbs&quot;:true,&quot;Pos&quot;:1},&quot;ReferentInfo&quot;:{&quot;Id&quot;:&quot;69f967d788c8466e84c7b411a7bf8b4d&quot;,&quot;X&quot;:{&quot;Pos&quot;:1},&quot;Y&quot;:{&quot;Pos&quot;:1}},&quot;whChangeMode&quot;:0}"/>
  <p:tag name="KSO_WM_CHIP_GROUPID" val="5ebdf7a70ac41c4a0a525526"/>
  <p:tag name="KSO_WM_CHIP_XID" val="5ebdf7a70ac41c4a0a525527"/>
  <p:tag name="KSO_WM_CHIP_FILLAREA_FILL_RULE" val="{&quot;fill_align&quot;:&quot;cm&quot;,&quot;fill_mode&quot;:&quot;adaptive&quot;,&quot;sacle_strategy&quot;:&quot;smart&quot;}"/>
  <p:tag name="KSO_WM_ASSEMBLE_CHIP_INDEX" val="144d81d3bfaa4d899d7667c631e102f0"/>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42"/>
  <p:tag name="KSO_WM_TEMPLATE_ASSEMBLE_XID" val="5f7324d80ff15d9a40f7e479"/>
  <p:tag name="KSO_WM_TEMPLATE_ASSEMBLE_GROUPID" val="5f72eb5be9a9ac260a3f6cc5"/>
</p:tagLst>
</file>

<file path=ppt/tags/tag1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4527_3*i*1"/>
  <p:tag name="KSO_WM_TEMPLATE_CATEGORY" val="chip"/>
  <p:tag name="KSO_WM_TEMPLATE_INDEX" val="20204527"/>
  <p:tag name="KSO_WM_UNIT_LAYERLEVEL" val="1"/>
  <p:tag name="KSO_WM_TAG_VERSION" val="1.0"/>
  <p:tag name="KSO_WM_BEAUTIFY_FLAG" val="#wm#"/>
  <p:tag name="KSO_WM_CHIP_GROUPID" val="5f72eb5be9a9ac260a3f6cc5"/>
  <p:tag name="KSO_WM_CHIP_XID" val="5f72eb5be9a9ac260a3f6cc8"/>
  <p:tag name="KSO_WM_UNIT_DEC_AREA_ID" val="75df497f3e95487a89353b7fb41965f5"/>
  <p:tag name="KSO_WM_UNIT_DECORATE_INFO" val=""/>
  <p:tag name="KSO_WM_UNIT_SM_LIMIT_TYPE" val=""/>
  <p:tag name="KSO_WM_CHIP_FILLAREA_FILL_RULE" val="{&quot;fill_align&quot;:&quot;cm&quot;,&quot;fill_effect&quot;:[],&quot;fill_mode&quot;:&quot;full&quot;,&quot;sacle_strategy&quot;:&quot;stretch&quot;}"/>
  <p:tag name="KSO_WM_ASSEMBLE_CHIP_INDEX" val="975d36b7cfc64fe1a98711a3d8700a45"/>
  <p:tag name="KSO_WM_SLIDE_BACKGROUND_TYPE" val="general"/>
</p:tagLst>
</file>

<file path=ppt/tags/tag1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4527_3*i*1"/>
  <p:tag name="KSO_WM_TEMPLATE_CATEGORY" val="chip"/>
  <p:tag name="KSO_WM_TEMPLATE_INDEX" val="20204527"/>
  <p:tag name="KSO_WM_UNIT_LAYERLEVEL" val="1"/>
  <p:tag name="KSO_WM_TAG_VERSION" val="1.0"/>
  <p:tag name="KSO_WM_BEAUTIFY_FLAG" val="#wm#"/>
  <p:tag name="KSO_WM_CHIP_GROUPID" val="5f72eb5be9a9ac260a3f6cc5"/>
  <p:tag name="KSO_WM_CHIP_XID" val="5f72eb5be9a9ac260a3f6cc8"/>
  <p:tag name="KSO_WM_UNIT_DEC_AREA_ID" val="820d42a3fd3442058536d9ee153affdc"/>
  <p:tag name="KSO_WM_UNIT_DECORATE_INFO" val=""/>
  <p:tag name="KSO_WM_UNIT_SM_LIMIT_TYPE" val=""/>
  <p:tag name="KSO_WM_CHIP_FILLAREA_FILL_RULE" val="{&quot;fill_align&quot;:&quot;cm&quot;,&quot;fill_effect&quot;:[],&quot;fill_mode&quot;:&quot;full&quot;,&quot;sacle_strategy&quot;:&quot;stretch&quot;}"/>
  <p:tag name="KSO_WM_ASSEMBLE_CHIP_INDEX" val="3bbd7e9209214a4a9962647c9f57cd02"/>
  <p:tag name="KSO_WM_SLIDE_BACKGROUND_TYPE" val="general"/>
</p:tagLst>
</file>

<file path=ppt/tags/tag168.xml><?xml version="1.0" encoding="utf-8"?>
<p:tagLst xmlns:p="http://schemas.openxmlformats.org/presentationml/2006/main">
  <p:tag name="KSO_WM_SLIDE_BACKGROUND_TYPE" val="general"/>
</p:tagLst>
</file>

<file path=ppt/tags/tag169.xml><?xml version="1.0" encoding="utf-8"?>
<p:tagLst xmlns:p="http://schemas.openxmlformats.org/presentationml/2006/main">
  <p:tag name="KSO_WM_SLIDE_BACKGROUND_TYPE" val="general"/>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70.xml><?xml version="1.0" encoding="utf-8"?>
<p:tagLst xmlns:p="http://schemas.openxmlformats.org/presentationml/2006/main">
  <p:tag name="KSO_WM_SLIDE_BACKGROUND_TYPE" val="general"/>
</p:tagLst>
</file>

<file path=ppt/tags/tag171.xml><?xml version="1.0" encoding="utf-8"?>
<p:tagLst xmlns:p="http://schemas.openxmlformats.org/presentationml/2006/main">
  <p:tag name="KSO_WM_SLIDE_BACKGROUND_TYPE" val="general"/>
</p:tagLst>
</file>

<file path=ppt/tags/tag1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chip20204527_5*i*1"/>
  <p:tag name="KSO_WM_TEMPLATE_CATEGORY" val="chip"/>
  <p:tag name="KSO_WM_TEMPLATE_INDEX" val="20204527"/>
  <p:tag name="KSO_WM_UNIT_LAYERLEVEL" val="1"/>
  <p:tag name="KSO_WM_TAG_VERSION" val="1.0"/>
  <p:tag name="KSO_WM_BEAUTIFY_FLAG" val="#wm#"/>
  <p:tag name="KSO_WM_CHIP_GROUPID" val="5f72eb5be9a9ac260a3f6cc5"/>
  <p:tag name="KSO_WM_CHIP_XID" val="5f72eb5be9a9ac260a3f6cca"/>
  <p:tag name="KSO_WM_UNIT_DEC_AREA_ID" val="2d77f02223fa45a7bffbc679ee488cdf"/>
  <p:tag name="KSO_WM_UNIT_DECORATE_INFO" val=""/>
  <p:tag name="KSO_WM_UNIT_SM_LIMIT_TYPE" val=""/>
  <p:tag name="KSO_WM_CHIP_FILLAREA_FILL_RULE" val="{&quot;fill_align&quot;:&quot;cm&quot;,&quot;fill_effect&quot;:[],&quot;fill_mode&quot;:&quot;full&quot;,&quot;sacle_strategy&quot;:&quot;stretch&quot;}"/>
  <p:tag name="KSO_WM_ASSEMBLE_CHIP_INDEX" val="fb5a00d63f1c41a7b432e8174b4f46e3"/>
  <p:tag name="KSO_WM_SLIDE_BACKGROUND_TYPE" val="frame"/>
  <p:tag name="KSO_WM_UNIT_FILL_FORE_SCHEMECOLOR_INDEX_BRIGHTNESS" val="0"/>
  <p:tag name="KSO_WM_UNIT_FILL_FORE_SCHEMECOLOR_INDEX" val="15"/>
  <p:tag name="KSO_WM_UNIT_FILL_TYPE" val="1"/>
  <p:tag name="KSO_WM_UNIT_TEXT_FILL_FORE_SCHEMECOLOR_INDEX_BRIGHTNESS" val="0"/>
  <p:tag name="KSO_WM_UNIT_TEXT_FILL_FORE_SCHEMECOLOR_INDEX" val="2"/>
  <p:tag name="KSO_WM_UNIT_TEXT_FILL_TYPE" val="1"/>
</p:tagLst>
</file>

<file path=ppt/tags/tag1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4527_3*i*1"/>
  <p:tag name="KSO_WM_TEMPLATE_CATEGORY" val="chip"/>
  <p:tag name="KSO_WM_TEMPLATE_INDEX" val="20204527"/>
  <p:tag name="KSO_WM_UNIT_LAYERLEVEL" val="1"/>
  <p:tag name="KSO_WM_TAG_VERSION" val="1.0"/>
  <p:tag name="KSO_WM_BEAUTIFY_FLAG" val="#wm#"/>
  <p:tag name="KSO_WM_CHIP_GROUPID" val="5f72eb5be9a9ac260a3f6cc5"/>
  <p:tag name="KSO_WM_CHIP_XID" val="5f72eb5be9a9ac260a3f6cc8"/>
  <p:tag name="KSO_WM_UNIT_DEC_AREA_ID" val="1ef885da9b7442e0b15eab22b79412ea"/>
  <p:tag name="KSO_WM_UNIT_DECORATE_INFO" val=""/>
  <p:tag name="KSO_WM_UNIT_SM_LIMIT_TYPE" val=""/>
  <p:tag name="KSO_WM_CHIP_FILLAREA_FILL_RULE" val="{&quot;fill_align&quot;:&quot;cm&quot;,&quot;fill_effect&quot;:[],&quot;fill_mode&quot;:&quot;full&quot;,&quot;sacle_strategy&quot;:&quot;stretch&quot;}"/>
  <p:tag name="KSO_WM_ASSEMBLE_CHIP_INDEX" val="8004d67ea640481b98869f9cf4a709aa"/>
  <p:tag name="KSO_WM_SLIDE_BACKGROUND_TYPE" val="frame"/>
</p:tagLst>
</file>

<file path=ppt/tags/tag1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4527_3*i*1"/>
  <p:tag name="KSO_WM_TEMPLATE_CATEGORY" val="chip"/>
  <p:tag name="KSO_WM_TEMPLATE_INDEX" val="20204527"/>
  <p:tag name="KSO_WM_UNIT_LAYERLEVEL" val="1"/>
  <p:tag name="KSO_WM_TAG_VERSION" val="1.0"/>
  <p:tag name="KSO_WM_BEAUTIFY_FLAG" val="#wm#"/>
  <p:tag name="KSO_WM_CHIP_GROUPID" val="5f72eb5be9a9ac260a3f6cc5"/>
  <p:tag name="KSO_WM_CHIP_XID" val="5f72eb5be9a9ac260a3f6cc8"/>
  <p:tag name="KSO_WM_UNIT_DEC_AREA_ID" val="237841bdbc064365a93d198e1045701e"/>
  <p:tag name="KSO_WM_UNIT_DECORATE_INFO" val=""/>
  <p:tag name="KSO_WM_UNIT_SM_LIMIT_TYPE" val=""/>
  <p:tag name="KSO_WM_CHIP_FILLAREA_FILL_RULE" val="{&quot;fill_align&quot;:&quot;cm&quot;,&quot;fill_effect&quot;:[],&quot;fill_mode&quot;:&quot;full&quot;,&quot;sacle_strategy&quot;:&quot;stretch&quot;}"/>
  <p:tag name="KSO_WM_ASSEMBLE_CHIP_INDEX" val="6f201b15f4bf4e63bd6ebc735bca44d8"/>
  <p:tag name="KSO_WM_SLIDE_BACKGROUND_TYPE" val="frame"/>
</p:tagLst>
</file>

<file path=ppt/tags/tag175.xml><?xml version="1.0" encoding="utf-8"?>
<p:tagLst xmlns:p="http://schemas.openxmlformats.org/presentationml/2006/main">
  <p:tag name="KSO_WM_SLIDE_BACKGROUND_TYPE" val="frame"/>
</p:tagLst>
</file>

<file path=ppt/tags/tag176.xml><?xml version="1.0" encoding="utf-8"?>
<p:tagLst xmlns:p="http://schemas.openxmlformats.org/presentationml/2006/main">
  <p:tag name="KSO_WM_SLIDE_BACKGROUND_TYPE" val="frame"/>
</p:tagLst>
</file>

<file path=ppt/tags/tag177.xml><?xml version="1.0" encoding="utf-8"?>
<p:tagLst xmlns:p="http://schemas.openxmlformats.org/presentationml/2006/main">
  <p:tag name="KSO_WM_SLIDE_BACKGROUND_TYPE" val="frame"/>
</p:tagLst>
</file>

<file path=ppt/tags/tag178.xml><?xml version="1.0" encoding="utf-8"?>
<p:tagLst xmlns:p="http://schemas.openxmlformats.org/presentationml/2006/main">
  <p:tag name="KSO_WM_SLIDE_BACKGROUND_TYPE" val="frame"/>
</p:tagLst>
</file>

<file path=ppt/tags/tag179.xml><?xml version="1.0" encoding="utf-8"?>
<p:tagLst xmlns:p="http://schemas.openxmlformats.org/presentationml/2006/main">
  <p:tag name="KSO_WM_SLIDE_BACKGROUND_TYPE" val="frame"/>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8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chip20204527_5*i*1"/>
  <p:tag name="KSO_WM_TEMPLATE_CATEGORY" val="chip"/>
  <p:tag name="KSO_WM_TEMPLATE_INDEX" val="20204527"/>
  <p:tag name="KSO_WM_UNIT_LAYERLEVEL" val="1"/>
  <p:tag name="KSO_WM_TAG_VERSION" val="1.0"/>
  <p:tag name="KSO_WM_BEAUTIFY_FLAG" val="#wm#"/>
  <p:tag name="KSO_WM_CHIP_GROUPID" val="5f72eb5be9a9ac260a3f6cc5"/>
  <p:tag name="KSO_WM_CHIP_XID" val="5f72eb5be9a9ac260a3f6cca"/>
  <p:tag name="KSO_WM_UNIT_DEC_AREA_ID" val="06b8f80786574541a2629416374abe69"/>
  <p:tag name="KSO_WM_UNIT_DECORATE_INFO" val=""/>
  <p:tag name="KSO_WM_UNIT_SM_LIMIT_TYPE" val=""/>
  <p:tag name="KSO_WM_CHIP_FILLAREA_FILL_RULE" val="{&quot;fill_align&quot;:&quot;cm&quot;,&quot;fill_effect&quot;:[],&quot;fill_mode&quot;:&quot;full&quot;,&quot;sacle_strategy&quot;:&quot;stretch&quot;}"/>
  <p:tag name="KSO_WM_ASSEMBLE_CHIP_INDEX" val="ae854f6fd39840f484337b9a76f6a254"/>
  <p:tag name="KSO_WM_SLIDE_BACKGROUND_TYPE" val="leftRight"/>
  <p:tag name="KSO_WM_UNIT_FILL_FORE_SCHEMECOLOR_INDEX_BRIGHTNESS" val="0"/>
  <p:tag name="KSO_WM_UNIT_FILL_FORE_SCHEMECOLOR_INDEX" val="15"/>
  <p:tag name="KSO_WM_UNIT_FILL_TYPE" val="1"/>
  <p:tag name="KSO_WM_UNIT_TEXT_FILL_FORE_SCHEMECOLOR_INDEX_BRIGHTNESS" val="0"/>
  <p:tag name="KSO_WM_UNIT_TEXT_FILL_FORE_SCHEMECOLOR_INDEX" val="2"/>
  <p:tag name="KSO_WM_UNIT_TEXT_FILL_TYPE" val="1"/>
</p:tagLst>
</file>

<file path=ppt/tags/tag18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4527_3*i*1"/>
  <p:tag name="KSO_WM_TEMPLATE_CATEGORY" val="chip"/>
  <p:tag name="KSO_WM_TEMPLATE_INDEX" val="20204527"/>
  <p:tag name="KSO_WM_UNIT_LAYERLEVEL" val="1"/>
  <p:tag name="KSO_WM_TAG_VERSION" val="1.0"/>
  <p:tag name="KSO_WM_BEAUTIFY_FLAG" val="#wm#"/>
  <p:tag name="KSO_WM_CHIP_GROUPID" val="5f72eb5be9a9ac260a3f6cc5"/>
  <p:tag name="KSO_WM_CHIP_XID" val="5f72eb5be9a9ac260a3f6cc8"/>
  <p:tag name="KSO_WM_UNIT_DEC_AREA_ID" val="c110b71b80c947818fd2e0daaaff970a"/>
  <p:tag name="KSO_WM_UNIT_DECORATE_INFO" val=""/>
  <p:tag name="KSO_WM_UNIT_SM_LIMIT_TYPE" val=""/>
  <p:tag name="KSO_WM_CHIP_FILLAREA_FILL_RULE" val="{&quot;fill_align&quot;:&quot;cm&quot;,&quot;fill_effect&quot;:[],&quot;fill_mode&quot;:&quot;full&quot;,&quot;sacle_strategy&quot;:&quot;stretch&quot;}"/>
  <p:tag name="KSO_WM_ASSEMBLE_CHIP_INDEX" val="0eba81f1dd6247a1a4546e0df1f637ab"/>
  <p:tag name="KSO_WM_SLIDE_BACKGROUND_TYPE" val="leftRight"/>
</p:tagLst>
</file>

<file path=ppt/tags/tag18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4527_3*i*1"/>
  <p:tag name="KSO_WM_TEMPLATE_CATEGORY" val="chip"/>
  <p:tag name="KSO_WM_TEMPLATE_INDEX" val="20204527"/>
  <p:tag name="KSO_WM_UNIT_LAYERLEVEL" val="1"/>
  <p:tag name="KSO_WM_TAG_VERSION" val="1.0"/>
  <p:tag name="KSO_WM_BEAUTIFY_FLAG" val="#wm#"/>
  <p:tag name="KSO_WM_CHIP_GROUPID" val="5f72eb5be9a9ac260a3f6cc5"/>
  <p:tag name="KSO_WM_CHIP_XID" val="5f72eb5be9a9ac260a3f6cc8"/>
  <p:tag name="KSO_WM_UNIT_DEC_AREA_ID" val="8628597defcf463db0fe2ad5610407d1"/>
  <p:tag name="KSO_WM_UNIT_DECORATE_INFO" val=""/>
  <p:tag name="KSO_WM_UNIT_SM_LIMIT_TYPE" val=""/>
  <p:tag name="KSO_WM_CHIP_FILLAREA_FILL_RULE" val="{&quot;fill_align&quot;:&quot;cm&quot;,&quot;fill_effect&quot;:[],&quot;fill_mode&quot;:&quot;full&quot;,&quot;sacle_strategy&quot;:&quot;stretch&quot;}"/>
  <p:tag name="KSO_WM_ASSEMBLE_CHIP_INDEX" val="125fd22c6ec744459ca45f28369e2755"/>
  <p:tag name="KSO_WM_SLIDE_BACKGROUND_TYPE" val="leftRight"/>
</p:tagLst>
</file>

<file path=ppt/tags/tag183.xml><?xml version="1.0" encoding="utf-8"?>
<p:tagLst xmlns:p="http://schemas.openxmlformats.org/presentationml/2006/main">
  <p:tag name="KSO_WM_SLIDE_BACKGROUND_TYPE" val="leftRight"/>
</p:tagLst>
</file>

<file path=ppt/tags/tag184.xml><?xml version="1.0" encoding="utf-8"?>
<p:tagLst xmlns:p="http://schemas.openxmlformats.org/presentationml/2006/main">
  <p:tag name="KSO_WM_SLIDE_BACKGROUND_TYPE" val="leftRight"/>
</p:tagLst>
</file>

<file path=ppt/tags/tag185.xml><?xml version="1.0" encoding="utf-8"?>
<p:tagLst xmlns:p="http://schemas.openxmlformats.org/presentationml/2006/main">
  <p:tag name="KSO_WM_SLIDE_BACKGROUND_TYPE" val="leftRight"/>
</p:tagLst>
</file>

<file path=ppt/tags/tag186.xml><?xml version="1.0" encoding="utf-8"?>
<p:tagLst xmlns:p="http://schemas.openxmlformats.org/presentationml/2006/main">
  <p:tag name="KSO_WM_SLIDE_BACKGROUND_TYPE" val="leftRight"/>
</p:tagLst>
</file>

<file path=ppt/tags/tag187.xml><?xml version="1.0" encoding="utf-8"?>
<p:tagLst xmlns:p="http://schemas.openxmlformats.org/presentationml/2006/main">
  <p:tag name="KSO_WM_SLIDE_BACKGROUND_TYPE" val="leftRight"/>
</p:tagLst>
</file>

<file path=ppt/tags/tag188.xml><?xml version="1.0" encoding="utf-8"?>
<p:tagLst xmlns:p="http://schemas.openxmlformats.org/presentationml/2006/main">
  <p:tag name="KSO_WM_SLIDE_BACKGROUND_TYPE" val="leftRight"/>
</p:tagLst>
</file>

<file path=ppt/tags/tag18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chip20204527_5*i*1"/>
  <p:tag name="KSO_WM_TEMPLATE_CATEGORY" val="chip"/>
  <p:tag name="KSO_WM_TEMPLATE_INDEX" val="20204527"/>
  <p:tag name="KSO_WM_UNIT_LAYERLEVEL" val="1"/>
  <p:tag name="KSO_WM_TAG_VERSION" val="1.0"/>
  <p:tag name="KSO_WM_BEAUTIFY_FLAG" val="#wm#"/>
  <p:tag name="KSO_WM_CHIP_GROUPID" val="5f72eb5be9a9ac260a3f6cc5"/>
  <p:tag name="KSO_WM_CHIP_XID" val="5f72eb5be9a9ac260a3f6cca"/>
  <p:tag name="KSO_WM_UNIT_DEC_AREA_ID" val="4e29829183204e93a73e912afab01202"/>
  <p:tag name="KSO_WM_UNIT_DECORATE_INFO" val=""/>
  <p:tag name="KSO_WM_UNIT_SM_LIMIT_TYPE" val=""/>
  <p:tag name="KSO_WM_CHIP_FILLAREA_FILL_RULE" val="{&quot;fill_align&quot;:&quot;cm&quot;,&quot;fill_effect&quot;:[],&quot;fill_mode&quot;:&quot;full&quot;,&quot;sacle_strategy&quot;:&quot;stretch&quot;}"/>
  <p:tag name="KSO_WM_ASSEMBLE_CHIP_INDEX" val="d34eed4039fd42df82abd290e93023be"/>
  <p:tag name="KSO_WM_SLIDE_BACKGROUND_TYPE" val="topBottom"/>
  <p:tag name="KSO_WM_UNIT_FILL_FORE_SCHEMECOLOR_INDEX_BRIGHTNESS" val="0"/>
  <p:tag name="KSO_WM_UNIT_FILL_FORE_SCHEMECOLOR_INDEX" val="15"/>
  <p:tag name="KSO_WM_UNIT_FILL_TYPE" val="1"/>
  <p:tag name="KSO_WM_UNIT_TEXT_FILL_FORE_SCHEMECOLOR_INDEX_BRIGHTNESS" val="0"/>
  <p:tag name="KSO_WM_UNIT_TEXT_FILL_FORE_SCHEMECOLOR_INDEX" val="2"/>
  <p:tag name="KSO_WM_UNIT_TEXT_FILL_TYPE" val="1"/>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9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4527_3*i*1"/>
  <p:tag name="KSO_WM_TEMPLATE_CATEGORY" val="chip"/>
  <p:tag name="KSO_WM_TEMPLATE_INDEX" val="20204527"/>
  <p:tag name="KSO_WM_UNIT_LAYERLEVEL" val="1"/>
  <p:tag name="KSO_WM_TAG_VERSION" val="1.0"/>
  <p:tag name="KSO_WM_BEAUTIFY_FLAG" val="#wm#"/>
  <p:tag name="KSO_WM_CHIP_GROUPID" val="5f72eb5be9a9ac260a3f6cc5"/>
  <p:tag name="KSO_WM_CHIP_XID" val="5f72eb5be9a9ac260a3f6cc8"/>
  <p:tag name="KSO_WM_UNIT_DEC_AREA_ID" val="4b377bafc08a4ce3b65f779b5672b88f"/>
  <p:tag name="KSO_WM_UNIT_DECORATE_INFO" val=""/>
  <p:tag name="KSO_WM_UNIT_SM_LIMIT_TYPE" val=""/>
  <p:tag name="KSO_WM_CHIP_FILLAREA_FILL_RULE" val="{&quot;fill_align&quot;:&quot;cm&quot;,&quot;fill_effect&quot;:[],&quot;fill_mode&quot;:&quot;full&quot;,&quot;sacle_strategy&quot;:&quot;stretch&quot;}"/>
  <p:tag name="KSO_WM_ASSEMBLE_CHIP_INDEX" val="96e5d7008f4e4e0ca543aa9fe20a8911"/>
  <p:tag name="KSO_WM_SLIDE_BACKGROUND_TYPE" val="topBottom"/>
</p:tagLst>
</file>

<file path=ppt/tags/tag19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4527_3*i*1"/>
  <p:tag name="KSO_WM_TEMPLATE_CATEGORY" val="chip"/>
  <p:tag name="KSO_WM_TEMPLATE_INDEX" val="20204527"/>
  <p:tag name="KSO_WM_UNIT_LAYERLEVEL" val="1"/>
  <p:tag name="KSO_WM_TAG_VERSION" val="1.0"/>
  <p:tag name="KSO_WM_BEAUTIFY_FLAG" val="#wm#"/>
  <p:tag name="KSO_WM_CHIP_GROUPID" val="5f72eb5be9a9ac260a3f6cc5"/>
  <p:tag name="KSO_WM_CHIP_XID" val="5f72eb5be9a9ac260a3f6cc8"/>
  <p:tag name="KSO_WM_UNIT_DEC_AREA_ID" val="1cd031b7e05f43b7895aff1733ea9a2d"/>
  <p:tag name="KSO_WM_UNIT_DECORATE_INFO" val=""/>
  <p:tag name="KSO_WM_UNIT_SM_LIMIT_TYPE" val=""/>
  <p:tag name="KSO_WM_CHIP_FILLAREA_FILL_RULE" val="{&quot;fill_align&quot;:&quot;cm&quot;,&quot;fill_effect&quot;:[],&quot;fill_mode&quot;:&quot;full&quot;,&quot;sacle_strategy&quot;:&quot;stretch&quot;}"/>
  <p:tag name="KSO_WM_ASSEMBLE_CHIP_INDEX" val="14a4bbf92b684bcd961d2c9b2ca637d8"/>
  <p:tag name="KSO_WM_SLIDE_BACKGROUND_TYPE" val="topBottom"/>
</p:tagLst>
</file>

<file path=ppt/tags/tag192.xml><?xml version="1.0" encoding="utf-8"?>
<p:tagLst xmlns:p="http://schemas.openxmlformats.org/presentationml/2006/main">
  <p:tag name="KSO_WM_SLIDE_BACKGROUND_TYPE" val="topBottom"/>
</p:tagLst>
</file>

<file path=ppt/tags/tag193.xml><?xml version="1.0" encoding="utf-8"?>
<p:tagLst xmlns:p="http://schemas.openxmlformats.org/presentationml/2006/main">
  <p:tag name="KSO_WM_SLIDE_BACKGROUND_TYPE" val="topBottom"/>
</p:tagLst>
</file>

<file path=ppt/tags/tag194.xml><?xml version="1.0" encoding="utf-8"?>
<p:tagLst xmlns:p="http://schemas.openxmlformats.org/presentationml/2006/main">
  <p:tag name="KSO_WM_SLIDE_BACKGROUND_TYPE" val="topBottom"/>
</p:tagLst>
</file>

<file path=ppt/tags/tag195.xml><?xml version="1.0" encoding="utf-8"?>
<p:tagLst xmlns:p="http://schemas.openxmlformats.org/presentationml/2006/main">
  <p:tag name="KSO_WM_SLIDE_BACKGROUND_TYPE" val="topBottom"/>
</p:tagLst>
</file>

<file path=ppt/tags/tag196.xml><?xml version="1.0" encoding="utf-8"?>
<p:tagLst xmlns:p="http://schemas.openxmlformats.org/presentationml/2006/main">
  <p:tag name="KSO_WM_SLIDE_BACKGROUND_TYPE" val="topBottom"/>
</p:tagLst>
</file>

<file path=ppt/tags/tag197.xml><?xml version="1.0" encoding="utf-8"?>
<p:tagLst xmlns:p="http://schemas.openxmlformats.org/presentationml/2006/main">
  <p:tag name="KSO_WM_SLIDE_BACKGROUND_TYPE" val="topBottom"/>
</p:tagLst>
</file>

<file path=ppt/tags/tag19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chip20204527_5*i*1"/>
  <p:tag name="KSO_WM_TEMPLATE_CATEGORY" val="chip"/>
  <p:tag name="KSO_WM_TEMPLATE_INDEX" val="20204527"/>
  <p:tag name="KSO_WM_UNIT_LAYERLEVEL" val="1"/>
  <p:tag name="KSO_WM_TAG_VERSION" val="1.0"/>
  <p:tag name="KSO_WM_BEAUTIFY_FLAG" val="#wm#"/>
  <p:tag name="KSO_WM_CHIP_GROUPID" val="5f72eb5be9a9ac260a3f6cc5"/>
  <p:tag name="KSO_WM_CHIP_XID" val="5f72eb5be9a9ac260a3f6cca"/>
  <p:tag name="KSO_WM_UNIT_DEC_AREA_ID" val="a50d145ba8c647eba9419b8c95d613a6"/>
  <p:tag name="KSO_WM_UNIT_DECORATE_INFO" val=""/>
  <p:tag name="KSO_WM_UNIT_SM_LIMIT_TYPE" val=""/>
  <p:tag name="KSO_WM_CHIP_FILLAREA_FILL_RULE" val="{&quot;fill_align&quot;:&quot;cm&quot;,&quot;fill_effect&quot;:[],&quot;fill_mode&quot;:&quot;full&quot;,&quot;sacle_strategy&quot;:&quot;stretch&quot;}"/>
  <p:tag name="KSO_WM_ASSEMBLE_CHIP_INDEX" val="f6ffcd7548bf47b5acb3d652c267e3d4"/>
  <p:tag name="KSO_WM_SLIDE_BACKGROUND_TYPE" val="bottomTop"/>
  <p:tag name="KSO_WM_UNIT_FILL_FORE_SCHEMECOLOR_INDEX_BRIGHTNESS" val="0"/>
  <p:tag name="KSO_WM_UNIT_FILL_FORE_SCHEMECOLOR_INDEX" val="15"/>
  <p:tag name="KSO_WM_UNIT_FILL_TYPE" val="1"/>
  <p:tag name="KSO_WM_UNIT_TEXT_FILL_FORE_SCHEMECOLOR_INDEX_BRIGHTNESS" val="0"/>
  <p:tag name="KSO_WM_UNIT_TEXT_FILL_FORE_SCHEMECOLOR_INDEX" val="2"/>
  <p:tag name="KSO_WM_UNIT_TEXT_FILL_TYPE" val="1"/>
</p:tagLst>
</file>

<file path=ppt/tags/tag19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4527_3*i*1"/>
  <p:tag name="KSO_WM_TEMPLATE_CATEGORY" val="chip"/>
  <p:tag name="KSO_WM_TEMPLATE_INDEX" val="20204527"/>
  <p:tag name="KSO_WM_UNIT_LAYERLEVEL" val="1"/>
  <p:tag name="KSO_WM_TAG_VERSION" val="1.0"/>
  <p:tag name="KSO_WM_BEAUTIFY_FLAG" val="#wm#"/>
  <p:tag name="KSO_WM_CHIP_GROUPID" val="5f72eb5be9a9ac260a3f6cc5"/>
  <p:tag name="KSO_WM_CHIP_XID" val="5f72eb5be9a9ac260a3f6cc8"/>
  <p:tag name="KSO_WM_UNIT_DEC_AREA_ID" val="b07d95744dee4161908f1eb159504d04"/>
  <p:tag name="KSO_WM_UNIT_DECORATE_INFO" val=""/>
  <p:tag name="KSO_WM_UNIT_SM_LIMIT_TYPE" val=""/>
  <p:tag name="KSO_WM_CHIP_FILLAREA_FILL_RULE" val="{&quot;fill_align&quot;:&quot;cm&quot;,&quot;fill_effect&quot;:[],&quot;fill_mode&quot;:&quot;full&quot;,&quot;sacle_strategy&quot;:&quot;stretch&quot;}"/>
  <p:tag name="KSO_WM_ASSEMBLE_CHIP_INDEX" val="d188c32d24fc42839a85d48cf1457b60"/>
  <p:tag name="KSO_WM_SLIDE_BACKGROUND_TYPE" val="bottomTop"/>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0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4527_3*i*1"/>
  <p:tag name="KSO_WM_TEMPLATE_CATEGORY" val="chip"/>
  <p:tag name="KSO_WM_TEMPLATE_INDEX" val="20204527"/>
  <p:tag name="KSO_WM_UNIT_LAYERLEVEL" val="1"/>
  <p:tag name="KSO_WM_TAG_VERSION" val="1.0"/>
  <p:tag name="KSO_WM_BEAUTIFY_FLAG" val="#wm#"/>
  <p:tag name="KSO_WM_CHIP_GROUPID" val="5f72eb5be9a9ac260a3f6cc5"/>
  <p:tag name="KSO_WM_CHIP_XID" val="5f72eb5be9a9ac260a3f6cc8"/>
  <p:tag name="KSO_WM_UNIT_DEC_AREA_ID" val="bd598b422ee641dcb36b0de2ab1165b1"/>
  <p:tag name="KSO_WM_UNIT_DECORATE_INFO" val=""/>
  <p:tag name="KSO_WM_UNIT_SM_LIMIT_TYPE" val=""/>
  <p:tag name="KSO_WM_CHIP_FILLAREA_FILL_RULE" val="{&quot;fill_align&quot;:&quot;cm&quot;,&quot;fill_effect&quot;:[],&quot;fill_mode&quot;:&quot;full&quot;,&quot;sacle_strategy&quot;:&quot;stretch&quot;}"/>
  <p:tag name="KSO_WM_ASSEMBLE_CHIP_INDEX" val="91adf33d847642b3b6ccad531cb21818"/>
  <p:tag name="KSO_WM_SLIDE_BACKGROUND_TYPE" val="bottomTop"/>
</p:tagLst>
</file>

<file path=ppt/tags/tag201.xml><?xml version="1.0" encoding="utf-8"?>
<p:tagLst xmlns:p="http://schemas.openxmlformats.org/presentationml/2006/main">
  <p:tag name="KSO_WM_SLIDE_BACKGROUND_TYPE" val="bottomTop"/>
</p:tagLst>
</file>

<file path=ppt/tags/tag202.xml><?xml version="1.0" encoding="utf-8"?>
<p:tagLst xmlns:p="http://schemas.openxmlformats.org/presentationml/2006/main">
  <p:tag name="KSO_WM_SLIDE_BACKGROUND_TYPE" val="bottomTop"/>
</p:tagLst>
</file>

<file path=ppt/tags/tag203.xml><?xml version="1.0" encoding="utf-8"?>
<p:tagLst xmlns:p="http://schemas.openxmlformats.org/presentationml/2006/main">
  <p:tag name="KSO_WM_SLIDE_BACKGROUND_TYPE" val="bottomTop"/>
</p:tagLst>
</file>

<file path=ppt/tags/tag204.xml><?xml version="1.0" encoding="utf-8"?>
<p:tagLst xmlns:p="http://schemas.openxmlformats.org/presentationml/2006/main">
  <p:tag name="KSO_WM_SLIDE_BACKGROUND_TYPE" val="bottomTop"/>
</p:tagLst>
</file>

<file path=ppt/tags/tag205.xml><?xml version="1.0" encoding="utf-8"?>
<p:tagLst xmlns:p="http://schemas.openxmlformats.org/presentationml/2006/main">
  <p:tag name="KSO_WM_SLIDE_BACKGROUND_TYPE" val="bottomTop"/>
</p:tagLst>
</file>

<file path=ppt/tags/tag206.xml><?xml version="1.0" encoding="utf-8"?>
<p:tagLst xmlns:p="http://schemas.openxmlformats.org/presentationml/2006/main">
  <p:tag name="KSO_WM_SLIDE_BACKGROUND_TYPE" val="bottomTop"/>
</p:tagLst>
</file>

<file path=ppt/tags/tag20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chip20204527_5*i*1"/>
  <p:tag name="KSO_WM_TEMPLATE_CATEGORY" val="chip"/>
  <p:tag name="KSO_WM_TEMPLATE_INDEX" val="20204527"/>
  <p:tag name="KSO_WM_UNIT_LAYERLEVEL" val="1"/>
  <p:tag name="KSO_WM_TAG_VERSION" val="1.0"/>
  <p:tag name="KSO_WM_BEAUTIFY_FLAG" val="#wm#"/>
  <p:tag name="KSO_WM_CHIP_GROUPID" val="5f72eb5be9a9ac260a3f6cc5"/>
  <p:tag name="KSO_WM_CHIP_XID" val="5f72eb5be9a9ac260a3f6cca"/>
  <p:tag name="KSO_WM_UNIT_DEC_AREA_ID" val="07f975ac743747dda59419e306db9804"/>
  <p:tag name="KSO_WM_UNIT_DECORATE_INFO" val=""/>
  <p:tag name="KSO_WM_UNIT_SM_LIMIT_TYPE" val=""/>
  <p:tag name="KSO_WM_CHIP_FILLAREA_FILL_RULE" val="{&quot;fill_align&quot;:&quot;cm&quot;,&quot;fill_effect&quot;:[],&quot;fill_mode&quot;:&quot;full&quot;,&quot;sacle_strategy&quot;:&quot;stretch&quot;}"/>
  <p:tag name="KSO_WM_ASSEMBLE_CHIP_INDEX" val="b56b3a1b6a7643529528b30e79107d3f"/>
  <p:tag name="KSO_WM_SLIDE_BACKGROUND_TYPE" val="navigation"/>
  <p:tag name="KSO_WM_UNIT_FILL_FORE_SCHEMECOLOR_INDEX_BRIGHTNESS" val="0"/>
  <p:tag name="KSO_WM_UNIT_FILL_FORE_SCHEMECOLOR_INDEX" val="15"/>
  <p:tag name="KSO_WM_UNIT_FILL_TYPE" val="1"/>
  <p:tag name="KSO_WM_UNIT_TEXT_FILL_FORE_SCHEMECOLOR_INDEX_BRIGHTNESS" val="0"/>
  <p:tag name="KSO_WM_UNIT_TEXT_FILL_FORE_SCHEMECOLOR_INDEX" val="2"/>
  <p:tag name="KSO_WM_UNIT_TEXT_FILL_TYPE" val="1"/>
</p:tagLst>
</file>

<file path=ppt/tags/tag20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4527_3*i*1"/>
  <p:tag name="KSO_WM_TEMPLATE_CATEGORY" val="chip"/>
  <p:tag name="KSO_WM_TEMPLATE_INDEX" val="20204527"/>
  <p:tag name="KSO_WM_UNIT_LAYERLEVEL" val="1"/>
  <p:tag name="KSO_WM_TAG_VERSION" val="1.0"/>
  <p:tag name="KSO_WM_BEAUTIFY_FLAG" val="#wm#"/>
  <p:tag name="KSO_WM_CHIP_GROUPID" val="5f72eb5be9a9ac260a3f6cc5"/>
  <p:tag name="KSO_WM_CHIP_XID" val="5f72eb5be9a9ac260a3f6cc8"/>
  <p:tag name="KSO_WM_UNIT_DEC_AREA_ID" val="babbe7db22b44c79a32c47e4a6a852e9"/>
  <p:tag name="KSO_WM_UNIT_DECORATE_INFO" val=""/>
  <p:tag name="KSO_WM_UNIT_SM_LIMIT_TYPE" val=""/>
  <p:tag name="KSO_WM_CHIP_FILLAREA_FILL_RULE" val="{&quot;fill_align&quot;:&quot;cm&quot;,&quot;fill_effect&quot;:[],&quot;fill_mode&quot;:&quot;full&quot;,&quot;sacle_strategy&quot;:&quot;stretch&quot;}"/>
  <p:tag name="KSO_WM_ASSEMBLE_CHIP_INDEX" val="1c447a3aa89344ea96c8c3a92844f83f"/>
  <p:tag name="KSO_WM_SLIDE_BACKGROUND_TYPE" val="navigation"/>
</p:tagLst>
</file>

<file path=ppt/tags/tag20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4527_3*i*1"/>
  <p:tag name="KSO_WM_TEMPLATE_CATEGORY" val="chip"/>
  <p:tag name="KSO_WM_TEMPLATE_INDEX" val="20204527"/>
  <p:tag name="KSO_WM_UNIT_LAYERLEVEL" val="1"/>
  <p:tag name="KSO_WM_TAG_VERSION" val="1.0"/>
  <p:tag name="KSO_WM_BEAUTIFY_FLAG" val="#wm#"/>
  <p:tag name="KSO_WM_CHIP_GROUPID" val="5f72eb5be9a9ac260a3f6cc5"/>
  <p:tag name="KSO_WM_CHIP_XID" val="5f72eb5be9a9ac260a3f6cc8"/>
  <p:tag name="KSO_WM_UNIT_DEC_AREA_ID" val="8c32eea3e6724224b059af46882b987c"/>
  <p:tag name="KSO_WM_UNIT_DECORATE_INFO" val=""/>
  <p:tag name="KSO_WM_UNIT_SM_LIMIT_TYPE" val=""/>
  <p:tag name="KSO_WM_CHIP_FILLAREA_FILL_RULE" val="{&quot;fill_align&quot;:&quot;cm&quot;,&quot;fill_effect&quot;:[],&quot;fill_mode&quot;:&quot;full&quot;,&quot;sacle_strategy&quot;:&quot;stretch&quot;}"/>
  <p:tag name="KSO_WM_ASSEMBLE_CHIP_INDEX" val="200d3bb1e3214289a124baa34104b79e"/>
  <p:tag name="KSO_WM_SLIDE_BACKGROUND_TYPE" val="navigation"/>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10.xml><?xml version="1.0" encoding="utf-8"?>
<p:tagLst xmlns:p="http://schemas.openxmlformats.org/presentationml/2006/main">
  <p:tag name="KSO_WM_SLIDE_BACKGROUND_TYPE" val="navigation"/>
</p:tagLst>
</file>

<file path=ppt/tags/tag211.xml><?xml version="1.0" encoding="utf-8"?>
<p:tagLst xmlns:p="http://schemas.openxmlformats.org/presentationml/2006/main">
  <p:tag name="KSO_WM_SLIDE_BACKGROUND_TYPE" val="navigation"/>
</p:tagLst>
</file>

<file path=ppt/tags/tag212.xml><?xml version="1.0" encoding="utf-8"?>
<p:tagLst xmlns:p="http://schemas.openxmlformats.org/presentationml/2006/main">
  <p:tag name="KSO_WM_SLIDE_BACKGROUND_TYPE" val="navigation"/>
</p:tagLst>
</file>

<file path=ppt/tags/tag213.xml><?xml version="1.0" encoding="utf-8"?>
<p:tagLst xmlns:p="http://schemas.openxmlformats.org/presentationml/2006/main">
  <p:tag name="KSO_WM_SLIDE_BACKGROUND_TYPE" val="navigation"/>
</p:tagLst>
</file>

<file path=ppt/tags/tag214.xml><?xml version="1.0" encoding="utf-8"?>
<p:tagLst xmlns:p="http://schemas.openxmlformats.org/presentationml/2006/main">
  <p:tag name="KSO_WM_SLIDE_BACKGROUND_TYPE" val="navigation"/>
</p:tagLst>
</file>

<file path=ppt/tags/tag215.xml><?xml version="1.0" encoding="utf-8"?>
<p:tagLst xmlns:p="http://schemas.openxmlformats.org/presentationml/2006/main">
  <p:tag name="KSO_WM_SLIDE_BACKGROUND_TYPE" val="navigation"/>
</p:tagLst>
</file>

<file path=ppt/tags/tag216.xml><?xml version="1.0" encoding="utf-8"?>
<p:tagLst xmlns:p="http://schemas.openxmlformats.org/presentationml/2006/main">
  <p:tag name="KSO_WM_SLIDE_BACKGROUND_TYPE" val="navigation"/>
</p:tagLst>
</file>

<file path=ppt/tags/tag217.xml><?xml version="1.0" encoding="utf-8"?>
<p:tagLst xmlns:p="http://schemas.openxmlformats.org/presentationml/2006/main">
  <p:tag name="KSO_WM_SLIDE_BACKGROUND_TYPE" val="navigation"/>
</p:tagLst>
</file>

<file path=ppt/tags/tag2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chip20204527_5*i*1"/>
  <p:tag name="KSO_WM_TEMPLATE_CATEGORY" val="chip"/>
  <p:tag name="KSO_WM_TEMPLATE_INDEX" val="20204527"/>
  <p:tag name="KSO_WM_UNIT_LAYERLEVEL" val="1"/>
  <p:tag name="KSO_WM_TAG_VERSION" val="1.0"/>
  <p:tag name="KSO_WM_BEAUTIFY_FLAG" val="#wm#"/>
  <p:tag name="KSO_WM_CHIP_GROUPID" val="5f72eb5be9a9ac260a3f6cc5"/>
  <p:tag name="KSO_WM_CHIP_XID" val="5f72eb5be9a9ac260a3f6cca"/>
  <p:tag name="KSO_WM_UNIT_DEC_AREA_ID" val="f1ceb68523e347f8b8c29e7ab721821d"/>
  <p:tag name="KSO_WM_UNIT_DECORATE_INFO" val=""/>
  <p:tag name="KSO_WM_UNIT_SM_LIMIT_TYPE" val=""/>
  <p:tag name="KSO_WM_CHIP_FILLAREA_FILL_RULE" val="{&quot;fill_align&quot;:&quot;cm&quot;,&quot;fill_effect&quot;:[],&quot;fill_mode&quot;:&quot;full&quot;,&quot;sacle_strategy&quot;:&quot;stretch&quot;}"/>
  <p:tag name="KSO_WM_ASSEMBLE_CHIP_INDEX" val="c5d6ba89200846bcb10c8125f3a4f244"/>
  <p:tag name="KSO_WM_SLIDE_BACKGROUND_TYPE" val="belt"/>
  <p:tag name="KSO_WM_UNIT_FILL_FORE_SCHEMECOLOR_INDEX_BRIGHTNESS" val="0"/>
  <p:tag name="KSO_WM_UNIT_FILL_FORE_SCHEMECOLOR_INDEX" val="15"/>
  <p:tag name="KSO_WM_UNIT_FILL_TYPE" val="1"/>
  <p:tag name="KSO_WM_UNIT_TEXT_FILL_FORE_SCHEMECOLOR_INDEX_BRIGHTNESS" val="0"/>
  <p:tag name="KSO_WM_UNIT_TEXT_FILL_FORE_SCHEMECOLOR_INDEX" val="2"/>
  <p:tag name="KSO_WM_UNIT_TEXT_FILL_TYPE" val="1"/>
</p:tagLst>
</file>

<file path=ppt/tags/tag2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4527_3*i*1"/>
  <p:tag name="KSO_WM_TEMPLATE_CATEGORY" val="chip"/>
  <p:tag name="KSO_WM_TEMPLATE_INDEX" val="20204527"/>
  <p:tag name="KSO_WM_UNIT_LAYERLEVEL" val="1"/>
  <p:tag name="KSO_WM_TAG_VERSION" val="1.0"/>
  <p:tag name="KSO_WM_BEAUTIFY_FLAG" val="#wm#"/>
  <p:tag name="KSO_WM_CHIP_GROUPID" val="5f72eb5be9a9ac260a3f6cc5"/>
  <p:tag name="KSO_WM_CHIP_XID" val="5f72eb5be9a9ac260a3f6cc8"/>
  <p:tag name="KSO_WM_UNIT_DEC_AREA_ID" val="88b77e5c34c84f1d8c98644bafa6f4bc"/>
  <p:tag name="KSO_WM_UNIT_DECORATE_INFO" val=""/>
  <p:tag name="KSO_WM_UNIT_SM_LIMIT_TYPE" val=""/>
  <p:tag name="KSO_WM_CHIP_FILLAREA_FILL_RULE" val="{&quot;fill_align&quot;:&quot;cm&quot;,&quot;fill_effect&quot;:[],&quot;fill_mode&quot;:&quot;full&quot;,&quot;sacle_strategy&quot;:&quot;stretch&quot;}"/>
  <p:tag name="KSO_WM_ASSEMBLE_CHIP_INDEX" val="54b0ce884a8d4712badb328463fce546"/>
  <p:tag name="KSO_WM_SLIDE_BACKGROUND_TYPE" val="belt"/>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4527_3*i*1"/>
  <p:tag name="KSO_WM_TEMPLATE_CATEGORY" val="chip"/>
  <p:tag name="KSO_WM_TEMPLATE_INDEX" val="20204527"/>
  <p:tag name="KSO_WM_UNIT_LAYERLEVEL" val="1"/>
  <p:tag name="KSO_WM_TAG_VERSION" val="1.0"/>
  <p:tag name="KSO_WM_BEAUTIFY_FLAG" val="#wm#"/>
  <p:tag name="KSO_WM_CHIP_GROUPID" val="5f72eb5be9a9ac260a3f6cc5"/>
  <p:tag name="KSO_WM_CHIP_XID" val="5f72eb5be9a9ac260a3f6cc8"/>
  <p:tag name="KSO_WM_UNIT_DEC_AREA_ID" val="0340184837a24aada500ff64b8644a51"/>
  <p:tag name="KSO_WM_UNIT_DECORATE_INFO" val=""/>
  <p:tag name="KSO_WM_UNIT_SM_LIMIT_TYPE" val=""/>
  <p:tag name="KSO_WM_CHIP_FILLAREA_FILL_RULE" val="{&quot;fill_align&quot;:&quot;cm&quot;,&quot;fill_effect&quot;:[],&quot;fill_mode&quot;:&quot;full&quot;,&quot;sacle_strategy&quot;:&quot;stretch&quot;}"/>
  <p:tag name="KSO_WM_ASSEMBLE_CHIP_INDEX" val="ac637d90a6a04d6e9cf522c4db2da4cc"/>
  <p:tag name="KSO_WM_SLIDE_BACKGROUND_TYPE" val="belt"/>
</p:tagLst>
</file>

<file path=ppt/tags/tag221.xml><?xml version="1.0" encoding="utf-8"?>
<p:tagLst xmlns:p="http://schemas.openxmlformats.org/presentationml/2006/main">
  <p:tag name="KSO_WM_SLIDE_BACKGROUND_TYPE" val="belt"/>
</p:tagLst>
</file>

<file path=ppt/tags/tag222.xml><?xml version="1.0" encoding="utf-8"?>
<p:tagLst xmlns:p="http://schemas.openxmlformats.org/presentationml/2006/main">
  <p:tag name="KSO_WM_SLIDE_BACKGROUND_TYPE" val="belt"/>
</p:tagLst>
</file>

<file path=ppt/tags/tag223.xml><?xml version="1.0" encoding="utf-8"?>
<p:tagLst xmlns:p="http://schemas.openxmlformats.org/presentationml/2006/main">
  <p:tag name="KSO_WM_SLIDE_BACKGROUND_TYPE" val="belt"/>
</p:tagLst>
</file>

<file path=ppt/tags/tag224.xml><?xml version="1.0" encoding="utf-8"?>
<p:tagLst xmlns:p="http://schemas.openxmlformats.org/presentationml/2006/main">
  <p:tag name="KSO_WM_SLIDE_BACKGROUND_TYPE" val="belt"/>
</p:tagLst>
</file>

<file path=ppt/tags/tag225.xml><?xml version="1.0" encoding="utf-8"?>
<p:tagLst xmlns:p="http://schemas.openxmlformats.org/presentationml/2006/main">
  <p:tag name="KSO_WM_SLIDE_BACKGROUND_TYPE" val="belt"/>
</p:tagLst>
</file>

<file path=ppt/tags/tag226.xml><?xml version="1.0" encoding="utf-8"?>
<p:tagLst xmlns:p="http://schemas.openxmlformats.org/presentationml/2006/main">
  <p:tag name="KSO_WM_TEMPLATE_CATEGORY" val="custom"/>
  <p:tag name="KSO_WM_TEMPLATE_INDEX" val="20204527"/>
</p:tagLst>
</file>

<file path=ppt/tags/tag227.xml><?xml version="1.0" encoding="utf-8"?>
<p:tagLst xmlns:p="http://schemas.openxmlformats.org/presentationml/2006/main">
  <p:tag name="KSO_WM_TEMPLATE_CATEGORY" val="custom"/>
  <p:tag name="KSO_WM_TEMPLATE_INDEX" val="20204527"/>
</p:tagLst>
</file>

<file path=ppt/tags/tag228.xml><?xml version="1.0" encoding="utf-8"?>
<p:tagLst xmlns:p="http://schemas.openxmlformats.org/presentationml/2006/main">
  <p:tag name="KSO_WM_BEAUTIFY_FLAG" val="#wm#"/>
  <p:tag name="KSO_WM_TAG_VERSION" val="1.0"/>
  <p:tag name="KSO_WM_TEMPLATE_CATEGORY" val="custom"/>
  <p:tag name="KSO_WM_TEMPLATE_INDEX" val="20204527"/>
</p:tagLst>
</file>

<file path=ppt/tags/tag2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custom20204527_1*i*1"/>
  <p:tag name="KSO_WM_TEMPLATE_CATEGORY" val="custom"/>
  <p:tag name="KSO_WM_TEMPLATE_INDEX" val="20204527"/>
  <p:tag name="KSO_WM_UNIT_LAYERLEVEL" val="1"/>
  <p:tag name="KSO_WM_TAG_VERSION" val="1.0"/>
  <p:tag name="KSO_WM_BEAUTIFY_FLAG" val="#wm#"/>
  <p:tag name="KSO_WM_UNIT_BLOCK" val="0"/>
  <p:tag name="KSO_WM_UNIT_SM_LIMIT_TYPE" val="3"/>
  <p:tag name="KSO_WM_UNIT_DEC_AREA_ID" val="525d2eda663d4e32b9a8dc7e8ed661ff"/>
  <p:tag name="KSO_WM_UNIT_DECORATE_INFO" val="{&quot;DecorateInfoH&quot;:{&quot;IsAbs&quot;:true},&quot;DecorateInfoW&quot;:{&quot;IsAbs&quot;:false},&quot;DecorateInfoX&quot;:{&quot;IsAbs&quot;:true,&quot;Pos&quot;:1},&quot;DecorateInfoY&quot;:{&quot;IsAbs&quot;:true,&quot;Pos&quot;:0},&quot;ReferentInfo&quot;:{&quot;Id&quot;:&quot;edb8f687e5ba41208fcff226c35b9d57&quot;,&quot;X&quot;:{&quot;Pos&quot;:1},&quot;Y&quot;:{&quot;Pos&quot;:2}},&quot;whChangeMode&quot;:0}"/>
  <p:tag name="KSO_WM_CHIP_GROUPID" val="5f2a1e7645e1f15ec24fe43a"/>
  <p:tag name="KSO_WM_CHIP_XID" val="5f2a1e7645e1f15ec24fe43b"/>
  <p:tag name="KSO_WM_CHIP_FILLAREA_FILL_RULE" val="{&quot;fill_align&quot;:&quot;cm&quot;,&quot;fill_mode&quot;:&quot;adaptive&quot;,&quot;sacle_strategy&quot;:&quot;smart&quot;}"/>
  <p:tag name="KSO_WM_UNIT_DEC_SUPPORTCHANGEPIC" val="0"/>
  <p:tag name="KSO_WM_UNIT_DEC_CHANGEPICRESERVED" val="0"/>
  <p:tag name="KSO_WM_ASSEMBLE_CHIP_INDEX" val="c6bbe2ae0ce94b229e4d559ee7d3f949"/>
  <p:tag name="KSO_WM_UNIT_LINE_FORE_SCHEMECOLOR_INDEX_BRIGHTNESS" val="0.25"/>
  <p:tag name="KSO_WM_UNIT_LINE_FORE_SCHEMECOLOR_INDEX" val="13"/>
  <p:tag name="KSO_WM_UNIT_LINE_FILL_TYPE" val="2"/>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4527_1*a*1"/>
  <p:tag name="KSO_WM_TEMPLATE_CATEGORY" val="custom"/>
  <p:tag name="KSO_WM_TEMPLATE_INDEX" val="20204527"/>
  <p:tag name="KSO_WM_UNIT_LAYERLEVEL" val="1"/>
  <p:tag name="KSO_WM_TAG_VERSION" val="1.0"/>
  <p:tag name="KSO_WM_BEAUTIFY_FLAG" val="#wm#"/>
  <p:tag name="KSO_WM_UNIT_ISCONTENTSTITLE" val="0"/>
  <p:tag name="KSO_WM_UNIT_NOCLEAR" val="0"/>
  <p:tag name="KSO_WM_UNIT_VALUE" val="14"/>
  <p:tag name="KSO_WM_UNIT_TYPE" val="a"/>
  <p:tag name="KSO_WM_UNIT_INDEX" val="1"/>
  <p:tag name="KSO_WM_UNIT_ISNUMDGMTITLE" val="0"/>
  <p:tag name="KSO_WM_UNIT_PRESET_TEXT" val="乘风破浪 开拓未来"/>
  <p:tag name="KSO_WM_UNIT_BLOCK" val="0"/>
  <p:tag name="KSO_WM_UNIT_DEC_AREA_ID" val="7c775cee6d81496db0545cc769dbdb8f"/>
  <p:tag name="KSO_WM_UNIT_DEFAULT_FONT" val="24;60;4"/>
  <p:tag name="KSO_WM_CHIP_GROUPID" val="5f2a1e7645e1f15ec24fe43a"/>
  <p:tag name="KSO_WM_CHIP_XID" val="5f2a1e7645e1f15ec24fe43b"/>
  <p:tag name="KSO_WM_CHIP_FILLAREA_FILL_RULE" val="{&quot;fill_align&quot;:&quot;cm&quot;,&quot;fill_mode&quot;:&quot;adaptive&quot;,&quot;sacle_strategy&quot;:&quot;smart&quot;}"/>
  <p:tag name="KSO_WM_ASSEMBLE_CHIP_INDEX" val="c6bbe2ae0ce94b229e4d559ee7d3f949"/>
  <p:tag name="KSO_WM_UNIT_TEXT_FILL_FORE_SCHEMECOLOR_INDEX_BRIGHTNESS" val="0.15"/>
  <p:tag name="KSO_WM_UNIT_TEXT_FILL_FORE_SCHEMECOLOR_INDEX" val="13"/>
  <p:tag name="KSO_WM_UNIT_TEXT_FILL_TYPE" val="1"/>
</p:tagLst>
</file>

<file path=ppt/tags/tag231.xml><?xml version="1.0" encoding="utf-8"?>
<p:tagLst xmlns:p="http://schemas.openxmlformats.org/presentationml/2006/main">
  <p:tag name="KSO_WM_CHIP_INFOS" val="{&quot;layout_type&quot;:&quot;forright&quot;,&quot;slide_type&quot;:[&quot;title&quot;],&quot;aspect_ratio&quot;:&quot;16:9&quot;}"/>
  <p:tag name="KSO_WM_CHIP_XID" val="5ebe041a0ac41c4a0a52557a"/>
  <p:tag name="KSO_WM_CHIP_FILLPROP" val="[[{&quot;fill_id&quot;:&quot;014cd647425143238c2ec88d4832793b&quot;,&quot;fill_align&quot;:&quot;cm&quot;,&quot;text_align&quot;:&quot;lm&quot;,&quot;text_direction&quot;:&quot;horizontal&quot;,&quot;chip_types&quot;:[&quot;text&quot;,&quot;header&quot;]}]]"/>
  <p:tag name="KSO_WM_SLIDE_ID" val="custom20204527_1"/>
  <p:tag name="KSO_WM_TEMPLATE_SUBCATEGORY" val="21"/>
  <p:tag name="KSO_WM_TEMPLATE_MASTER_TYPE" val="1"/>
  <p:tag name="KSO_WM_TEMPLATE_COLOR_TYPE" val="1"/>
  <p:tag name="KSO_WM_SLIDE_TYPE" val="title"/>
  <p:tag name="KSO_WM_SLIDE_SUBTYPE" val="pureTxt"/>
  <p:tag name="KSO_WM_SLIDE_ITEM_CNT" val="0"/>
  <p:tag name="KSO_WM_SLIDE_INDEX" val="1"/>
  <p:tag name="KSO_WM_SLIDE_SIZE" val="380*460"/>
  <p:tag name="KSO_WM_SLIDE_POSITION" val="520*39"/>
  <p:tag name="KSO_WM_TAG_VERSION" val="1.0"/>
  <p:tag name="KSO_WM_BEAUTIFY_FLAG" val="#wm#"/>
  <p:tag name="KSO_WM_TEMPLATE_CATEGORY" val="custom"/>
  <p:tag name="KSO_WM_TEMPLATE_INDEX" val="20204527"/>
  <p:tag name="KSO_WM_SLIDE_LAYOUT" val="a_b"/>
  <p:tag name="KSO_WM_SLIDE_LAYOUT_CNT" val="1_1"/>
  <p:tag name="KSO_WM_CHIP_GROUPID" val="5ebf6661ddc3daf3fef3f760"/>
  <p:tag name="KSO_WM_SLIDE_LAYOUT_INFO" val="{&quot;id&quot;:&quot;2020-09-29T20:13:51&quot;,&quot;maxSize&quot;:{&quot;size1&quot;:62.85377762405961},&quot;minSize&quot;:{&quot;size1&quot;:51.453777624059619},&quot;normalSize&quot;:{&quot;size1&quot;:58.553777624059613},&quot;subLayout&quot;:[{&quot;id&quot;:&quot;2020-09-29T20:13:51&quot;,&quot;margin&quot;:{&quot;bottom&quot;:0.20331743359565735,&quot;left&quot;:13.123476982116699,&quot;right&quot;:2.2223560810089111,&quot;top&quot;:5.821568489074707},&quot;type&quot;:0},{&quot;id&quot;:&quot;2020-09-29T20:13:51&quot;,&quot;margin&quot;:{&quot;bottom&quot;:5.8215909004211426,&quot;left&quot;:13.123476982116699,&quot;right&quot;:2.2223560810089111,&quot;top&quot;:0.27844086289405823},&quot;type&quot;:0}],&quot;type&quot;:0}"/>
  <p:tag name="KSO_WM_SLIDE_BK_DARK_LIGHT" val="2"/>
  <p:tag name="KSO_WM_SLIDE_BACKGROUND_TYPE" val="general"/>
  <p:tag name="KSO_WM_SLIDE_SUPPORT_FEATURE_TYPE" val="0"/>
  <p:tag name="KSO_WM_TEMPLATE_MASTER_THUMB_INDEX" val="13"/>
  <p:tag name="KSO_WM_TEMPLATE_ASSEMBLE_XID" val="5f7324d80ff15d9a40f7e465"/>
  <p:tag name="KSO_WM_TEMPLATE_ASSEMBLE_GROUPID" val="5f72eb5be9a9ac260a3f6cc5"/>
  <p:tag name="KSO_WM_TEMPLATE_THUMBS_INDEX" val="1、2、3、4、7、52"/>
</p:tagLst>
</file>

<file path=ppt/tags/tag2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chip20204527_5*i*1"/>
  <p:tag name="KSO_WM_TEMPLATE_CATEGORY" val="chip"/>
  <p:tag name="KSO_WM_TEMPLATE_INDEX" val="20204527"/>
  <p:tag name="KSO_WM_UNIT_LAYERLEVEL" val="1"/>
  <p:tag name="KSO_WM_TAG_VERSION" val="1.0"/>
  <p:tag name="KSO_WM_BEAUTIFY_FLAG" val="#wm#"/>
  <p:tag name="KSO_WM_CHIP_GROUPID" val="5f72eb5be9a9ac260a3f6cc5"/>
  <p:tag name="KSO_WM_CHIP_XID" val="5f72eb5be9a9ac260a3f6cca"/>
  <p:tag name="KSO_WM_UNIT_DEC_AREA_ID" val="06b8f80786574541a2629416374abe69"/>
  <p:tag name="KSO_WM_UNIT_DECORATE_INFO" val=""/>
  <p:tag name="KSO_WM_UNIT_SM_LIMIT_TYPE" val=""/>
  <p:tag name="KSO_WM_CHIP_FILLAREA_FILL_RULE" val="{&quot;fill_align&quot;:&quot;cm&quot;,&quot;fill_effect&quot;:[],&quot;fill_mode&quot;:&quot;full&quot;,&quot;sacle_strategy&quot;:&quot;stretch&quot;}"/>
  <p:tag name="KSO_WM_ASSEMBLE_CHIP_INDEX" val="ae854f6fd39840f484337b9a76f6a254"/>
  <p:tag name="KSO_WM_SLIDE_BACKGROUND_TYPE" val="leftRight"/>
  <p:tag name="KSO_WM_UNIT_FILL_FORE_SCHEMECOLOR_INDEX_BRIGHTNESS" val="0"/>
  <p:tag name="KSO_WM_UNIT_FILL_FORE_SCHEMECOLOR_INDEX" val="15"/>
  <p:tag name="KSO_WM_UNIT_FILL_TYPE" val="1"/>
  <p:tag name="KSO_WM_UNIT_TEXT_FILL_FORE_SCHEMECOLOR_INDEX_BRIGHTNESS" val="0"/>
  <p:tag name="KSO_WM_UNIT_TEXT_FILL_FORE_SCHEMECOLOR_INDEX" val="2"/>
  <p:tag name="KSO_WM_UNIT_TEXT_FILL_TYPE" val="1"/>
  <p:tag name="WM_BEAUTIFY_SHAPE_IDENTITY" val="{a74907ae-904e-4e79-b90a-c1d7854d6e15}"/>
</p:tagLst>
</file>

<file path=ppt/tags/tag2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4527_3*i*1"/>
  <p:tag name="KSO_WM_TEMPLATE_CATEGORY" val="chip"/>
  <p:tag name="KSO_WM_TEMPLATE_INDEX" val="20204527"/>
  <p:tag name="KSO_WM_UNIT_LAYERLEVEL" val="1"/>
  <p:tag name="KSO_WM_TAG_VERSION" val="1.0"/>
  <p:tag name="KSO_WM_BEAUTIFY_FLAG" val="#wm#"/>
  <p:tag name="KSO_WM_CHIP_GROUPID" val="5f72eb5be9a9ac260a3f6cc5"/>
  <p:tag name="KSO_WM_CHIP_XID" val="5f72eb5be9a9ac260a3f6cc8"/>
  <p:tag name="KSO_WM_UNIT_DEC_AREA_ID" val="c110b71b80c947818fd2e0daaaff970a"/>
  <p:tag name="KSO_WM_UNIT_DECORATE_INFO" val=""/>
  <p:tag name="KSO_WM_UNIT_SM_LIMIT_TYPE" val=""/>
  <p:tag name="KSO_WM_CHIP_FILLAREA_FILL_RULE" val="{&quot;fill_align&quot;:&quot;cm&quot;,&quot;fill_effect&quot;:[],&quot;fill_mode&quot;:&quot;full&quot;,&quot;sacle_strategy&quot;:&quot;stretch&quot;}"/>
  <p:tag name="KSO_WM_ASSEMBLE_CHIP_INDEX" val="0eba81f1dd6247a1a4546e0df1f637ab"/>
  <p:tag name="KSO_WM_SLIDE_BACKGROUND_TYPE" val="leftRight"/>
  <p:tag name="WM_BEAUTIFY_SHAPE_IDENTITY" val="{2b6190cb-b89f-45fc-8bd9-37f8fa5507a6}"/>
</p:tagLst>
</file>

<file path=ppt/tags/tag2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4527_3*i*1"/>
  <p:tag name="KSO_WM_TEMPLATE_CATEGORY" val="chip"/>
  <p:tag name="KSO_WM_TEMPLATE_INDEX" val="20204527"/>
  <p:tag name="KSO_WM_UNIT_LAYERLEVEL" val="1"/>
  <p:tag name="KSO_WM_TAG_VERSION" val="1.0"/>
  <p:tag name="KSO_WM_BEAUTIFY_FLAG" val="#wm#"/>
  <p:tag name="KSO_WM_CHIP_GROUPID" val="5f72eb5be9a9ac260a3f6cc5"/>
  <p:tag name="KSO_WM_CHIP_XID" val="5f72eb5be9a9ac260a3f6cc8"/>
  <p:tag name="KSO_WM_UNIT_DEC_AREA_ID" val="8628597defcf463db0fe2ad5610407d1"/>
  <p:tag name="KSO_WM_UNIT_DECORATE_INFO" val=""/>
  <p:tag name="KSO_WM_UNIT_SM_LIMIT_TYPE" val=""/>
  <p:tag name="KSO_WM_CHIP_FILLAREA_FILL_RULE" val="{&quot;fill_align&quot;:&quot;cm&quot;,&quot;fill_effect&quot;:[],&quot;fill_mode&quot;:&quot;full&quot;,&quot;sacle_strategy&quot;:&quot;stretch&quot;}"/>
  <p:tag name="KSO_WM_ASSEMBLE_CHIP_INDEX" val="125fd22c6ec744459ca45f28369e2755"/>
  <p:tag name="KSO_WM_SLIDE_BACKGROUND_TYPE" val="leftRight"/>
  <p:tag name="WM_BEAUTIFY_SHAPE_IDENTITY" val="{a32dd009-82f2-40b7-b8d9-13c9ec09849a}"/>
</p:tagLst>
</file>

<file path=ppt/tags/tag2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diagram20216195_1*i*2"/>
  <p:tag name="KSO_WM_TEMPLATE_CATEGORY" val="diagram"/>
  <p:tag name="KSO_WM_TEMPLATE_INDEX" val="20216195"/>
  <p:tag name="KSO_WM_UNIT_LAYERLEVEL" val="1"/>
  <p:tag name="KSO_WM_TAG_VERSION" val="1.0"/>
  <p:tag name="KSO_WM_BEAUTIFY_FLAG" val="#wm#"/>
  <p:tag name="KSO_WM_UNIT_BLOCK" val="0"/>
  <p:tag name="KSO_WM_UNIT_SM_LIMIT_TYPE" val="2"/>
  <p:tag name="KSO_WM_UNIT_DEC_AREA_ID" val="f3734508dce74f548ee366ceed836bfb"/>
  <p:tag name="KSO_WM_UNIT_DECORATE_INFO" val="{&quot;ReferentInfo&quot;:{&quot;Id&quot;:&quot;slide&quot;,&quot;X&quot;:{&quot;Pos&quot;:1},&quot;Y&quot;:{&quot;Pos&quot;:1}},&quot;DecorateInfoX&quot;:{&quot;Pos&quot;:1,&quot;IsAbs&quot;:false},&quot;DecorateInfoY&quot;:{&quot;Pos&quot;:1,&quot;IsAbs&quot;:false},&quot;DecorateInfoW&quot;:{&quot;IsAbs&quot;:false},&quot;DecorateInfoH&quot;:{&quot;IsAbs&quot;:false},&quot;whChangeMode&quot;:0}"/>
  <p:tag name="KSO_WM_CHIP_GROUPID" val="5fab54f0341d2fac3cfce989"/>
  <p:tag name="KSO_WM_CHIP_XID" val="5facaf30998712faa657a54f"/>
  <p:tag name="KSO_WM_UNIT_LINE_FORE_SCHEMECOLOR_INDEX_BRIGHTNESS" val="0"/>
  <p:tag name="KSO_WM_UNIT_LINE_FORE_SCHEMECOLOR_INDEX" val="5"/>
  <p:tag name="KSO_WM_UNIT_LINE_FILL_TYPE" val="2"/>
  <p:tag name="KSO_WM_TEMPLATE_ASSEMBLE_XID" val="5fb5d8d12a846156eda5489d"/>
  <p:tag name="KSO_WM_TEMPLATE_ASSEMBLE_GROUPID" val="5fb5d8d12a846156eda5489d"/>
</p:tagLst>
</file>

<file path=ppt/tags/tag2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6195_1*a*1"/>
  <p:tag name="KSO_WM_TEMPLATE_CATEGORY" val="diagram"/>
  <p:tag name="KSO_WM_TEMPLATE_INDEX" val="20216195"/>
  <p:tag name="KSO_WM_UNIT_LAYERLEVEL" val="1"/>
  <p:tag name="KSO_WM_TAG_VERSION" val="1.0"/>
  <p:tag name="KSO_WM_BEAUTIFY_FLAG" val="#wm#"/>
  <p:tag name="KSO_WM_UNIT_ISCONTENTSTITLE" val="0"/>
  <p:tag name="KSO_WM_UNIT_ISNUMDGMTITLE" val="0"/>
  <p:tag name="KSO_WM_UNIT_NOCLEAR" val="0"/>
  <p:tag name="KSO_WM_UNIT_VALUE" val="12"/>
  <p:tag name="KSO_WM_UNIT_TYPE" val="a"/>
  <p:tag name="KSO_WM_UNIT_INDEX" val="1"/>
  <p:tag name="KSO_WM_UNIT_PRESET_TEXT" val="单击添加大标题"/>
  <p:tag name="KSO_WM_CHIP_GROUPID" val="5fb3a290bfe68cd3a08997ef"/>
  <p:tag name="KSO_WM_CHIP_XID" val="5fb3a290bfe68cd3a08997f0"/>
  <p:tag name="KSO_WM_UNIT_DEC_AREA_ID" val="1532bddbfb0d4bb79516ce45eae3cc9d"/>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t&quot;,&quot;fill_mode&quot;:&quot;adaptive&quot;,&quot;sacle_strategy&quot;:&quot;smart&quot;}"/>
  <p:tag name="KSO_WM_ASSEMBLE_CHIP_INDEX" val="f17fb5cf7dd244f8a98b0a30b74dc8db"/>
  <p:tag name="KSO_WM_UNIT_TEXT_FILL_FORE_SCHEMECOLOR_INDEX_BRIGHTNESS" val="0.15"/>
  <p:tag name="KSO_WM_UNIT_TEXT_FILL_FORE_SCHEMECOLOR_INDEX" val="13"/>
  <p:tag name="KSO_WM_UNIT_TEXT_FILL_TYPE" val="1"/>
  <p:tag name="KSO_WM_TEMPLATE_ASSEMBLE_XID" val="5fb5d8d12a846156eda5489d"/>
  <p:tag name="KSO_WM_TEMPLATE_ASSEMBLE_GROUPID" val="5fb5d8d12a846156eda5489d"/>
</p:tagLst>
</file>

<file path=ppt/tags/tag237.xml><?xml version="1.0" encoding="utf-8"?>
<p:tagLst xmlns:p="http://schemas.openxmlformats.org/presentationml/2006/main">
  <p:tag name="KSO_WM_UNIT_TEXT_SUBTYPE" val="a"/>
  <p:tag name="KSO_WM_UNIT_SUBTYPE" val="a"/>
  <p:tag name="KSO_WM_UNIT_PRESET_TEXT" val="单击此处添加正文，文字是您思想的提炼，请尽量言简意赅的阐述观点。"/>
  <p:tag name="KSO_WM_UNIT_NOCLEAR" val="0"/>
  <p:tag name="KSO_WM_UNIT_HIGHLIGHT" val="0"/>
  <p:tag name="KSO_WM_UNIT_COMPATIBLE" val="0"/>
  <p:tag name="KSO_WM_UNIT_DIAGRAM_ISNUMVISUAL" val="0"/>
  <p:tag name="KSO_WM_UNIT_DIAGRAM_ISREFERUNIT" val="0"/>
  <p:tag name="KSO_WM_UNIT_TYPE" val="f"/>
  <p:tag name="KSO_WM_UNIT_INDEX" val="1"/>
  <p:tag name="KSO_WM_UNIT_ID" val="diagram20216195_1*f*1"/>
  <p:tag name="KSO_WM_TEMPLATE_CATEGORY" val="diagram"/>
  <p:tag name="KSO_WM_TEMPLATE_INDEX" val="20216195"/>
  <p:tag name="KSO_WM_UNIT_LAYERLEVEL" val="1"/>
  <p:tag name="KSO_WM_TAG_VERSION" val="1.0"/>
  <p:tag name="KSO_WM_BEAUTIFY_FLAG" val="#wm#"/>
  <p:tag name="KSO_WM_UNIT_DEFAULT_FONT" val="14;20;2"/>
  <p:tag name="KSO_WM_UNIT_BLOCK" val="0"/>
  <p:tag name="KSO_WM_UNIT_VALUE" val="44"/>
  <p:tag name="KSO_WM_UNIT_SHOW_EDIT_AREA_INDICATION" val="1"/>
  <p:tag name="KSO_WM_CHIP_GROUPID" val="5e6b05596848fb12bee65ac8"/>
  <p:tag name="KSO_WM_CHIP_XID" val="5e6b05596848fb12bee65aca"/>
  <p:tag name="KSO_WM_UNIT_DEC_AREA_ID" val="f68402ff824549c1abcca375b6ca98be"/>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t&quot;,&quot;fill_mode&quot;:&quot;full&quot;,&quot;sacle_strategy&quot;:&quot;smart&quot;}"/>
  <p:tag name="KSO_WM_ASSEMBLE_CHIP_INDEX" val="a33a028a7ce344d7ad1b4361fc0cddc4"/>
  <p:tag name="KSO_WM_UNIT_SUPPORT_BIG_FONT" val="1"/>
  <p:tag name="KSO_WM_UNIT_TEXT_FILL_FORE_SCHEMECOLOR_INDEX_BRIGHTNESS" val="0.25"/>
  <p:tag name="KSO_WM_UNIT_TEXT_FILL_FORE_SCHEMECOLOR_INDEX" val="13"/>
  <p:tag name="KSO_WM_UNIT_TEXT_FILL_TYPE" val="1"/>
  <p:tag name="KSO_WM_TEMPLATE_ASSEMBLE_XID" val="5fb5d8d12a846156eda5489d"/>
  <p:tag name="KSO_WM_TEMPLATE_ASSEMBLE_GROUPID" val="5fb5d8d12a846156eda5489d"/>
</p:tagLst>
</file>

<file path=ppt/tags/tag238.xml><?xml version="1.0" encoding="utf-8"?>
<p:tagLst xmlns:p="http://schemas.openxmlformats.org/presentationml/2006/main">
  <p:tag name="KSO_WM_UNIT_VALUE" val="761*1904"/>
  <p:tag name="KSO_WM_UNIT_HIGHLIGHT" val="0"/>
  <p:tag name="KSO_WM_UNIT_COMPATIBLE" val="0"/>
  <p:tag name="KSO_WM_UNIT_DIAGRAM_ISNUMVISUAL" val="0"/>
  <p:tag name="KSO_WM_UNIT_DIAGRAM_ISREFERUNIT" val="0"/>
  <p:tag name="KSO_WM_UNIT_TYPE" val="d"/>
  <p:tag name="KSO_WM_UNIT_INDEX" val="1"/>
  <p:tag name="KSO_WM_UNIT_ID" val="diagram20216195_1*d*1"/>
  <p:tag name="KSO_WM_TEMPLATE_CATEGORY" val="diagram"/>
  <p:tag name="KSO_WM_TEMPLATE_INDEX" val="20216195"/>
  <p:tag name="KSO_WM_UNIT_LAYERLEVEL" val="1"/>
  <p:tag name="KSO_WM_TAG_VERSION" val="1.0"/>
  <p:tag name="KSO_WM_BEAUTIFY_FLAG" val="#wm#"/>
  <p:tag name="KSO_WM_CHIP_GROUPID" val="5e7310da9a230a26b9e88a19"/>
  <p:tag name="KSO_WM_CHIP_XID" val="5e7310da9a230a26b9e88a1a"/>
  <p:tag name="KSO_WM_UNIT_DEC_AREA_ID" val="a116b50ed3af4d6b99b6f57e430dc33f"/>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t&quot;,&quot;fill_mode&quot;:&quot;full&quot;,&quot;sacle_strategy&quot;:&quot;smart&quot;}"/>
  <p:tag name="KSO_WM_ASSEMBLE_CHIP_INDEX" val="a70989e67b3e48d7a48db238a500b16f"/>
  <p:tag name="KSO_WM_UNIT_PLACING_PICTURE" val="a70989e67b3e48d7a48db238a500b16f"/>
  <p:tag name="KSO_WM_UNIT_SUPPORT_UNIT_TYPE" val="[&quot;d&quot;]"/>
  <p:tag name="KSO_WM_TEMPLATE_ASSEMBLE_XID" val="5fb5d8d12a846156eda5489d"/>
  <p:tag name="KSO_WM_TEMPLATE_ASSEMBLE_GROUPID" val="5fb5d8d12a846156eda5489d"/>
</p:tagLst>
</file>

<file path=ppt/tags/tag239.xml><?xml version="1.0" encoding="utf-8"?>
<p:tagLst xmlns:p="http://schemas.openxmlformats.org/presentationml/2006/main">
  <p:tag name="KSO_WM_UNIT_TEXT_SUBTYPE" val="a"/>
  <p:tag name="KSO_WM_UNIT_SUBTYPE" val="a"/>
  <p:tag name="KSO_WM_UNIT_PRESET_TEXT" val="单击此处添加正文，文字是您思想的提炼，请尽量言简意赅的阐述观点。"/>
  <p:tag name="KSO_WM_UNIT_NOCLEAR" val="0"/>
  <p:tag name="KSO_WM_UNIT_HIGHLIGHT" val="0"/>
  <p:tag name="KSO_WM_UNIT_COMPATIBLE" val="0"/>
  <p:tag name="KSO_WM_UNIT_DIAGRAM_ISNUMVISUAL" val="0"/>
  <p:tag name="KSO_WM_UNIT_DIAGRAM_ISREFERUNIT" val="0"/>
  <p:tag name="KSO_WM_UNIT_TYPE" val="f"/>
  <p:tag name="KSO_WM_UNIT_INDEX" val="2"/>
  <p:tag name="KSO_WM_UNIT_ID" val="diagram20216195_1*f*2"/>
  <p:tag name="KSO_WM_TEMPLATE_CATEGORY" val="diagram"/>
  <p:tag name="KSO_WM_TEMPLATE_INDEX" val="20216195"/>
  <p:tag name="KSO_WM_UNIT_LAYERLEVEL" val="1"/>
  <p:tag name="KSO_WM_TAG_VERSION" val="1.0"/>
  <p:tag name="KSO_WM_BEAUTIFY_FLAG" val="#wm#"/>
  <p:tag name="KSO_WM_UNIT_DEFAULT_FONT" val="14;20;2"/>
  <p:tag name="KSO_WM_UNIT_BLOCK" val="0"/>
  <p:tag name="KSO_WM_UNIT_VALUE" val="81"/>
  <p:tag name="KSO_WM_UNIT_SHOW_EDIT_AREA_INDICATION" val="1"/>
  <p:tag name="KSO_WM_CHIP_GROUPID" val="5e6b05596848fb12bee65ac8"/>
  <p:tag name="KSO_WM_CHIP_XID" val="5e6b05596848fb12bee65aca"/>
  <p:tag name="KSO_WM_UNIT_DEC_AREA_ID" val="8f35342adf344dafa1ad39ee0b949217"/>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t&quot;,&quot;fill_mode&quot;:&quot;full&quot;,&quot;sacle_strategy&quot;:&quot;smart&quot;}"/>
  <p:tag name="KSO_WM_ASSEMBLE_CHIP_INDEX" val="c7e80ae5c56044d89ceb46dfa54885e5"/>
  <p:tag name="KSO_WM_UNIT_TEXT_FILL_FORE_SCHEMECOLOR_INDEX_BRIGHTNESS" val="0.25"/>
  <p:tag name="KSO_WM_UNIT_TEXT_FILL_FORE_SCHEMECOLOR_INDEX" val="13"/>
  <p:tag name="KSO_WM_UNIT_TEXT_FILL_TYPE" val="1"/>
  <p:tag name="KSO_WM_TEMPLATE_ASSEMBLE_XID" val="5fb5d8d12a846156eda5489d"/>
  <p:tag name="KSO_WM_TEMPLATE_ASSEMBLE_GROUPID" val="5fb5d8d12a846156eda5489d"/>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40.xml><?xml version="1.0" encoding="utf-8"?>
<p:tagLst xmlns:p="http://schemas.openxmlformats.org/presentationml/2006/main">
  <p:tag name="KSO_WM_BEAUTIFY_FLAG" val="#wm#"/>
  <p:tag name="KSO_WM_TEMPLATE_CATEGORY" val="diagram"/>
  <p:tag name="KSO_WM_TEMPLATE_INDEX" val="20216195"/>
  <p:tag name="KSO_WM_SLIDE_BACKGROUND" val="[&quot;leftRight&quot;]"/>
  <p:tag name="KSO_WM_SLIDE_RATIO" val="1.777778"/>
  <p:tag name="KSO_WM_CHIP_INFOS" val="{&quot;type&quot;:0,&quot;layout_type&quot;:&quot;leftright&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SLIDE_CAN_ADD_NAVIGATION" val="1"/>
  <p:tag name="KSO_WM_SLIDE_ID" val="diagram20216195_1"/>
  <p:tag name="KSO_WM_TEMPLATE_SUBCATEGORY" val="21"/>
  <p:tag name="KSO_WM_TEMPLATE_MASTER_TYPE" val="0"/>
  <p:tag name="KSO_WM_TEMPLATE_COLOR_TYPE" val="1"/>
  <p:tag name="KSO_WM_SLIDE_TYPE" val="text"/>
  <p:tag name="KSO_WM_SLIDE_SUBTYPE" val="picTxt"/>
  <p:tag name="KSO_WM_SLIDE_ITEM_CNT" val="0"/>
  <p:tag name="KSO_WM_SLIDE_INDEX" val="1"/>
  <p:tag name="KSO_WM_SLIDE_SIZE" val="912*540"/>
  <p:tag name="KSO_WM_SLIDE_POSITION" val="0*0"/>
  <p:tag name="KSO_WM_TAG_VERSION" val="1.0"/>
  <p:tag name="KSO_WM_CHIP_FILLPROP" val="[[{&quot;text_align&quot;:&quot;lt&quot;,&quot;text_direction&quot;:&quot;horizontal&quot;,&quot;support_big_font&quot;:false,&quot;picture_toward&quot;:0,&quot;picture_dockside&quot;:[],&quot;fill_id&quot;:&quot;4085edb7deb04609ac0cf22f505cc66c&quot;,&quot;fill_align&quot;:&quot;lt&quot;,&quot;chip_types&quot;:[&quot;header&quot;]},{&quot;text_align&quot;:&quot;lt&quot;,&quot;text_direction&quot;:&quot;horizontal&quot;,&quot;support_big_font&quot;:true,&quot;picture_toward&quot;:0,&quot;picture_dockside&quot;:[],&quot;fill_id&quot;:&quot;14c401bef28f45368121f4d5dd1f9619&quot;,&quot;fill_align&quot;:&quot;lt&quot;,&quot;chip_types&quot;:[&quot;text&quot;]},{&quot;text_align&quot;:&quot;lt&quot;,&quot;text_direction&quot;:&quot;horizontal&quot;,&quot;support_big_font&quot;:false,&quot;picture_toward&quot;:0,&quot;picture_dockside&quot;:[],&quot;fill_id&quot;:&quot;3ae561be9bf54c4e98f1480f737cf99e&quot;,&quot;fill_align&quot;:&quot;lt&quot;,&quot;chip_types&quot;:[&quot;text&quot;,&quot;picture&quot;]},{&quot;text_align&quot;:&quot;lt&quot;,&quot;text_direction&quot;:&quot;horizontal&quot;,&quot;support_big_font&quot;:false,&quot;picture_toward&quot;:0,&quot;picture_dockside&quot;:[],&quot;fill_id&quot;:&quot;13f99b87db3846eab6e3cba629139942&quot;,&quot;fill_align&quot;:&quot;lt&quot;,&quot;chip_types&quot;:[&quot;text&quot;]}]]"/>
  <p:tag name="KSO_WM_SLIDE_LAYOUT" val="a_d_f"/>
  <p:tag name="KSO_WM_SLIDE_LAYOUT_INFO" val="{&quot;direction&quot;:1,&quot;id&quot;:&quot;2020-11-19T10:30:41&quot;,&quot;maxSize&quot;:{&quot;size1&quot;:33.799999999999997},&quot;minSize&quot;:{&quot;size1&quot;:33.799999999999997},&quot;normalSize&quot;:{&quot;size1&quot;:33.799999999999997},&quot;subLayout&quot;:[{&quot;backgroundInfo&quot;:[{&quot;bottom&quot;:0,&quot;bottomAbs&quot;:false,&quot;left&quot;:0,&quot;leftAbs&quot;:false,&quot;right&quot;:0,&quot;rightAbs&quot;:false,&quot;top&quot;:0,&quot;topAbs&quot;:false,&quot;type&quot;:&quot;leftRight&quot;}],&quot;id&quot;:&quot;2020-11-19T10:30:41&quot;,&quot;maxSize&quot;:{&quot;size1&quot;:70.299999999999997},&quot;minSize&quot;:{&quot;size1&quot;:30.100000000000001},&quot;normalSize&quot;:{&quot;size1&quot;:40.766666666666666},&quot;subLayout&quot;:[{&quot;id&quot;:&quot;2020-11-19T10:30:41&quot;,&quot;margin&quot;:{&quot;bottom&quot;:0.026000002399086952,&quot;left&quot;:1.2697499990463257,&quot;right&quot;:1.2697499990463257,&quot;top&quot;:1.6929999589920044},&quot;type&quot;:0},{&quot;id&quot;:&quot;2020-11-19T10:30:41&quot;,&quot;margin&quot;:{&quot;bottom&quot;:1.7289999723434448,&quot;left&quot;:1.2697499990463257,&quot;right&quot;:1.2697499990463257,&quot;top&quot;:0.81999999284744263},&quot;type&quot;:0}],&quot;type&quot;:0},{&quot;id&quot;:&quot;2020-11-19T10:30:41&quot;,&quot;maxSize&quot;:{&quot;size1&quot;:71.200000000000003},&quot;minSize&quot;:{&quot;size1&quot;:49},&quot;normalSize&quot;:{&quot;size1&quot;:57.899999999999999},&quot;subLayout&quot;:[{&quot;id&quot;:&quot;2020-11-19T10:30:41&quot;,&quot;margin&quot;:{&quot;bottom&quot;:0.026000002399086952,&quot;left&quot;:1.2697499990463257,&quot;right&quot;:1.2697499990463257,&quot;top&quot;:1.6929999589920044},&quot;type&quot;:0},{&quot;id&quot;:&quot;2020-11-19T10:30:41&quot;,&quot;margin&quot;:{&quot;bottom&quot;:1.6929999589920044,&quot;left&quot;:1.2697499990463257,&quot;right&quot;:1.2697499990463257,&quot;top&quot;:0.81999999284744263},&quot;type&quot;:0}],&quot;type&quot;:0}],&quot;type&quot;:0}"/>
  <p:tag name="KSO_WM_CHIP_XID" val="5facaf30998712faa657a54f"/>
  <p:tag name="KSO_WM_SLIDE_LAYOUT_CNT" val="1_1_2"/>
  <p:tag name="FIXED_XID_TMP" val="5fab54f0341d2fac3cfce989"/>
  <p:tag name="KSO_WM_CHIP_DECFILLPROP" val="[]"/>
  <p:tag name="KSO_WM_CHIP_GROUPID" val="5fab54f0341d2fac3cfce989"/>
  <p:tag name="KSO_WM_SLIDE_BK_DARK_LIGHT" val=""/>
  <p:tag name="KSO_WM_SLIDE_BACKGROUND_TYPE" val="leftRight"/>
  <p:tag name="KSO_WM_SLIDE_SUPPORT_FEATURE_TYPE" val="0"/>
  <p:tag name="KSO_WM_TEMPLATE_ASSEMBLE_XID" val="5fb5d8d12a846156eda5489d"/>
  <p:tag name="KSO_WM_TEMPLATE_ASSEMBLE_GROUPID" val="5fb5d8d12a846156eda5489d"/>
</p:tagLst>
</file>

<file path=ppt/tags/tag2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chip20204527_5*i*1"/>
  <p:tag name="KSO_WM_TEMPLATE_CATEGORY" val="chip"/>
  <p:tag name="KSO_WM_TEMPLATE_INDEX" val="20204527"/>
  <p:tag name="KSO_WM_UNIT_LAYERLEVEL" val="1"/>
  <p:tag name="KSO_WM_TAG_VERSION" val="1.0"/>
  <p:tag name="KSO_WM_BEAUTIFY_FLAG" val="#wm#"/>
  <p:tag name="KSO_WM_CHIP_GROUPID" val="5f72eb5be9a9ac260a3f6cc5"/>
  <p:tag name="KSO_WM_CHIP_XID" val="5f72eb5be9a9ac260a3f6cca"/>
  <p:tag name="KSO_WM_UNIT_DEC_AREA_ID" val="2d77f02223fa45a7bffbc679ee488cdf"/>
  <p:tag name="KSO_WM_UNIT_DECORATE_INFO" val=""/>
  <p:tag name="KSO_WM_UNIT_SM_LIMIT_TYPE" val=""/>
  <p:tag name="KSO_WM_CHIP_FILLAREA_FILL_RULE" val="{&quot;fill_align&quot;:&quot;cm&quot;,&quot;fill_effect&quot;:[],&quot;fill_mode&quot;:&quot;full&quot;,&quot;sacle_strategy&quot;:&quot;stretch&quot;}"/>
  <p:tag name="KSO_WM_ASSEMBLE_CHIP_INDEX" val="fb5a00d63f1c41a7b432e8174b4f46e3"/>
  <p:tag name="KSO_WM_SLIDE_BACKGROUND_TYPE" val="frame"/>
  <p:tag name="KSO_WM_UNIT_FILL_FORE_SCHEMECOLOR_INDEX_BRIGHTNESS" val="0"/>
  <p:tag name="KSO_WM_UNIT_FILL_FORE_SCHEMECOLOR_INDEX" val="15"/>
  <p:tag name="KSO_WM_UNIT_FILL_TYPE" val="1"/>
  <p:tag name="KSO_WM_UNIT_TEXT_FILL_FORE_SCHEMECOLOR_INDEX_BRIGHTNESS" val="0"/>
  <p:tag name="KSO_WM_UNIT_TEXT_FILL_FORE_SCHEMECOLOR_INDEX" val="2"/>
  <p:tag name="KSO_WM_UNIT_TEXT_FILL_TYPE" val="1"/>
  <p:tag name="WM_BEAUTIFY_SHAPE_IDENTITY" val="{b9bf97cc-562e-427d-9601-676843dbf62d}"/>
</p:tagLst>
</file>

<file path=ppt/tags/tag2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4527_3*i*1"/>
  <p:tag name="KSO_WM_TEMPLATE_CATEGORY" val="chip"/>
  <p:tag name="KSO_WM_TEMPLATE_INDEX" val="20204527"/>
  <p:tag name="KSO_WM_UNIT_LAYERLEVEL" val="1"/>
  <p:tag name="KSO_WM_TAG_VERSION" val="1.0"/>
  <p:tag name="KSO_WM_BEAUTIFY_FLAG" val="#wm#"/>
  <p:tag name="KSO_WM_CHIP_GROUPID" val="5f72eb5be9a9ac260a3f6cc5"/>
  <p:tag name="KSO_WM_CHIP_XID" val="5f72eb5be9a9ac260a3f6cc8"/>
  <p:tag name="KSO_WM_UNIT_DEC_AREA_ID" val="1ef885da9b7442e0b15eab22b79412ea"/>
  <p:tag name="KSO_WM_UNIT_DECORATE_INFO" val=""/>
  <p:tag name="KSO_WM_UNIT_SM_LIMIT_TYPE" val=""/>
  <p:tag name="KSO_WM_CHIP_FILLAREA_FILL_RULE" val="{&quot;fill_align&quot;:&quot;cm&quot;,&quot;fill_effect&quot;:[],&quot;fill_mode&quot;:&quot;full&quot;,&quot;sacle_strategy&quot;:&quot;stretch&quot;}"/>
  <p:tag name="KSO_WM_ASSEMBLE_CHIP_INDEX" val="8004d67ea640481b98869f9cf4a709aa"/>
  <p:tag name="KSO_WM_SLIDE_BACKGROUND_TYPE" val="frame"/>
  <p:tag name="WM_BEAUTIFY_SHAPE_IDENTITY" val="{bdfcc8f0-0059-476e-8e92-39771be4d4e4}"/>
</p:tagLst>
</file>

<file path=ppt/tags/tag2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4527_3*i*1"/>
  <p:tag name="KSO_WM_TEMPLATE_CATEGORY" val="chip"/>
  <p:tag name="KSO_WM_TEMPLATE_INDEX" val="20204527"/>
  <p:tag name="KSO_WM_UNIT_LAYERLEVEL" val="1"/>
  <p:tag name="KSO_WM_TAG_VERSION" val="1.0"/>
  <p:tag name="KSO_WM_BEAUTIFY_FLAG" val="#wm#"/>
  <p:tag name="KSO_WM_CHIP_GROUPID" val="5f72eb5be9a9ac260a3f6cc5"/>
  <p:tag name="KSO_WM_CHIP_XID" val="5f72eb5be9a9ac260a3f6cc8"/>
  <p:tag name="KSO_WM_UNIT_DEC_AREA_ID" val="237841bdbc064365a93d198e1045701e"/>
  <p:tag name="KSO_WM_UNIT_DECORATE_INFO" val=""/>
  <p:tag name="KSO_WM_UNIT_SM_LIMIT_TYPE" val=""/>
  <p:tag name="KSO_WM_CHIP_FILLAREA_FILL_RULE" val="{&quot;fill_align&quot;:&quot;cm&quot;,&quot;fill_effect&quot;:[],&quot;fill_mode&quot;:&quot;full&quot;,&quot;sacle_strategy&quot;:&quot;stretch&quot;}"/>
  <p:tag name="KSO_WM_ASSEMBLE_CHIP_INDEX" val="6f201b15f4bf4e63bd6ebc735bca44d8"/>
  <p:tag name="KSO_WM_SLIDE_BACKGROUND_TYPE" val="frame"/>
  <p:tag name="WM_BEAUTIFY_SHAPE_IDENTITY" val="{92d315a8-1933-49e2-bab1-5974d0738da6}"/>
</p:tagLst>
</file>

<file path=ppt/tags/tag244.xml><?xml version="1.0" encoding="utf-8"?>
<p:tagLst xmlns:p="http://schemas.openxmlformats.org/presentationml/2006/main">
  <p:tag name="KSO_WM_UNIT_ISCONTENTSTITLE" val="0"/>
  <p:tag name="KSO_WM_UNIT_ISNUMDGMTITLE" val="0"/>
  <p:tag name="KSO_WM_UNIT_NOCLEAR" val="0"/>
  <p:tag name="KSO_WM_UNIT_VALUE" val="13"/>
  <p:tag name="KSO_WM_UNIT_HIGHLIGHT" val="0"/>
  <p:tag name="KSO_WM_UNIT_COMPATIBLE" val="0"/>
  <p:tag name="KSO_WM_UNIT_DIAGRAM_ISNUMVISUAL" val="0"/>
  <p:tag name="KSO_WM_UNIT_DIAGRAM_ISREFERUNIT" val="0"/>
  <p:tag name="KSO_WM_UNIT_TYPE" val="a"/>
  <p:tag name="KSO_WM_UNIT_INDEX" val="1"/>
  <p:tag name="KSO_WM_UNIT_ID" val="diagram20211979_1*a*1"/>
  <p:tag name="KSO_WM_TEMPLATE_CATEGORY" val="diagram"/>
  <p:tag name="KSO_WM_TEMPLATE_INDEX" val="20211979"/>
  <p:tag name="KSO_WM_UNIT_LAYERLEVEL" val="1"/>
  <p:tag name="KSO_WM_TAG_VERSION" val="1.0"/>
  <p:tag name="KSO_WM_BEAUTIFY_FLAG" val="#wm#"/>
  <p:tag name="KSO_WM_UNIT_PRESET_TEXT" val="单击添加大标题"/>
  <p:tag name="KSO_WM_UNIT_DEFAULT_FONT" val="24;44;4"/>
  <p:tag name="KSO_WM_UNIT_BLOCK" val="0"/>
  <p:tag name="KSO_WM_UNIT_SHOW_EDIT_AREA_INDICATION" val="1"/>
  <p:tag name="KSO_WM_CHIP_GROUPID" val="5e7881253197e252a37019b5"/>
  <p:tag name="KSO_WM_CHIP_XID" val="5e7881253197e252a37019b6"/>
  <p:tag name="KSO_WM_UNIT_DEC_AREA_ID" val="0c1ac7cad4a348da99fe2e07bec48d3b"/>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b&quot;,&quot;fill_mode&quot;:&quot;full&quot;,&quot;sacle_strategy&quot;:&quot;smart&quot;}"/>
  <p:tag name="KSO_WM_ASSEMBLE_CHIP_INDEX" val="eb8c9047d7384179814ee7d5ef770896"/>
  <p:tag name="KSO_WM_UNIT_TEXT_FILL_FORE_SCHEMECOLOR_INDEX_BRIGHTNESS" val="0"/>
  <p:tag name="KSO_WM_UNIT_TEXT_FILL_FORE_SCHEMECOLOR_INDEX" val="13"/>
  <p:tag name="KSO_WM_UNIT_TEXT_FILL_TYPE" val="1"/>
  <p:tag name="KSO_WM_TEMPLATE_ASSEMBLE_XID" val="5fd0cdc11fa9d42129dd78c7"/>
  <p:tag name="KSO_WM_TEMPLATE_ASSEMBLE_GROUPID" val="5fd0cdc11fa9d42129dd78c7"/>
</p:tagLst>
</file>

<file path=ppt/tags/tag245.xml><?xml version="1.0" encoding="utf-8"?>
<p:tagLst xmlns:p="http://schemas.openxmlformats.org/presentationml/2006/main">
  <p:tag name="KSO_WM_UNIT_TEXT_SUBTYPE" val="a"/>
  <p:tag name="KSO_WM_UNIT_SUBTYPE" val="a"/>
  <p:tag name="KSO_WM_UNIT_PRESET_TEXT" val="单击此处添加正文，文字是您思想的提炼，请尽量言简意赅的阐述观点。"/>
  <p:tag name="KSO_WM_UNIT_NOCLEAR" val="0"/>
  <p:tag name="KSO_WM_UNIT_HIGHLIGHT" val="0"/>
  <p:tag name="KSO_WM_UNIT_COMPATIBLE" val="0"/>
  <p:tag name="KSO_WM_UNIT_DIAGRAM_ISNUMVISUAL" val="0"/>
  <p:tag name="KSO_WM_UNIT_DIAGRAM_ISREFERUNIT" val="0"/>
  <p:tag name="KSO_WM_UNIT_TYPE" val="f"/>
  <p:tag name="KSO_WM_UNIT_INDEX" val="1"/>
  <p:tag name="KSO_WM_UNIT_ID" val="diagram20211979_1*f*1"/>
  <p:tag name="KSO_WM_TEMPLATE_CATEGORY" val="diagram"/>
  <p:tag name="KSO_WM_TEMPLATE_INDEX" val="20211979"/>
  <p:tag name="KSO_WM_UNIT_LAYERLEVEL" val="1"/>
  <p:tag name="KSO_WM_TAG_VERSION" val="1.0"/>
  <p:tag name="KSO_WM_BEAUTIFY_FLAG" val="#wm#"/>
  <p:tag name="KSO_WM_UNIT_DEFAULT_FONT" val="14;20;2"/>
  <p:tag name="KSO_WM_UNIT_BLOCK" val="0"/>
  <p:tag name="KSO_WM_UNIT_VALUE" val="72"/>
  <p:tag name="KSO_WM_UNIT_SHOW_EDIT_AREA_INDICATION" val="1"/>
  <p:tag name="KSO_WM_CHIP_GROUPID" val="5e6b05596848fb12bee65ac8"/>
  <p:tag name="KSO_WM_CHIP_XID" val="5e6b05596848fb12bee65aca"/>
  <p:tag name="KSO_WM_UNIT_DEC_AREA_ID" val="7ccf055b35a64dc098dbc0e106e631b3"/>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t&quot;,&quot;fill_mode&quot;:&quot;full&quot;,&quot;sacle_strategy&quot;:&quot;smart&quot;}"/>
  <p:tag name="KSO_WM_ASSEMBLE_CHIP_INDEX" val="6e1fded526df4be3aaefa6f12cd9de41"/>
  <p:tag name="KSO_WM_UNIT_TEXT_FILL_FORE_SCHEMECOLOR_INDEX_BRIGHTNESS" val="0.25"/>
  <p:tag name="KSO_WM_UNIT_TEXT_FILL_FORE_SCHEMECOLOR_INDEX" val="13"/>
  <p:tag name="KSO_WM_UNIT_TEXT_FILL_TYPE" val="1"/>
  <p:tag name="KSO_WM_TEMPLATE_ASSEMBLE_XID" val="5fd0cdc11fa9d42129dd78c7"/>
  <p:tag name="KSO_WM_TEMPLATE_ASSEMBLE_GROUPID" val="5fd0cdc11fa9d42129dd78c7"/>
</p:tagLst>
</file>

<file path=ppt/tags/tag246.xml><?xml version="1.0" encoding="utf-8"?>
<p:tagLst xmlns:p="http://schemas.openxmlformats.org/presentationml/2006/main">
  <p:tag name="KSO_WM_UNIT_VALUE" val="1396*1058"/>
  <p:tag name="KSO_WM_UNIT_HIGHLIGHT" val="0"/>
  <p:tag name="KSO_WM_UNIT_COMPATIBLE" val="1"/>
  <p:tag name="KSO_WM_UNIT_DIAGRAM_ISNUMVISUAL" val="0"/>
  <p:tag name="KSO_WM_UNIT_DIAGRAM_ISREFERUNIT" val="0"/>
  <p:tag name="KSO_WM_UNIT_TYPE" val="d"/>
  <p:tag name="KSO_WM_UNIT_INDEX" val="1"/>
  <p:tag name="KSO_WM_UNIT_ID" val="diagram20211979_1*d*1"/>
  <p:tag name="KSO_WM_TEMPLATE_CATEGORY" val="diagram"/>
  <p:tag name="KSO_WM_TEMPLATE_INDEX" val="20211979"/>
  <p:tag name="KSO_WM_UNIT_LAYERLEVEL" val="1"/>
  <p:tag name="KSO_WM_TAG_VERSION" val="1.0"/>
  <p:tag name="KSO_WM_BEAUTIFY_FLAG" val="#wm#"/>
  <p:tag name="KSO_WM_CHIP_GROUPID" val="5e7310da9a230a26b9e88a19"/>
  <p:tag name="KSO_WM_CHIP_XID" val="5e7310da9a230a26b9e88a1a"/>
  <p:tag name="KSO_WM_UNIT_DEC_AREA_ID" val="e8221759e3ce47fd89bc71636f7f5081"/>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m&quot;,&quot;fill_mode&quot;:&quot;full&quot;,&quot;sacle_strategy&quot;:&quot;smart&quot;}"/>
  <p:tag name="KSO_WM_ASSEMBLE_CHIP_INDEX" val="80dd79d9dcd54abf9ab9359ba266d458"/>
  <p:tag name="KSO_WM_UNIT_PLACING_PICTURE" val="80dd79d9dcd54abf9ab9359ba266d458"/>
  <p:tag name="KSO_WM_UNIT_SUPPORT_UNIT_TYPE" val="[&quot;d&quot;,&quot;α&quot;,&quot;β&quot;,&quot;θ&quot;]"/>
  <p:tag name="KSO_WM_TEMPLATE_ASSEMBLE_XID" val="5fd0cdc11fa9d42129dd78c7"/>
  <p:tag name="KSO_WM_TEMPLATE_ASSEMBLE_GROUPID" val="5fd0cdc11fa9d42129dd78c7"/>
  <p:tag name="KSO_WM_UNIT_PLACING_PICTURE_INFO" val="{&quot;code&quot;:&quot;&quot;,&quot;full_picture&quot;:false,&quot;scheme&quot;:&quot;&quot;,&quot;spacing&quot;:5}"/>
  <p:tag name="KSO_WM_UNIT_PLACING_PICTURE_COLLAGE_VIEWPORT" val="{&quot;height&quot;:5298.4501682798182,&quot;width&quot;:5170.0267716535436}"/>
</p:tagLst>
</file>

<file path=ppt/tags/tag247.xml><?xml version="1.0" encoding="utf-8"?>
<p:tagLst xmlns:p="http://schemas.openxmlformats.org/presentationml/2006/main">
  <p:tag name="KSO_WM_BEAUTIFY_FLAG" val="#wm#"/>
  <p:tag name="KSO_WM_TEMPLATE_CATEGORY" val="diagram"/>
  <p:tag name="KSO_WM_TEMPLATE_INDEX" val="20211979"/>
  <p:tag name="KSO_WM_SLIDE_BACKGROUND" val="[&quot;general&quot;,&quot;frame&quot;]"/>
  <p:tag name="KSO_WM_SLIDE_RATIO" val="1.777778"/>
  <p:tag name="KSO_WM_CHIP_INFOS" val="{&quot;type&quot;:&quot;0&quot;,&quot;layout_type&quot;:&quot;leftright&quot;,&quot;layout_feature&quot;:1,&quot;tags&quot;:{&quot;style&quot;:[&quot;商务&quot;,&quot;简约&quot;,&quot;文艺清新&quot;,&quot;中国风&quot;,&quot;卡通&quot;,&quot;欧美风&quot;,&quot;黑板风&quot;,&quot;渐变风&quot;,&quot;党政风&quot;]},&quot;slide_type&quot;:[&quot;text&quot;],&quot;aspect_ratio&quot;:&quot;16:9&quot;,&quot;diagram&quot;:{&quot;type&quot;:[],&quot;direction&quot;:0,&quot;isSupportDecBetweenItems&quot;:false}}"/>
  <p:tag name="KSO_WM_SLIDE_CAN_ADD_NAVIGATION" val="1"/>
  <p:tag name="KSO_WM_SLIDE_ID" val="diagram20211979_1"/>
  <p:tag name="KSO_WM_TEMPLATE_SUBCATEGORY" val="21"/>
  <p:tag name="KSO_WM_TEMPLATE_MASTER_TYPE" val="0"/>
  <p:tag name="KSO_WM_TEMPLATE_COLOR_TYPE" val="1"/>
  <p:tag name="KSO_WM_SLIDE_TYPE" val="text"/>
  <p:tag name="KSO_WM_SLIDE_SUBTYPE" val="picTxt"/>
  <p:tag name="KSO_WM_SLIDE_ITEM_CNT" val="0"/>
  <p:tag name="KSO_WM_SLIDE_INDEX" val="1"/>
  <p:tag name="KSO_WM_SLIDE_SIZE" val="816*396"/>
  <p:tag name="KSO_WM_SLIDE_POSITION" val="72*72"/>
  <p:tag name="KSO_WM_TAG_VERSION" val="1.0"/>
  <p:tag name="KSO_WM_CHIP_FILLPROP" val="[[{&quot;fill_id&quot;:&quot;722accd572074b41a2d4cf8c733c9957&quot;,&quot;fill_align&quot;:&quot;lb&quot;,&quot;text_align&quot;:&quot;lb&quot;,&quot;text_direction&quot;:&quot;horizontal&quot;,&quot;chip_types&quot;:[&quot;header&quot;]},{&quot;fill_id&quot;:&quot;164c300f690d423ab1b6e3b65edb0bf9&quot;,&quot;fill_align&quot;:&quot;lt&quot;,&quot;text_align&quot;:&quot;lt&quot;,&quot;text_direction&quot;:&quot;horizontal&quot;,&quot;chip_types&quot;:[&quot;text&quot;]},{&quot;fill_id&quot;:&quot;e836bed5e59843b5bc0179a1591ebf37&quot;,&quot;fill_align&quot;:&quot;lm&quot;,&quot;text_align&quot;:&quot;lm&quot;,&quot;text_direction&quot;:&quot;horizontal&quot;,&quot;chip_types&quot;:[&quot;pictext&quot;,&quot;text&quot;,&quot;picture&quot;,&quot;chart&quot;,&quot;table&quot;,&quot;video&quot;],&quot;support_features&quot;:[&quot;collage&quot;,&quot;carousel&quot;,&quot;creativecrop&quot;]}]]"/>
  <p:tag name="KSO_WM_SLIDE_LAYOUT" val="a_d_f"/>
  <p:tag name="KSO_WM_SLIDE_LAYOUT_INFO" val="{&quot;backgroundInfo&quot;:[{&quot;bottom&quot;:0,&quot;bottomAbs&quot;:false,&quot;left&quot;:0,&quot;leftAbs&quot;:false,&quot;right&quot;:0,&quot;rightAbs&quot;:false,&quot;top&quot;:0,&quot;topAbs&quot;:false,&quot;type&quot;:&quot;general&quot;},{&quot;bottom&quot;:0,&quot;bottomAbs&quot;:false,&quot;left&quot;:0,&quot;leftAbs&quot;:false,&quot;right&quot;:0,&quot;rightAbs&quot;:false,&quot;top&quot;:0,&quot;topAbs&quot;:false,&quot;type&quot;:&quot;frame&quot;}],&quot;direction&quot;:1,&quot;id&quot;:&quot;2020-12-09T21:14:42&quot;,&quot;maxSize&quot;:{&quot;size1&quot;:57.499651114145912},&quot;minSize&quot;:{&quot;size1&quot;:43.79965111414591},&quot;normalSize&quot;:{&quot;size1&quot;:48.499651114145912},&quot;subLayout&quot;:[{&quot;id&quot;:&quot;2020-12-09T21:14:42&quot;,&quot;maxSize&quot;:{&quot;size1&quot;:66.700000000000003},&quot;minSize&quot;:{&quot;size1&quot;:24.399999999999999},&quot;normalSize&quot;:{&quot;size1&quot;:31.533333333333335},&quot;subLayout&quot;:[{&quot;id&quot;:&quot;2020-12-09T21:14:42&quot;,&quot;margin&quot;:{&quot;bottom&quot;:0,&quot;left&quot;:1.9049999713897705,&quot;right&quot;:0,&quot;top&quot;:2.5399999618530273},&quot;type&quot;:0},{&quot;id&quot;:&quot;2020-12-09T21:14:42&quot;,&quot;margin&quot;:{&quot;bottom&quot;:2.5399999618530273,&quot;left&quot;:1.9049999713897705,&quot;right&quot;:0,&quot;top&quot;:0.84700000286102295},&quot;type&quot;:0}],&quot;type&quot;:0},{&quot;id&quot;:&quot;2020-12-09T21:14:42&quot;,&quot;margin&quot;:{&quot;bottom&quot;:2.5399999618530273,&quot;left&quot;:0.95249998569488525,&quot;right&quot;:1.9049999713897705,&quot;top&quot;:2.5399999618530273},&quot;type&quot;:0}],&quot;type&quot;:0}"/>
  <p:tag name="KSO_WM_CHIP_XID" val="5ecf2eb4ddc3daf3fef3fbc5"/>
  <p:tag name="KSO_WM_SLIDE_LAYOUT_CNT" val="1_1_1"/>
  <p:tag name="FIXED_XID_TMP" val="5f5ee1ca4d6848d78f644aec"/>
  <p:tag name="KSO_WM_CHIP_DECFILLPROP" val="[]"/>
  <p:tag name="KSO_WM_CHIP_GROUPID" val="5ed8af63afe44fab1839bf75"/>
  <p:tag name="KSO_WM_SLIDE_BK_DARK_LIGHT" val=""/>
  <p:tag name="KSO_WM_SLIDE_BACKGROUND_TYPE" val="frame"/>
  <p:tag name="KSO_WM_SLIDE_SUPPORT_FEATURE_TYPE" val="7"/>
  <p:tag name="KSO_WM_TEMPLATE_ASSEMBLE_XID" val="5fd0cdc11fa9d42129dd78c7"/>
  <p:tag name="KSO_WM_TEMPLATE_ASSEMBLE_GROUPID" val="5fd0cdc11fa9d42129dd78c7"/>
</p:tagLst>
</file>

<file path=ppt/tags/tag2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chip20204527_5*i*1"/>
  <p:tag name="KSO_WM_TEMPLATE_CATEGORY" val="chip"/>
  <p:tag name="KSO_WM_TEMPLATE_INDEX" val="20204527"/>
  <p:tag name="KSO_WM_UNIT_LAYERLEVEL" val="1"/>
  <p:tag name="KSO_WM_TAG_VERSION" val="1.0"/>
  <p:tag name="KSO_WM_BEAUTIFY_FLAG" val="#wm#"/>
  <p:tag name="KSO_WM_CHIP_GROUPID" val="5f72eb5be9a9ac260a3f6cc5"/>
  <p:tag name="KSO_WM_CHIP_XID" val="5f72eb5be9a9ac260a3f6cca"/>
  <p:tag name="KSO_WM_UNIT_DEC_AREA_ID" val="07f975ac743747dda59419e306db9804"/>
  <p:tag name="KSO_WM_UNIT_DECORATE_INFO" val=""/>
  <p:tag name="KSO_WM_UNIT_SM_LIMIT_TYPE" val=""/>
  <p:tag name="KSO_WM_CHIP_FILLAREA_FILL_RULE" val="{&quot;fill_align&quot;:&quot;cm&quot;,&quot;fill_effect&quot;:[],&quot;fill_mode&quot;:&quot;full&quot;,&quot;sacle_strategy&quot;:&quot;stretch&quot;}"/>
  <p:tag name="KSO_WM_ASSEMBLE_CHIP_INDEX" val="b56b3a1b6a7643529528b30e79107d3f"/>
  <p:tag name="KSO_WM_SLIDE_BACKGROUND_TYPE" val="navigation"/>
  <p:tag name="KSO_WM_UNIT_FILL_FORE_SCHEMECOLOR_INDEX_BRIGHTNESS" val="0"/>
  <p:tag name="KSO_WM_UNIT_FILL_FORE_SCHEMECOLOR_INDEX" val="15"/>
  <p:tag name="KSO_WM_UNIT_FILL_TYPE" val="1"/>
  <p:tag name="KSO_WM_UNIT_TEXT_FILL_FORE_SCHEMECOLOR_INDEX_BRIGHTNESS" val="0"/>
  <p:tag name="KSO_WM_UNIT_TEXT_FILL_FORE_SCHEMECOLOR_INDEX" val="2"/>
  <p:tag name="KSO_WM_UNIT_TEXT_FILL_TYPE" val="1"/>
  <p:tag name="WM_BEAUTIFY_SHAPE_IDENTITY" val="{21143a16-6418-4b3d-a8ac-04edd35acfc0}"/>
</p:tagLst>
</file>

<file path=ppt/tags/tag2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4527_3*i*1"/>
  <p:tag name="KSO_WM_TEMPLATE_CATEGORY" val="chip"/>
  <p:tag name="KSO_WM_TEMPLATE_INDEX" val="20204527"/>
  <p:tag name="KSO_WM_UNIT_LAYERLEVEL" val="1"/>
  <p:tag name="KSO_WM_TAG_VERSION" val="1.0"/>
  <p:tag name="KSO_WM_BEAUTIFY_FLAG" val="#wm#"/>
  <p:tag name="KSO_WM_CHIP_GROUPID" val="5f72eb5be9a9ac260a3f6cc5"/>
  <p:tag name="KSO_WM_CHIP_XID" val="5f72eb5be9a9ac260a3f6cc8"/>
  <p:tag name="KSO_WM_UNIT_DEC_AREA_ID" val="babbe7db22b44c79a32c47e4a6a852e9"/>
  <p:tag name="KSO_WM_UNIT_DECORATE_INFO" val=""/>
  <p:tag name="KSO_WM_UNIT_SM_LIMIT_TYPE" val=""/>
  <p:tag name="KSO_WM_CHIP_FILLAREA_FILL_RULE" val="{&quot;fill_align&quot;:&quot;cm&quot;,&quot;fill_effect&quot;:[],&quot;fill_mode&quot;:&quot;full&quot;,&quot;sacle_strategy&quot;:&quot;stretch&quot;}"/>
  <p:tag name="KSO_WM_ASSEMBLE_CHIP_INDEX" val="1c447a3aa89344ea96c8c3a92844f83f"/>
  <p:tag name="KSO_WM_SLIDE_BACKGROUND_TYPE" val="navigation"/>
  <p:tag name="WM_BEAUTIFY_SHAPE_IDENTITY" val="{42686871-691e-4063-9d2d-544840eca4b2}"/>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4527_3*i*1"/>
  <p:tag name="KSO_WM_TEMPLATE_CATEGORY" val="chip"/>
  <p:tag name="KSO_WM_TEMPLATE_INDEX" val="20204527"/>
  <p:tag name="KSO_WM_UNIT_LAYERLEVEL" val="1"/>
  <p:tag name="KSO_WM_TAG_VERSION" val="1.0"/>
  <p:tag name="KSO_WM_BEAUTIFY_FLAG" val="#wm#"/>
  <p:tag name="KSO_WM_CHIP_GROUPID" val="5f72eb5be9a9ac260a3f6cc5"/>
  <p:tag name="KSO_WM_CHIP_XID" val="5f72eb5be9a9ac260a3f6cc8"/>
  <p:tag name="KSO_WM_UNIT_DEC_AREA_ID" val="8c32eea3e6724224b059af46882b987c"/>
  <p:tag name="KSO_WM_UNIT_DECORATE_INFO" val=""/>
  <p:tag name="KSO_WM_UNIT_SM_LIMIT_TYPE" val=""/>
  <p:tag name="KSO_WM_CHIP_FILLAREA_FILL_RULE" val="{&quot;fill_align&quot;:&quot;cm&quot;,&quot;fill_effect&quot;:[],&quot;fill_mode&quot;:&quot;full&quot;,&quot;sacle_strategy&quot;:&quot;stretch&quot;}"/>
  <p:tag name="KSO_WM_ASSEMBLE_CHIP_INDEX" val="200d3bb1e3214289a124baa34104b79e"/>
  <p:tag name="KSO_WM_SLIDE_BACKGROUND_TYPE" val="navigation"/>
  <p:tag name="WM_BEAUTIFY_SHAPE_IDENTITY" val="{1c0de948-4bec-4470-bc3a-0316279dd27f}"/>
</p:tagLst>
</file>

<file path=ppt/tags/tag251.xml><?xml version="1.0" encoding="utf-8"?>
<p:tagLst xmlns:p="http://schemas.openxmlformats.org/presentationml/2006/main">
  <p:tag name="KSO_WM_UNIT_ISCONTENTSTITLE" val="0"/>
  <p:tag name="KSO_WM_UNIT_ISNUMDGMTITLE" val="0"/>
  <p:tag name="KSO_WM_UNIT_NOCLEAR" val="0"/>
  <p:tag name="KSO_WM_UNIT_VALUE" val="31"/>
  <p:tag name="KSO_WM_UNIT_HIGHLIGHT" val="0"/>
  <p:tag name="KSO_WM_UNIT_COMPATIBLE" val="0"/>
  <p:tag name="KSO_WM_UNIT_DIAGRAM_ISNUMVISUAL" val="0"/>
  <p:tag name="KSO_WM_UNIT_DIAGRAM_ISREFERUNIT" val="0"/>
  <p:tag name="KSO_WM_UNIT_TYPE" val="a"/>
  <p:tag name="KSO_WM_UNIT_INDEX" val="1"/>
  <p:tag name="KSO_WM_UNIT_ID" val="diagram20215802_1*a*1"/>
  <p:tag name="KSO_WM_TEMPLATE_CATEGORY" val="diagram"/>
  <p:tag name="KSO_WM_TEMPLATE_INDEX" val="20215802"/>
  <p:tag name="KSO_WM_UNIT_LAYERLEVEL" val="1"/>
  <p:tag name="KSO_WM_TAG_VERSION" val="1.0"/>
  <p:tag name="KSO_WM_BEAUTIFY_FLAG" val="#wm#"/>
  <p:tag name="KSO_WM_UNIT_PRESET_TEXT" val="单击此处添加大标题内容"/>
  <p:tag name="KSO_WM_UNIT_DEFAULT_FONT" val="24;44;4"/>
  <p:tag name="KSO_WM_UNIT_BLOCK" val="0"/>
  <p:tag name="KSO_WM_UNIT_SHOW_EDIT_AREA_INDICATION" val="1"/>
  <p:tag name="KSO_WM_CHIP_GROUPID" val="5e7881253197e252a37019b5"/>
  <p:tag name="KSO_WM_CHIP_XID" val="5e7881253197e252a37019b6"/>
  <p:tag name="KSO_WM_UNIT_DEC_AREA_ID" val="221e83acb85448c9926dd697b299e3da"/>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m&quot;,&quot;fill_mode&quot;:&quot;full&quot;,&quot;sacle_strategy&quot;:&quot;smart&quot;}"/>
  <p:tag name="KSO_WM_ASSEMBLE_CHIP_INDEX" val="238b61721cc04e11a950778a74f709e4"/>
  <p:tag name="KSO_WM_UNIT_TEXT_FILL_FORE_SCHEMECOLOR_INDEX_BRIGHTNESS" val="0"/>
  <p:tag name="KSO_WM_UNIT_TEXT_FILL_FORE_SCHEMECOLOR_INDEX" val="13"/>
  <p:tag name="KSO_WM_UNIT_TEXT_FILL_TYPE" val="1"/>
  <p:tag name="KSO_WM_TEMPLATE_ASSEMBLE_XID" val="5fd0b3b11fa9d42129dd3586"/>
  <p:tag name="KSO_WM_TEMPLATE_ASSEMBLE_GROUPID" val="5fd0b3b11fa9d42129dd3586"/>
</p:tagLst>
</file>

<file path=ppt/tags/tag252.xml><?xml version="1.0" encoding="utf-8"?>
<p:tagLst xmlns:p="http://schemas.openxmlformats.org/presentationml/2006/main">
  <p:tag name="KSO_WM_UNIT_TEXT_SUBTYPE" val="a"/>
  <p:tag name="KSO_WM_UNIT_SUBTYPE" val="a"/>
  <p:tag name="KSO_WM_UNIT_PRESET_TEXT" val="单击此处添加正文，文字是您思想的提炼，为了演示发布的良好效果，请言简意赅的阐述您的观点。您的内容已经简明扼要，字字珠玑，但信息却千丝万缕、错综复杂，需要用更多的文字来表述；但请您尽可能提炼思想的精髓，否则容易造成观者的阅读压力，适得其反。正如我们都希望改变世界。"/>
  <p:tag name="KSO_WM_UNIT_NOCLEAR" val="0"/>
  <p:tag name="KSO_WM_UNIT_HIGHLIGHT" val="0"/>
  <p:tag name="KSO_WM_UNIT_COMPATIBLE" val="0"/>
  <p:tag name="KSO_WM_UNIT_DIAGRAM_ISNUMVISUAL" val="0"/>
  <p:tag name="KSO_WM_UNIT_DIAGRAM_ISREFERUNIT" val="0"/>
  <p:tag name="KSO_WM_UNIT_TYPE" val="f"/>
  <p:tag name="KSO_WM_UNIT_INDEX" val="1"/>
  <p:tag name="KSO_WM_UNIT_ID" val="diagram20215802_1*f*1"/>
  <p:tag name="KSO_WM_TEMPLATE_CATEGORY" val="diagram"/>
  <p:tag name="KSO_WM_TEMPLATE_INDEX" val="20215802"/>
  <p:tag name="KSO_WM_UNIT_LAYERLEVEL" val="1"/>
  <p:tag name="KSO_WM_TAG_VERSION" val="1.0"/>
  <p:tag name="KSO_WM_BEAUTIFY_FLAG" val="#wm#"/>
  <p:tag name="KSO_WM_UNIT_DEFAULT_FONT" val="14;20;2"/>
  <p:tag name="KSO_WM_UNIT_BLOCK" val="0"/>
  <p:tag name="KSO_WM_UNIT_VALUE" val="144"/>
  <p:tag name="KSO_WM_UNIT_SHOW_EDIT_AREA_INDICATION" val="1"/>
  <p:tag name="KSO_WM_CHIP_GROUPID" val="5e6b05596848fb12bee65ac8"/>
  <p:tag name="KSO_WM_CHIP_XID" val="5e6b05596848fb12bee65aca"/>
  <p:tag name="KSO_WM_UNIT_DEC_AREA_ID" val="9b1494b9c1f0470cb43b99373a259d7d"/>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cm&quot;,&quot;fill_mode&quot;:&quot;full&quot;,&quot;sacle_strategy&quot;:&quot;smart&quot;}"/>
  <p:tag name="KSO_WM_ASSEMBLE_CHIP_INDEX" val="764253fdcd1e4e5b8cfe3ac1af3278e9"/>
  <p:tag name="KSO_WM_UNIT_SUPPORT_UNIT_TYPE" val="[&quot;d&quot;]"/>
  <p:tag name="KSO_WM_UNIT_TEXT_FILL_FORE_SCHEMECOLOR_INDEX_BRIGHTNESS" val="0.25"/>
  <p:tag name="KSO_WM_UNIT_TEXT_FILL_FORE_SCHEMECOLOR_INDEX" val="13"/>
  <p:tag name="KSO_WM_UNIT_TEXT_FILL_TYPE" val="1"/>
  <p:tag name="KSO_WM_TEMPLATE_ASSEMBLE_XID" val="5fd0b3b11fa9d42129dd3586"/>
  <p:tag name="KSO_WM_TEMPLATE_ASSEMBLE_GROUPID" val="5fd0b3b11fa9d42129dd3586"/>
</p:tagLst>
</file>

<file path=ppt/tags/tag253.xml><?xml version="1.0" encoding="utf-8"?>
<p:tagLst xmlns:p="http://schemas.openxmlformats.org/presentationml/2006/main">
  <p:tag name="KSO_WM_BEAUTIFY_FLAG" val="#wm#"/>
  <p:tag name="KSO_WM_TEMPLATE_CATEGORY" val="diagram"/>
  <p:tag name="KSO_WM_TEMPLATE_INDEX" val="20215802"/>
  <p:tag name="KSO_WM_CHIP_INFOS" val="{&quot;type&quot;:0,&quot;layout_type&quot;:&quot;navigation&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SLIDE_LAYOUT_INFO" val="{&quot;id&quot;:&quot;2020-12-09T19:23:29&quot;,&quot;maxSize&quot;:{&quot;size1&quot;:13.300000000000001},&quot;minSize&quot;:{&quot;size1&quot;:13.300000000000001},&quot;normalSize&quot;:{&quot;size1&quot;:13.300000000000001},&quot;subLayout&quot;:[{&quot;backgroundInfo&quot;:[{&quot;bottom&quot;:0,&quot;bottomAbs&quot;:false,&quot;left&quot;:0,&quot;leftAbs&quot;:false,&quot;right&quot;:0,&quot;rightAbs&quot;:false,&quot;top&quot;:0,&quot;topAbs&quot;:false,&quot;type&quot;:&quot;navigation&quot;}],&quot;id&quot;:&quot;2020-12-09T19:23:29&quot;,&quot;margin&quot;:{&quot;bottom&quot;:0.42300000786781311,&quot;left&quot;:0.95249998569488525,&quot;right&quot;:0.95249998569488525,&quot;top&quot;:0.42300000786781311},&quot;type&quot;:0},{&quot;id&quot;:&quot;2020-12-09T19:23:29&quot;,&quot;margin&quot;:{&quot;bottom&quot;:1.6940000057220459,&quot;left&quot;:1.2697499990463257,&quot;right&quot;:1.2697499990463257,&quot;top&quot;:1.6929999589920044},&quot;type&quot;:0}],&quot;type&quot;:0}"/>
  <p:tag name="KSO_WM_SLIDE_BACKGROUND" val="[&quot;navigation&quot;]"/>
  <p:tag name="KSO_WM_SLIDE_RATIO" val="1.777778"/>
  <p:tag name="KSO_WM_SLIDE_CAN_ADD_NAVIGATION" val="1"/>
  <p:tag name="KSO_WM_SLIDE_ID" val="diagram20215802_1"/>
  <p:tag name="KSO_WM_TEMPLATE_SUBCATEGORY" val="21"/>
  <p:tag name="KSO_WM_TEMPLATE_MASTER_TYPE" val="0"/>
  <p:tag name="KSO_WM_TEMPLATE_COLOR_TYPE" val="1"/>
  <p:tag name="KSO_WM_SLIDE_TYPE" val="text"/>
  <p:tag name="KSO_WM_SLIDE_SUBTYPE" val="pureTxt"/>
  <p:tag name="KSO_WM_SLIDE_ITEM_CNT" val="0"/>
  <p:tag name="KSO_WM_SLIDE_INDEX" val="1"/>
  <p:tag name="KSO_WM_SLIDE_SIZE" val="960*384"/>
  <p:tag name="KSO_WM_SLIDE_POSITION" val="0*0"/>
  <p:tag name="KSO_WM_TAG_VERSION" val="1.0"/>
  <p:tag name="KSO_WM_SLIDE_LAYOUT" val="a_f"/>
  <p:tag name="KSO_WM_SLIDE_LAYOUT_CNT" val="1_1"/>
  <p:tag name="KSO_WM_CHIP_FILLPROP" val="[[{&quot;text_align&quot;:&quot;lm&quot;,&quot;text_direction&quot;:&quot;horizontal&quot;,&quot;support_big_font&quot;:false,&quot;picture_toward&quot;:0,&quot;picture_dockside&quot;:[],&quot;fill_id&quot;:&quot;c934b58042b44607bfcc30469ccc57d1&quot;,&quot;fill_align&quot;:&quot;lm&quot;,&quot;chip_types&quot;:[&quot;header&quot;]},{&quot;text_align&quot;:&quot;lm&quot;,&quot;text_direction&quot;:&quot;horizontal&quot;,&quot;support_big_font&quot;:false,&quot;picture_toward&quot;:0,&quot;picture_dockside&quot;:[],&quot;fill_id&quot;:&quot;aae3729e0a0d44488f1a088171be5691&quot;,&quot;fill_align&quot;:&quot;cm&quot;,&quot;chip_types&quot;:[&quot;text&quot;,&quot;picture&quot;]}]]"/>
  <p:tag name="KSO_WM_CHIP_GROUPID" val="5f5ee1ca4d6848d78f644aeb"/>
  <p:tag name="KSO_WM_CHIP_XID" val="5f5f3b678e478fb0c58a940c"/>
  <p:tag name="FIXED_XID_TMP" val="5f5ee1ca4d6848d78f644aeb"/>
  <p:tag name="KSO_WM_CHIP_DECFILLPROP" val="[]"/>
  <p:tag name="KSO_WM_SLIDE_BK_DARK_LIGHT" val=""/>
  <p:tag name="KSO_WM_SLIDE_BACKGROUND_TYPE" val="navigation"/>
  <p:tag name="KSO_WM_SLIDE_SUPPORT_FEATURE_TYPE" val="0"/>
  <p:tag name="KSO_WM_TEMPLATE_ASSEMBLE_XID" val="5fd0b3b11fa9d42129dd3586"/>
  <p:tag name="KSO_WM_TEMPLATE_ASSEMBLE_GROUPID" val="5fd0b3b11fa9d42129dd3586"/>
</p:tagLst>
</file>

<file path=ppt/tags/tag2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4527_3*i*1"/>
  <p:tag name="KSO_WM_TEMPLATE_CATEGORY" val="chip"/>
  <p:tag name="KSO_WM_TEMPLATE_INDEX" val="20204527"/>
  <p:tag name="KSO_WM_UNIT_LAYERLEVEL" val="1"/>
  <p:tag name="KSO_WM_TAG_VERSION" val="1.0"/>
  <p:tag name="KSO_WM_BEAUTIFY_FLAG" val="#wm#"/>
  <p:tag name="KSO_WM_CHIP_GROUPID" val="5f72eb5be9a9ac260a3f6cc5"/>
  <p:tag name="KSO_WM_CHIP_XID" val="5f72eb5be9a9ac260a3f6cc8"/>
  <p:tag name="KSO_WM_UNIT_DEC_AREA_ID" val="75df497f3e95487a89353b7fb41965f5"/>
  <p:tag name="KSO_WM_UNIT_DECORATE_INFO" val=""/>
  <p:tag name="KSO_WM_UNIT_SM_LIMIT_TYPE" val=""/>
  <p:tag name="KSO_WM_CHIP_FILLAREA_FILL_RULE" val="{&quot;fill_align&quot;:&quot;cm&quot;,&quot;fill_effect&quot;:[],&quot;fill_mode&quot;:&quot;full&quot;,&quot;sacle_strategy&quot;:&quot;stretch&quot;}"/>
  <p:tag name="KSO_WM_ASSEMBLE_CHIP_INDEX" val="975d36b7cfc64fe1a98711a3d8700a45"/>
  <p:tag name="KSO_WM_SLIDE_BACKGROUND_TYPE" val="general"/>
  <p:tag name="WM_BEAUTIFY_SHAPE_IDENTITY" val="{dd23f68f-2935-4d05-bbca-7931d3b0f010}"/>
</p:tagLst>
</file>

<file path=ppt/tags/tag2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4527_3*i*1"/>
  <p:tag name="KSO_WM_TEMPLATE_CATEGORY" val="chip"/>
  <p:tag name="KSO_WM_TEMPLATE_INDEX" val="20204527"/>
  <p:tag name="KSO_WM_UNIT_LAYERLEVEL" val="1"/>
  <p:tag name="KSO_WM_TAG_VERSION" val="1.0"/>
  <p:tag name="KSO_WM_BEAUTIFY_FLAG" val="#wm#"/>
  <p:tag name="KSO_WM_CHIP_GROUPID" val="5f72eb5be9a9ac260a3f6cc5"/>
  <p:tag name="KSO_WM_CHIP_XID" val="5f72eb5be9a9ac260a3f6cc8"/>
  <p:tag name="KSO_WM_UNIT_DEC_AREA_ID" val="820d42a3fd3442058536d9ee153affdc"/>
  <p:tag name="KSO_WM_UNIT_DECORATE_INFO" val=""/>
  <p:tag name="KSO_WM_UNIT_SM_LIMIT_TYPE" val=""/>
  <p:tag name="KSO_WM_CHIP_FILLAREA_FILL_RULE" val="{&quot;fill_align&quot;:&quot;cm&quot;,&quot;fill_effect&quot;:[],&quot;fill_mode&quot;:&quot;full&quot;,&quot;sacle_strategy&quot;:&quot;stretch&quot;}"/>
  <p:tag name="KSO_WM_ASSEMBLE_CHIP_INDEX" val="3bbd7e9209214a4a9962647c9f57cd02"/>
  <p:tag name="KSO_WM_SLIDE_BACKGROUND_TYPE" val="general"/>
  <p:tag name="WM_BEAUTIFY_SHAPE_IDENTITY" val="{a79a51da-aa2a-4076-8dfd-8ce28c0d4485}"/>
</p:tagLst>
</file>

<file path=ppt/tags/tag2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diagram20212304_1*i*1"/>
  <p:tag name="KSO_WM_TEMPLATE_CATEGORY" val="diagram"/>
  <p:tag name="KSO_WM_TEMPLATE_INDEX" val="20212304"/>
  <p:tag name="KSO_WM_UNIT_LAYERLEVEL" val="1"/>
  <p:tag name="KSO_WM_TAG_VERSION" val="1.0"/>
  <p:tag name="KSO_WM_BEAUTIFY_FLAG" val="#wm#"/>
  <p:tag name="KSO_WM_UNIT_SM_LIMIT_TYPE" val="1"/>
  <p:tag name="KSO_WM_UNIT_BLOCK" val="0"/>
  <p:tag name="KSO_WM_UNIT_DECORATE_INFO" val="{&quot;ReferentInfo&quot;:{&quot;Id&quot;:&quot;slide&quot;,&quot;X&quot;:{&quot;Pos&quot;:0},&quot;Y&quot;:{&quot;Pos&quot;:0}},&quot;DecorateInfoX&quot;:{&quot;Pos&quot;:0,&quot;IsAbs&quot;:false},&quot;DecorateInfoY&quot;:{&quot;Pos&quot;:0,&quot;IsAbs&quot;:false},&quot;DecorateInfoW&quot;:{&quot;IsAbs&quot;:true},&quot;DecorateInfoH&quot;:{&quot;IsAbs&quot;:true},&quot;whChangeMode&quot;:0}"/>
  <p:tag name="KSO_WM_UNIT_DEC_AREA_ID" val="5958082f407345a9b32327cc3901d63a"/>
  <p:tag name="KSO_WM_CHIP_GROUPID" val="5e757e3269be4861f5f8614a"/>
  <p:tag name="KSO_WM_CHIP_XID" val="5f607145688f7a6c7bea32a6"/>
  <p:tag name="KSO_WM_UNIT_LINE_FORE_SCHEMECOLOR_INDEX_BRIGHTNESS" val="-0.25"/>
  <p:tag name="KSO_WM_UNIT_LINE_FORE_SCHEMECOLOR_INDEX" val="14"/>
  <p:tag name="KSO_WM_UNIT_LINE_FILL_TYPE" val="2"/>
  <p:tag name="KSO_WM_TEMPLATE_ASSEMBLE_XID" val="5f9fc8f458547e5288195a1e"/>
  <p:tag name="KSO_WM_TEMPLATE_ASSEMBLE_GROUPID" val="5f9fc8f458547e5288195a1e"/>
</p:tagLst>
</file>

<file path=ppt/tags/tag2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diagram20212304_1*i*2"/>
  <p:tag name="KSO_WM_TEMPLATE_CATEGORY" val="diagram"/>
  <p:tag name="KSO_WM_TEMPLATE_INDEX" val="20212304"/>
  <p:tag name="KSO_WM_UNIT_LAYERLEVEL" val="1"/>
  <p:tag name="KSO_WM_TAG_VERSION" val="1.0"/>
  <p:tag name="KSO_WM_BEAUTIFY_FLAG" val="#wm#"/>
  <p:tag name="KSO_WM_UNIT_BLOCK" val="0"/>
  <p:tag name="KSO_WM_UNIT_SM_LIMIT_TYPE" val="1"/>
  <p:tag name="KSO_WM_UNIT_DECORATE_INFO" val="{&quot;ReferentInfo&quot;:{&quot;Id&quot;:&quot;slide&quot;,&quot;X&quot;:{&quot;Pos&quot;:0},&quot;Y&quot;:{&quot;Pos&quot;:0}},&quot;DecorateInfoX&quot;:{&quot;Pos&quot;:0,&quot;IsAbs&quot;:false},&quot;DecorateInfoY&quot;:{&quot;Pos&quot;:0,&quot;IsAbs&quot;:false},&quot;DecorateInfoW&quot;:{&quot;IsAbs&quot;:true},&quot;DecorateInfoH&quot;:{&quot;IsAbs&quot;:true},&quot;whChangeMode&quot;:0}"/>
  <p:tag name="KSO_WM_UNIT_DEC_AREA_ID" val="6bc7bd8f51ac4e23be9fabb2923e53b1"/>
  <p:tag name="KSO_WM_CHIP_GROUPID" val="5e757e3269be4861f5f8614a"/>
  <p:tag name="KSO_WM_CHIP_XID" val="5f607145688f7a6c7bea32a6"/>
  <p:tag name="KSO_WM_UNIT_FILL_FORE_SCHEMECOLOR_INDEX_BRIGHTNESS" val="-0.05"/>
  <p:tag name="KSO_WM_UNIT_FILL_FORE_SCHEMECOLOR_INDEX" val="14"/>
  <p:tag name="KSO_WM_UNIT_FILL_TYPE" val="1"/>
  <p:tag name="KSO_WM_UNIT_TEXT_FILL_FORE_SCHEMECOLOR_INDEX_BRIGHTNESS" val="0"/>
  <p:tag name="KSO_WM_UNIT_TEXT_FILL_FORE_SCHEMECOLOR_INDEX" val="2"/>
  <p:tag name="KSO_WM_UNIT_TEXT_FILL_TYPE" val="1"/>
  <p:tag name="KSO_WM_UNIT_VALUE" val="72"/>
  <p:tag name="KSO_WM_TEMPLATE_ASSEMBLE_XID" val="5f9fc8f458547e5288195a1e"/>
  <p:tag name="KSO_WM_TEMPLATE_ASSEMBLE_GROUPID" val="5f9fc8f458547e5288195a1e"/>
</p:tagLst>
</file>

<file path=ppt/tags/tag2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diagram20212304_1*i*3"/>
  <p:tag name="KSO_WM_TEMPLATE_CATEGORY" val="diagram"/>
  <p:tag name="KSO_WM_TEMPLATE_INDEX" val="20212304"/>
  <p:tag name="KSO_WM_UNIT_LAYERLEVEL" val="1"/>
  <p:tag name="KSO_WM_TAG_VERSION" val="1.0"/>
  <p:tag name="KSO_WM_BEAUTIFY_FLAG" val="#wm#"/>
  <p:tag name="KSO_WM_UNIT_BLOCK" val="0"/>
  <p:tag name="KSO_WM_UNIT_SM_LIMIT_TYPE" val="1"/>
  <p:tag name="KSO_WM_UNIT_DECORATE_INFO" val="{&quot;ReferentInfo&quot;:{&quot;Id&quot;:&quot;slide&quot;,&quot;X&quot;:{&quot;Pos&quot;:0},&quot;Y&quot;:{&quot;Pos&quot;:0}},&quot;DecorateInfoX&quot;:{&quot;Pos&quot;:0,&quot;IsAbs&quot;:false},&quot;DecorateInfoY&quot;:{&quot;Pos&quot;:0,&quot;IsAbs&quot;:false},&quot;DecorateInfoW&quot;:{&quot;IsAbs&quot;:true},&quot;DecorateInfoH&quot;:{&quot;IsAbs&quot;:true},&quot;whChangeMode&quot;:0}"/>
  <p:tag name="KSO_WM_UNIT_DEC_AREA_ID" val="d5b40817ac0b46399ce6168549b75b5b"/>
  <p:tag name="KSO_WM_CHIP_GROUPID" val="5e757e3269be4861f5f8614a"/>
  <p:tag name="KSO_WM_CHIP_XID" val="5f607145688f7a6c7bea32a6"/>
  <p:tag name="KSO_WM_UNIT_FILL_FORE_SCHEMECOLOR_INDEX_BRIGHTNESS" val="-0.05"/>
  <p:tag name="KSO_WM_UNIT_FILL_FORE_SCHEMECOLOR_INDEX" val="14"/>
  <p:tag name="KSO_WM_UNIT_FILL_TYPE" val="1"/>
  <p:tag name="KSO_WM_UNIT_TEXT_FILL_FORE_SCHEMECOLOR_INDEX_BRIGHTNESS" val="0"/>
  <p:tag name="KSO_WM_UNIT_TEXT_FILL_FORE_SCHEMECOLOR_INDEX" val="2"/>
  <p:tag name="KSO_WM_UNIT_TEXT_FILL_TYPE" val="1"/>
  <p:tag name="KSO_WM_UNIT_VALUE" val="30"/>
  <p:tag name="KSO_WM_TEMPLATE_ASSEMBLE_XID" val="5f9fc8f458547e5288195a1e"/>
  <p:tag name="KSO_WM_TEMPLATE_ASSEMBLE_GROUPID" val="5f9fc8f458547e5288195a1e"/>
</p:tagLst>
</file>

<file path=ppt/tags/tag2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4"/>
  <p:tag name="KSO_WM_UNIT_ID" val="diagram20212304_1*i*4"/>
  <p:tag name="KSO_WM_TEMPLATE_CATEGORY" val="diagram"/>
  <p:tag name="KSO_WM_TEMPLATE_INDEX" val="20212304"/>
  <p:tag name="KSO_WM_UNIT_LAYERLEVEL" val="1"/>
  <p:tag name="KSO_WM_TAG_VERSION" val="1.0"/>
  <p:tag name="KSO_WM_BEAUTIFY_FLAG" val="#wm#"/>
  <p:tag name="KSO_WM_UNIT_SM_LIMIT_TYPE" val="1"/>
  <p:tag name="KSO_WM_UNIT_BLOCK" val="0"/>
  <p:tag name="KSO_WM_UNIT_DECORATE_INFO" val="{&quot;ReferentInfo&quot;:{&quot;Id&quot;:&quot;slide&quot;,&quot;X&quot;:{&quot;Pos&quot;:0},&quot;Y&quot;:{&quot;Pos&quot;:0}},&quot;DecorateInfoX&quot;:{&quot;Pos&quot;:0,&quot;IsAbs&quot;:false},&quot;DecorateInfoY&quot;:{&quot;Pos&quot;:0,&quot;IsAbs&quot;:false},&quot;DecorateInfoW&quot;:{&quot;IsAbs&quot;:true},&quot;DecorateInfoH&quot;:{&quot;IsAbs&quot;:true},&quot;whChangeMode&quot;:0}"/>
  <p:tag name="KSO_WM_UNIT_DEC_AREA_ID" val="d6b7b97a08cd45318ddbc29e28f79a68"/>
  <p:tag name="KSO_WM_CHIP_GROUPID" val="5e757e3269be4861f5f8614a"/>
  <p:tag name="KSO_WM_CHIP_XID" val="5f607145688f7a6c7bea32a6"/>
  <p:tag name="KSO_WM_UNIT_LINE_FORE_SCHEMECOLOR_INDEX_BRIGHTNESS" val="-0.25"/>
  <p:tag name="KSO_WM_UNIT_LINE_FORE_SCHEMECOLOR_INDEX" val="14"/>
  <p:tag name="KSO_WM_UNIT_LINE_FILL_TYPE" val="2"/>
  <p:tag name="KSO_WM_TEMPLATE_ASSEMBLE_XID" val="5f9fc8f458547e5288195a1e"/>
  <p:tag name="KSO_WM_TEMPLATE_ASSEMBLE_GROUPID" val="5f9fc8f458547e5288195a1e"/>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60.xml><?xml version="1.0" encoding="utf-8"?>
<p:tagLst xmlns:p="http://schemas.openxmlformats.org/presentationml/2006/main">
  <p:tag name="KSO_WM_UNIT_ISCONTENTSTITLE" val="0"/>
  <p:tag name="KSO_WM_UNIT_ISNUMDGMTITLE" val="0"/>
  <p:tag name="KSO_WM_UNIT_PRESET_TEXT" val="单击此处添加大标题内容"/>
  <p:tag name="KSO_WM_UNIT_NOCLEAR" val="0"/>
  <p:tag name="KSO_WM_UNIT_VALUE" val="21"/>
  <p:tag name="KSO_WM_UNIT_HIGHLIGHT" val="0"/>
  <p:tag name="KSO_WM_UNIT_COMPATIBLE" val="0"/>
  <p:tag name="KSO_WM_UNIT_DIAGRAM_ISNUMVISUAL" val="0"/>
  <p:tag name="KSO_WM_UNIT_DIAGRAM_ISREFERUNIT" val="0"/>
  <p:tag name="KSO_WM_UNIT_TYPE" val="a"/>
  <p:tag name="KSO_WM_UNIT_INDEX" val="1"/>
  <p:tag name="KSO_WM_UNIT_ID" val="diagram20212304_1*a*1"/>
  <p:tag name="KSO_WM_TEMPLATE_CATEGORY" val="diagram"/>
  <p:tag name="KSO_WM_TEMPLATE_INDEX" val="20212304"/>
  <p:tag name="KSO_WM_UNIT_LAYERLEVEL" val="1"/>
  <p:tag name="KSO_WM_TAG_VERSION" val="1.0"/>
  <p:tag name="KSO_WM_BEAUTIFY_FLAG" val="#wm#"/>
  <p:tag name="KSO_WM_UNIT_SHOW_EDIT_AREA_INDICATION" val="1"/>
  <p:tag name="KSO_WM_UNIT_DEFAULT_FONT" val="24;44;4"/>
  <p:tag name="KSO_WM_UNIT_BLOCK" val="0"/>
  <p:tag name="KSO_WM_UNIT_DEC_AREA_ID" val="6ad19f351fa94f50aea8f823e90468a6"/>
  <p:tag name="KSO_WM_CHIP_GROUPID" val="5f0681562c9c209bb8bb14eb"/>
  <p:tag name="KSO_WM_CHIP_XID" val="5f0681562c9c209bb8bb14ec"/>
  <p:tag name="KSO_WM_CHIP_FILLAREA_FILL_RULE" val="{&quot;fill_align&quot;:&quot;ct&quot;,&quot;fill_mode&quot;:&quot;full&quot;,&quot;sacle_strategy&quot;:&quot;smart&quot;}"/>
  <p:tag name="KSO_WM_ASSEMBLE_CHIP_INDEX" val="455cf6c73c3549cdb362e85abd49bddb"/>
  <p:tag name="KSO_WM_UNIT_TEXT_FILL_FORE_SCHEMECOLOR_INDEX_BRIGHTNESS" val="0"/>
  <p:tag name="KSO_WM_UNIT_TEXT_FILL_FORE_SCHEMECOLOR_INDEX" val="13"/>
  <p:tag name="KSO_WM_UNIT_TEXT_FILL_TYPE" val="1"/>
  <p:tag name="KSO_WM_TEMPLATE_ASSEMBLE_XID" val="5f9fc8f458547e5288195a1e"/>
  <p:tag name="KSO_WM_TEMPLATE_ASSEMBLE_GROUPID" val="5f9fc8f458547e5288195a1e"/>
</p:tagLst>
</file>

<file path=ppt/tags/tag261.xml><?xml version="1.0" encoding="utf-8"?>
<p:tagLst xmlns:p="http://schemas.openxmlformats.org/presentationml/2006/main">
  <p:tag name="KSO_WM_UNIT_ISCONTENTSTITLE" val="0"/>
  <p:tag name="KSO_WM_UNIT_ISNUMDGMTITLE" val="0"/>
  <p:tag name="KSO_WM_UNIT_PRESET_TEXT" val="单击此处可添加副标题"/>
  <p:tag name="KSO_WM_UNIT_NOCLEAR" val="0"/>
  <p:tag name="KSO_WM_UNIT_SHOW_EDIT_AREA_INDICATION" val="1"/>
  <p:tag name="KSO_WM_UNIT_VALUE" val="43"/>
  <p:tag name="KSO_WM_UNIT_HIGHLIGHT" val="0"/>
  <p:tag name="KSO_WM_UNIT_COMPATIBLE" val="0"/>
  <p:tag name="KSO_WM_UNIT_DIAGRAM_ISNUMVISUAL" val="0"/>
  <p:tag name="KSO_WM_UNIT_DIAGRAM_ISREFERUNIT" val="0"/>
  <p:tag name="KSO_WM_UNIT_TYPE" val="b"/>
  <p:tag name="KSO_WM_UNIT_INDEX" val="1"/>
  <p:tag name="KSO_WM_UNIT_ID" val="diagram20212304_1*b*1"/>
  <p:tag name="KSO_WM_TEMPLATE_CATEGORY" val="diagram"/>
  <p:tag name="KSO_WM_TEMPLATE_INDEX" val="20212304"/>
  <p:tag name="KSO_WM_UNIT_LAYERLEVEL" val="1"/>
  <p:tag name="KSO_WM_TAG_VERSION" val="1.0"/>
  <p:tag name="KSO_WM_BEAUTIFY_FLAG" val="#wm#"/>
  <p:tag name="KSO_WM_UNIT_DEFAULT_FONT" val="18;24;2"/>
  <p:tag name="KSO_WM_UNIT_BLOCK" val="0"/>
  <p:tag name="KSO_WM_UNIT_DEC_AREA_ID" val="fed5adf4bc8949b7ab34309fe9af8dfa"/>
  <p:tag name="KSO_WM_CHIP_GROUPID" val="5f0681562c9c209bb8bb14eb"/>
  <p:tag name="KSO_WM_CHIP_XID" val="5f0681562c9c209bb8bb14ec"/>
  <p:tag name="KSO_WM_CHIP_FILLAREA_FILL_RULE" val="{&quot;fill_align&quot;:&quot;ct&quot;,&quot;fill_mode&quot;:&quot;full&quot;,&quot;sacle_strategy&quot;:&quot;smart&quot;}"/>
  <p:tag name="KSO_WM_ASSEMBLE_CHIP_INDEX" val="455cf6c73c3549cdb362e85abd49bddb"/>
  <p:tag name="KSO_WM_UNIT_TEXT_FILL_FORE_SCHEMECOLOR_INDEX_BRIGHTNESS" val="-0.25"/>
  <p:tag name="KSO_WM_UNIT_TEXT_FILL_FORE_SCHEMECOLOR_INDEX" val="14"/>
  <p:tag name="KSO_WM_UNIT_TEXT_FILL_TYPE" val="1"/>
  <p:tag name="KSO_WM_TEMPLATE_ASSEMBLE_XID" val="5f9fc8f458547e5288195a1e"/>
  <p:tag name="KSO_WM_TEMPLATE_ASSEMBLE_GROUPID" val="5f9fc8f458547e5288195a1e"/>
</p:tagLst>
</file>

<file path=ppt/tags/tag262.xml><?xml version="1.0" encoding="utf-8"?>
<p:tagLst xmlns:p="http://schemas.openxmlformats.org/presentationml/2006/main">
  <p:tag name="KSO_WM_UNIT_TEXT_SUBTYPE" val="a"/>
  <p:tag name="KSO_WM_UNIT_SUBTYPE" val="a"/>
  <p:tag name="KSO_WM_UNIT_PRESET_TEXT" val="单击此处添加正文，文字是您思想的提炼，为了演示发布的良好效果，请言简意赅的阐述您的观点。您的内容已经简明扼要，字字珠玑，但信息却千丝万缕、错综复杂，需要用更多的文字来表述；但请您尽可能提炼思想的精髓，否则容易造成观者的阅读压力，适得其反。正如我们都希望改变世界，希望给别人带去光明，但更多时候我们只需要播下一颗种子，自然有微风吹拂，雨露滋养。恰如其分的表达观点，往往事半功倍。"/>
  <p:tag name="KSO_WM_UNIT_NOCLEAR" val="0"/>
  <p:tag name="KSO_WM_UNIT_HIGHLIGHT" val="0"/>
  <p:tag name="KSO_WM_UNIT_COMPATIBLE" val="0"/>
  <p:tag name="KSO_WM_UNIT_DIAGRAM_ISNUMVISUAL" val="0"/>
  <p:tag name="KSO_WM_UNIT_DIAGRAM_ISREFERUNIT" val="0"/>
  <p:tag name="KSO_WM_UNIT_TYPE" val="f"/>
  <p:tag name="KSO_WM_UNIT_INDEX" val="1"/>
  <p:tag name="KSO_WM_UNIT_ID" val="diagram20212304_1*f*1"/>
  <p:tag name="KSO_WM_TEMPLATE_CATEGORY" val="diagram"/>
  <p:tag name="KSO_WM_TEMPLATE_INDEX" val="20212304"/>
  <p:tag name="KSO_WM_UNIT_LAYERLEVEL" val="1"/>
  <p:tag name="KSO_WM_TAG_VERSION" val="1.0"/>
  <p:tag name="KSO_WM_BEAUTIFY_FLAG" val="#wm#"/>
  <p:tag name="KSO_WM_UNIT_DEFAULT_FONT" val="14;20;2"/>
  <p:tag name="KSO_WM_UNIT_BLOCK" val="0"/>
  <p:tag name="KSO_WM_UNIT_VALUE" val="220"/>
  <p:tag name="KSO_WM_UNIT_SHOW_EDIT_AREA_INDICATION" val="1"/>
  <p:tag name="KSO_WM_CHIP_GROUPID" val="5e6b05596848fb12bee65ac8"/>
  <p:tag name="KSO_WM_CHIP_XID" val="5e6b05596848fb12bee65aca"/>
  <p:tag name="KSO_WM_UNIT_DEC_AREA_ID" val="9d9b1dd7fba944e28f7895cd4e6f95bf"/>
  <p:tag name="KSO_WM_UNIT_DECORATE_INFO" val=""/>
  <p:tag name="KSO_WM_UNIT_SM_LIMIT_TYPE" val=""/>
  <p:tag name="KSO_WM_CHIP_FILLAREA_FILL_RULE" val="{&quot;fill_align&quot;:&quot;cm&quot;,&quot;fill_mode&quot;:&quot;full&quot;,&quot;sacle_strategy&quot;:&quot;smart&quot;}"/>
  <p:tag name="KSO_WM_ASSEMBLE_CHIP_INDEX" val="0dddb1e441c34f00913c5d2169f5e01a"/>
  <p:tag name="KSO_WM_UNIT_SUPPORT_UNIT_TYPE" val="[&quot;l&quot;,&quot;m&quot;,&quot;n&quot;,&quot;o&quot;,&quot;p&quot;,&quot;q&quot;,&quot;r&quot;,&quot;δ&quot;,&quot;ε&quot;,&quot;ζ&quot;,&quot;η&quot;,&quot;d&quot;,&quot;α&quot;,&quot;β&quot;,&quot;θ&quot;]"/>
  <p:tag name="KSO_WM_UNIT_TEXT_FILL_FORE_SCHEMECOLOR_INDEX_BRIGHTNESS" val="0.25"/>
  <p:tag name="KSO_WM_UNIT_TEXT_FILL_FORE_SCHEMECOLOR_INDEX" val="13"/>
  <p:tag name="KSO_WM_UNIT_TEXT_FILL_TYPE" val="1"/>
  <p:tag name="KSO_WM_TEMPLATE_ASSEMBLE_XID" val="5f9fc8f458547e5288195a1e"/>
  <p:tag name="KSO_WM_TEMPLATE_ASSEMBLE_GROUPID" val="5f9fc8f458547e5288195a1e"/>
</p:tagLst>
</file>

<file path=ppt/tags/tag263.xml><?xml version="1.0" encoding="utf-8"?>
<p:tagLst xmlns:p="http://schemas.openxmlformats.org/presentationml/2006/main">
  <p:tag name="KSO_WM_SLIDE_ID" val="diagram20212304_1"/>
  <p:tag name="KSO_WM_TEMPLATE_SUBCATEGORY" val="21"/>
  <p:tag name="KSO_WM_TEMPLATE_MASTER_TYPE" val="0"/>
  <p:tag name="KSO_WM_TEMPLATE_COLOR_TYPE" val="1"/>
  <p:tag name="KSO_WM_SLIDE_TYPE" val="text"/>
  <p:tag name="KSO_WM_SLIDE_SUBTYPE" val="pureTxt"/>
  <p:tag name="KSO_WM_SLIDE_ITEM_CNT" val="0"/>
  <p:tag name="KSO_WM_SLIDE_INDEX" val="1"/>
  <p:tag name="KSO_WM_SLIDE_SIZE" val="959*543"/>
  <p:tag name="KSO_WM_SLIDE_POSITION" val="0*-1"/>
  <p:tag name="KSO_WM_TAG_VERSION" val="1.0"/>
  <p:tag name="KSO_WM_BEAUTIFY_FLAG" val="#wm#"/>
  <p:tag name="KSO_WM_TEMPLATE_CATEGORY" val="diagram"/>
  <p:tag name="KSO_WM_TEMPLATE_INDEX" val="20212304"/>
  <p:tag name="KSO_WM_SLIDE_LAYOUT" val="a_b_f"/>
  <p:tag name="KSO_WM_SLIDE_LAYOUT_CNT" val="1_1_1"/>
  <p:tag name="KSO_WM_SLIDE_LAYOUT_INFO" val="{&quot;backgroundInfo&quot;:[{&quot;bottom&quot;:0,&quot;bottomAbs&quot;:false,&quot;left&quot;:0,&quot;leftAbs&quot;:false,&quot;right&quot;:0,&quot;rightAbs&quot;:false,&quot;top&quot;:0,&quot;topAbs&quot;:false,&quot;type&quot;:&quot;general&quot;}],&quot;id&quot;:&quot;2020-11-02T16:53:10&quot;,&quot;maxSize&quot;:{&quot;size1&quot;:31.100000000000001},&quot;minSize&quot;:{&quot;size1&quot;:20},&quot;normalSize&quot;:{&quot;size1&quot;:27.796267044971835},&quot;subLayout&quot;:[{&quot;id&quot;:&quot;2020-11-02T16:53:10&quot;,&quot;margin&quot;:{&quot;bottom&quot;:0.21199998259544373,&quot;left&quot;:1.2697499990463257,&quot;right&quot;:1.2697499990463257,&quot;top&quot;:1.6929999589920044},&quot;type&quot;:0},{&quot;id&quot;:&quot;2020-11-02T16:53:10&quot;,&quot;margin&quot;:{&quot;bottom&quot;:1.6929999589920044,&quot;left&quot;:1.2697499990463257,&quot;right&quot;:1.2697499990463257,&quot;top&quot;:0.42300000786781311},&quot;type&quot;:0}],&quot;type&quot;:0}"/>
  <p:tag name="KSO_WM_SLIDE_CAN_ADD_NAVIGATION" val="1"/>
  <p:tag name="KSO_WM_SLIDE_BACKGROUND" val="[&quot;general&quot;]"/>
  <p:tag name="KSO_WM_SLIDE_RATIO" val="1.777778"/>
  <p:tag name="KSO_WM_CHIP_INFOS" val="{&quot;type&quot;:0,&quot;layout_type&quot;:&quot;topbottom&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XID" val="5f607145688f7a6c7bea32a6"/>
  <p:tag name="KSO_WM_CHIP_FILLPROP" val="[[{&quot;text_align&quot;:&quot;ct&quot;,&quot;text_direction&quot;:&quot;horizontal&quot;,&quot;support_big_font&quot;:false,&quot;fill_id&quot;:&quot;ddcf2610c0ac4b45bec7e29ab0ab1f83&quot;,&quot;fill_align&quot;:&quot;ct&quot;,&quot;chip_types&quot;:[&quot;header&quot;]},{&quot;text_align&quot;:&quot;lm&quot;,&quot;text_direction&quot;:&quot;horizontal&quot;,&quot;support_features&quot;:[&quot;collage&quot;,&quot;carousel&quot;],&quot;support_big_font&quot;:false,&quot;fill_id&quot;:&quot;f2ad6f8ec5eb4c60ab8a9b497fa44351&quot;,&quot;fill_align&quot;:&quot;cm&quot;,&quot;chip_types&quot;:[&quot;diagram&quot;,&quot;pictext&quot;,&quot;text&quot;,&quot;picture&quot;,&quot;chart&quot;,&quot;table&quot;,&quot;video&quot;]}]]"/>
  <p:tag name="KSO_WM_CHIP_DECFILLPROP" val="[]"/>
  <p:tag name="KSO_WM_CHIP_GROUPID" val="5e757e3269be4861f5f8614a"/>
  <p:tag name="KSO_WM_SLIDE_BK_DARK_LIGHT" val=""/>
  <p:tag name="KSO_WM_SLIDE_BACKGROUND_TYPE" val="general"/>
  <p:tag name="KSO_WM_SLIDE_SUPPORT_FEATURE_TYPE" val="0"/>
  <p:tag name="KSO_WM_TEMPLATE_ASSEMBLE_XID" val="5f9fc8f458547e5288195a1e"/>
  <p:tag name="KSO_WM_TEMPLATE_ASSEMBLE_GROUPID" val="5f9fc8f458547e5288195a1e"/>
</p:tagLst>
</file>

<file path=ppt/tags/tag2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chip20204527_5*i*1"/>
  <p:tag name="KSO_WM_TEMPLATE_CATEGORY" val="chip"/>
  <p:tag name="KSO_WM_TEMPLATE_INDEX" val="20204527"/>
  <p:tag name="KSO_WM_UNIT_LAYERLEVEL" val="1"/>
  <p:tag name="KSO_WM_TAG_VERSION" val="1.0"/>
  <p:tag name="KSO_WM_BEAUTIFY_FLAG" val="#wm#"/>
  <p:tag name="KSO_WM_CHIP_GROUPID" val="5f72eb5be9a9ac260a3f6cc5"/>
  <p:tag name="KSO_WM_CHIP_XID" val="5f72eb5be9a9ac260a3f6cca"/>
  <p:tag name="KSO_WM_UNIT_DEC_AREA_ID" val="06b8f80786574541a2629416374abe69"/>
  <p:tag name="KSO_WM_UNIT_DECORATE_INFO" val=""/>
  <p:tag name="KSO_WM_UNIT_SM_LIMIT_TYPE" val=""/>
  <p:tag name="KSO_WM_CHIP_FILLAREA_FILL_RULE" val="{&quot;fill_align&quot;:&quot;cm&quot;,&quot;fill_effect&quot;:[],&quot;fill_mode&quot;:&quot;full&quot;,&quot;sacle_strategy&quot;:&quot;stretch&quot;}"/>
  <p:tag name="KSO_WM_ASSEMBLE_CHIP_INDEX" val="ae854f6fd39840f484337b9a76f6a254"/>
  <p:tag name="KSO_WM_SLIDE_BACKGROUND_TYPE" val="leftRight"/>
  <p:tag name="KSO_WM_UNIT_FILL_FORE_SCHEMECOLOR_INDEX_BRIGHTNESS" val="0"/>
  <p:tag name="KSO_WM_UNIT_FILL_FORE_SCHEMECOLOR_INDEX" val="15"/>
  <p:tag name="KSO_WM_UNIT_FILL_TYPE" val="1"/>
  <p:tag name="KSO_WM_UNIT_TEXT_FILL_FORE_SCHEMECOLOR_INDEX_BRIGHTNESS" val="0"/>
  <p:tag name="KSO_WM_UNIT_TEXT_FILL_FORE_SCHEMECOLOR_INDEX" val="2"/>
  <p:tag name="KSO_WM_UNIT_TEXT_FILL_TYPE" val="1"/>
  <p:tag name="WM_BEAUTIFY_SHAPE_IDENTITY" val="{e7a6e834-5f0e-4f28-87df-e605d79ad3b4}"/>
</p:tagLst>
</file>

<file path=ppt/tags/tag2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4527_3*i*1"/>
  <p:tag name="KSO_WM_TEMPLATE_CATEGORY" val="chip"/>
  <p:tag name="KSO_WM_TEMPLATE_INDEX" val="20204527"/>
  <p:tag name="KSO_WM_UNIT_LAYERLEVEL" val="1"/>
  <p:tag name="KSO_WM_TAG_VERSION" val="1.0"/>
  <p:tag name="KSO_WM_BEAUTIFY_FLAG" val="#wm#"/>
  <p:tag name="KSO_WM_CHIP_GROUPID" val="5f72eb5be9a9ac260a3f6cc5"/>
  <p:tag name="KSO_WM_CHIP_XID" val="5f72eb5be9a9ac260a3f6cc8"/>
  <p:tag name="KSO_WM_UNIT_DEC_AREA_ID" val="c110b71b80c947818fd2e0daaaff970a"/>
  <p:tag name="KSO_WM_UNIT_DECORATE_INFO" val=""/>
  <p:tag name="KSO_WM_UNIT_SM_LIMIT_TYPE" val=""/>
  <p:tag name="KSO_WM_CHIP_FILLAREA_FILL_RULE" val="{&quot;fill_align&quot;:&quot;cm&quot;,&quot;fill_effect&quot;:[],&quot;fill_mode&quot;:&quot;full&quot;,&quot;sacle_strategy&quot;:&quot;stretch&quot;}"/>
  <p:tag name="KSO_WM_ASSEMBLE_CHIP_INDEX" val="0eba81f1dd6247a1a4546e0df1f637ab"/>
  <p:tag name="KSO_WM_SLIDE_BACKGROUND_TYPE" val="leftRight"/>
  <p:tag name="WM_BEAUTIFY_SHAPE_IDENTITY" val="{b53b6888-cf94-48fa-8010-cdd93c5f3f2f}"/>
</p:tagLst>
</file>

<file path=ppt/tags/tag2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4527_3*i*1"/>
  <p:tag name="KSO_WM_TEMPLATE_CATEGORY" val="chip"/>
  <p:tag name="KSO_WM_TEMPLATE_INDEX" val="20204527"/>
  <p:tag name="KSO_WM_UNIT_LAYERLEVEL" val="1"/>
  <p:tag name="KSO_WM_TAG_VERSION" val="1.0"/>
  <p:tag name="KSO_WM_BEAUTIFY_FLAG" val="#wm#"/>
  <p:tag name="KSO_WM_CHIP_GROUPID" val="5f72eb5be9a9ac260a3f6cc5"/>
  <p:tag name="KSO_WM_CHIP_XID" val="5f72eb5be9a9ac260a3f6cc8"/>
  <p:tag name="KSO_WM_UNIT_DEC_AREA_ID" val="8628597defcf463db0fe2ad5610407d1"/>
  <p:tag name="KSO_WM_UNIT_DECORATE_INFO" val=""/>
  <p:tag name="KSO_WM_UNIT_SM_LIMIT_TYPE" val=""/>
  <p:tag name="KSO_WM_CHIP_FILLAREA_FILL_RULE" val="{&quot;fill_align&quot;:&quot;cm&quot;,&quot;fill_effect&quot;:[],&quot;fill_mode&quot;:&quot;full&quot;,&quot;sacle_strategy&quot;:&quot;stretch&quot;}"/>
  <p:tag name="KSO_WM_ASSEMBLE_CHIP_INDEX" val="125fd22c6ec744459ca45f28369e2755"/>
  <p:tag name="KSO_WM_SLIDE_BACKGROUND_TYPE" val="leftRight"/>
  <p:tag name="WM_BEAUTIFY_SHAPE_IDENTITY" val="{ef639745-7e9a-4ec0-a463-16aeb34056ba}"/>
</p:tagLst>
</file>

<file path=ppt/tags/tag2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diagram20216156_1*i*2"/>
  <p:tag name="KSO_WM_TEMPLATE_CATEGORY" val="diagram"/>
  <p:tag name="KSO_WM_TEMPLATE_INDEX" val="20216156"/>
  <p:tag name="KSO_WM_UNIT_LAYERLEVEL" val="1"/>
  <p:tag name="KSO_WM_TAG_VERSION" val="1.0"/>
  <p:tag name="KSO_WM_BEAUTIFY_FLAG" val="#wm#"/>
  <p:tag name="KSO_WM_UNIT_BLOCK" val="0"/>
  <p:tag name="KSO_WM_UNIT_SM_LIMIT_TYPE" val="2"/>
  <p:tag name="KSO_WM_UNIT_DEC_AREA_ID" val="cbe10b26c669448380ef2555bb6140b5"/>
  <p:tag name="KSO_WM_UNIT_DECORATE_INFO" val="{&quot;ReferentInfo&quot;:{&quot;Id&quot;:&quot;slide&quot;,&quot;X&quot;:{&quot;Pos&quot;:1},&quot;Y&quot;:{&quot;Pos&quot;:1}},&quot;DecorateInfoX&quot;:{&quot;Pos&quot;:1,&quot;IsAbs&quot;:false},&quot;DecorateInfoY&quot;:{&quot;Pos&quot;:1,&quot;IsAbs&quot;:false},&quot;DecorateInfoW&quot;:{&quot;IsAbs&quot;:false},&quot;DecorateInfoH&quot;:{&quot;IsAbs&quot;:false},&quot;whChangeMode&quot;:0}"/>
  <p:tag name="KSO_WM_CHIP_GROUPID" val="5fab54f0341d2fac3cfce989"/>
  <p:tag name="KSO_WM_CHIP_XID" val="5facaf2e998712faa657a53d"/>
  <p:tag name="KSO_WM_UNIT_LINE_FORE_SCHEMECOLOR_INDEX_BRIGHTNESS" val="0"/>
  <p:tag name="KSO_WM_UNIT_LINE_FORE_SCHEMECOLOR_INDEX" val="5"/>
  <p:tag name="KSO_WM_UNIT_LINE_FILL_TYPE" val="2"/>
  <p:tag name="KSO_WM_TEMPLATE_ASSEMBLE_XID" val="5fd2e01a6ba173179970b3bf"/>
  <p:tag name="KSO_WM_TEMPLATE_ASSEMBLE_GROUPID" val="5fd2e01a6ba173179970b3bf"/>
</p:tagLst>
</file>

<file path=ppt/tags/tag2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6156_1*a*1"/>
  <p:tag name="KSO_WM_TEMPLATE_CATEGORY" val="diagram"/>
  <p:tag name="KSO_WM_TEMPLATE_INDEX" val="20216156"/>
  <p:tag name="KSO_WM_UNIT_LAYERLEVEL" val="1"/>
  <p:tag name="KSO_WM_TAG_VERSION" val="1.0"/>
  <p:tag name="KSO_WM_BEAUTIFY_FLAG" val="#wm#"/>
  <p:tag name="KSO_WM_UNIT_ISCONTENTSTITLE" val="0"/>
  <p:tag name="KSO_WM_UNIT_ISNUMDGMTITLE" val="0"/>
  <p:tag name="KSO_WM_UNIT_NOCLEAR" val="0"/>
  <p:tag name="KSO_WM_UNIT_VALUE" val="12"/>
  <p:tag name="KSO_WM_UNIT_TYPE" val="a"/>
  <p:tag name="KSO_WM_UNIT_INDEX" val="1"/>
  <p:tag name="KSO_WM_UNIT_PRESET_TEXT" val="单击添加大标题"/>
  <p:tag name="KSO_WM_CHIP_GROUPID" val="5fb3a290bfe68cd3a08997ef"/>
  <p:tag name="KSO_WM_CHIP_XID" val="5fb3a290bfe68cd3a08997f0"/>
  <p:tag name="KSO_WM_UNIT_DEC_AREA_ID" val="70476394a8054a7c812f281101be3ba0"/>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t&quot;,&quot;fill_mode&quot;:&quot;adaptive&quot;,&quot;sacle_strategy&quot;:&quot;smart&quot;}"/>
  <p:tag name="KSO_WM_ASSEMBLE_CHIP_INDEX" val="b42d552f51ea45eea827682365179c39"/>
  <p:tag name="KSO_WM_UNIT_TEXT_FILL_FORE_SCHEMECOLOR_INDEX_BRIGHTNESS" val="0.15"/>
  <p:tag name="KSO_WM_UNIT_TEXT_FILL_FORE_SCHEMECOLOR_INDEX" val="13"/>
  <p:tag name="KSO_WM_UNIT_TEXT_FILL_TYPE" val="1"/>
  <p:tag name="KSO_WM_TEMPLATE_ASSEMBLE_XID" val="5fd2e01a6ba173179970b3bf"/>
  <p:tag name="KSO_WM_TEMPLATE_ASSEMBLE_GROUPID" val="5fd2e01a6ba173179970b3bf"/>
</p:tagLst>
</file>

<file path=ppt/tags/tag269.xml><?xml version="1.0" encoding="utf-8"?>
<p:tagLst xmlns:p="http://schemas.openxmlformats.org/presentationml/2006/main">
  <p:tag name="KSO_WM_UNIT_TEXT_SUBTYPE" val="a"/>
  <p:tag name="KSO_WM_UNIT_SUBTYPE" val="a"/>
  <p:tag name="KSO_WM_UNIT_PRESET_TEXT" val="单击此处添加正文，文字是您思想的提炼，为了演示发布的良好效果，请言简意赅的阐述您的观点。您的内容已经简明扼要，字字珠玑，但信息却千丝万缕、错综复杂，需要用更多的文字来表述；但请您尽可能提炼思想的精髓，否则容易造成观者的阅读压力，适得其反。正如我们都希望改变世界，希望给别人带去光明，但更多时候我们只需要播下一颗种子，自然有微风吹拂，雨露滋养。恰如其分的表达观点，往往事半功倍。"/>
  <p:tag name="KSO_WM_UNIT_NOCLEAR" val="0"/>
  <p:tag name="KSO_WM_UNIT_HIGHLIGHT" val="0"/>
  <p:tag name="KSO_WM_UNIT_COMPATIBLE" val="0"/>
  <p:tag name="KSO_WM_UNIT_DIAGRAM_ISNUMVISUAL" val="0"/>
  <p:tag name="KSO_WM_UNIT_DIAGRAM_ISREFERUNIT" val="0"/>
  <p:tag name="KSO_WM_UNIT_TYPE" val="f"/>
  <p:tag name="KSO_WM_UNIT_INDEX" val="1"/>
  <p:tag name="KSO_WM_UNIT_ID" val="diagram20216156_1*f*1"/>
  <p:tag name="KSO_WM_TEMPLATE_CATEGORY" val="diagram"/>
  <p:tag name="KSO_WM_TEMPLATE_INDEX" val="20216156"/>
  <p:tag name="KSO_WM_UNIT_LAYERLEVEL" val="1"/>
  <p:tag name="KSO_WM_TAG_VERSION" val="1.0"/>
  <p:tag name="KSO_WM_BEAUTIFY_FLAG" val="#wm#"/>
  <p:tag name="KSO_WM_UNIT_DEFAULT_FONT" val="14;20;2"/>
  <p:tag name="KSO_WM_UNIT_BLOCK" val="0"/>
  <p:tag name="KSO_WM_UNIT_VALUE" val="216"/>
  <p:tag name="KSO_WM_UNIT_SHOW_EDIT_AREA_INDICATION" val="1"/>
  <p:tag name="KSO_WM_CHIP_GROUPID" val="5e6b05596848fb12bee65ac8"/>
  <p:tag name="KSO_WM_CHIP_XID" val="5e6b05596848fb12bee65aca"/>
  <p:tag name="KSO_WM_UNIT_DEC_AREA_ID" val="43b68973a2394febb1eba1c718696588"/>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cm&quot;,&quot;fill_mode&quot;:&quot;full&quot;,&quot;sacle_strategy&quot;:&quot;smart&quot;}"/>
  <p:tag name="KSO_WM_ASSEMBLE_CHIP_INDEX" val="1674f2ee33da4beba49b4739ef791584"/>
  <p:tag name="KSO_WM_UNIT_SUPPORT_UNIT_TYPE" val="[&quot;l&quot;,&quot;m&quot;,&quot;n&quot;,&quot;o&quot;,&quot;p&quot;,&quot;q&quot;,&quot;r&quot;,&quot;δ&quot;,&quot;ε&quot;,&quot;ζ&quot;,&quot;η&quot;,&quot;d&quot;,&quot;α&quot;,&quot;β&quot;,&quot;θ&quot;]"/>
  <p:tag name="KSO_WM_UNIT_TEXT_FILL_FORE_SCHEMECOLOR_INDEX_BRIGHTNESS" val="0.25"/>
  <p:tag name="KSO_WM_UNIT_TEXT_FILL_FORE_SCHEMECOLOR_INDEX" val="13"/>
  <p:tag name="KSO_WM_UNIT_TEXT_FILL_TYPE" val="1"/>
  <p:tag name="KSO_WM_TEMPLATE_ASSEMBLE_XID" val="5fd2e01a6ba173179970b3bf"/>
  <p:tag name="KSO_WM_TEMPLATE_ASSEMBLE_GROUPID" val="5fd2e01a6ba173179970b3bf"/>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70.xml><?xml version="1.0" encoding="utf-8"?>
<p:tagLst xmlns:p="http://schemas.openxmlformats.org/presentationml/2006/main">
  <p:tag name="KSO_WM_BEAUTIFY_FLAG" val="#wm#"/>
  <p:tag name="KSO_WM_TEMPLATE_CATEGORY" val="diagram"/>
  <p:tag name="KSO_WM_TEMPLATE_INDEX" val="20216156"/>
  <p:tag name="KSO_WM_CHIP_INFOS" val="{&quot;type&quot;:0,&quot;layout_type&quot;:&quot;leftright&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SLIDE_LAYOUT_INFO" val="{&quot;direction&quot;:1,&quot;id&quot;:&quot;2020-12-11T10:57:35&quot;,&quot;maxSize&quot;:{&quot;size1&quot;:33.799999999999997},&quot;minSize&quot;:{&quot;size1&quot;:33.799999999999997},&quot;normalSize&quot;:{&quot;size1&quot;:33.799999999999997},&quot;subLayout&quot;:[{&quot;backgroundInfo&quot;:[{&quot;bottom&quot;:0,&quot;bottomAbs&quot;:false,&quot;left&quot;:0,&quot;leftAbs&quot;:false,&quot;right&quot;:0,&quot;rightAbs&quot;:false,&quot;top&quot;:0,&quot;topAbs&quot;:false,&quot;type&quot;:&quot;leftRight&quot;}],&quot;id&quot;:&quot;2020-12-11T10:57:35&quot;,&quot;margin&quot;:{&quot;bottom&quot;:1.7109999656677246,&quot;left&quot;:1.2697499990463257,&quot;right&quot;:1.2899999618530273,&quot;top&quot;:1.6929999589920044},&quot;type&quot;:0},{&quot;id&quot;:&quot;2020-12-11T10:57:35&quot;,&quot;margin&quot;:{&quot;bottom&quot;:1.6940000057220459,&quot;left&quot;:1.2817500829696655,&quot;right&quot;:1.2907500267028809,&quot;top&quot;:1.6940000057220459},&quot;type&quot;:0}],&quot;type&quot;:0}"/>
  <p:tag name="KSO_WM_SLIDE_BACKGROUND" val="[&quot;leftRight&quot;]"/>
  <p:tag name="KSO_WM_SLIDE_RATIO" val="1.777778"/>
  <p:tag name="KSO_WM_SLIDE_CAN_ADD_NAVIGATION" val="1"/>
  <p:tag name="KSO_WM_SLIDE_ID" val="diagram20216156_1"/>
  <p:tag name="KSO_WM_TEMPLATE_SUBCATEGORY" val="21"/>
  <p:tag name="KSO_WM_TEMPLATE_MASTER_TYPE" val="0"/>
  <p:tag name="KSO_WM_TEMPLATE_COLOR_TYPE" val="1"/>
  <p:tag name="KSO_WM_SLIDE_TYPE" val="text"/>
  <p:tag name="KSO_WM_SLIDE_SUBTYPE" val="pureTxt"/>
  <p:tag name="KSO_WM_SLIDE_ITEM_CNT" val="0"/>
  <p:tag name="KSO_WM_SLIDE_INDEX" val="1"/>
  <p:tag name="KSO_WM_SLIDE_SIZE" val="887*540"/>
  <p:tag name="KSO_WM_SLIDE_POSITION" val="0*0"/>
  <p:tag name="KSO_WM_TAG_VERSION" val="1.0"/>
  <p:tag name="KSO_WM_SLIDE_LAYOUT" val="a_f"/>
  <p:tag name="KSO_WM_SLIDE_LAYOUT_CNT" val="1_1"/>
  <p:tag name="KSO_WM_CHIP_FILLPROP" val="[[{&quot;text_align&quot;:&quot;lt&quot;,&quot;text_direction&quot;:&quot;horizontal&quot;,&quot;support_big_font&quot;:false,&quot;picture_toward&quot;:0,&quot;picture_dockside&quot;:[],&quot;fill_id&quot;:&quot;a437010b62d44816bad6476e00523df5&quot;,&quot;fill_align&quot;:&quot;lt&quot;,&quot;chip_types&quot;:[&quot;text&quot;,&quot;header&quot;]},{&quot;text_align&quot;:&quot;lm&quot;,&quot;text_direction&quot;:&quot;horizontal&quot;,&quot;support_features&quot;:[&quot;collage&quot;],&quot;support_big_font&quot;:false,&quot;picture_toward&quot;:0,&quot;picture_dockside&quot;:[],&quot;fill_id&quot;:&quot;85f99bb7ef944d40aee755d1d8fef78b&quot;,&quot;fill_align&quot;:&quot;cm&quot;,&quot;chip_types&quot;:[&quot;diagram&quot;,&quot;pictext&quot;,&quot;text&quot;,&quot;picture&quot;,&quot;chart&quot;,&quot;table&quot;,&quot;video&quot;]}]]"/>
  <p:tag name="KSO_WM_CHIP_GROUPID" val="5fab54f0341d2fac3cfce989"/>
  <p:tag name="KSO_WM_CHIP_XID" val="5facaf2e998712faa657a53d"/>
  <p:tag name="FIXED_XID_TMP" val="5fab54f0341d2fac3cfce989"/>
  <p:tag name="KSO_WM_CHIP_DECFILLPROP" val="[]"/>
  <p:tag name="KSO_WM_SLIDE_BK_DARK_LIGHT" val=""/>
  <p:tag name="KSO_WM_SLIDE_BACKGROUND_TYPE" val="leftRight"/>
  <p:tag name="KSO_WM_SLIDE_SUPPORT_FEATURE_TYPE" val="0"/>
  <p:tag name="KSO_WM_TEMPLATE_ASSEMBLE_XID" val="5fd2e01a6ba173179970b3bf"/>
  <p:tag name="KSO_WM_TEMPLATE_ASSEMBLE_GROUPID" val="5fd2e01a6ba173179970b3bf"/>
</p:tagLst>
</file>

<file path=ppt/tags/tag2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chip20204527_5*i*1"/>
  <p:tag name="KSO_WM_TEMPLATE_CATEGORY" val="chip"/>
  <p:tag name="KSO_WM_TEMPLATE_INDEX" val="20204527"/>
  <p:tag name="KSO_WM_UNIT_LAYERLEVEL" val="1"/>
  <p:tag name="KSO_WM_TAG_VERSION" val="1.0"/>
  <p:tag name="KSO_WM_BEAUTIFY_FLAG" val="#wm#"/>
  <p:tag name="KSO_WM_CHIP_GROUPID" val="5f72eb5be9a9ac260a3f6cc5"/>
  <p:tag name="KSO_WM_CHIP_XID" val="5f72eb5be9a9ac260a3f6cca"/>
  <p:tag name="KSO_WM_UNIT_DEC_AREA_ID" val="06b8f80786574541a2629416374abe69"/>
  <p:tag name="KSO_WM_UNIT_DECORATE_INFO" val=""/>
  <p:tag name="KSO_WM_UNIT_SM_LIMIT_TYPE" val=""/>
  <p:tag name="KSO_WM_CHIP_FILLAREA_FILL_RULE" val="{&quot;fill_align&quot;:&quot;cm&quot;,&quot;fill_effect&quot;:[],&quot;fill_mode&quot;:&quot;full&quot;,&quot;sacle_strategy&quot;:&quot;stretch&quot;}"/>
  <p:tag name="KSO_WM_ASSEMBLE_CHIP_INDEX" val="ae854f6fd39840f484337b9a76f6a254"/>
  <p:tag name="KSO_WM_SLIDE_BACKGROUND_TYPE" val="leftRight"/>
  <p:tag name="KSO_WM_UNIT_FILL_FORE_SCHEMECOLOR_INDEX_BRIGHTNESS" val="0"/>
  <p:tag name="KSO_WM_UNIT_FILL_FORE_SCHEMECOLOR_INDEX" val="15"/>
  <p:tag name="KSO_WM_UNIT_FILL_TYPE" val="1"/>
  <p:tag name="KSO_WM_UNIT_TEXT_FILL_FORE_SCHEMECOLOR_INDEX_BRIGHTNESS" val="0"/>
  <p:tag name="KSO_WM_UNIT_TEXT_FILL_FORE_SCHEMECOLOR_INDEX" val="2"/>
  <p:tag name="KSO_WM_UNIT_TEXT_FILL_TYPE" val="1"/>
  <p:tag name="WM_BEAUTIFY_SHAPE_IDENTITY" val="{e4c1b57e-959c-40a7-944d-38a210b8568c}"/>
</p:tagLst>
</file>

<file path=ppt/tags/tag2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4527_3*i*1"/>
  <p:tag name="KSO_WM_TEMPLATE_CATEGORY" val="chip"/>
  <p:tag name="KSO_WM_TEMPLATE_INDEX" val="20204527"/>
  <p:tag name="KSO_WM_UNIT_LAYERLEVEL" val="1"/>
  <p:tag name="KSO_WM_TAG_VERSION" val="1.0"/>
  <p:tag name="KSO_WM_BEAUTIFY_FLAG" val="#wm#"/>
  <p:tag name="KSO_WM_CHIP_GROUPID" val="5f72eb5be9a9ac260a3f6cc5"/>
  <p:tag name="KSO_WM_CHIP_XID" val="5f72eb5be9a9ac260a3f6cc8"/>
  <p:tag name="KSO_WM_UNIT_DEC_AREA_ID" val="c110b71b80c947818fd2e0daaaff970a"/>
  <p:tag name="KSO_WM_UNIT_DECORATE_INFO" val=""/>
  <p:tag name="KSO_WM_UNIT_SM_LIMIT_TYPE" val=""/>
  <p:tag name="KSO_WM_CHIP_FILLAREA_FILL_RULE" val="{&quot;fill_align&quot;:&quot;cm&quot;,&quot;fill_effect&quot;:[],&quot;fill_mode&quot;:&quot;full&quot;,&quot;sacle_strategy&quot;:&quot;stretch&quot;}"/>
  <p:tag name="KSO_WM_ASSEMBLE_CHIP_INDEX" val="0eba81f1dd6247a1a4546e0df1f637ab"/>
  <p:tag name="KSO_WM_SLIDE_BACKGROUND_TYPE" val="leftRight"/>
  <p:tag name="WM_BEAUTIFY_SHAPE_IDENTITY" val="{863f80b9-ef42-4536-bb53-698f2b706d49}"/>
</p:tagLst>
</file>

<file path=ppt/tags/tag2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4527_3*i*1"/>
  <p:tag name="KSO_WM_TEMPLATE_CATEGORY" val="chip"/>
  <p:tag name="KSO_WM_TEMPLATE_INDEX" val="20204527"/>
  <p:tag name="KSO_WM_UNIT_LAYERLEVEL" val="1"/>
  <p:tag name="KSO_WM_TAG_VERSION" val="1.0"/>
  <p:tag name="KSO_WM_BEAUTIFY_FLAG" val="#wm#"/>
  <p:tag name="KSO_WM_CHIP_GROUPID" val="5f72eb5be9a9ac260a3f6cc5"/>
  <p:tag name="KSO_WM_CHIP_XID" val="5f72eb5be9a9ac260a3f6cc8"/>
  <p:tag name="KSO_WM_UNIT_DEC_AREA_ID" val="8628597defcf463db0fe2ad5610407d1"/>
  <p:tag name="KSO_WM_UNIT_DECORATE_INFO" val=""/>
  <p:tag name="KSO_WM_UNIT_SM_LIMIT_TYPE" val=""/>
  <p:tag name="KSO_WM_CHIP_FILLAREA_FILL_RULE" val="{&quot;fill_align&quot;:&quot;cm&quot;,&quot;fill_effect&quot;:[],&quot;fill_mode&quot;:&quot;full&quot;,&quot;sacle_strategy&quot;:&quot;stretch&quot;}"/>
  <p:tag name="KSO_WM_ASSEMBLE_CHIP_INDEX" val="125fd22c6ec744459ca45f28369e2755"/>
  <p:tag name="KSO_WM_SLIDE_BACKGROUND_TYPE" val="leftRight"/>
  <p:tag name="WM_BEAUTIFY_SHAPE_IDENTITY" val="{3575a70f-13ac-49c4-b26b-9815e13aa259}"/>
</p:tagLst>
</file>

<file path=ppt/tags/tag274.xml><?xml version="1.0" encoding="utf-8"?>
<p:tagLst xmlns:p="http://schemas.openxmlformats.org/presentationml/2006/main">
  <p:tag name="KSO_WM_UNIT_ISCONTENTSTITLE" val="0"/>
  <p:tag name="KSO_WM_UNIT_ISNUMDGMTITLE" val="0"/>
  <p:tag name="KSO_WM_UNIT_NOCLEAR" val="0"/>
  <p:tag name="KSO_WM_UNIT_VALUE" val="15"/>
  <p:tag name="KSO_WM_UNIT_HIGHLIGHT" val="0"/>
  <p:tag name="KSO_WM_UNIT_COMPATIBLE" val="0"/>
  <p:tag name="KSO_WM_UNIT_DIAGRAM_ISNUMVISUAL" val="0"/>
  <p:tag name="KSO_WM_UNIT_DIAGRAM_ISREFERUNIT" val="0"/>
  <p:tag name="KSO_WM_UNIT_TYPE" val="a"/>
  <p:tag name="KSO_WM_UNIT_INDEX" val="1"/>
  <p:tag name="KSO_WM_UNIT_ID" val="diagram20214758_1*a*1"/>
  <p:tag name="KSO_WM_TEMPLATE_CATEGORY" val="diagram"/>
  <p:tag name="KSO_WM_TEMPLATE_INDEX" val="20214758"/>
  <p:tag name="KSO_WM_UNIT_LAYERLEVEL" val="1"/>
  <p:tag name="KSO_WM_TAG_VERSION" val="1.0"/>
  <p:tag name="KSO_WM_BEAUTIFY_FLAG" val="#wm#"/>
  <p:tag name="KSO_WM_UNIT_PRESET_TEXT" val="单击添加大标题"/>
  <p:tag name="KSO_WM_UNIT_DEFAULT_FONT" val="24;44;4"/>
  <p:tag name="KSO_WM_UNIT_BLOCK" val="0"/>
  <p:tag name="KSO_WM_UNIT_SHOW_EDIT_AREA_INDICATION" val="1"/>
  <p:tag name="KSO_WM_CHIP_GROUPID" val="5e7881253197e252a37019b5"/>
  <p:tag name="KSO_WM_CHIP_XID" val="5e7881253197e252a37019b6"/>
  <p:tag name="KSO_WM_UNIT_DEC_AREA_ID" val="9afb83d4ea574d609797c75cbfd68727"/>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b&quot;,&quot;fill_mode&quot;:&quot;full&quot;,&quot;sacle_strategy&quot;:&quot;smart&quot;}"/>
  <p:tag name="KSO_WM_ASSEMBLE_CHIP_INDEX" val="c7be6a1c5d8b4a77b4c3e7a5e8ee668d"/>
  <p:tag name="KSO_WM_UNIT_TEXT_FILL_FORE_SCHEMECOLOR_INDEX_BRIGHTNESS" val="0"/>
  <p:tag name="KSO_WM_UNIT_TEXT_FILL_FORE_SCHEMECOLOR_INDEX" val="13"/>
  <p:tag name="KSO_WM_UNIT_TEXT_FILL_TYPE" val="1"/>
  <p:tag name="KSO_WM_TEMPLATE_ASSEMBLE_XID" val="5fd0eb8e1fa9d42129ddb9a3"/>
  <p:tag name="KSO_WM_TEMPLATE_ASSEMBLE_GROUPID" val="5fd0eb8e1fa9d42129ddb9a3"/>
</p:tagLst>
</file>

<file path=ppt/tags/tag275.xml><?xml version="1.0" encoding="utf-8"?>
<p:tagLst xmlns:p="http://schemas.openxmlformats.org/presentationml/2006/main">
  <p:tag name="KSO_WM_UNIT_TEXT_SUBTYPE" val="a"/>
  <p:tag name="KSO_WM_UNIT_SUBTYPE" val="a"/>
  <p:tag name="KSO_WM_UNIT_PRESET_TEXT" val="单击此处添加正文，文字是您思想的提炼，为了演示发布的良好效果，请言简意赅的阐述您的观点。您的内容已经简明扼要，字字珠玑，但信息却千丝万缕、错综复杂，需要用更多的文字来表述；但请您尽可能提炼思想的精髓，否则容易造成观者的阅读压力，适得其反。正如我们都希望改变世界，希望给别人带去光明，但更多时候我们只需要播下一颗种子，自然有微风吹拂，雨露滋养。"/>
  <p:tag name="KSO_WM_UNIT_NOCLEAR" val="0"/>
  <p:tag name="KSO_WM_UNIT_HIGHLIGHT" val="0"/>
  <p:tag name="KSO_WM_UNIT_COMPATIBLE" val="0"/>
  <p:tag name="KSO_WM_UNIT_DIAGRAM_ISNUMVISUAL" val="0"/>
  <p:tag name="KSO_WM_UNIT_DIAGRAM_ISREFERUNIT" val="0"/>
  <p:tag name="KSO_WM_UNIT_TYPE" val="f"/>
  <p:tag name="KSO_WM_UNIT_INDEX" val="1"/>
  <p:tag name="KSO_WM_UNIT_ID" val="diagram20214758_1*f*1"/>
  <p:tag name="KSO_WM_TEMPLATE_CATEGORY" val="diagram"/>
  <p:tag name="KSO_WM_TEMPLATE_INDEX" val="20214758"/>
  <p:tag name="KSO_WM_UNIT_LAYERLEVEL" val="1"/>
  <p:tag name="KSO_WM_TAG_VERSION" val="1.0"/>
  <p:tag name="KSO_WM_BEAUTIFY_FLAG" val="#wm#"/>
  <p:tag name="KSO_WM_UNIT_DEFAULT_FONT" val="14;20;2"/>
  <p:tag name="KSO_WM_UNIT_BLOCK" val="0"/>
  <p:tag name="KSO_WM_UNIT_VALUE" val="216"/>
  <p:tag name="KSO_WM_UNIT_SHOW_EDIT_AREA_INDICATION" val="1"/>
  <p:tag name="KSO_WM_CHIP_GROUPID" val="5e6b05596848fb12bee65ac8"/>
  <p:tag name="KSO_WM_CHIP_XID" val="5e6b05596848fb12bee65aca"/>
  <p:tag name="KSO_WM_UNIT_DEC_AREA_ID" val="db1f79a1c7bf4f059fe1f8d5b87f85d5"/>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cm&quot;,&quot;fill_mode&quot;:&quot;full&quot;,&quot;sacle_strategy&quot;:&quot;smart&quot;}"/>
  <p:tag name="KSO_WM_ASSEMBLE_CHIP_INDEX" val="aa0d4c1b95674bc4850c0b197d46c6f8"/>
  <p:tag name="KSO_WM_UNIT_SUPPORT_UNIT_TYPE" val="[&quot;l&quot;,&quot;m&quot;,&quot;n&quot;,&quot;o&quot;,&quot;p&quot;,&quot;q&quot;,&quot;r&quot;,&quot;δ&quot;,&quot;ε&quot;,&quot;ζ&quot;,&quot;η&quot;,&quot;d&quot;,&quot;α&quot;,&quot;β&quot;,&quot;θ&quot;]"/>
  <p:tag name="KSO_WM_UNIT_TEXT_FILL_FORE_SCHEMECOLOR_INDEX_BRIGHTNESS" val="0.25"/>
  <p:tag name="KSO_WM_UNIT_TEXT_FILL_FORE_SCHEMECOLOR_INDEX" val="13"/>
  <p:tag name="KSO_WM_UNIT_TEXT_FILL_TYPE" val="1"/>
  <p:tag name="KSO_WM_TEMPLATE_ASSEMBLE_XID" val="5fd0eb8e1fa9d42129ddb9a3"/>
  <p:tag name="KSO_WM_TEMPLATE_ASSEMBLE_GROUPID" val="5fd0eb8e1fa9d42129ddb9a3"/>
</p:tagLst>
</file>

<file path=ppt/tags/tag276.xml><?xml version="1.0" encoding="utf-8"?>
<p:tagLst xmlns:p="http://schemas.openxmlformats.org/presentationml/2006/main">
  <p:tag name="KSO_WM_UNIT_BLOCK" val="0"/>
  <p:tag name="KSO_WM_UNIT_DEC_AREA_ID" val="5f9799425bf446bfa336c26fe386ab4c"/>
  <p:tag name="KSO_WM_UNIT_SM_LIMIT_TYPE" val="0"/>
  <p:tag name="KSO_WM_UNIT_HIGHLIGHT" val="0"/>
  <p:tag name="KSO_WM_UNIT_COMPATIBLE" val="0"/>
  <p:tag name="KSO_WM_UNIT_DIAGRAM_ISNUMVISUAL" val="0"/>
  <p:tag name="KSO_WM_UNIT_DIAGRAM_ISREFERUNIT" val="0"/>
  <p:tag name="KSO_WM_UNIT_TYPE" val="i"/>
  <p:tag name="KSO_WM_UNIT_INDEX" val="2"/>
  <p:tag name="KSO_WM_UNIT_ID" val="diagram20214758_1*i*2"/>
  <p:tag name="KSO_WM_TEMPLATE_CATEGORY" val="diagram"/>
  <p:tag name="KSO_WM_TEMPLATE_INDEX" val="20214758"/>
  <p:tag name="KSO_WM_UNIT_LAYERLEVEL" val="1"/>
  <p:tag name="KSO_WM_TAG_VERSION" val="1.0"/>
  <p:tag name="KSO_WM_BEAUTIFY_FLAG" val="#wm#"/>
  <p:tag name="KSO_WM_UNIT_DECORATE_INFO" val="{&quot;DecorateInfoH&quot;:{&quot;IsAbs&quot;:true},&quot;DecorateInfoW&quot;:{&quot;IsAbs&quot;:true},&quot;DecorateInfoX&quot;:{&quot;IsAbs&quot;:true,&quot;Pos&quot;:0},&quot;DecorateInfoY&quot;:{&quot;IsAbs&quot;:true,&quot;Pos&quot;:0},&quot;ReferentInfo&quot;:{&quot;Id&quot;:&quot;9afb83d4ea574d609797c75cbfd68727&quot;,&quot;X&quot;:{&quot;Pos&quot;:0},&quot;Y&quot;:{&quot;Pos&quot;:2}},&quot;whChangeMode&quot;:0}"/>
  <p:tag name="KSO_WM_CHIP_GROUPID" val="5ecf646b86bf8da9b674017f"/>
  <p:tag name="KSO_WM_CHIP_XID" val="5ecf646b86bf8da9b6740180"/>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3"/>
  <p:tag name="KSO_WM_TEMPLATE_ASSEMBLE_XID" val="5fd0eb8e1fa9d42129ddb9a3"/>
  <p:tag name="KSO_WM_TEMPLATE_ASSEMBLE_GROUPID" val="5fd0eb8e1fa9d42129ddb9a3"/>
</p:tagLst>
</file>

<file path=ppt/tags/tag277.xml><?xml version="1.0" encoding="utf-8"?>
<p:tagLst xmlns:p="http://schemas.openxmlformats.org/presentationml/2006/main">
  <p:tag name="KSO_WM_BEAUTIFY_FLAG" val="#wm#"/>
  <p:tag name="KSO_WM_TEMPLATE_CATEGORY" val="diagram"/>
  <p:tag name="KSO_WM_TEMPLATE_INDEX" val="20214758"/>
  <p:tag name="KSO_WM_SLIDE_LAYOUT_INFO" val="{&quot;direction&quot;:1,&quot;id&quot;:&quot;2020-12-09T23:21:50&quot;,&quot;maxSize&quot;:{&quot;size1&quot;:32.499622819304932},&quot;minSize&quot;:{&quot;size1&quot;:32.499622819304932},&quot;normalSize&quot;:{&quot;size1&quot;:32.499622819304932},&quot;subLayout&quot;:[{&quot;backgroundInfo&quot;:[{&quot;bottom&quot;:0,&quot;bottomAbs&quot;:false,&quot;left&quot;:0,&quot;leftAbs&quot;:false,&quot;right&quot;:0,&quot;rightAbs&quot;:false,&quot;top&quot;:0,&quot;topAbs&quot;:false,&quot;type&quot;:&quot;leftRight&quot;}],&quot;id&quot;:&quot;2020-12-09T23:21:50&quot;,&quot;margin&quot;:{&quot;bottom&quot;:5.0799999237060547,&quot;left&quot;:1.2697499990463257,&quot;right&quot;:1.2697499990463257,&quot;top&quot;:3.3870000839233398},&quot;type&quot;:0},{&quot;id&quot;:&quot;2020-12-09T23:21:51&quot;,&quot;margin&quot;:{&quot;bottom&quot;:1.6929999589920044,&quot;left&quot;:1.2697499990463257,&quot;right&quot;:1.2697499990463257,&quot;top&quot;:1.6929999589920044},&quot;type&quot;:0}],&quot;type&quot;:0}"/>
  <p:tag name="KSO_WM_SLIDE_BACKGROUND" val="[&quot;leftRight&quot;]"/>
  <p:tag name="KSO_WM_SLIDE_RATIO" val="1.777778"/>
  <p:tag name="KSO_WM_CHIP_INFOS" val="{&quot;layout_type&quot;:&quot;leftright&quot;,&quot;layout_feature&quot;:1,&quot;tags&quot;:{&quot;style&quot;:[&quot;商务&quot;,&quot;简约&quot;,&quot;文艺清新&quot;,&quot;中国风&quot;,&quot;卡通&quot;,&quot;欧美风&quot;,&quot;黑板风&quot;,&quot;渐变风&quot;,&quot;党政风&quot;]},&quot;slide_type&quot;:[&quot;text&quot;],&quot;aspect_ratio&quot;:&quot;16:9&quot;,&quot;diagram&quot;:{&quot;type&quot;:[],&quot;direction&quot;:0,&quot;isSupportDecBetweenItems&quot;:false}}"/>
  <p:tag name="KSO_WM_CHIP_XID" val="5ecf646b86bf8da9b6740180"/>
  <p:tag name="KSO_WM_SLIDE_CAN_ADD_NAVIGATION" val="1"/>
  <p:tag name="KSO_WM_SLIDE_ID" val="diagram20214758_1"/>
  <p:tag name="KSO_WM_TEMPLATE_SUBCATEGORY" val="21"/>
  <p:tag name="KSO_WM_TEMPLATE_MASTER_TYPE" val="0"/>
  <p:tag name="KSO_WM_TEMPLATE_COLOR_TYPE" val="1"/>
  <p:tag name="KSO_WM_SLIDE_TYPE" val="text"/>
  <p:tag name="KSO_WM_SLIDE_SUBTYPE" val="pureTxt"/>
  <p:tag name="KSO_WM_SLIDE_ITEM_CNT" val="0"/>
  <p:tag name="KSO_WM_SLIDE_INDEX" val="1"/>
  <p:tag name="KSO_WM_SLIDE_SIZE" val="912*540"/>
  <p:tag name="KSO_WM_SLIDE_POSITION" val="0*0"/>
  <p:tag name="KSO_WM_TAG_VERSION" val="1.0"/>
  <p:tag name="KSO_WM_SLIDE_LAYOUT" val="a_f"/>
  <p:tag name="KSO_WM_SLIDE_LAYOUT_CNT" val="1_1"/>
  <p:tag name="KSO_WM_CHIP_FILLPROP" val="[[{&quot;fill_id&quot;:&quot;164c300f690d423ab1b6e3b65edb0bf9&quot;,&quot;fill_align&quot;:&quot;lb&quot;,&quot;text_align&quot;:&quot;lb&quot;,&quot;text_direction&quot;:&quot;horizontal&quot;,&quot;chip_types&quot;:[&quot;header&quot;]},{&quot;fill_id&quot;:&quot;722accd572074b41a2d4cf8c733c9957&quot;,&quot;fill_align&quot;:&quot;cm&quot;,&quot;text_align&quot;:&quot;lm&quot;,&quot;text_direction&quot;:&quot;horizontal&quot;,&quot;chip_types&quot;:[&quot;diagram&quot;,&quot;pictext&quot;,&quot;text&quot;,&quot;picture&quot;,&quot;chart&quot;,&quot;table&quot;,&quot;video&quot;],&quot;support_features&quot;:[&quot;collage&quot;,&quot;carousel&quot;]}]]"/>
  <p:tag name="KSO_WM_CHIP_GROUPID" val="5ecf646b86bf8da9b674017f"/>
  <p:tag name="KSO_WM_SLIDE_BK_DARK_LIGHT" val=""/>
  <p:tag name="KSO_WM_SLIDE_BACKGROUND_TYPE" val="leftRight"/>
  <p:tag name="KSO_WM_SLIDE_SUPPORT_FEATURE_TYPE" val="0"/>
  <p:tag name="KSO_WM_TEMPLATE_ASSEMBLE_XID" val="5fd0eb8e1fa9d42129ddb9a3"/>
  <p:tag name="KSO_WM_TEMPLATE_ASSEMBLE_GROUPID" val="5fd0eb8e1fa9d42129ddb9a3"/>
</p:tagLst>
</file>

<file path=ppt/tags/tag2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4527_3*i*1"/>
  <p:tag name="KSO_WM_TEMPLATE_CATEGORY" val="chip"/>
  <p:tag name="KSO_WM_TEMPLATE_INDEX" val="20204527"/>
  <p:tag name="KSO_WM_UNIT_LAYERLEVEL" val="1"/>
  <p:tag name="KSO_WM_TAG_VERSION" val="1.0"/>
  <p:tag name="KSO_WM_BEAUTIFY_FLAG" val="#wm#"/>
  <p:tag name="KSO_WM_CHIP_GROUPID" val="5f72eb5be9a9ac260a3f6cc5"/>
  <p:tag name="KSO_WM_CHIP_XID" val="5f72eb5be9a9ac260a3f6cc8"/>
  <p:tag name="KSO_WM_UNIT_DEC_AREA_ID" val="75df497f3e95487a89353b7fb41965f5"/>
  <p:tag name="KSO_WM_UNIT_DECORATE_INFO" val=""/>
  <p:tag name="KSO_WM_UNIT_SM_LIMIT_TYPE" val=""/>
  <p:tag name="KSO_WM_CHIP_FILLAREA_FILL_RULE" val="{&quot;fill_align&quot;:&quot;cm&quot;,&quot;fill_effect&quot;:[],&quot;fill_mode&quot;:&quot;full&quot;,&quot;sacle_strategy&quot;:&quot;stretch&quot;}"/>
  <p:tag name="KSO_WM_ASSEMBLE_CHIP_INDEX" val="975d36b7cfc64fe1a98711a3d8700a45"/>
  <p:tag name="KSO_WM_SLIDE_BACKGROUND_TYPE" val="general"/>
  <p:tag name="WM_BEAUTIFY_SHAPE_IDENTITY" val="{c392911e-1764-4526-a6e0-de422c6737ad}"/>
</p:tagLst>
</file>

<file path=ppt/tags/tag2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4527_3*i*1"/>
  <p:tag name="KSO_WM_TEMPLATE_CATEGORY" val="chip"/>
  <p:tag name="KSO_WM_TEMPLATE_INDEX" val="20204527"/>
  <p:tag name="KSO_WM_UNIT_LAYERLEVEL" val="1"/>
  <p:tag name="KSO_WM_TAG_VERSION" val="1.0"/>
  <p:tag name="KSO_WM_BEAUTIFY_FLAG" val="#wm#"/>
  <p:tag name="KSO_WM_CHIP_GROUPID" val="5f72eb5be9a9ac260a3f6cc5"/>
  <p:tag name="KSO_WM_CHIP_XID" val="5f72eb5be9a9ac260a3f6cc8"/>
  <p:tag name="KSO_WM_UNIT_DEC_AREA_ID" val="820d42a3fd3442058536d9ee153affdc"/>
  <p:tag name="KSO_WM_UNIT_DECORATE_INFO" val=""/>
  <p:tag name="KSO_WM_UNIT_SM_LIMIT_TYPE" val=""/>
  <p:tag name="KSO_WM_CHIP_FILLAREA_FILL_RULE" val="{&quot;fill_align&quot;:&quot;cm&quot;,&quot;fill_effect&quot;:[],&quot;fill_mode&quot;:&quot;full&quot;,&quot;sacle_strategy&quot;:&quot;stretch&quot;}"/>
  <p:tag name="KSO_WM_ASSEMBLE_CHIP_INDEX" val="3bbd7e9209214a4a9962647c9f57cd02"/>
  <p:tag name="KSO_WM_SLIDE_BACKGROUND_TYPE" val="general"/>
  <p:tag name="WM_BEAUTIFY_SHAPE_IDENTITY" val="{8ebf3b98-81e0-4325-b1a7-e680f30c9032}"/>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8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diagram20212169_1*i*1"/>
  <p:tag name="KSO_WM_TEMPLATE_CATEGORY" val="diagram"/>
  <p:tag name="KSO_WM_TEMPLATE_INDEX" val="20212169"/>
  <p:tag name="KSO_WM_UNIT_LAYERLEVEL" val="1"/>
  <p:tag name="KSO_WM_TAG_VERSION" val="1.0"/>
  <p:tag name="KSO_WM_BEAUTIFY_FLAG" val="#wm#"/>
  <p:tag name="KSO_WM_UNIT_BLOCK" val="0"/>
  <p:tag name="KSO_WM_UNIT_SM_LIMIT_TYPE" val="2"/>
  <p:tag name="KSO_WM_UNIT_DECORATE_INFO" val="{&quot;ReferentInfo&quot;:{&quot;Id&quot;:&quot;slide&quot;,&quot;X&quot;:{&quot;Pos&quot;:1},&quot;Y&quot;:{&quot;Pos&quot;:1}},&quot;DecorateInfoX&quot;:{&quot;Pos&quot;:1,&quot;IsAbs&quot;:false},&quot;DecorateInfoY&quot;:{&quot;Pos&quot;:1,&quot;IsAbs&quot;:false},&quot;DecorateInfoW&quot;:{&quot;IsAbs&quot;:false},&quot;DecorateInfoH&quot;:{&quot;IsAbs&quot;:false},&quot;whChangeMode&quot;:0}"/>
  <p:tag name="KSO_WM_UNIT_DEC_AREA_ID" val="544e3ac726024a87a4e983faf016091e"/>
  <p:tag name="KSO_WM_CHIP_GROUPID" val="5eedbca6fa6683b8872baa7d"/>
  <p:tag name="KSO_WM_CHIP_XID" val="5eedbca6fa6683b8872baa7e"/>
  <p:tag name="KSO_WM_UNIT_TEXT_FILL_FORE_SCHEMECOLOR_INDEX_BRIGHTNESS" val="0"/>
  <p:tag name="KSO_WM_UNIT_TEXT_FILL_FORE_SCHEMECOLOR_INDEX" val="2"/>
  <p:tag name="KSO_WM_UNIT_TEXT_FILL_TYPE" val="1"/>
  <p:tag name="KSO_WM_UNIT_VALUE" val="675"/>
  <p:tag name="KSO_WM_TEMPLATE_ASSEMBLE_XID" val="5fd0d1a11fa9d42129dd7d91"/>
  <p:tag name="KSO_WM_TEMPLATE_ASSEMBLE_GROUPID" val="5fd0d1a11fa9d42129dd7d91"/>
</p:tagLst>
</file>

<file path=ppt/tags/tag28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diagram20212169_1*i*2"/>
  <p:tag name="KSO_WM_TEMPLATE_CATEGORY" val="diagram"/>
  <p:tag name="KSO_WM_TEMPLATE_INDEX" val="20212169"/>
  <p:tag name="KSO_WM_UNIT_LAYERLEVEL" val="1"/>
  <p:tag name="KSO_WM_TAG_VERSION" val="1.0"/>
  <p:tag name="KSO_WM_BEAUTIFY_FLAG" val="#wm#"/>
  <p:tag name="KSO_WM_UNIT_SM_LIMIT_TYPE" val="2"/>
  <p:tag name="KSO_WM_UNIT_BLOCK" val="0"/>
  <p:tag name="KSO_WM_UNIT_DEC_AREA_ID" val="a9c2b6eb11da47fb875a3341252664a3"/>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1}"/>
  <p:tag name="KSO_WM_CHIP_GROUPID" val="5eedbca6fa6683b8872baa7d"/>
  <p:tag name="KSO_WM_CHIP_XID" val="5eedbca6fa6683b8872baa7e"/>
  <p:tag name="KSO_WM_UNIT_VALUE" val="20"/>
  <p:tag name="KSO_WM_TEMPLATE_ASSEMBLE_XID" val="5fd0d1a11fa9d42129dd7d91"/>
  <p:tag name="KSO_WM_TEMPLATE_ASSEMBLE_GROUPID" val="5fd0d1a11fa9d42129dd7d91"/>
</p:tagLst>
</file>

<file path=ppt/tags/tag28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diagram20212169_1*i*3"/>
  <p:tag name="KSO_WM_TEMPLATE_CATEGORY" val="diagram"/>
  <p:tag name="KSO_WM_TEMPLATE_INDEX" val="20212169"/>
  <p:tag name="KSO_WM_UNIT_LAYERLEVEL" val="1"/>
  <p:tag name="KSO_WM_TAG_VERSION" val="1.0"/>
  <p:tag name="KSO_WM_BEAUTIFY_FLAG" val="#wm#"/>
  <p:tag name="KSO_WM_UNIT_SM_LIMIT_TYPE" val="2"/>
  <p:tag name="KSO_WM_UNIT_BLOCK" val="0"/>
  <p:tag name="KSO_WM_UNIT_DEC_AREA_ID" val="30c65084b8f1453cb909e9c6048ae1c4"/>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CHIP_GROUPID" val="5eedbca6fa6683b8872baa7d"/>
  <p:tag name="KSO_WM_CHIP_XID" val="5eedbca6fa6683b8872baa7e"/>
  <p:tag name="KSO_WM_UNIT_TEXT_FILL_FORE_SCHEMECOLOR_INDEX_BRIGHTNESS" val="0"/>
  <p:tag name="KSO_WM_UNIT_TEXT_FILL_FORE_SCHEMECOLOR_INDEX" val="14"/>
  <p:tag name="KSO_WM_UNIT_TEXT_FILL_TYPE" val="1"/>
  <p:tag name="KSO_WM_UNIT_VALUE" val="3"/>
  <p:tag name="KSO_WM_TEMPLATE_ASSEMBLE_XID" val="5fd0d1a11fa9d42129dd7d91"/>
  <p:tag name="KSO_WM_TEMPLATE_ASSEMBLE_GROUPID" val="5fd0d1a11fa9d42129dd7d91"/>
</p:tagLst>
</file>

<file path=ppt/tags/tag28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4"/>
  <p:tag name="KSO_WM_UNIT_ID" val="diagram20212169_1*i*4"/>
  <p:tag name="KSO_WM_TEMPLATE_CATEGORY" val="diagram"/>
  <p:tag name="KSO_WM_TEMPLATE_INDEX" val="20212169"/>
  <p:tag name="KSO_WM_UNIT_LAYERLEVEL" val="1"/>
  <p:tag name="KSO_WM_TAG_VERSION" val="1.0"/>
  <p:tag name="KSO_WM_BEAUTIFY_FLAG" val="#wm#"/>
  <p:tag name="KSO_WM_UNIT_BLOCK" val="0"/>
  <p:tag name="KSO_WM_UNIT_SM_LIMIT_TYPE" val="2"/>
  <p:tag name="KSO_WM_UNIT_DECORATE_INFO" val="{&quot;DecorateInfoH&quot;:{&quot;IsAbs&quot;:true},&quot;DecorateInfoW&quot;:{&quot;IsAbs&quot;:true},&quot;DecorateInfoX&quot;:{&quot;IsAbs&quot;:true,&quot;Pos&quot;:1},&quot;DecorateInfoY&quot;:{&quot;IsAbs&quot;:true,&quot;Pos&quot;:1},&quot;ReferentInfo&quot;:{&quot;Id&quot;:&quot;2a7fe35673804300b408a2d4cd3dbbf9&quot;,&quot;X&quot;:{&quot;Pos&quot;:1},&quot;Y&quot;:{&quot;Pos&quot;:1}},&quot;whChangeMode&quot;:0}"/>
  <p:tag name="KSO_WM_UNIT_DEC_AREA_ID" val="96c40a96f7584674a08077675d2b3879"/>
  <p:tag name="KSO_WM_CHIP_GROUPID" val="5eedbca6fa6683b8872baa7d"/>
  <p:tag name="KSO_WM_CHIP_XID" val="5eedbca6fa6683b8872baa7e"/>
  <p:tag name="KSO_WM_UNIT_SHADOW_SCHEMECOLOR_INDEX_BRIGHTNESS" val="0.05"/>
  <p:tag name="KSO_WM_UNIT_SHADOW_SCHEMECOLOR_INDEX" val="13"/>
  <p:tag name="KSO_WM_UNIT_TEXT_FILL_FORE_SCHEMECOLOR_INDEX_BRIGHTNESS" val="0"/>
  <p:tag name="KSO_WM_UNIT_TEXT_FILL_FORE_SCHEMECOLOR_INDEX" val="14"/>
  <p:tag name="KSO_WM_UNIT_TEXT_FILL_TYPE" val="1"/>
  <p:tag name="KSO_WM_UNIT_VALUE" val="480"/>
  <p:tag name="KSO_WM_TEMPLATE_ASSEMBLE_XID" val="5fd0d1a11fa9d42129dd7d91"/>
  <p:tag name="KSO_WM_TEMPLATE_ASSEMBLE_GROUPID" val="5fd0d1a11fa9d42129dd7d91"/>
</p:tagLst>
</file>

<file path=ppt/tags/tag284.xml><?xml version="1.0" encoding="utf-8"?>
<p:tagLst xmlns:p="http://schemas.openxmlformats.org/presentationml/2006/main">
  <p:tag name="KSO_WM_UNIT_TEXT_SUBTYPE" val="a"/>
  <p:tag name="KSO_WM_UNIT_SUBTYPE" val="a"/>
  <p:tag name="KSO_WM_UNIT_PRESET_TEXT" val="单击此处添加正文，文字是您思想的提炼，请尽量言简意赅的阐述观点。"/>
  <p:tag name="KSO_WM_UNIT_NOCLEAR" val="0"/>
  <p:tag name="KSO_WM_UNIT_HIGHLIGHT" val="0"/>
  <p:tag name="KSO_WM_UNIT_COMPATIBLE" val="0"/>
  <p:tag name="KSO_WM_UNIT_DIAGRAM_ISNUMVISUAL" val="0"/>
  <p:tag name="KSO_WM_UNIT_DIAGRAM_ISREFERUNIT" val="0"/>
  <p:tag name="KSO_WM_UNIT_TYPE" val="f"/>
  <p:tag name="KSO_WM_UNIT_INDEX" val="1"/>
  <p:tag name="KSO_WM_UNIT_ID" val="diagram20212169_1*f*1"/>
  <p:tag name="KSO_WM_TEMPLATE_CATEGORY" val="diagram"/>
  <p:tag name="KSO_WM_TEMPLATE_INDEX" val="20212169"/>
  <p:tag name="KSO_WM_UNIT_LAYERLEVEL" val="1"/>
  <p:tag name="KSO_WM_TAG_VERSION" val="1.0"/>
  <p:tag name="KSO_WM_BEAUTIFY_FLAG" val="#wm#"/>
  <p:tag name="KSO_WM_UNIT_DEFAULT_FONT" val="14;20;2"/>
  <p:tag name="KSO_WM_UNIT_BLOCK" val="0"/>
  <p:tag name="KSO_WM_UNIT_VALUE" val="42"/>
  <p:tag name="KSO_WM_UNIT_SHOW_EDIT_AREA_INDICATION" val="1"/>
  <p:tag name="KSO_WM_CHIP_GROUPID" val="5e6b05596848fb12bee65ac8"/>
  <p:tag name="KSO_WM_CHIP_XID" val="5e6b05596848fb12bee65aca"/>
  <p:tag name="KSO_WM_UNIT_DEC_AREA_ID" val="fae66eb41a2e48bc87ecddb02bcfd076"/>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cm&quot;,&quot;fill_mode&quot;:&quot;full&quot;,&quot;sacle_strategy&quot;:&quot;smart&quot;}"/>
  <p:tag name="KSO_WM_ASSEMBLE_CHIP_INDEX" val="0c13a1699bbb4d6492ee54f3da176b38"/>
  <p:tag name="KSO_WM_UNIT_SUPPORT_BIG_FONT" val="1"/>
  <p:tag name="KSO_WM_UNIT_TEXT_FILL_FORE_SCHEMECOLOR_INDEX_BRIGHTNESS" val="0.25"/>
  <p:tag name="KSO_WM_UNIT_TEXT_FILL_FORE_SCHEMECOLOR_INDEX" val="13"/>
  <p:tag name="KSO_WM_UNIT_TEXT_FILL_TYPE" val="1"/>
  <p:tag name="KSO_WM_TEMPLATE_ASSEMBLE_XID" val="5fd0d1a11fa9d42129dd7d91"/>
  <p:tag name="KSO_WM_TEMPLATE_ASSEMBLE_GROUPID" val="5fd0d1a11fa9d42129dd7d91"/>
</p:tagLst>
</file>

<file path=ppt/tags/tag285.xml><?xml version="1.0" encoding="utf-8"?>
<p:tagLst xmlns:p="http://schemas.openxmlformats.org/presentationml/2006/main">
  <p:tag name="KSO_WM_UNIT_TEXT_SUBTYPE" val="a"/>
  <p:tag name="KSO_WM_UNIT_SUBTYPE" val="a"/>
  <p:tag name="KSO_WM_UNIT_PRESET_TEXT" val="单击此处添加正文，文字是您思想的提炼，为了演示发布的良好效果，请言简意赅的阐述您的观点。您的内容已经简明扼要，字字珠玑，但信息却千丝万缕、错综复杂，需要用更多的文字来表述；但请您尽可能提炼思想的精髓，否则容易造成观者的阅读压力，适得其反。正如我们都希望改变世界，希望给别人带去光明，但更多时候我们只需要播下一颗种子，自然有微风吹拂，雨露滋养。恰如其分的表达观点，往往事半功倍。当您的内容到达这个限度时，或许已经不纯粹作用于演示。"/>
  <p:tag name="KSO_WM_UNIT_NOCLEAR" val="0"/>
  <p:tag name="KSO_WM_UNIT_HIGHLIGHT" val="0"/>
  <p:tag name="KSO_WM_UNIT_COMPATIBLE" val="0"/>
  <p:tag name="KSO_WM_UNIT_DIAGRAM_ISNUMVISUAL" val="0"/>
  <p:tag name="KSO_WM_UNIT_DIAGRAM_ISREFERUNIT" val="0"/>
  <p:tag name="KSO_WM_UNIT_TYPE" val="f"/>
  <p:tag name="KSO_WM_UNIT_INDEX" val="2"/>
  <p:tag name="KSO_WM_UNIT_ID" val="diagram20212169_1*f*2"/>
  <p:tag name="KSO_WM_TEMPLATE_CATEGORY" val="diagram"/>
  <p:tag name="KSO_WM_TEMPLATE_INDEX" val="20212169"/>
  <p:tag name="KSO_WM_UNIT_LAYERLEVEL" val="1"/>
  <p:tag name="KSO_WM_TAG_VERSION" val="1.0"/>
  <p:tag name="KSO_WM_BEAUTIFY_FLAG" val="#wm#"/>
  <p:tag name="KSO_WM_UNIT_DEFAULT_FONT" val="14;20;2"/>
  <p:tag name="KSO_WM_UNIT_BLOCK" val="0"/>
  <p:tag name="KSO_WM_UNIT_VALUE" val="247"/>
  <p:tag name="KSO_WM_UNIT_SHOW_EDIT_AREA_INDICATION" val="1"/>
  <p:tag name="KSO_WM_CHIP_GROUPID" val="5e6b05596848fb12bee65ac8"/>
  <p:tag name="KSO_WM_CHIP_XID" val="5e6b05596848fb12bee65aca"/>
  <p:tag name="KSO_WM_UNIT_DEC_AREA_ID" val="2a7fe35673804300b408a2d4cd3dbbf9"/>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cm&quot;,&quot;fill_mode&quot;:&quot;full&quot;,&quot;sacle_strategy&quot;:&quot;smart&quot;}"/>
  <p:tag name="KSO_WM_ASSEMBLE_CHIP_INDEX" val="28943c2f8f61474c9761b22e92b2cfb5"/>
  <p:tag name="KSO_WM_UNIT_SUPPORT_BIG_FONT" val="1"/>
  <p:tag name="KSO_WM_UNIT_SUPPORT_UNIT_TYPE" val="[&quot;d&quot;,&quot;α&quot;,&quot;β&quot;,&quot;θ&quot;]"/>
  <p:tag name="KSO_WM_UNIT_TEXT_FILL_FORE_SCHEMECOLOR_INDEX_BRIGHTNESS" val="0.25"/>
  <p:tag name="KSO_WM_UNIT_TEXT_FILL_FORE_SCHEMECOLOR_INDEX" val="13"/>
  <p:tag name="KSO_WM_UNIT_TEXT_FILL_TYPE" val="1"/>
  <p:tag name="KSO_WM_TEMPLATE_ASSEMBLE_XID" val="5fd0d1a11fa9d42129dd7d91"/>
  <p:tag name="KSO_WM_TEMPLATE_ASSEMBLE_GROUPID" val="5fd0d1a11fa9d42129dd7d91"/>
</p:tagLst>
</file>

<file path=ppt/tags/tag286.xml><?xml version="1.0" encoding="utf-8"?>
<p:tagLst xmlns:p="http://schemas.openxmlformats.org/presentationml/2006/main">
  <p:tag name="KSO_WM_BEAUTIFY_FLAG" val="#wm#"/>
  <p:tag name="KSO_WM_TEMPLATE_CATEGORY" val="diagram"/>
  <p:tag name="KSO_WM_TEMPLATE_INDEX" val="20212169"/>
  <p:tag name="KSO_WM_SLIDE_BACKGROUND" val="[&quot;general&quot;]"/>
  <p:tag name="KSO_WM_SLIDE_RATIO" val="1.777778"/>
  <p:tag name="KSO_WM_CHIP_INFOS" val="{&quot;type&quot;:0,&quot;layout_type&quot;:&quot;leftright&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XID" val="5eedbca6fa6683b8872baa7e"/>
  <p:tag name="KSO_WM_CHIP_FILLPROP" val="[[{&quot;text_align&quot;:&quot;lm&quot;,&quot;text_direction&quot;:&quot;horizontal&quot;,&quot;support_big_font&quot;:true,&quot;fill_id&quot;:&quot;9d7e0772fe1b40ea8322166792423364&quot;,&quot;fill_align&quot;:&quot;cm&quot;,&quot;chip_types&quot;:[&quot;text&quot;,&quot;header&quot;]},{&quot;text_align&quot;:&quot;lm&quot;,&quot;text_direction&quot;:&quot;horizontal&quot;,&quot;support_features&quot;:[&quot;carousel&quot;],&quot;support_big_font&quot;:true,&quot;fill_id&quot;:&quot;813a440e5afc4a72b00f4c036d03f93b&quot;,&quot;fill_align&quot;:&quot;cm&quot;,&quot;chip_types&quot;:[&quot;text&quot;,&quot;picture&quot;,&quot;chart&quot;,&quot;table&quot;,&quot;video&quot;]}],[{&quot;text_align&quot;:&quot;cm&quot;,&quot;text_direction&quot;:&quot;horizontal&quot;,&quot;support_big_font&quot;:true,&quot;fill_id&quot;:&quot;9d7e0772fe1b40ea8322166792423364&quot;,&quot;fill_align&quot;:&quot;cm&quot;,&quot;chip_types&quot;:[&quot;text&quot;,&quot;header&quot;]},{&quot;text_align&quot;:&quot;lm&quot;,&quot;text_direction&quot;:&quot;horizontal&quot;,&quot;support_features&quot;:[&quot;carousel&quot;],&quot;support_big_font&quot;:true,&quot;fill_id&quot;:&quot;813a440e5afc4a72b00f4c036d03f93b&quot;,&quot;fill_align&quot;:&quot;cm&quot;,&quot;chip_types&quot;:[&quot;text&quot;,&quot;picture&quot;,&quot;chart&quot;,&quot;table&quot;,&quot;video&quot;]}]]"/>
  <p:tag name="KSO_WM_SLIDE_ID" val="diagram20212169_1"/>
  <p:tag name="KSO_WM_TEMPLATE_SUBCATEGORY" val="21"/>
  <p:tag name="KSO_WM_TEMPLATE_MASTER_TYPE" val="0"/>
  <p:tag name="KSO_WM_TEMPLATE_COLOR_TYPE" val="1"/>
  <p:tag name="KSO_WM_SLIDE_TYPE" val="text"/>
  <p:tag name="KSO_WM_SLIDE_SUBTYPE" val="pureTxt"/>
  <p:tag name="KSO_WM_SLIDE_ITEM_CNT" val="0"/>
  <p:tag name="KSO_WM_SLIDE_INDEX" val="1"/>
  <p:tag name="KSO_WM_SLIDE_SIZE" val="816*395"/>
  <p:tag name="KSO_WM_SLIDE_POSITION" val="71*72"/>
  <p:tag name="KSO_WM_TAG_VERSION" val="1.0"/>
  <p:tag name="KSO_WM_SLIDE_LAYOUT" val="f"/>
  <p:tag name="KSO_WM_SLIDE_LAYOUT_CNT" val="2"/>
  <p:tag name="KSO_WM_SLIDE_LAYOUT_INFO" val="{&quot;backgroundInfo&quot;:[{&quot;bottom&quot;:0,&quot;bottomAbs&quot;:false,&quot;left&quot;:0,&quot;leftAbs&quot;:false,&quot;right&quot;:0,&quot;rightAbs&quot;:false,&quot;top&quot;:0,&quot;topAbs&quot;:false,&quot;type&quot;:&quot;general&quot;}],&quot;direction&quot;:1,&quot;id&quot;:&quot;2020-12-09T21:31:14&quot;,&quot;maxSize&quot;:{&quot;size1&quot;:43.669246346255143},&quot;minSize&quot;:{&quot;size1&quot;:43.669246346255143},&quot;normalSize&quot;:{&quot;size1&quot;:43.669246346255143},&quot;subLayout&quot;:[{&quot;id&quot;:&quot;2020-12-09T21:31:14&quot;,&quot;margin&quot;:{&quot;bottom&quot;:5.9270000457763672,&quot;left&quot;:2.8575000762939453,&quot;right&quot;:-1.5039819602658423e-15,&quot;top&quot;:5.0799999237060547},&quot;type&quot;:0},{&quot;id&quot;:&quot;2020-12-09T21:31:14&quot;,&quot;margin&quot;:{&quot;bottom&quot;:2.5399999618530273,&quot;left&quot;:0.95249998569488525,&quot;right&quot;:3.1747498512268066,&quot;top&quot;:2.5399999618530273},&quot;type&quot;:0}],&quot;type&quot;:0}"/>
  <p:tag name="KSO_WM_CHIP_GROUPID" val="5eedbca6fa6683b8872baa7d"/>
  <p:tag name="KSO_WM_SLIDE_BK_DARK_LIGHT" val=""/>
  <p:tag name="KSO_WM_SLIDE_BACKGROUND_TYPE" val="general"/>
  <p:tag name="KSO_WM_SLIDE_SUPPORT_FEATURE_TYPE" val="0"/>
  <p:tag name="KSO_WM_TEMPLATE_ASSEMBLE_XID" val="5fd0d1a11fa9d42129dd7d91"/>
  <p:tag name="KSO_WM_TEMPLATE_ASSEMBLE_GROUPID" val="5fd0d1a11fa9d42129dd7d91"/>
  <p:tag name="KSO_WM_SLIDE_CAN_ADD_NAVIGATION" val="1"/>
  <p:tag name="KSO_WM_CHIP_DECFILLPROP" val="[]"/>
</p:tagLst>
</file>

<file path=ppt/tags/tag28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chip20204527_5*i*1"/>
  <p:tag name="KSO_WM_TEMPLATE_CATEGORY" val="chip"/>
  <p:tag name="KSO_WM_TEMPLATE_INDEX" val="20204527"/>
  <p:tag name="KSO_WM_UNIT_LAYERLEVEL" val="1"/>
  <p:tag name="KSO_WM_TAG_VERSION" val="1.0"/>
  <p:tag name="KSO_WM_BEAUTIFY_FLAG" val="#wm#"/>
  <p:tag name="KSO_WM_CHIP_GROUPID" val="5f72eb5be9a9ac260a3f6cc5"/>
  <p:tag name="KSO_WM_CHIP_XID" val="5f72eb5be9a9ac260a3f6cca"/>
  <p:tag name="KSO_WM_UNIT_DEC_AREA_ID" val="2d77f02223fa45a7bffbc679ee488cdf"/>
  <p:tag name="KSO_WM_UNIT_DECORATE_INFO" val=""/>
  <p:tag name="KSO_WM_UNIT_SM_LIMIT_TYPE" val=""/>
  <p:tag name="KSO_WM_CHIP_FILLAREA_FILL_RULE" val="{&quot;fill_align&quot;:&quot;cm&quot;,&quot;fill_effect&quot;:[],&quot;fill_mode&quot;:&quot;full&quot;,&quot;sacle_strategy&quot;:&quot;stretch&quot;}"/>
  <p:tag name="KSO_WM_ASSEMBLE_CHIP_INDEX" val="fb5a00d63f1c41a7b432e8174b4f46e3"/>
  <p:tag name="KSO_WM_SLIDE_BACKGROUND_TYPE" val="frame"/>
  <p:tag name="KSO_WM_UNIT_FILL_FORE_SCHEMECOLOR_INDEX_BRIGHTNESS" val="0"/>
  <p:tag name="KSO_WM_UNIT_FILL_FORE_SCHEMECOLOR_INDEX" val="15"/>
  <p:tag name="KSO_WM_UNIT_FILL_TYPE" val="1"/>
  <p:tag name="KSO_WM_UNIT_TEXT_FILL_FORE_SCHEMECOLOR_INDEX_BRIGHTNESS" val="0"/>
  <p:tag name="KSO_WM_UNIT_TEXT_FILL_FORE_SCHEMECOLOR_INDEX" val="2"/>
  <p:tag name="KSO_WM_UNIT_TEXT_FILL_TYPE" val="1"/>
  <p:tag name="WM_BEAUTIFY_SHAPE_IDENTITY" val="{dfb3dda0-fb5d-4679-8c25-018219353f29}"/>
</p:tagLst>
</file>

<file path=ppt/tags/tag28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4527_3*i*1"/>
  <p:tag name="KSO_WM_TEMPLATE_CATEGORY" val="chip"/>
  <p:tag name="KSO_WM_TEMPLATE_INDEX" val="20204527"/>
  <p:tag name="KSO_WM_UNIT_LAYERLEVEL" val="1"/>
  <p:tag name="KSO_WM_TAG_VERSION" val="1.0"/>
  <p:tag name="KSO_WM_BEAUTIFY_FLAG" val="#wm#"/>
  <p:tag name="KSO_WM_CHIP_GROUPID" val="5f72eb5be9a9ac260a3f6cc5"/>
  <p:tag name="KSO_WM_CHIP_XID" val="5f72eb5be9a9ac260a3f6cc8"/>
  <p:tag name="KSO_WM_UNIT_DEC_AREA_ID" val="1ef885da9b7442e0b15eab22b79412ea"/>
  <p:tag name="KSO_WM_UNIT_DECORATE_INFO" val=""/>
  <p:tag name="KSO_WM_UNIT_SM_LIMIT_TYPE" val=""/>
  <p:tag name="KSO_WM_CHIP_FILLAREA_FILL_RULE" val="{&quot;fill_align&quot;:&quot;cm&quot;,&quot;fill_effect&quot;:[],&quot;fill_mode&quot;:&quot;full&quot;,&quot;sacle_strategy&quot;:&quot;stretch&quot;}"/>
  <p:tag name="KSO_WM_ASSEMBLE_CHIP_INDEX" val="8004d67ea640481b98869f9cf4a709aa"/>
  <p:tag name="KSO_WM_SLIDE_BACKGROUND_TYPE" val="frame"/>
  <p:tag name="WM_BEAUTIFY_SHAPE_IDENTITY" val="{3d57096f-deeb-4fda-b583-65b7e1a286c6}"/>
</p:tagLst>
</file>

<file path=ppt/tags/tag28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4527_3*i*1"/>
  <p:tag name="KSO_WM_TEMPLATE_CATEGORY" val="chip"/>
  <p:tag name="KSO_WM_TEMPLATE_INDEX" val="20204527"/>
  <p:tag name="KSO_WM_UNIT_LAYERLEVEL" val="1"/>
  <p:tag name="KSO_WM_TAG_VERSION" val="1.0"/>
  <p:tag name="KSO_WM_BEAUTIFY_FLAG" val="#wm#"/>
  <p:tag name="KSO_WM_CHIP_GROUPID" val="5f72eb5be9a9ac260a3f6cc5"/>
  <p:tag name="KSO_WM_CHIP_XID" val="5f72eb5be9a9ac260a3f6cc8"/>
  <p:tag name="KSO_WM_UNIT_DEC_AREA_ID" val="237841bdbc064365a93d198e1045701e"/>
  <p:tag name="KSO_WM_UNIT_DECORATE_INFO" val=""/>
  <p:tag name="KSO_WM_UNIT_SM_LIMIT_TYPE" val=""/>
  <p:tag name="KSO_WM_CHIP_FILLAREA_FILL_RULE" val="{&quot;fill_align&quot;:&quot;cm&quot;,&quot;fill_effect&quot;:[],&quot;fill_mode&quot;:&quot;full&quot;,&quot;sacle_strategy&quot;:&quot;stretch&quot;}"/>
  <p:tag name="KSO_WM_ASSEMBLE_CHIP_INDEX" val="6f201b15f4bf4e63bd6ebc735bca44d8"/>
  <p:tag name="KSO_WM_SLIDE_BACKGROUND_TYPE" val="frame"/>
  <p:tag name="WM_BEAUTIFY_SHAPE_IDENTITY" val="{a673f29f-9eff-494e-82a3-5b714262461d}"/>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0.xml><?xml version="1.0" encoding="utf-8"?>
<p:tagLst xmlns:p="http://schemas.openxmlformats.org/presentationml/2006/main">
  <p:tag name="KSO_WM_UNIT_BLOCK" val="0"/>
  <p:tag name="KSO_WM_UNIT_SM_LIMIT_TYPE" val="2"/>
  <p:tag name="KSO_WM_UNIT_DEC_AREA_ID" val="502f16e7e3914a6cb801ecd23247e811"/>
  <p:tag name="KSO_WM_UNIT_HIGHLIGHT" val="0"/>
  <p:tag name="KSO_WM_UNIT_COMPATIBLE" val="0"/>
  <p:tag name="KSO_WM_UNIT_DIAGRAM_ISNUMVISUAL" val="0"/>
  <p:tag name="KSO_WM_UNIT_DIAGRAM_ISREFERUNIT" val="0"/>
  <p:tag name="KSO_WM_UNIT_TYPE" val="i"/>
  <p:tag name="KSO_WM_UNIT_INDEX" val="2"/>
  <p:tag name="KSO_WM_UNIT_ID" val="diagram20214755_1*i*2"/>
  <p:tag name="KSO_WM_TEMPLATE_CATEGORY" val="diagram"/>
  <p:tag name="KSO_WM_TEMPLATE_INDEX" val="20214755"/>
  <p:tag name="KSO_WM_UNIT_LAYERLEVEL" val="1"/>
  <p:tag name="KSO_WM_TAG_VERSION" val="1.0"/>
  <p:tag name="KSO_WM_BEAUTIFY_FLAG" val="#wm#"/>
  <p:tag name="KSO_WM_UNIT_DECORATE_INFO" val="{&quot;DecorateInfoH&quot;:{&quot;IsAbs&quot;:true},&quot;DecorateInfoW&quot;:{&quot;IsAbs&quot;:true},&quot;DecorateInfoX&quot;:{&quot;IsAbs&quot;:true,&quot;Pos&quot;:1},&quot;DecorateInfoY&quot;:{&quot;IsAbs&quot;:true,&quot;Pos&quot;:1},&quot;ReferentInfo&quot;:{&quot;Id&quot;:&quot;c0fc26feba444a5ebd1d16126aaf38e0&quot;,&quot;X&quot;:{&quot;Pos&quot;:1},&quot;Y&quot;:{&quot;Pos&quot;:1}},&quot;whChangeMode&quot;:0}"/>
  <p:tag name="KSO_WM_CHIP_GROUPID" val="5eea1bf9fe790412426d1932"/>
  <p:tag name="KSO_WM_CHIP_XID" val="5eea1bf9fe790412426d1933"/>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2"/>
  <p:tag name="KSO_WM_UNIT_TEXT_FILL_TYPE" val="1"/>
  <p:tag name="KSO_WM_UNIT_VALUE" val="435"/>
  <p:tag name="KSO_WM_TEMPLATE_ASSEMBLE_XID" val="5fd0a1d51fa9d42129dcc887"/>
  <p:tag name="KSO_WM_TEMPLATE_ASSEMBLE_GROUPID" val="5fd0a1d51fa9d42129dcc887"/>
</p:tagLst>
</file>

<file path=ppt/tags/tag291.xml><?xml version="1.0" encoding="utf-8"?>
<p:tagLst xmlns:p="http://schemas.openxmlformats.org/presentationml/2006/main">
  <p:tag name="KSO_WM_UNIT_BLOCK" val="0"/>
  <p:tag name="KSO_WM_UNIT_SM_LIMIT_TYPE" val="0"/>
  <p:tag name="KSO_WM_UNIT_DEC_AREA_ID" val="0e14d93a7b61426e8f91a56ae49d833f"/>
  <p:tag name="KSO_WM_UNIT_HIGHLIGHT" val="0"/>
  <p:tag name="KSO_WM_UNIT_COMPATIBLE" val="0"/>
  <p:tag name="KSO_WM_UNIT_DIAGRAM_ISNUMVISUAL" val="0"/>
  <p:tag name="KSO_WM_UNIT_DIAGRAM_ISREFERUNIT" val="0"/>
  <p:tag name="KSO_WM_UNIT_TYPE" val="i"/>
  <p:tag name="KSO_WM_UNIT_INDEX" val="3"/>
  <p:tag name="KSO_WM_UNIT_ID" val="diagram20214755_1*i*3"/>
  <p:tag name="KSO_WM_TEMPLATE_CATEGORY" val="diagram"/>
  <p:tag name="KSO_WM_TEMPLATE_INDEX" val="20214755"/>
  <p:tag name="KSO_WM_UNIT_LAYERLEVEL" val="1"/>
  <p:tag name="KSO_WM_TAG_VERSION" val="1.0"/>
  <p:tag name="KSO_WM_BEAUTIFY_FLAG" val="#wm#"/>
  <p:tag name="KSO_WM_UNIT_DECORATE_INFO" val="{&quot;DecorateInfoH&quot;:{&quot;IsAbs&quot;:true},&quot;DecorateInfoW&quot;:{&quot;IsAbs&quot;:true},&quot;DecorateInfoX&quot;:{&quot;IsAbs&quot;:true,&quot;Pos&quot;:0},&quot;DecorateInfoY&quot;:{&quot;IsAbs&quot;:true,&quot;Pos&quot;:2},&quot;ReferentInfo&quot;:{&quot;Id&quot;:&quot;502f16e7e3914a6cb801ecd23247e811&quot;,&quot;X&quot;:{&quot;Pos&quot;:0},&quot;Y&quot;:{&quot;Pos&quot;:2}},&quot;whChangeMode&quot;:0}"/>
  <p:tag name="KSO_WM_CHIP_GROUPID" val="5eea1bf9fe790412426d1932"/>
  <p:tag name="KSO_WM_CHIP_XID" val="5eea1bf9fe790412426d1933"/>
  <p:tag name="KSO_WM_UNIT_TEXT_FILL_FORE_SCHEMECOLOR_INDEX_BRIGHTNESS" val="0"/>
  <p:tag name="KSO_WM_UNIT_TEXT_FILL_FORE_SCHEMECOLOR_INDEX" val="2"/>
  <p:tag name="KSO_WM_UNIT_TEXT_FILL_TYPE" val="1"/>
  <p:tag name="KSO_WM_UNIT_VALUE" val="29"/>
  <p:tag name="KSO_WM_TEMPLATE_ASSEMBLE_XID" val="5fd0a1d51fa9d42129dcc887"/>
  <p:tag name="KSO_WM_TEMPLATE_ASSEMBLE_GROUPID" val="5fd0a1d51fa9d42129dcc887"/>
</p:tagLst>
</file>

<file path=ppt/tags/tag292.xml><?xml version="1.0" encoding="utf-8"?>
<p:tagLst xmlns:p="http://schemas.openxmlformats.org/presentationml/2006/main">
  <p:tag name="KSO_WM_UNIT_ISCONTENTSTITLE" val="0"/>
  <p:tag name="KSO_WM_UNIT_ISNUMDGMTITLE" val="0"/>
  <p:tag name="KSO_WM_UNIT_NOCLEAR" val="0"/>
  <p:tag name="KSO_WM_UNIT_VALUE" val="14"/>
  <p:tag name="KSO_WM_UNIT_HIGHLIGHT" val="0"/>
  <p:tag name="KSO_WM_UNIT_COMPATIBLE" val="0"/>
  <p:tag name="KSO_WM_UNIT_DIAGRAM_ISNUMVISUAL" val="0"/>
  <p:tag name="KSO_WM_UNIT_DIAGRAM_ISREFERUNIT" val="0"/>
  <p:tag name="KSO_WM_UNIT_TYPE" val="a"/>
  <p:tag name="KSO_WM_UNIT_INDEX" val="1"/>
  <p:tag name="KSO_WM_UNIT_ID" val="diagram20214755_1*a*1"/>
  <p:tag name="KSO_WM_TEMPLATE_CATEGORY" val="diagram"/>
  <p:tag name="KSO_WM_TEMPLATE_INDEX" val="20214755"/>
  <p:tag name="KSO_WM_UNIT_LAYERLEVEL" val="1"/>
  <p:tag name="KSO_WM_TAG_VERSION" val="1.0"/>
  <p:tag name="KSO_WM_BEAUTIFY_FLAG" val="#wm#"/>
  <p:tag name="KSO_WM_UNIT_PRESET_TEXT" val="添加标题"/>
  <p:tag name="KSO_WM_UNIT_DEFAULT_FONT" val="24;44;4"/>
  <p:tag name="KSO_WM_UNIT_BLOCK" val="0"/>
  <p:tag name="KSO_WM_UNIT_SHOW_EDIT_AREA_INDICATION" val="1"/>
  <p:tag name="KSO_WM_CHIP_GROUPID" val="5e7881253197e252a37019b5"/>
  <p:tag name="KSO_WM_CHIP_XID" val="5e7881253197e252a37019b6"/>
  <p:tag name="KSO_WM_UNIT_DEC_AREA_ID" val="9213276d00704405b20d229a467de5c3"/>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cm&quot;,&quot;fill_mode&quot;:&quot;full&quot;,&quot;sacle_strategy&quot;:&quot;smart&quot;}"/>
  <p:tag name="KSO_WM_ASSEMBLE_CHIP_INDEX" val="7a8614af5aba40faa016c098950a0263"/>
  <p:tag name="KSO_WM_UNIT_TEXT_FILL_FORE_SCHEMECOLOR_INDEX_BRIGHTNESS" val="0"/>
  <p:tag name="KSO_WM_UNIT_TEXT_FILL_FORE_SCHEMECOLOR_INDEX" val="13"/>
  <p:tag name="KSO_WM_UNIT_TEXT_FILL_TYPE" val="1"/>
  <p:tag name="KSO_WM_TEMPLATE_ASSEMBLE_XID" val="5fd0a1d51fa9d42129dcc887"/>
  <p:tag name="KSO_WM_TEMPLATE_ASSEMBLE_GROUPID" val="5fd0a1d51fa9d42129dcc887"/>
</p:tagLst>
</file>

<file path=ppt/tags/tag293.xml><?xml version="1.0" encoding="utf-8"?>
<p:tagLst xmlns:p="http://schemas.openxmlformats.org/presentationml/2006/main">
  <p:tag name="KSO_WM_UNIT_TEXT_SUBTYPE" val="a"/>
  <p:tag name="KSO_WM_UNIT_SUBTYPE" val="a"/>
  <p:tag name="KSO_WM_UNIT_PRESET_TEXT" val="单击此处添加正文，文字是您思想的提炼，为了演示发布的良好效果，请言简意赅的阐述您的观点。您的内容已经简明扼要，字字珠玑，但信息却千丝万缕、错综复杂，需要用更多的文字来表述；但请您尽可能提炼思想的精髓，否则容易造成观者的阅读压力，适得其反。正如我们都希望改变世界，希望给别人带去光明，但更多时候我们只需要播下一颗种子，自然有微风吹拂，雨露滋养。恰如其分的表达观点，往往事半功倍。"/>
  <p:tag name="KSO_WM_UNIT_NOCLEAR" val="0"/>
  <p:tag name="KSO_WM_UNIT_HIGHLIGHT" val="0"/>
  <p:tag name="KSO_WM_UNIT_COMPATIBLE" val="0"/>
  <p:tag name="KSO_WM_UNIT_DIAGRAM_ISNUMVISUAL" val="0"/>
  <p:tag name="KSO_WM_UNIT_DIAGRAM_ISREFERUNIT" val="0"/>
  <p:tag name="KSO_WM_UNIT_TYPE" val="f"/>
  <p:tag name="KSO_WM_UNIT_INDEX" val="1"/>
  <p:tag name="KSO_WM_UNIT_ID" val="diagram20214755_1*f*1"/>
  <p:tag name="KSO_WM_TEMPLATE_CATEGORY" val="diagram"/>
  <p:tag name="KSO_WM_TEMPLATE_INDEX" val="20214755"/>
  <p:tag name="KSO_WM_UNIT_LAYERLEVEL" val="1"/>
  <p:tag name="KSO_WM_TAG_VERSION" val="1.0"/>
  <p:tag name="KSO_WM_BEAUTIFY_FLAG" val="#wm#"/>
  <p:tag name="KSO_WM_UNIT_DEFAULT_FONT" val="14;20;2"/>
  <p:tag name="KSO_WM_UNIT_BLOCK" val="0"/>
  <p:tag name="KSO_WM_UNIT_VALUE" val="216"/>
  <p:tag name="KSO_WM_UNIT_SHOW_EDIT_AREA_INDICATION" val="1"/>
  <p:tag name="KSO_WM_CHIP_GROUPID" val="5e6b05596848fb12bee65ac8"/>
  <p:tag name="KSO_WM_CHIP_XID" val="5e6b05596848fb12bee65aca"/>
  <p:tag name="KSO_WM_UNIT_DEC_AREA_ID" val="c0fc26feba444a5ebd1d16126aaf38e0"/>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cm&quot;,&quot;fill_mode&quot;:&quot;full&quot;,&quot;sacle_strategy&quot;:&quot;smart&quot;}"/>
  <p:tag name="KSO_WM_ASSEMBLE_CHIP_INDEX" val="b5ef9b789e0140c18b33eb43962ddc10"/>
  <p:tag name="KSO_WM_UNIT_SUPPORT_UNIT_TYPE" val="[&quot;d&quot;,&quot;α&quot;,&quot;β&quot;,&quot;θ&quot;]"/>
  <p:tag name="KSO_WM_UNIT_TEXT_FILL_FORE_SCHEMECOLOR_INDEX_BRIGHTNESS" val="0.25"/>
  <p:tag name="KSO_WM_UNIT_TEXT_FILL_FORE_SCHEMECOLOR_INDEX" val="13"/>
  <p:tag name="KSO_WM_UNIT_TEXT_FILL_TYPE" val="1"/>
  <p:tag name="KSO_WM_TEMPLATE_ASSEMBLE_XID" val="5fd0a1d51fa9d42129dcc887"/>
  <p:tag name="KSO_WM_TEMPLATE_ASSEMBLE_GROUPID" val="5fd0a1d51fa9d42129dcc887"/>
</p:tagLst>
</file>

<file path=ppt/tags/tag294.xml><?xml version="1.0" encoding="utf-8"?>
<p:tagLst xmlns:p="http://schemas.openxmlformats.org/presentationml/2006/main">
  <p:tag name="KSO_WM_SLIDE_ID" val="diagram20214755_1"/>
  <p:tag name="KSO_WM_TEMPLATE_SUBCATEGORY" val="21"/>
  <p:tag name="KSO_WM_TEMPLATE_MASTER_TYPE" val="0"/>
  <p:tag name="KSO_WM_TEMPLATE_COLOR_TYPE" val="1"/>
  <p:tag name="KSO_WM_SLIDE_TYPE" val="text"/>
  <p:tag name="KSO_WM_SLIDE_SUBTYPE" val="pureTxt"/>
  <p:tag name="KSO_WM_SLIDE_ITEM_CNT" val="0"/>
  <p:tag name="KSO_WM_SLIDE_INDEX" val="1"/>
  <p:tag name="KSO_WM_SLIDE_SIZE" val="864*324"/>
  <p:tag name="KSO_WM_SLIDE_POSITION" val="48*108"/>
  <p:tag name="KSO_WM_TAG_VERSION" val="1.0"/>
  <p:tag name="KSO_WM_BEAUTIFY_FLAG" val="#wm#"/>
  <p:tag name="KSO_WM_TEMPLATE_CATEGORY" val="diagram"/>
  <p:tag name="KSO_WM_TEMPLATE_INDEX" val="20214755"/>
  <p:tag name="KSO_WM_SLIDE_LAYOUT" val="a_f"/>
  <p:tag name="KSO_WM_SLIDE_LAYOUT_CNT" val="1_1"/>
  <p:tag name="KSO_WM_SLIDE_LAYOUT_INFO" val="{&quot;backgroundInfo&quot;:[{&quot;bottom&quot;:0,&quot;bottomAbs&quot;:false,&quot;left&quot;:0,&quot;leftAbs&quot;:false,&quot;right&quot;:0,&quot;rightAbs&quot;:false,&quot;top&quot;:0,&quot;topAbs&quot;:false,&quot;type&quot;:&quot;frame&quot;}],&quot;direction&quot;:1,&quot;id&quot;:&quot;2020-12-09T18:07:18&quot;,&quot;maxSize&quot;:{&quot;size1&quot;:37.5},&quot;minSize&quot;:{&quot;size1&quot;:27.5},&quot;normalSize&quot;:{&quot;size1&quot;:33.125},&quot;subLayout&quot;:[{&quot;id&quot;:&quot;2020-12-09T18:07:18&quot;,&quot;margin&quot;:{&quot;bottom&quot;:5.9270000457763672,&quot;left&quot;:1.2697499990463257,&quot;right&quot;:0.31724998354911804,&quot;top&quot;:5.9270000457763672},&quot;type&quot;:0},{&quot;id&quot;:&quot;2020-12-09T18:07:18&quot;,&quot;margin&quot;:{&quot;bottom&quot;:3.3870000839233398,&quot;left&quot;:1.2697499990463257,&quot;right&quot;:1.9049999713897705,&quot;top&quot;:3.3870000839233398},&quot;type&quot;:0}],&quot;type&quot;:0}"/>
  <p:tag name="KSO_WM_SLIDE_CAN_ADD_NAVIGATION" val="1"/>
  <p:tag name="KSO_WM_SLIDE_BACKGROUND" val="[&quot;frame&quot;]"/>
  <p:tag name="KSO_WM_SLIDE_RATIO" val="1.777778"/>
  <p:tag name="KSO_WM_CHIP_INFOS" val="{&quot;layout_type&quot;:&quot;leftright&quot;,&quot;layout_feature&quot;:1,&quot;tags&quot;:{&quot;style&quot;:[&quot;商务&quot;,&quot;简约&quot;,&quot;文艺清新&quot;,&quot;中国风&quot;,&quot;卡通&quot;,&quot;欧美风&quot;,&quot;黑板风&quot;,&quot;渐变风&quot;,&quot;党政风&quot;]},&quot;slide_type&quot;:[&quot;text&quot;],&quot;aspect_ratio&quot;:&quot;16:9&quot;,&quot;diagram&quot;:{&quot;type&quot;:[],&quot;direction&quot;:0,&quot;isSupportDecBetweenItems&quot;:false}}"/>
  <p:tag name="KSO_WM_CHIP_XID" val="5eea1bf9fe790412426d1933"/>
  <p:tag name="KSO_WM_CHIP_FILLPROP" val="[[{&quot;fill_id&quot;:&quot;1225534b603643f5a414df89499311b9&quot;,&quot;fill_align&quot;:&quot;cm&quot;,&quot;text_align&quot;:&quot;lm&quot;,&quot;text_direction&quot;:&quot;horizontal&quot;,&quot;chip_types&quot;:[&quot;text&quot;,&quot;header&quot;]},{&quot;fill_id&quot;:&quot;a5cde0e7e9ca4a5fabf022e041870535&quot;,&quot;fill_align&quot;:&quot;cm&quot;,&quot;text_align&quot;:&quot;lm&quot;,&quot;text_direction&quot;:&quot;horizontal&quot;,&quot;chip_types&quot;:[&quot;pictext&quot;,&quot;text&quot;,&quot;picture&quot;,&quot;chart&quot;,&quot;table&quot;,&quot;video&quot;]}]]"/>
  <p:tag name="KSO_WM_CHIP_DECFILLPROP" val="[]"/>
  <p:tag name="KSO_WM_CHIP_GROUPID" val="5eea1bf9fe790412426d1932"/>
  <p:tag name="KSO_WM_SLIDE_BK_DARK_LIGHT" val=""/>
  <p:tag name="KSO_WM_SLIDE_BACKGROUND_TYPE" val="frame"/>
  <p:tag name="KSO_WM_SLIDE_SUPPORT_FEATURE_TYPE" val="0"/>
  <p:tag name="KSO_WM_TEMPLATE_ASSEMBLE_XID" val="5fd0a1d51fa9d42129dcc887"/>
  <p:tag name="KSO_WM_TEMPLATE_ASSEMBLE_GROUPID" val="5fd0a1d51fa9d42129dcc887"/>
</p:tagLst>
</file>

<file path=ppt/tags/tag29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chip20204527_5*i*1"/>
  <p:tag name="KSO_WM_TEMPLATE_CATEGORY" val="chip"/>
  <p:tag name="KSO_WM_TEMPLATE_INDEX" val="20204527"/>
  <p:tag name="KSO_WM_UNIT_LAYERLEVEL" val="1"/>
  <p:tag name="KSO_WM_TAG_VERSION" val="1.0"/>
  <p:tag name="KSO_WM_BEAUTIFY_FLAG" val="#wm#"/>
  <p:tag name="KSO_WM_CHIP_GROUPID" val="5f72eb5be9a9ac260a3f6cc5"/>
  <p:tag name="KSO_WM_CHIP_XID" val="5f72eb5be9a9ac260a3f6cca"/>
  <p:tag name="KSO_WM_UNIT_DEC_AREA_ID" val="06b8f80786574541a2629416374abe69"/>
  <p:tag name="KSO_WM_UNIT_DECORATE_INFO" val=""/>
  <p:tag name="KSO_WM_UNIT_SM_LIMIT_TYPE" val=""/>
  <p:tag name="KSO_WM_CHIP_FILLAREA_FILL_RULE" val="{&quot;fill_align&quot;:&quot;cm&quot;,&quot;fill_effect&quot;:[],&quot;fill_mode&quot;:&quot;full&quot;,&quot;sacle_strategy&quot;:&quot;stretch&quot;}"/>
  <p:tag name="KSO_WM_ASSEMBLE_CHIP_INDEX" val="ae854f6fd39840f484337b9a76f6a254"/>
  <p:tag name="KSO_WM_SLIDE_BACKGROUND_TYPE" val="leftRight"/>
  <p:tag name="KSO_WM_UNIT_FILL_FORE_SCHEMECOLOR_INDEX_BRIGHTNESS" val="0"/>
  <p:tag name="KSO_WM_UNIT_FILL_FORE_SCHEMECOLOR_INDEX" val="15"/>
  <p:tag name="KSO_WM_UNIT_FILL_TYPE" val="1"/>
  <p:tag name="KSO_WM_UNIT_TEXT_FILL_FORE_SCHEMECOLOR_INDEX_BRIGHTNESS" val="0"/>
  <p:tag name="KSO_WM_UNIT_TEXT_FILL_FORE_SCHEMECOLOR_INDEX" val="2"/>
  <p:tag name="KSO_WM_UNIT_TEXT_FILL_TYPE" val="1"/>
  <p:tag name="WM_BEAUTIFY_SHAPE_IDENTITY" val="{ffa972a4-b8fb-4053-aa5f-61006a9d7381}"/>
</p:tagLst>
</file>

<file path=ppt/tags/tag29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4527_3*i*1"/>
  <p:tag name="KSO_WM_TEMPLATE_CATEGORY" val="chip"/>
  <p:tag name="KSO_WM_TEMPLATE_INDEX" val="20204527"/>
  <p:tag name="KSO_WM_UNIT_LAYERLEVEL" val="1"/>
  <p:tag name="KSO_WM_TAG_VERSION" val="1.0"/>
  <p:tag name="KSO_WM_BEAUTIFY_FLAG" val="#wm#"/>
  <p:tag name="KSO_WM_CHIP_GROUPID" val="5f72eb5be9a9ac260a3f6cc5"/>
  <p:tag name="KSO_WM_CHIP_XID" val="5f72eb5be9a9ac260a3f6cc8"/>
  <p:tag name="KSO_WM_UNIT_DEC_AREA_ID" val="c110b71b80c947818fd2e0daaaff970a"/>
  <p:tag name="KSO_WM_UNIT_DECORATE_INFO" val=""/>
  <p:tag name="KSO_WM_UNIT_SM_LIMIT_TYPE" val=""/>
  <p:tag name="KSO_WM_CHIP_FILLAREA_FILL_RULE" val="{&quot;fill_align&quot;:&quot;cm&quot;,&quot;fill_effect&quot;:[],&quot;fill_mode&quot;:&quot;full&quot;,&quot;sacle_strategy&quot;:&quot;stretch&quot;}"/>
  <p:tag name="KSO_WM_ASSEMBLE_CHIP_INDEX" val="0eba81f1dd6247a1a4546e0df1f637ab"/>
  <p:tag name="KSO_WM_SLIDE_BACKGROUND_TYPE" val="leftRight"/>
  <p:tag name="WM_BEAUTIFY_SHAPE_IDENTITY" val="{8c393053-1ad0-40d8-84f8-ce24b091a099}"/>
</p:tagLst>
</file>

<file path=ppt/tags/tag29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4527_3*i*1"/>
  <p:tag name="KSO_WM_TEMPLATE_CATEGORY" val="chip"/>
  <p:tag name="KSO_WM_TEMPLATE_INDEX" val="20204527"/>
  <p:tag name="KSO_WM_UNIT_LAYERLEVEL" val="1"/>
  <p:tag name="KSO_WM_TAG_VERSION" val="1.0"/>
  <p:tag name="KSO_WM_BEAUTIFY_FLAG" val="#wm#"/>
  <p:tag name="KSO_WM_CHIP_GROUPID" val="5f72eb5be9a9ac260a3f6cc5"/>
  <p:tag name="KSO_WM_CHIP_XID" val="5f72eb5be9a9ac260a3f6cc8"/>
  <p:tag name="KSO_WM_UNIT_DEC_AREA_ID" val="8628597defcf463db0fe2ad5610407d1"/>
  <p:tag name="KSO_WM_UNIT_DECORATE_INFO" val=""/>
  <p:tag name="KSO_WM_UNIT_SM_LIMIT_TYPE" val=""/>
  <p:tag name="KSO_WM_CHIP_FILLAREA_FILL_RULE" val="{&quot;fill_align&quot;:&quot;cm&quot;,&quot;fill_effect&quot;:[],&quot;fill_mode&quot;:&quot;full&quot;,&quot;sacle_strategy&quot;:&quot;stretch&quot;}"/>
  <p:tag name="KSO_WM_ASSEMBLE_CHIP_INDEX" val="125fd22c6ec744459ca45f28369e2755"/>
  <p:tag name="KSO_WM_SLIDE_BACKGROUND_TYPE" val="leftRight"/>
  <p:tag name="WM_BEAUTIFY_SHAPE_IDENTITY" val="{fe3a57a8-02f1-45d6-b26c-762c30641b8f}"/>
</p:tagLst>
</file>

<file path=ppt/tags/tag29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diagram20216156_1*i*2"/>
  <p:tag name="KSO_WM_TEMPLATE_CATEGORY" val="diagram"/>
  <p:tag name="KSO_WM_TEMPLATE_INDEX" val="20216156"/>
  <p:tag name="KSO_WM_UNIT_LAYERLEVEL" val="1"/>
  <p:tag name="KSO_WM_TAG_VERSION" val="1.0"/>
  <p:tag name="KSO_WM_BEAUTIFY_FLAG" val="#wm#"/>
  <p:tag name="KSO_WM_UNIT_BLOCK" val="0"/>
  <p:tag name="KSO_WM_UNIT_SM_LIMIT_TYPE" val="2"/>
  <p:tag name="KSO_WM_UNIT_DEC_AREA_ID" val="cbe10b26c669448380ef2555bb6140b5"/>
  <p:tag name="KSO_WM_UNIT_DECORATE_INFO" val="{&quot;ReferentInfo&quot;:{&quot;Id&quot;:&quot;slide&quot;,&quot;X&quot;:{&quot;Pos&quot;:1},&quot;Y&quot;:{&quot;Pos&quot;:1}},&quot;DecorateInfoX&quot;:{&quot;Pos&quot;:1,&quot;IsAbs&quot;:false},&quot;DecorateInfoY&quot;:{&quot;Pos&quot;:1,&quot;IsAbs&quot;:false},&quot;DecorateInfoW&quot;:{&quot;IsAbs&quot;:false},&quot;DecorateInfoH&quot;:{&quot;IsAbs&quot;:false},&quot;whChangeMode&quot;:0}"/>
  <p:tag name="KSO_WM_CHIP_GROUPID" val="5fab54f0341d2fac3cfce989"/>
  <p:tag name="KSO_WM_CHIP_XID" val="5facaf2e998712faa657a53d"/>
  <p:tag name="KSO_WM_UNIT_LINE_FORE_SCHEMECOLOR_INDEX_BRIGHTNESS" val="0"/>
  <p:tag name="KSO_WM_UNIT_LINE_FORE_SCHEMECOLOR_INDEX" val="5"/>
  <p:tag name="KSO_WM_UNIT_LINE_FILL_TYPE" val="2"/>
  <p:tag name="KSO_WM_TEMPLATE_ASSEMBLE_XID" val="5fd2e01a6ba173179970b3bf"/>
  <p:tag name="KSO_WM_TEMPLATE_ASSEMBLE_GROUPID" val="5fd2e01a6ba173179970b3bf"/>
</p:tagLst>
</file>

<file path=ppt/tags/tag29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6156_1*a*1"/>
  <p:tag name="KSO_WM_TEMPLATE_CATEGORY" val="diagram"/>
  <p:tag name="KSO_WM_TEMPLATE_INDEX" val="20216156"/>
  <p:tag name="KSO_WM_UNIT_LAYERLEVEL" val="1"/>
  <p:tag name="KSO_WM_TAG_VERSION" val="1.0"/>
  <p:tag name="KSO_WM_BEAUTIFY_FLAG" val="#wm#"/>
  <p:tag name="KSO_WM_UNIT_ISCONTENTSTITLE" val="0"/>
  <p:tag name="KSO_WM_UNIT_ISNUMDGMTITLE" val="0"/>
  <p:tag name="KSO_WM_UNIT_NOCLEAR" val="0"/>
  <p:tag name="KSO_WM_UNIT_VALUE" val="12"/>
  <p:tag name="KSO_WM_UNIT_TYPE" val="a"/>
  <p:tag name="KSO_WM_UNIT_INDEX" val="1"/>
  <p:tag name="KSO_WM_UNIT_PRESET_TEXT" val="单击添加大标题"/>
  <p:tag name="KSO_WM_CHIP_GROUPID" val="5fb3a290bfe68cd3a08997ef"/>
  <p:tag name="KSO_WM_CHIP_XID" val="5fb3a290bfe68cd3a08997f0"/>
  <p:tag name="KSO_WM_UNIT_DEC_AREA_ID" val="70476394a8054a7c812f281101be3ba0"/>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t&quot;,&quot;fill_mode&quot;:&quot;adaptive&quot;,&quot;sacle_strategy&quot;:&quot;smart&quot;}"/>
  <p:tag name="KSO_WM_ASSEMBLE_CHIP_INDEX" val="b42d552f51ea45eea827682365179c39"/>
  <p:tag name="KSO_WM_UNIT_TEXT_FILL_FORE_SCHEMECOLOR_INDEX_BRIGHTNESS" val="0.15"/>
  <p:tag name="KSO_WM_UNIT_TEXT_FILL_FORE_SCHEMECOLOR_INDEX" val="13"/>
  <p:tag name="KSO_WM_UNIT_TEXT_FILL_TYPE" val="1"/>
  <p:tag name="KSO_WM_TEMPLATE_ASSEMBLE_XID" val="5fd2e01a6ba173179970b3bf"/>
  <p:tag name="KSO_WM_TEMPLATE_ASSEMBLE_GROUPID" val="5fd2e01a6ba173179970b3bf"/>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00.xml><?xml version="1.0" encoding="utf-8"?>
<p:tagLst xmlns:p="http://schemas.openxmlformats.org/presentationml/2006/main">
  <p:tag name="KSO_WM_UNIT_TEXT_SUBTYPE" val="a"/>
  <p:tag name="KSO_WM_UNIT_SUBTYPE" val="a"/>
  <p:tag name="KSO_WM_UNIT_PRESET_TEXT" val="单击此处添加正文，文字是您思想的提炼，为了演示发布的良好效果，请言简意赅的阐述您的观点。您的内容已经简明扼要，字字珠玑，但信息却千丝万缕、错综复杂，需要用更多的文字来表述；但请您尽可能提炼思想的精髓，否则容易造成观者的阅读压力，适得其反。正如我们都希望改变世界，希望给别人带去光明，但更多时候我们只需要播下一颗种子，自然有微风吹拂，雨露滋养。恰如其分的表达观点，往往事半功倍。"/>
  <p:tag name="KSO_WM_UNIT_NOCLEAR" val="0"/>
  <p:tag name="KSO_WM_UNIT_HIGHLIGHT" val="0"/>
  <p:tag name="KSO_WM_UNIT_COMPATIBLE" val="0"/>
  <p:tag name="KSO_WM_UNIT_DIAGRAM_ISNUMVISUAL" val="0"/>
  <p:tag name="KSO_WM_UNIT_DIAGRAM_ISREFERUNIT" val="0"/>
  <p:tag name="KSO_WM_UNIT_TYPE" val="f"/>
  <p:tag name="KSO_WM_UNIT_INDEX" val="1"/>
  <p:tag name="KSO_WM_UNIT_ID" val="diagram20216156_1*f*1"/>
  <p:tag name="KSO_WM_TEMPLATE_CATEGORY" val="diagram"/>
  <p:tag name="KSO_WM_TEMPLATE_INDEX" val="20216156"/>
  <p:tag name="KSO_WM_UNIT_LAYERLEVEL" val="1"/>
  <p:tag name="KSO_WM_TAG_VERSION" val="1.0"/>
  <p:tag name="KSO_WM_BEAUTIFY_FLAG" val="#wm#"/>
  <p:tag name="KSO_WM_UNIT_DEFAULT_FONT" val="14;20;2"/>
  <p:tag name="KSO_WM_UNIT_BLOCK" val="0"/>
  <p:tag name="KSO_WM_UNIT_VALUE" val="216"/>
  <p:tag name="KSO_WM_UNIT_SHOW_EDIT_AREA_INDICATION" val="1"/>
  <p:tag name="KSO_WM_CHIP_GROUPID" val="5e6b05596848fb12bee65ac8"/>
  <p:tag name="KSO_WM_CHIP_XID" val="5e6b05596848fb12bee65aca"/>
  <p:tag name="KSO_WM_UNIT_DEC_AREA_ID" val="43b68973a2394febb1eba1c718696588"/>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cm&quot;,&quot;fill_mode&quot;:&quot;full&quot;,&quot;sacle_strategy&quot;:&quot;smart&quot;}"/>
  <p:tag name="KSO_WM_ASSEMBLE_CHIP_INDEX" val="1674f2ee33da4beba49b4739ef791584"/>
  <p:tag name="KSO_WM_UNIT_SUPPORT_UNIT_TYPE" val="[&quot;l&quot;,&quot;m&quot;,&quot;n&quot;,&quot;o&quot;,&quot;p&quot;,&quot;q&quot;,&quot;r&quot;,&quot;δ&quot;,&quot;ε&quot;,&quot;ζ&quot;,&quot;η&quot;,&quot;d&quot;,&quot;α&quot;,&quot;β&quot;,&quot;θ&quot;]"/>
  <p:tag name="KSO_WM_UNIT_TEXT_FILL_FORE_SCHEMECOLOR_INDEX_BRIGHTNESS" val="0.25"/>
  <p:tag name="KSO_WM_UNIT_TEXT_FILL_FORE_SCHEMECOLOR_INDEX" val="13"/>
  <p:tag name="KSO_WM_UNIT_TEXT_FILL_TYPE" val="1"/>
  <p:tag name="KSO_WM_TEMPLATE_ASSEMBLE_XID" val="5fd2e01a6ba173179970b3bf"/>
  <p:tag name="KSO_WM_TEMPLATE_ASSEMBLE_GROUPID" val="5fd2e01a6ba173179970b3bf"/>
</p:tagLst>
</file>

<file path=ppt/tags/tag301.xml><?xml version="1.0" encoding="utf-8"?>
<p:tagLst xmlns:p="http://schemas.openxmlformats.org/presentationml/2006/main">
  <p:tag name="KSO_WM_BEAUTIFY_FLAG" val="#wm#"/>
  <p:tag name="KSO_WM_TEMPLATE_CATEGORY" val="diagram"/>
  <p:tag name="KSO_WM_TEMPLATE_INDEX" val="20216156"/>
  <p:tag name="KSO_WM_CHIP_INFOS" val="{&quot;type&quot;:0,&quot;layout_type&quot;:&quot;leftright&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SLIDE_LAYOUT_INFO" val="{&quot;direction&quot;:1,&quot;id&quot;:&quot;2020-12-11T10:57:35&quot;,&quot;maxSize&quot;:{&quot;size1&quot;:33.799999999999997},&quot;minSize&quot;:{&quot;size1&quot;:33.799999999999997},&quot;normalSize&quot;:{&quot;size1&quot;:33.799999999999997},&quot;subLayout&quot;:[{&quot;backgroundInfo&quot;:[{&quot;bottom&quot;:0,&quot;bottomAbs&quot;:false,&quot;left&quot;:0,&quot;leftAbs&quot;:false,&quot;right&quot;:0,&quot;rightAbs&quot;:false,&quot;top&quot;:0,&quot;topAbs&quot;:false,&quot;type&quot;:&quot;leftRight&quot;}],&quot;id&quot;:&quot;2020-12-11T10:57:35&quot;,&quot;margin&quot;:{&quot;bottom&quot;:1.7109999656677246,&quot;left&quot;:1.2697499990463257,&quot;right&quot;:1.2899999618530273,&quot;top&quot;:1.6929999589920044},&quot;type&quot;:0},{&quot;id&quot;:&quot;2020-12-11T10:57:35&quot;,&quot;margin&quot;:{&quot;bottom&quot;:1.6940000057220459,&quot;left&quot;:1.2817500829696655,&quot;right&quot;:1.2907500267028809,&quot;top&quot;:1.6940000057220459},&quot;type&quot;:0}],&quot;type&quot;:0}"/>
  <p:tag name="KSO_WM_SLIDE_BACKGROUND" val="[&quot;leftRight&quot;]"/>
  <p:tag name="KSO_WM_SLIDE_RATIO" val="1.777778"/>
  <p:tag name="KSO_WM_SLIDE_CAN_ADD_NAVIGATION" val="1"/>
  <p:tag name="KSO_WM_SLIDE_ID" val="diagram20216156_1"/>
  <p:tag name="KSO_WM_TEMPLATE_SUBCATEGORY" val="21"/>
  <p:tag name="KSO_WM_TEMPLATE_MASTER_TYPE" val="0"/>
  <p:tag name="KSO_WM_TEMPLATE_COLOR_TYPE" val="1"/>
  <p:tag name="KSO_WM_SLIDE_TYPE" val="text"/>
  <p:tag name="KSO_WM_SLIDE_SUBTYPE" val="pureTxt"/>
  <p:tag name="KSO_WM_SLIDE_ITEM_CNT" val="0"/>
  <p:tag name="KSO_WM_SLIDE_INDEX" val="1"/>
  <p:tag name="KSO_WM_SLIDE_SIZE" val="887*540"/>
  <p:tag name="KSO_WM_SLIDE_POSITION" val="0*0"/>
  <p:tag name="KSO_WM_TAG_VERSION" val="1.0"/>
  <p:tag name="KSO_WM_SLIDE_LAYOUT" val="a_f"/>
  <p:tag name="KSO_WM_SLIDE_LAYOUT_CNT" val="1_1"/>
  <p:tag name="KSO_WM_CHIP_FILLPROP" val="[[{&quot;text_align&quot;:&quot;lt&quot;,&quot;text_direction&quot;:&quot;horizontal&quot;,&quot;support_big_font&quot;:false,&quot;picture_toward&quot;:0,&quot;picture_dockside&quot;:[],&quot;fill_id&quot;:&quot;a437010b62d44816bad6476e00523df5&quot;,&quot;fill_align&quot;:&quot;lt&quot;,&quot;chip_types&quot;:[&quot;text&quot;,&quot;header&quot;]},{&quot;text_align&quot;:&quot;lm&quot;,&quot;text_direction&quot;:&quot;horizontal&quot;,&quot;support_features&quot;:[&quot;collage&quot;],&quot;support_big_font&quot;:false,&quot;picture_toward&quot;:0,&quot;picture_dockside&quot;:[],&quot;fill_id&quot;:&quot;85f99bb7ef944d40aee755d1d8fef78b&quot;,&quot;fill_align&quot;:&quot;cm&quot;,&quot;chip_types&quot;:[&quot;diagram&quot;,&quot;pictext&quot;,&quot;text&quot;,&quot;picture&quot;,&quot;chart&quot;,&quot;table&quot;,&quot;video&quot;]}]]"/>
  <p:tag name="KSO_WM_CHIP_GROUPID" val="5fab54f0341d2fac3cfce989"/>
  <p:tag name="KSO_WM_CHIP_XID" val="5facaf2e998712faa657a53d"/>
  <p:tag name="FIXED_XID_TMP" val="5fab54f0341d2fac3cfce989"/>
  <p:tag name="KSO_WM_CHIP_DECFILLPROP" val="[]"/>
  <p:tag name="KSO_WM_SLIDE_BK_DARK_LIGHT" val=""/>
  <p:tag name="KSO_WM_SLIDE_BACKGROUND_TYPE" val="leftRight"/>
  <p:tag name="KSO_WM_SLIDE_SUPPORT_FEATURE_TYPE" val="0"/>
  <p:tag name="KSO_WM_TEMPLATE_ASSEMBLE_XID" val="5fd2e01a6ba173179970b3bf"/>
  <p:tag name="KSO_WM_TEMPLATE_ASSEMBLE_GROUPID" val="5fd2e01a6ba173179970b3bf"/>
</p:tagLst>
</file>

<file path=ppt/tags/tag30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chip20204527_5*i*1"/>
  <p:tag name="KSO_WM_TEMPLATE_CATEGORY" val="chip"/>
  <p:tag name="KSO_WM_TEMPLATE_INDEX" val="20204527"/>
  <p:tag name="KSO_WM_UNIT_LAYERLEVEL" val="1"/>
  <p:tag name="KSO_WM_TAG_VERSION" val="1.0"/>
  <p:tag name="KSO_WM_BEAUTIFY_FLAG" val="#wm#"/>
  <p:tag name="KSO_WM_CHIP_GROUPID" val="5f72eb5be9a9ac260a3f6cc5"/>
  <p:tag name="KSO_WM_CHIP_XID" val="5f72eb5be9a9ac260a3f6cca"/>
  <p:tag name="KSO_WM_UNIT_DEC_AREA_ID" val="06b8f80786574541a2629416374abe69"/>
  <p:tag name="KSO_WM_UNIT_DECORATE_INFO" val=""/>
  <p:tag name="KSO_WM_UNIT_SM_LIMIT_TYPE" val=""/>
  <p:tag name="KSO_WM_CHIP_FILLAREA_FILL_RULE" val="{&quot;fill_align&quot;:&quot;cm&quot;,&quot;fill_effect&quot;:[],&quot;fill_mode&quot;:&quot;full&quot;,&quot;sacle_strategy&quot;:&quot;stretch&quot;}"/>
  <p:tag name="KSO_WM_ASSEMBLE_CHIP_INDEX" val="ae854f6fd39840f484337b9a76f6a254"/>
  <p:tag name="KSO_WM_SLIDE_BACKGROUND_TYPE" val="leftRight"/>
  <p:tag name="KSO_WM_UNIT_FILL_FORE_SCHEMECOLOR_INDEX_BRIGHTNESS" val="0"/>
  <p:tag name="KSO_WM_UNIT_FILL_FORE_SCHEMECOLOR_INDEX" val="15"/>
  <p:tag name="KSO_WM_UNIT_FILL_TYPE" val="1"/>
  <p:tag name="KSO_WM_UNIT_TEXT_FILL_FORE_SCHEMECOLOR_INDEX_BRIGHTNESS" val="0"/>
  <p:tag name="KSO_WM_UNIT_TEXT_FILL_FORE_SCHEMECOLOR_INDEX" val="2"/>
  <p:tag name="KSO_WM_UNIT_TEXT_FILL_TYPE" val="1"/>
  <p:tag name="WM_BEAUTIFY_SHAPE_IDENTITY" val="{497ba1a9-32e1-4e0b-9241-ec0ca9ed86bd}"/>
</p:tagLst>
</file>

<file path=ppt/tags/tag30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4527_3*i*1"/>
  <p:tag name="KSO_WM_TEMPLATE_CATEGORY" val="chip"/>
  <p:tag name="KSO_WM_TEMPLATE_INDEX" val="20204527"/>
  <p:tag name="KSO_WM_UNIT_LAYERLEVEL" val="1"/>
  <p:tag name="KSO_WM_TAG_VERSION" val="1.0"/>
  <p:tag name="KSO_WM_BEAUTIFY_FLAG" val="#wm#"/>
  <p:tag name="KSO_WM_CHIP_GROUPID" val="5f72eb5be9a9ac260a3f6cc5"/>
  <p:tag name="KSO_WM_CHIP_XID" val="5f72eb5be9a9ac260a3f6cc8"/>
  <p:tag name="KSO_WM_UNIT_DEC_AREA_ID" val="c110b71b80c947818fd2e0daaaff970a"/>
  <p:tag name="KSO_WM_UNIT_DECORATE_INFO" val=""/>
  <p:tag name="KSO_WM_UNIT_SM_LIMIT_TYPE" val=""/>
  <p:tag name="KSO_WM_CHIP_FILLAREA_FILL_RULE" val="{&quot;fill_align&quot;:&quot;cm&quot;,&quot;fill_effect&quot;:[],&quot;fill_mode&quot;:&quot;full&quot;,&quot;sacle_strategy&quot;:&quot;stretch&quot;}"/>
  <p:tag name="KSO_WM_ASSEMBLE_CHIP_INDEX" val="0eba81f1dd6247a1a4546e0df1f637ab"/>
  <p:tag name="KSO_WM_SLIDE_BACKGROUND_TYPE" val="leftRight"/>
  <p:tag name="WM_BEAUTIFY_SHAPE_IDENTITY" val="{0a2ddfd7-132d-4e3e-b8af-4154a7e0ff4d}"/>
</p:tagLst>
</file>

<file path=ppt/tags/tag30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4527_3*i*1"/>
  <p:tag name="KSO_WM_TEMPLATE_CATEGORY" val="chip"/>
  <p:tag name="KSO_WM_TEMPLATE_INDEX" val="20204527"/>
  <p:tag name="KSO_WM_UNIT_LAYERLEVEL" val="1"/>
  <p:tag name="KSO_WM_TAG_VERSION" val="1.0"/>
  <p:tag name="KSO_WM_BEAUTIFY_FLAG" val="#wm#"/>
  <p:tag name="KSO_WM_CHIP_GROUPID" val="5f72eb5be9a9ac260a3f6cc5"/>
  <p:tag name="KSO_WM_CHIP_XID" val="5f72eb5be9a9ac260a3f6cc8"/>
  <p:tag name="KSO_WM_UNIT_DEC_AREA_ID" val="8628597defcf463db0fe2ad5610407d1"/>
  <p:tag name="KSO_WM_UNIT_DECORATE_INFO" val=""/>
  <p:tag name="KSO_WM_UNIT_SM_LIMIT_TYPE" val=""/>
  <p:tag name="KSO_WM_CHIP_FILLAREA_FILL_RULE" val="{&quot;fill_align&quot;:&quot;cm&quot;,&quot;fill_effect&quot;:[],&quot;fill_mode&quot;:&quot;full&quot;,&quot;sacle_strategy&quot;:&quot;stretch&quot;}"/>
  <p:tag name="KSO_WM_ASSEMBLE_CHIP_INDEX" val="125fd22c6ec744459ca45f28369e2755"/>
  <p:tag name="KSO_WM_SLIDE_BACKGROUND_TYPE" val="leftRight"/>
  <p:tag name="WM_BEAUTIFY_SHAPE_IDENTITY" val="{df112039-21b8-4cc4-b4cb-8bedf1f45db9}"/>
</p:tagLst>
</file>

<file path=ppt/tags/tag30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1476_1*i*2"/>
  <p:tag name="KSO_WM_TEMPLATE_CATEGORY" val="diagram"/>
  <p:tag name="KSO_WM_TEMPLATE_INDEX" val="20211476"/>
  <p:tag name="KSO_WM_UNIT_LAYERLEVEL" val="1"/>
  <p:tag name="KSO_WM_TAG_VERSION" val="1.0"/>
  <p:tag name="KSO_WM_BEAUTIFY_FLAG" val="#wm#"/>
  <p:tag name="KSO_WM_UNIT_TYPE" val="i"/>
  <p:tag name="KSO_WM_UNIT_INDEX" val="2"/>
  <p:tag name="KSO_WM_UNIT_BLOCK" val="0"/>
  <p:tag name="KSO_WM_UNIT_SM_LIMIT_TYPE" val="2"/>
  <p:tag name="KSO_WM_UNIT_DEC_AREA_ID" val="e24cf69af5c44dfb80597a9df8af8ddb"/>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1}"/>
  <p:tag name="KSO_WM_CHIP_GROUPID" val="5f6c937b7b7ee298d401b012"/>
  <p:tag name="KSO_WM_CHIP_XID" val="5f6c937b7b7ee298d401b013"/>
  <p:tag name="KSO_WM_UNIT_LINE_FORE_SCHEMECOLOR_INDEX_BRIGHTNESS" val="0"/>
  <p:tag name="KSO_WM_UNIT_LINE_FORE_SCHEMECOLOR_INDEX" val="16"/>
  <p:tag name="KSO_WM_UNIT_LINE_FILL_TYPE" val="2"/>
  <p:tag name="KSO_WM_TEMPLATE_ASSEMBLE_XID" val="5fd0c5871fa9d42129dd6ff8"/>
  <p:tag name="KSO_WM_TEMPLATE_ASSEMBLE_GROUPID" val="5fd0c5871fa9d42129dd6ff8"/>
</p:tagLst>
</file>

<file path=ppt/tags/tag30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1476_1*i*3"/>
  <p:tag name="KSO_WM_TEMPLATE_CATEGORY" val="diagram"/>
  <p:tag name="KSO_WM_TEMPLATE_INDEX" val="20211476"/>
  <p:tag name="KSO_WM_UNIT_LAYERLEVEL" val="1"/>
  <p:tag name="KSO_WM_TAG_VERSION" val="1.0"/>
  <p:tag name="KSO_WM_BEAUTIFY_FLAG" val="#wm#"/>
  <p:tag name="KSO_WM_UNIT_TYPE" val="i"/>
  <p:tag name="KSO_WM_UNIT_INDEX" val="3"/>
  <p:tag name="KSO_WM_UNIT_BLOCK" val="0"/>
  <p:tag name="KSO_WM_UNIT_SM_LIMIT_TYPE" val="2"/>
  <p:tag name="KSO_WM_UNIT_DEC_AREA_ID" val="95a8901f6987490aae7593183023a668"/>
  <p:tag name="KSO_WM_UNIT_DECORATE_INFO" val="{&quot;ReferentInfo&quot;:{&quot;Id&quot;:&quot;slide&quot;,&quot;X&quot;:{&quot;Pos&quot;:0},&quot;Y&quot;:{&quot;Pos&quot;:2}},&quot;DecorateInfoX&quot;:{&quot;Pos&quot;:0,&quot;IsAbs&quot;:false},&quot;DecorateInfoY&quot;:{&quot;Pos&quot;:2,&quot;IsAbs&quot;:false},&quot;DecorateInfoW&quot;:{&quot;IsAbs&quot;:false},&quot;DecorateInfoH&quot;:{&quot;IsAbs&quot;:false},&quot;whChangeMode&quot;:1}"/>
  <p:tag name="KSO_WM_CHIP_GROUPID" val="5f6c937b7b7ee298d401b012"/>
  <p:tag name="KSO_WM_CHIP_XID" val="5f6c937b7b7ee298d401b013"/>
  <p:tag name="KSO_WM_UNIT_LINE_FORE_SCHEMECOLOR_INDEX_BRIGHTNESS" val="0"/>
  <p:tag name="KSO_WM_UNIT_LINE_FORE_SCHEMECOLOR_INDEX" val="16"/>
  <p:tag name="KSO_WM_UNIT_LINE_FILL_TYPE" val="2"/>
  <p:tag name="KSO_WM_TEMPLATE_ASSEMBLE_XID" val="5fd0c5871fa9d42129dd6ff8"/>
  <p:tag name="KSO_WM_TEMPLATE_ASSEMBLE_GROUPID" val="5fd0c5871fa9d42129dd6ff8"/>
</p:tagLst>
</file>

<file path=ppt/tags/tag30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1476_1*i*4"/>
  <p:tag name="KSO_WM_TEMPLATE_CATEGORY" val="diagram"/>
  <p:tag name="KSO_WM_TEMPLATE_INDEX" val="20211476"/>
  <p:tag name="KSO_WM_UNIT_LAYERLEVEL" val="1"/>
  <p:tag name="KSO_WM_TAG_VERSION" val="1.0"/>
  <p:tag name="KSO_WM_BEAUTIFY_FLAG" val="#wm#"/>
  <p:tag name="KSO_WM_UNIT_TYPE" val="i"/>
  <p:tag name="KSO_WM_UNIT_INDEX" val="4"/>
  <p:tag name="KSO_WM_UNIT_BLOCK" val="0"/>
  <p:tag name="KSO_WM_UNIT_SM_LIMIT_TYPE" val="2"/>
  <p:tag name="KSO_WM_UNIT_DEC_AREA_ID" val="2244a0f1b14b4a268f8a2990b42fe12d"/>
  <p:tag name="KSO_WM_UNIT_DECORATE_INFO" val="{&quot;ReferentInfo&quot;:{&quot;Id&quot;:&quot;slide&quot;,&quot;X&quot;:{&quot;Pos&quot;:2},&quot;Y&quot;:{&quot;Pos&quot;:0}},&quot;DecorateInfoX&quot;:{&quot;Pos&quot;:2,&quot;IsAbs&quot;:false},&quot;DecorateInfoY&quot;:{&quot;Pos&quot;:0,&quot;IsAbs&quot;:false},&quot;DecorateInfoW&quot;:{&quot;IsAbs&quot;:false},&quot;DecorateInfoH&quot;:{&quot;IsAbs&quot;:false},&quot;whChangeMode&quot;:1}"/>
  <p:tag name="KSO_WM_CHIP_GROUPID" val="5f6c937b7b7ee298d401b012"/>
  <p:tag name="KSO_WM_CHIP_XID" val="5f6c937b7b7ee298d401b013"/>
  <p:tag name="KSO_WM_UNIT_LINE_FORE_SCHEMECOLOR_INDEX_BRIGHTNESS" val="0"/>
  <p:tag name="KSO_WM_UNIT_LINE_FORE_SCHEMECOLOR_INDEX" val="15"/>
  <p:tag name="KSO_WM_UNIT_LINE_FILL_TYPE" val="2"/>
  <p:tag name="KSO_WM_TEMPLATE_ASSEMBLE_XID" val="5fd0c5871fa9d42129dd6ff8"/>
  <p:tag name="KSO_WM_TEMPLATE_ASSEMBLE_GROUPID" val="5fd0c5871fa9d42129dd6ff8"/>
</p:tagLst>
</file>

<file path=ppt/tags/tag30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1476_1*i*5"/>
  <p:tag name="KSO_WM_TEMPLATE_CATEGORY" val="diagram"/>
  <p:tag name="KSO_WM_TEMPLATE_INDEX" val="20211476"/>
  <p:tag name="KSO_WM_UNIT_LAYERLEVEL" val="1"/>
  <p:tag name="KSO_WM_TAG_VERSION" val="1.0"/>
  <p:tag name="KSO_WM_BEAUTIFY_FLAG" val="#wm#"/>
  <p:tag name="KSO_WM_UNIT_TYPE" val="i"/>
  <p:tag name="KSO_WM_UNIT_INDEX" val="5"/>
  <p:tag name="KSO_WM_UNIT_BLOCK" val="0"/>
  <p:tag name="KSO_WM_UNIT_SM_LIMIT_TYPE" val="2"/>
  <p:tag name="KSO_WM_UNIT_DEC_AREA_ID" val="3e56843929ba4590b1dd56db50fbcb5f"/>
  <p:tag name="KSO_WM_UNIT_DECORATE_INFO" val="{&quot;ReferentInfo&quot;:{&quot;Id&quot;:&quot;slide&quot;,&quot;X&quot;:{&quot;Pos&quot;:2},&quot;Y&quot;:{&quot;Pos&quot;:0}},&quot;DecorateInfoX&quot;:{&quot;Pos&quot;:2,&quot;IsAbs&quot;:false},&quot;DecorateInfoY&quot;:{&quot;Pos&quot;:0,&quot;IsAbs&quot;:false},&quot;DecorateInfoW&quot;:{&quot;IsAbs&quot;:false},&quot;DecorateInfoH&quot;:{&quot;IsAbs&quot;:false},&quot;whChangeMode&quot;:1}"/>
  <p:tag name="KSO_WM_CHIP_GROUPID" val="5f6c937b7b7ee298d401b012"/>
  <p:tag name="KSO_WM_CHIP_XID" val="5f6c937b7b7ee298d401b013"/>
  <p:tag name="KSO_WM_UNIT_LINE_FORE_SCHEMECOLOR_INDEX_BRIGHTNESS" val="0"/>
  <p:tag name="KSO_WM_UNIT_LINE_FORE_SCHEMECOLOR_INDEX" val="15"/>
  <p:tag name="KSO_WM_UNIT_LINE_FILL_TYPE" val="2"/>
  <p:tag name="KSO_WM_TEMPLATE_ASSEMBLE_XID" val="5fd0c5871fa9d42129dd6ff8"/>
  <p:tag name="KSO_WM_TEMPLATE_ASSEMBLE_GROUPID" val="5fd0c5871fa9d42129dd6ff8"/>
</p:tagLst>
</file>

<file path=ppt/tags/tag309.xml><?xml version="1.0" encoding="utf-8"?>
<p:tagLst xmlns:p="http://schemas.openxmlformats.org/presentationml/2006/main">
  <p:tag name="KSO_WM_UNIT_ISCONTENTSTITLE" val="0"/>
  <p:tag name="KSO_WM_UNIT_ISNUMDGMTITLE" val="0"/>
  <p:tag name="KSO_WM_UNIT_NOCLEAR" val="0"/>
  <p:tag name="KSO_WM_UNIT_VALUE" val="18"/>
  <p:tag name="KSO_WM_UNIT_HIGHLIGHT" val="0"/>
  <p:tag name="KSO_WM_UNIT_COMPATIBLE" val="0"/>
  <p:tag name="KSO_WM_UNIT_DIAGRAM_ISNUMVISUAL" val="0"/>
  <p:tag name="KSO_WM_UNIT_DIAGRAM_ISREFERUNIT" val="0"/>
  <p:tag name="KSO_WM_UNIT_TYPE" val="a"/>
  <p:tag name="KSO_WM_UNIT_INDEX" val="1"/>
  <p:tag name="KSO_WM_UNIT_ID" val="diagram20211476_1*a*1"/>
  <p:tag name="KSO_WM_TEMPLATE_CATEGORY" val="diagram"/>
  <p:tag name="KSO_WM_TEMPLATE_INDEX" val="20211476"/>
  <p:tag name="KSO_WM_UNIT_LAYERLEVEL" val="1"/>
  <p:tag name="KSO_WM_TAG_VERSION" val="1.0"/>
  <p:tag name="KSO_WM_BEAUTIFY_FLAG" val="#wm#"/>
  <p:tag name="KSO_WM_UNIT_PRESET_TEXT" val="单击添加大标题"/>
  <p:tag name="KSO_WM_UNIT_DEFAULT_FONT" val="24;44;4"/>
  <p:tag name="KSO_WM_UNIT_BLOCK" val="0"/>
  <p:tag name="KSO_WM_UNIT_SHOW_EDIT_AREA_INDICATION" val="1"/>
  <p:tag name="KSO_WM_CHIP_GROUPID" val="5e7881253197e252a37019b5"/>
  <p:tag name="KSO_WM_CHIP_XID" val="5e7881253197e252a37019b6"/>
  <p:tag name="KSO_WM_UNIT_DEC_AREA_ID" val="96a2e47017ca4b62877fd4de063ba485"/>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cm&quot;,&quot;fill_mode&quot;:&quot;full&quot;,&quot;sacle_strategy&quot;:&quot;smart&quot;}"/>
  <p:tag name="KSO_WM_ASSEMBLE_CHIP_INDEX" val="5f794d29ac134e7c8e0dbfcb1f7cf880"/>
  <p:tag name="KSO_WM_UNIT_TEXT_FILL_FORE_SCHEMECOLOR_INDEX_BRIGHTNESS" val="0"/>
  <p:tag name="KSO_WM_UNIT_TEXT_FILL_FORE_SCHEMECOLOR_INDEX" val="13"/>
  <p:tag name="KSO_WM_UNIT_TEXT_FILL_TYPE" val="1"/>
  <p:tag name="KSO_WM_TEMPLATE_ASSEMBLE_XID" val="5fd0c5871fa9d42129dd6ff8"/>
  <p:tag name="KSO_WM_TEMPLATE_ASSEMBLE_GROUPID" val="5fd0c5871fa9d42129dd6ff8"/>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10.xml><?xml version="1.0" encoding="utf-8"?>
<p:tagLst xmlns:p="http://schemas.openxmlformats.org/presentationml/2006/main">
  <p:tag name="KSO_WM_UNIT_TEXT_SUBTYPE" val="a"/>
  <p:tag name="KSO_WM_UNIT_SUBTYPE" val="a"/>
  <p:tag name="KSO_WM_UNIT_PRESET_TEXT" val="单击此处添加正文，文字是您思想的提炼，为了演示发布的良好效果，请言简意赅的阐述您的观点。您的内容已经简明扼要，字字珠玑，但信息却千丝万缕、错综复杂，需要用更多的文字来表述；但请您尽可能提炼思想的精髓，否则容易造成观者的阅读压力，适得其反。正如我们都希望改变世界，希望给别人带去光明，但更多时候我们只需要播下一颗种子，自然有微风吹拂，雨露滋养。恰如其分的表达观点，往往事半功倍。当您的内容到达这个限度时，或许已经不纯粹作用于演示，极大可能运用于阅读领域；无论是传播观点、知识分享还是汇报工作，内容的详尽固然重要。"/>
  <p:tag name="KSO_WM_UNIT_NOCLEAR" val="0"/>
  <p:tag name="KSO_WM_UNIT_HIGHLIGHT" val="0"/>
  <p:tag name="KSO_WM_UNIT_COMPATIBLE" val="0"/>
  <p:tag name="KSO_WM_UNIT_DIAGRAM_ISNUMVISUAL" val="0"/>
  <p:tag name="KSO_WM_UNIT_DIAGRAM_ISREFERUNIT" val="0"/>
  <p:tag name="KSO_WM_UNIT_TYPE" val="f"/>
  <p:tag name="KSO_WM_UNIT_INDEX" val="1"/>
  <p:tag name="KSO_WM_UNIT_ID" val="diagram20211476_1*f*1"/>
  <p:tag name="KSO_WM_TEMPLATE_CATEGORY" val="diagram"/>
  <p:tag name="KSO_WM_TEMPLATE_INDEX" val="20211476"/>
  <p:tag name="KSO_WM_UNIT_LAYERLEVEL" val="1"/>
  <p:tag name="KSO_WM_TAG_VERSION" val="1.0"/>
  <p:tag name="KSO_WM_BEAUTIFY_FLAG" val="#wm#"/>
  <p:tag name="KSO_WM_UNIT_DEFAULT_FONT" val="14;20;2"/>
  <p:tag name="KSO_WM_UNIT_BLOCK" val="0"/>
  <p:tag name="KSO_WM_UNIT_VALUE" val="300"/>
  <p:tag name="KSO_WM_UNIT_SHOW_EDIT_AREA_INDICATION" val="1"/>
  <p:tag name="KSO_WM_CHIP_GROUPID" val="5e6b05596848fb12bee65ac8"/>
  <p:tag name="KSO_WM_CHIP_XID" val="5e6b05596848fb12bee65aca"/>
  <p:tag name="KSO_WM_UNIT_DEC_AREA_ID" val="c9e41bd397f241c9b79f3316253b4e29"/>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cm&quot;,&quot;fill_mode&quot;:&quot;full&quot;,&quot;sacle_strategy&quot;:&quot;smart&quot;}"/>
  <p:tag name="KSO_WM_ASSEMBLE_CHIP_INDEX" val="c4c49748e3ce4704ae4bc71e560afe40"/>
  <p:tag name="KSO_WM_UNIT_SUPPORT_UNIT_TYPE" val="[&quot;l&quot;,&quot;m&quot;,&quot;n&quot;,&quot;o&quot;,&quot;p&quot;,&quot;q&quot;,&quot;r&quot;,&quot;δ&quot;,&quot;ε&quot;,&quot;ζ&quot;,&quot;η&quot;,&quot;d&quot;,&quot;α&quot;,&quot;β&quot;,&quot;θ&quot;]"/>
  <p:tag name="KSO_WM_UNIT_TEXT_FILL_FORE_SCHEMECOLOR_INDEX_BRIGHTNESS" val="0.25"/>
  <p:tag name="KSO_WM_UNIT_TEXT_FILL_FORE_SCHEMECOLOR_INDEX" val="13"/>
  <p:tag name="KSO_WM_UNIT_TEXT_FILL_TYPE" val="1"/>
  <p:tag name="KSO_WM_TEMPLATE_ASSEMBLE_XID" val="5fd0c5871fa9d42129dd6ff8"/>
  <p:tag name="KSO_WM_TEMPLATE_ASSEMBLE_GROUPID" val="5fd0c5871fa9d42129dd6ff8"/>
</p:tagLst>
</file>

<file path=ppt/tags/tag311.xml><?xml version="1.0" encoding="utf-8"?>
<p:tagLst xmlns:p="http://schemas.openxmlformats.org/presentationml/2006/main">
  <p:tag name="KSO_WM_BEAUTIFY_FLAG" val="#wm#"/>
  <p:tag name="KSO_WM_TEMPLATE_CATEGORY" val="diagram"/>
  <p:tag name="KSO_WM_TEMPLATE_INDEX" val="20211476"/>
  <p:tag name="KSO_WM_CHIP_INFOS" val="{&quot;type&quot;:0,&quot;layout_type&quot;:&quot;leftright&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SLIDE_LAYOUT_INFO" val="{&quot;direction&quot;:1,&quot;id&quot;:&quot;2020-12-09T20:39:35&quot;,&quot;maxSize&quot;:{&quot;size1&quot;:35},&quot;minSize&quot;:{&quot;size1&quot;:35},&quot;normalSize&quot;:{&quot;size1&quot;:35},&quot;subLayout&quot;:[{&quot;backgroundInfo&quot;:[{&quot;bottom&quot;:0,&quot;bottomAbs&quot;:false,&quot;left&quot;:0,&quot;leftAbs&quot;:false,&quot;right&quot;:0,&quot;rightAbs&quot;:false,&quot;top&quot;:0,&quot;topAbs&quot;:false,&quot;type&quot;:&quot;leftRight&quot;}],&quot;id&quot;:&quot;2020-12-09T20:39:35&quot;,&quot;margin&quot;:{&quot;bottom&quot;:5.5029997825622559,&quot;left&quot;:0.93375009298324585,&quot;right&quot;:0.97200000286102295,&quot;top&quot;:3.3870000839233398},&quot;type&quot;:0},{&quot;id&quot;:&quot;2020-12-09T20:39:35&quot;,&quot;margin&quot;:{&quot;bottom&quot;:2.5399999618530273,&quot;left&quot;:1.2689999341964722,&quot;right&quot;:1.4234999418258667,&quot;top&quot;:2.5399999618530273},&quot;type&quot;:0}],&quot;type&quot;:0}"/>
  <p:tag name="KSO_WM_SLIDE_BACKGROUND" val="[&quot;leftRight&quot;]"/>
  <p:tag name="KSO_WM_SLIDE_RATIO" val="1.777778"/>
  <p:tag name="KSO_WM_SLIDE_CAN_ADD_NAVIGATION" val="1"/>
  <p:tag name="KSO_WM_SLIDE_ID" val="diagram20211476_1"/>
  <p:tag name="KSO_WM_TEMPLATE_SUBCATEGORY" val="21"/>
  <p:tag name="KSO_WM_TEMPLATE_MASTER_TYPE" val="0"/>
  <p:tag name="KSO_WM_TEMPLATE_COLOR_TYPE" val="1"/>
  <p:tag name="KSO_WM_SLIDE_TYPE" val="text"/>
  <p:tag name="KSO_WM_SLIDE_SUBTYPE" val="pureTxt"/>
  <p:tag name="KSO_WM_SLIDE_ITEM_CNT" val="0"/>
  <p:tag name="KSO_WM_SLIDE_INDEX" val="1"/>
  <p:tag name="KSO_WM_SLIDE_SIZE" val="906*540"/>
  <p:tag name="KSO_WM_SLIDE_POSITION" val="0*0"/>
  <p:tag name="KSO_WM_TAG_VERSION" val="1.0"/>
  <p:tag name="KSO_WM_SLIDE_LAYOUT" val="a_f"/>
  <p:tag name="KSO_WM_SLIDE_LAYOUT_CNT" val="1_1"/>
  <p:tag name="KSO_WM_CHIP_FILLPROP" val="[[{&quot;text_align&quot;:&quot;lm&quot;,&quot;text_direction&quot;:&quot;horizontal&quot;,&quot;support_big_font&quot;:false,&quot;picture_toward&quot;:0,&quot;picture_dockside&quot;:[],&quot;fill_id&quot;:&quot;350ec91c9ad44fdbb206e19c2af94b5f&quot;,&quot;fill_align&quot;:&quot;cm&quot;,&quot;chip_types&quot;:[&quot;text&quot;,&quot;header&quot;]},{&quot;text_align&quot;:&quot;lm&quot;,&quot;text_direction&quot;:&quot;horizontal&quot;,&quot;support_features&quot;:[&quot;collage&quot;,&quot;carousel&quot;],&quot;support_big_font&quot;:false,&quot;picture_toward&quot;:0,&quot;picture_dockside&quot;:[],&quot;fill_id&quot;:&quot;7dc253cee86c47f8a027a0eb4441b5ce&quot;,&quot;fill_align&quot;:&quot;cm&quot;,&quot;chip_types&quot;:[&quot;diagram&quot;,&quot;text&quot;,&quot;picture&quot;,&quot;chart&quot;,&quot;table&quot;,&quot;video&quot;]}]]"/>
  <p:tag name="KSO_WM_CHIP_GROUPID" val="5f6c937b7b7ee298d401b012"/>
  <p:tag name="KSO_WM_CHIP_XID" val="5f6c937b7b7ee298d401b013"/>
  <p:tag name="FIXED_XID_TMP" val="5f5ee1ca4d6848d78f644aec"/>
  <p:tag name="KSO_WM_CHIP_DECFILLPROP" val="[]"/>
  <p:tag name="KSO_WM_SLIDE_BK_DARK_LIGHT" val=""/>
  <p:tag name="KSO_WM_SLIDE_BACKGROUND_TYPE" val="leftRight"/>
  <p:tag name="KSO_WM_SLIDE_SUPPORT_FEATURE_TYPE" val="0"/>
  <p:tag name="KSO_WM_TEMPLATE_ASSEMBLE_XID" val="5fd0c5871fa9d42129dd6ff8"/>
  <p:tag name="KSO_WM_TEMPLATE_ASSEMBLE_GROUPID" val="5fd0c5871fa9d42129dd6ff8"/>
</p:tagLst>
</file>

<file path=ppt/tags/tag3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4527_3*i*1"/>
  <p:tag name="KSO_WM_TEMPLATE_CATEGORY" val="chip"/>
  <p:tag name="KSO_WM_TEMPLATE_INDEX" val="20204527"/>
  <p:tag name="KSO_WM_UNIT_LAYERLEVEL" val="1"/>
  <p:tag name="KSO_WM_TAG_VERSION" val="1.0"/>
  <p:tag name="KSO_WM_BEAUTIFY_FLAG" val="#wm#"/>
  <p:tag name="KSO_WM_CHIP_GROUPID" val="5f72eb5be9a9ac260a3f6cc5"/>
  <p:tag name="KSO_WM_CHIP_XID" val="5f72eb5be9a9ac260a3f6cc8"/>
  <p:tag name="KSO_WM_UNIT_DEC_AREA_ID" val="75df497f3e95487a89353b7fb41965f5"/>
  <p:tag name="KSO_WM_UNIT_DECORATE_INFO" val=""/>
  <p:tag name="KSO_WM_UNIT_SM_LIMIT_TYPE" val=""/>
  <p:tag name="KSO_WM_CHIP_FILLAREA_FILL_RULE" val="{&quot;fill_align&quot;:&quot;cm&quot;,&quot;fill_effect&quot;:[],&quot;fill_mode&quot;:&quot;full&quot;,&quot;sacle_strategy&quot;:&quot;stretch&quot;}"/>
  <p:tag name="KSO_WM_ASSEMBLE_CHIP_INDEX" val="975d36b7cfc64fe1a98711a3d8700a45"/>
  <p:tag name="KSO_WM_SLIDE_BACKGROUND_TYPE" val="general"/>
  <p:tag name="WM_BEAUTIFY_SHAPE_IDENTITY" val="{2b92fef1-019a-4d95-b901-4aa514e8b0ef}"/>
</p:tagLst>
</file>

<file path=ppt/tags/tag3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4527_3*i*1"/>
  <p:tag name="KSO_WM_TEMPLATE_CATEGORY" val="chip"/>
  <p:tag name="KSO_WM_TEMPLATE_INDEX" val="20204527"/>
  <p:tag name="KSO_WM_UNIT_LAYERLEVEL" val="1"/>
  <p:tag name="KSO_WM_TAG_VERSION" val="1.0"/>
  <p:tag name="KSO_WM_BEAUTIFY_FLAG" val="#wm#"/>
  <p:tag name="KSO_WM_CHIP_GROUPID" val="5f72eb5be9a9ac260a3f6cc5"/>
  <p:tag name="KSO_WM_CHIP_XID" val="5f72eb5be9a9ac260a3f6cc8"/>
  <p:tag name="KSO_WM_UNIT_DEC_AREA_ID" val="820d42a3fd3442058536d9ee153affdc"/>
  <p:tag name="KSO_WM_UNIT_DECORATE_INFO" val=""/>
  <p:tag name="KSO_WM_UNIT_SM_LIMIT_TYPE" val=""/>
  <p:tag name="KSO_WM_CHIP_FILLAREA_FILL_RULE" val="{&quot;fill_align&quot;:&quot;cm&quot;,&quot;fill_effect&quot;:[],&quot;fill_mode&quot;:&quot;full&quot;,&quot;sacle_strategy&quot;:&quot;stretch&quot;}"/>
  <p:tag name="KSO_WM_ASSEMBLE_CHIP_INDEX" val="3bbd7e9209214a4a9962647c9f57cd02"/>
  <p:tag name="KSO_WM_SLIDE_BACKGROUND_TYPE" val="general"/>
  <p:tag name="WM_BEAUTIFY_SHAPE_IDENTITY" val="{db72870e-6f91-4022-af42-8abc06ef54e5}"/>
</p:tagLst>
</file>

<file path=ppt/tags/tag314.xml><?xml version="1.0" encoding="utf-8"?>
<p:tagLst xmlns:p="http://schemas.openxmlformats.org/presentationml/2006/main">
  <p:tag name="KSO_WM_UNIT_ISCONTENTSTITLE" val="0"/>
  <p:tag name="KSO_WM_UNIT_ISNUMDGMTITLE" val="0"/>
  <p:tag name="KSO_WM_UNIT_NOCLEAR" val="0"/>
  <p:tag name="KSO_WM_UNIT_VALUE" val="24"/>
  <p:tag name="KSO_WM_UNIT_HIGHLIGHT" val="0"/>
  <p:tag name="KSO_WM_UNIT_COMPATIBLE" val="0"/>
  <p:tag name="KSO_WM_UNIT_DIAGRAM_ISNUMVISUAL" val="0"/>
  <p:tag name="KSO_WM_UNIT_DIAGRAM_ISREFERUNIT" val="0"/>
  <p:tag name="KSO_WM_UNIT_TYPE" val="a"/>
  <p:tag name="KSO_WM_UNIT_INDEX" val="1"/>
  <p:tag name="KSO_WM_UNIT_ID" val="diagram20213713_1*a*1"/>
  <p:tag name="KSO_WM_TEMPLATE_CATEGORY" val="diagram"/>
  <p:tag name="KSO_WM_TEMPLATE_INDEX" val="20213713"/>
  <p:tag name="KSO_WM_UNIT_LAYERLEVEL" val="1"/>
  <p:tag name="KSO_WM_TAG_VERSION" val="1.0"/>
  <p:tag name="KSO_WM_BEAUTIFY_FLAG" val="#wm#"/>
  <p:tag name="KSO_WM_UNIT_PRESET_TEXT" val="单击此处添加大标题内容"/>
  <p:tag name="KSO_WM_UNIT_DEFAULT_FONT" val="24;44;4"/>
  <p:tag name="KSO_WM_UNIT_BLOCK" val="0"/>
  <p:tag name="KSO_WM_UNIT_SHOW_EDIT_AREA_INDICATION" val="1"/>
  <p:tag name="KSO_WM_CHIP_GROUPID" val="5e7881253197e252a37019b5"/>
  <p:tag name="KSO_WM_CHIP_XID" val="5e7881253197e252a37019b6"/>
  <p:tag name="KSO_WM_UNIT_DEC_AREA_ID" val="a35594361856430686e2775d9b964363"/>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b&quot;,&quot;fill_mode&quot;:&quot;full&quot;,&quot;sacle_strategy&quot;:&quot;smart&quot;}"/>
  <p:tag name="KSO_WM_ASSEMBLE_CHIP_INDEX" val="a1a475eece064e128d4763b70c0009d8"/>
  <p:tag name="KSO_WM_UNIT_TEXT_FILL_FORE_SCHEMECOLOR_INDEX_BRIGHTNESS" val="0"/>
  <p:tag name="KSO_WM_UNIT_TEXT_FILL_FORE_SCHEMECOLOR_INDEX" val="13"/>
  <p:tag name="KSO_WM_UNIT_TEXT_FILL_TYPE" val="1"/>
  <p:tag name="KSO_WM_TEMPLATE_ASSEMBLE_XID" val="5fd0bbbd1fa9d42129dd553b"/>
  <p:tag name="KSO_WM_TEMPLATE_ASSEMBLE_GROUPID" val="5fd0bbbd1fa9d42129dd553b"/>
</p:tagLst>
</file>

<file path=ppt/tags/tag315.xml><?xml version="1.0" encoding="utf-8"?>
<p:tagLst xmlns:p="http://schemas.openxmlformats.org/presentationml/2006/main">
  <p:tag name="KSO_WM_UNIT_TEXT_SUBTYPE" val="a"/>
  <p:tag name="KSO_WM_UNIT_SUBTYPE" val="a"/>
  <p:tag name="KSO_WM_UNIT_PRESET_TEXT" val="单击此处添加正文，文字是您思想的提炼，为了演示发布的良好效果，请言简意赅的阐述您的观点。您的内容已经简明扼要，字字珠玑，但信息却千丝万缕、错综复杂，需要用更多的文字来表述；但请您尽可能提炼思想的精髓，否则容易造成观者的阅读压力，适得其反。正如我们都希望改变世界，希望给别人带去光明，但更多时候我们只需要播下一颗种子，自然有微风吹拂，雨露滋养。"/>
  <p:tag name="KSO_WM_UNIT_NOCLEAR" val="0"/>
  <p:tag name="KSO_WM_UNIT_HIGHLIGHT" val="0"/>
  <p:tag name="KSO_WM_UNIT_COMPATIBLE" val="0"/>
  <p:tag name="KSO_WM_UNIT_DIAGRAM_ISNUMVISUAL" val="0"/>
  <p:tag name="KSO_WM_UNIT_DIAGRAM_ISREFERUNIT" val="0"/>
  <p:tag name="KSO_WM_UNIT_TYPE" val="f"/>
  <p:tag name="KSO_WM_UNIT_INDEX" val="1"/>
  <p:tag name="KSO_WM_UNIT_ID" val="diagram20213713_1*f*1"/>
  <p:tag name="KSO_WM_TEMPLATE_CATEGORY" val="diagram"/>
  <p:tag name="KSO_WM_TEMPLATE_INDEX" val="20213713"/>
  <p:tag name="KSO_WM_UNIT_LAYERLEVEL" val="1"/>
  <p:tag name="KSO_WM_TAG_VERSION" val="1.0"/>
  <p:tag name="KSO_WM_BEAUTIFY_FLAG" val="#wm#"/>
  <p:tag name="KSO_WM_UNIT_DEFAULT_FONT" val="14;20;2"/>
  <p:tag name="KSO_WM_UNIT_BLOCK" val="0"/>
  <p:tag name="KSO_WM_UNIT_VALUE" val="189"/>
  <p:tag name="KSO_WM_UNIT_SHOW_EDIT_AREA_INDICATION" val="1"/>
  <p:tag name="KSO_WM_CHIP_GROUPID" val="5e6b05596848fb12bee65ac8"/>
  <p:tag name="KSO_WM_CHIP_XID" val="5e6b05596848fb12bee65aca"/>
  <p:tag name="KSO_WM_UNIT_DEC_AREA_ID" val="2d33e3bdcdde4e66915e174b4f432a31"/>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m&quot;,&quot;fill_mode&quot;:&quot;full&quot;,&quot;sacle_strategy&quot;:&quot;smart&quot;}"/>
  <p:tag name="KSO_WM_ASSEMBLE_CHIP_INDEX" val="2d2f82df34bd4b1381cdddd89b6597a0"/>
  <p:tag name="KSO_WM_UNIT_SUPPORT_UNIT_TYPE" val="[&quot;d&quot;,&quot;α&quot;,&quot;β&quot;]"/>
  <p:tag name="KSO_WM_UNIT_TEXT_FILL_FORE_SCHEMECOLOR_INDEX_BRIGHTNESS" val="0.25"/>
  <p:tag name="KSO_WM_UNIT_TEXT_FILL_FORE_SCHEMECOLOR_INDEX" val="13"/>
  <p:tag name="KSO_WM_UNIT_TEXT_FILL_TYPE" val="1"/>
  <p:tag name="KSO_WM_TEMPLATE_ASSEMBLE_XID" val="5fd0bbbd1fa9d42129dd553b"/>
  <p:tag name="KSO_WM_TEMPLATE_ASSEMBLE_GROUPID" val="5fd0bbbd1fa9d42129dd553b"/>
</p:tagLst>
</file>

<file path=ppt/tags/tag316.xml><?xml version="1.0" encoding="utf-8"?>
<p:tagLst xmlns:p="http://schemas.openxmlformats.org/presentationml/2006/main">
  <p:tag name="KSO_WM_UNIT_VALUE" val="973*1481"/>
  <p:tag name="KSO_WM_UNIT_HIGHLIGHT" val="0"/>
  <p:tag name="KSO_WM_UNIT_COMPATIBLE" val="0"/>
  <p:tag name="KSO_WM_UNIT_DIAGRAM_ISNUMVISUAL" val="0"/>
  <p:tag name="KSO_WM_UNIT_DIAGRAM_ISREFERUNIT" val="0"/>
  <p:tag name="KSO_WM_UNIT_TYPE" val="d"/>
  <p:tag name="KSO_WM_UNIT_INDEX" val="1"/>
  <p:tag name="KSO_WM_UNIT_ID" val="diagram20213713_1*d*1"/>
  <p:tag name="KSO_WM_TEMPLATE_CATEGORY" val="diagram"/>
  <p:tag name="KSO_WM_TEMPLATE_INDEX" val="20213713"/>
  <p:tag name="KSO_WM_UNIT_LAYERLEVEL" val="1"/>
  <p:tag name="KSO_WM_TAG_VERSION" val="1.0"/>
  <p:tag name="KSO_WM_BEAUTIFY_FLAG" val="#wm#"/>
  <p:tag name="KSO_WM_CHIP_GROUPID" val="5e7310da9a230a26b9e88a19"/>
  <p:tag name="KSO_WM_CHIP_XID" val="5e7310da9a230a26b9e88a1a"/>
  <p:tag name="KSO_WM_UNIT_DEC_AREA_ID" val="0a15f7542dde4f84806a1531e381d183"/>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m&quot;,&quot;fill_mode&quot;:&quot;full&quot;,&quot;sacle_strategy&quot;:&quot;smart&quot;}"/>
  <p:tag name="KSO_WM_ASSEMBLE_CHIP_INDEX" val="02bccf466a2b4bd1bf450874100cff5d"/>
  <p:tag name="KSO_WM_UNIT_PLACING_PICTURE" val="02bccf466a2b4bd1bf450874100cff5d"/>
  <p:tag name="KSO_WM_UNIT_SUPPORT_UNIT_TYPE" val="[&quot;d&quot;,&quot;α&quot;,&quot;β&quot;]"/>
  <p:tag name="KSO_WM_TEMPLATE_ASSEMBLE_XID" val="5fd0bbbd1fa9d42129dd553b"/>
  <p:tag name="KSO_WM_TEMPLATE_ASSEMBLE_GROUPID" val="5fd0bbbd1fa9d42129dd553b"/>
</p:tagLst>
</file>

<file path=ppt/tags/tag317.xml><?xml version="1.0" encoding="utf-8"?>
<p:tagLst xmlns:p="http://schemas.openxmlformats.org/presentationml/2006/main">
  <p:tag name="KSO_WM_SLIDE_ID" val="diagram20213713_1"/>
  <p:tag name="KSO_WM_TEMPLATE_SUBCATEGORY" val="21"/>
  <p:tag name="KSO_WM_TEMPLATE_MASTER_TYPE" val="0"/>
  <p:tag name="KSO_WM_TEMPLATE_COLOR_TYPE" val="1"/>
  <p:tag name="KSO_WM_SLIDE_TYPE" val="text"/>
  <p:tag name="KSO_WM_SLIDE_SUBTYPE" val="picTxt"/>
  <p:tag name="KSO_WM_SLIDE_ITEM_CNT" val="0"/>
  <p:tag name="KSO_WM_SLIDE_INDEX" val="1"/>
  <p:tag name="KSO_WM_SLIDE_SIZE" val="864*384"/>
  <p:tag name="KSO_WM_SLIDE_POSITION" val="48*48"/>
  <p:tag name="KSO_WM_TAG_VERSION" val="1.0"/>
  <p:tag name="KSO_WM_BEAUTIFY_FLAG" val="#wm#"/>
  <p:tag name="KSO_WM_TEMPLATE_CATEGORY" val="diagram"/>
  <p:tag name="KSO_WM_TEMPLATE_INDEX" val="20213713"/>
  <p:tag name="KSO_WM_SLIDE_LAYOUT" val="a_d_f"/>
  <p:tag name="KSO_WM_SLIDE_LAYOUT_CNT" val="1_1_1"/>
  <p:tag name="KSO_WM_SLIDE_LAYOUT_INFO" val="{&quot;backgroundInfo&quot;:[{&quot;bottom&quot;:0,&quot;bottomAbs&quot;:false,&quot;left&quot;:0,&quot;leftAbs&quot;:false,&quot;right&quot;:0,&quot;rightAbs&quot;:false,&quot;top&quot;:0,&quot;topAbs&quot;:false,&quot;type&quot;:&quot;general&quot;}],&quot;id&quot;:&quot;2020-12-09T19:57:51&quot;,&quot;maxSize&quot;:{&quot;size1&quot;:26.699999999999999},&quot;minSize&quot;:{&quot;size1&quot;:15.6},&quot;normalSize&quot;:{&quot;size1&quot;:23.988888888888891},&quot;subLayout&quot;:[{&quot;id&quot;:&quot;2020-12-09T19:57:51&quot;,&quot;margin&quot;:{&quot;bottom&quot;:0.026000002399086952,&quot;left&quot;:1.2697499990463257,&quot;right&quot;:1.2697499990463257,&quot;top&quot;:1.6929999589920044},&quot;type&quot;:0},{&quot;direction&quot;:1,&quot;id&quot;:&quot;2020-12-09T19:57:51&quot;,&quot;maxSize&quot;:{&quot;size1&quot;:64.999639193216964},&quot;minSize&quot;:{&quot;size1&quot;:37.499639193216957},&quot;normalSize&quot;:{&quot;size1&quot;:49.01213919321696},&quot;subLayout&quot;:[{&quot;id&quot;:&quot;2020-12-09T19:57:51&quot;,&quot;margin&quot;:{&quot;bottom&quot;:1.6929999589920044,&quot;left&quot;:1.2697499990463257,&quot;right&quot;:0.61500000953674316,&quot;top&quot;:1.6670000553131104},&quot;type&quot;:0},{&quot;id&quot;:&quot;2020-12-09T19:57:51&quot;,&quot;margin&quot;:{&quot;bottom&quot;:1.6929999589920044,&quot;left&quot;:0.019500002264976501,&quot;right&quot;:1.2697499990463257,&quot;top&quot;:1.6670000553131104},&quot;type&quot;:0}],&quot;type&quot;:0}],&quot;type&quot;:0}"/>
  <p:tag name="KSO_WM_SLIDE_CAN_ADD_NAVIGATION" val="1"/>
  <p:tag name="KSO_WM_SLIDE_BACKGROUND" val="[&quot;general&quot;]"/>
  <p:tag name="KSO_WM_SLIDE_RATIO" val="1.777778"/>
  <p:tag name="KSO_WM_CHIP_INFOS" val="{&quot;type&quot;:0,&quot;layout_type&quot;:&quot;leftright&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XID" val="5f696414553136823a5e614a"/>
  <p:tag name="KSO_WM_CHIP_FILLPROP" val="[[{&quot;text_align&quot;:&quot;lb&quot;,&quot;text_direction&quot;:&quot;horizontal&quot;,&quot;support_big_font&quot;:false,&quot;picture_toward&quot;:0,&quot;picture_dockside&quot;:[],&quot;fill_id&quot;:&quot;fbc1d1c81b9c4bca8f09873cfc4ac6db&quot;,&quot;fill_align&quot;:&quot;lb&quot;,&quot;chip_types&quot;:[&quot;header&quot;]},{&quot;text_align&quot;:&quot;lm&quot;,&quot;text_direction&quot;:&quot;horizontal&quot;,&quot;support_features&quot;:[&quot;collage&quot;,&quot;carousel&quot;],&quot;support_big_font&quot;:false,&quot;picture_toward&quot;:0,&quot;picture_dockside&quot;:[],&quot;fill_id&quot;:&quot;d54432bd1b4847ebb88cfc3a13dc3d7e&quot;,&quot;fill_align&quot;:&quot;lm&quot;,&quot;chip_types&quot;:[&quot;pictext&quot;,&quot;text&quot;,&quot;picture&quot;,&quot;chart&quot;,&quot;table&quot;]},{&quot;text_align&quot;:&quot;lm&quot;,&quot;text_direction&quot;:&quot;horizontal&quot;,&quot;support_features&quot;:[&quot;collage&quot;,&quot;carousel&quot;],&quot;support_big_font&quot;:false,&quot;picture_toward&quot;:0,&quot;picture_dockside&quot;:[],&quot;fill_id&quot;:&quot;84872d1deea942cc88eb8f9a4bbdba10&quot;,&quot;fill_align&quot;:&quot;lm&quot;,&quot;chip_types&quot;:[&quot;pictext&quot;,&quot;text&quot;,&quot;picture&quot;,&quot;chart&quot;,&quot;table&quot;]}]]"/>
  <p:tag name="KSO_WM_CHIP_DECFILLPROP" val="[]"/>
  <p:tag name="KSO_WM_CHIP_GROUPID" val="5f5ee1ca4d6848d78f644aec"/>
  <p:tag name="KSO_WM_SLIDE_BK_DARK_LIGHT" val=""/>
  <p:tag name="KSO_WM_SLIDE_BACKGROUND_TYPE" val="general"/>
  <p:tag name="KSO_WM_SLIDE_SUPPORT_FEATURE_TYPE" val="3"/>
  <p:tag name="KSO_WM_TEMPLATE_ASSEMBLE_XID" val="5fd0bbbd1fa9d42129dd553b"/>
  <p:tag name="KSO_WM_TEMPLATE_ASSEMBLE_GROUPID" val="5fd0bbbd1fa9d42129dd553b"/>
</p:tagLst>
</file>

<file path=ppt/tags/tag3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chip20204527_5*i*1"/>
  <p:tag name="KSO_WM_TEMPLATE_CATEGORY" val="chip"/>
  <p:tag name="KSO_WM_TEMPLATE_INDEX" val="20204527"/>
  <p:tag name="KSO_WM_UNIT_LAYERLEVEL" val="1"/>
  <p:tag name="KSO_WM_TAG_VERSION" val="1.0"/>
  <p:tag name="KSO_WM_BEAUTIFY_FLAG" val="#wm#"/>
  <p:tag name="KSO_WM_CHIP_GROUPID" val="5f72eb5be9a9ac260a3f6cc5"/>
  <p:tag name="KSO_WM_CHIP_XID" val="5f72eb5be9a9ac260a3f6cca"/>
  <p:tag name="KSO_WM_UNIT_DEC_AREA_ID" val="06b8f80786574541a2629416374abe69"/>
  <p:tag name="KSO_WM_UNIT_DECORATE_INFO" val=""/>
  <p:tag name="KSO_WM_UNIT_SM_LIMIT_TYPE" val=""/>
  <p:tag name="KSO_WM_CHIP_FILLAREA_FILL_RULE" val="{&quot;fill_align&quot;:&quot;cm&quot;,&quot;fill_effect&quot;:[],&quot;fill_mode&quot;:&quot;full&quot;,&quot;sacle_strategy&quot;:&quot;stretch&quot;}"/>
  <p:tag name="KSO_WM_ASSEMBLE_CHIP_INDEX" val="ae854f6fd39840f484337b9a76f6a254"/>
  <p:tag name="KSO_WM_SLIDE_BACKGROUND_TYPE" val="leftRight"/>
  <p:tag name="KSO_WM_UNIT_FILL_FORE_SCHEMECOLOR_INDEX_BRIGHTNESS" val="0"/>
  <p:tag name="KSO_WM_UNIT_FILL_FORE_SCHEMECOLOR_INDEX" val="15"/>
  <p:tag name="KSO_WM_UNIT_FILL_TYPE" val="1"/>
  <p:tag name="KSO_WM_UNIT_TEXT_FILL_FORE_SCHEMECOLOR_INDEX_BRIGHTNESS" val="0"/>
  <p:tag name="KSO_WM_UNIT_TEXT_FILL_FORE_SCHEMECOLOR_INDEX" val="2"/>
  <p:tag name="KSO_WM_UNIT_TEXT_FILL_TYPE" val="1"/>
  <p:tag name="WM_BEAUTIFY_SHAPE_IDENTITY" val="{47089f7c-0bc2-44c1-b9f9-f7580baae4a4}"/>
</p:tagLst>
</file>

<file path=ppt/tags/tag3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4527_3*i*1"/>
  <p:tag name="KSO_WM_TEMPLATE_CATEGORY" val="chip"/>
  <p:tag name="KSO_WM_TEMPLATE_INDEX" val="20204527"/>
  <p:tag name="KSO_WM_UNIT_LAYERLEVEL" val="1"/>
  <p:tag name="KSO_WM_TAG_VERSION" val="1.0"/>
  <p:tag name="KSO_WM_BEAUTIFY_FLAG" val="#wm#"/>
  <p:tag name="KSO_WM_CHIP_GROUPID" val="5f72eb5be9a9ac260a3f6cc5"/>
  <p:tag name="KSO_WM_CHIP_XID" val="5f72eb5be9a9ac260a3f6cc8"/>
  <p:tag name="KSO_WM_UNIT_DEC_AREA_ID" val="c110b71b80c947818fd2e0daaaff970a"/>
  <p:tag name="KSO_WM_UNIT_DECORATE_INFO" val=""/>
  <p:tag name="KSO_WM_UNIT_SM_LIMIT_TYPE" val=""/>
  <p:tag name="KSO_WM_CHIP_FILLAREA_FILL_RULE" val="{&quot;fill_align&quot;:&quot;cm&quot;,&quot;fill_effect&quot;:[],&quot;fill_mode&quot;:&quot;full&quot;,&quot;sacle_strategy&quot;:&quot;stretch&quot;}"/>
  <p:tag name="KSO_WM_ASSEMBLE_CHIP_INDEX" val="0eba81f1dd6247a1a4546e0df1f637ab"/>
  <p:tag name="KSO_WM_SLIDE_BACKGROUND_TYPE" val="leftRight"/>
  <p:tag name="WM_BEAUTIFY_SHAPE_IDENTITY" val="{c4037e16-5c6a-4ea2-acdd-2a3eb55694a2}"/>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4527_3*i*1"/>
  <p:tag name="KSO_WM_TEMPLATE_CATEGORY" val="chip"/>
  <p:tag name="KSO_WM_TEMPLATE_INDEX" val="20204527"/>
  <p:tag name="KSO_WM_UNIT_LAYERLEVEL" val="1"/>
  <p:tag name="KSO_WM_TAG_VERSION" val="1.0"/>
  <p:tag name="KSO_WM_BEAUTIFY_FLAG" val="#wm#"/>
  <p:tag name="KSO_WM_CHIP_GROUPID" val="5f72eb5be9a9ac260a3f6cc5"/>
  <p:tag name="KSO_WM_CHIP_XID" val="5f72eb5be9a9ac260a3f6cc8"/>
  <p:tag name="KSO_WM_UNIT_DEC_AREA_ID" val="8628597defcf463db0fe2ad5610407d1"/>
  <p:tag name="KSO_WM_UNIT_DECORATE_INFO" val=""/>
  <p:tag name="KSO_WM_UNIT_SM_LIMIT_TYPE" val=""/>
  <p:tag name="KSO_WM_CHIP_FILLAREA_FILL_RULE" val="{&quot;fill_align&quot;:&quot;cm&quot;,&quot;fill_effect&quot;:[],&quot;fill_mode&quot;:&quot;full&quot;,&quot;sacle_strategy&quot;:&quot;stretch&quot;}"/>
  <p:tag name="KSO_WM_ASSEMBLE_CHIP_INDEX" val="125fd22c6ec744459ca45f28369e2755"/>
  <p:tag name="KSO_WM_SLIDE_BACKGROUND_TYPE" val="leftRight"/>
  <p:tag name="WM_BEAUTIFY_SHAPE_IDENTITY" val="{473440d9-440b-48ed-9e68-d84d7117470d}"/>
</p:tagLst>
</file>

<file path=ppt/tags/tag3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diagram20216156_1*i*2"/>
  <p:tag name="KSO_WM_TEMPLATE_CATEGORY" val="diagram"/>
  <p:tag name="KSO_WM_TEMPLATE_INDEX" val="20216156"/>
  <p:tag name="KSO_WM_UNIT_LAYERLEVEL" val="1"/>
  <p:tag name="KSO_WM_TAG_VERSION" val="1.0"/>
  <p:tag name="KSO_WM_BEAUTIFY_FLAG" val="#wm#"/>
  <p:tag name="KSO_WM_UNIT_BLOCK" val="0"/>
  <p:tag name="KSO_WM_UNIT_SM_LIMIT_TYPE" val="2"/>
  <p:tag name="KSO_WM_UNIT_DEC_AREA_ID" val="cbe10b26c669448380ef2555bb6140b5"/>
  <p:tag name="KSO_WM_UNIT_DECORATE_INFO" val="{&quot;ReferentInfo&quot;:{&quot;Id&quot;:&quot;slide&quot;,&quot;X&quot;:{&quot;Pos&quot;:1},&quot;Y&quot;:{&quot;Pos&quot;:1}},&quot;DecorateInfoX&quot;:{&quot;Pos&quot;:1,&quot;IsAbs&quot;:false},&quot;DecorateInfoY&quot;:{&quot;Pos&quot;:1,&quot;IsAbs&quot;:false},&quot;DecorateInfoW&quot;:{&quot;IsAbs&quot;:false},&quot;DecorateInfoH&quot;:{&quot;IsAbs&quot;:false},&quot;whChangeMode&quot;:0}"/>
  <p:tag name="KSO_WM_CHIP_GROUPID" val="5fab54f0341d2fac3cfce989"/>
  <p:tag name="KSO_WM_CHIP_XID" val="5facaf2e998712faa657a53d"/>
  <p:tag name="KSO_WM_UNIT_LINE_FORE_SCHEMECOLOR_INDEX_BRIGHTNESS" val="0"/>
  <p:tag name="KSO_WM_UNIT_LINE_FORE_SCHEMECOLOR_INDEX" val="5"/>
  <p:tag name="KSO_WM_UNIT_LINE_FILL_TYPE" val="2"/>
  <p:tag name="KSO_WM_TEMPLATE_ASSEMBLE_XID" val="5fd2e01a6ba173179970b3bf"/>
  <p:tag name="KSO_WM_TEMPLATE_ASSEMBLE_GROUPID" val="5fd2e01a6ba173179970b3bf"/>
</p:tagLst>
</file>

<file path=ppt/tags/tag3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6156_1*a*1"/>
  <p:tag name="KSO_WM_TEMPLATE_CATEGORY" val="diagram"/>
  <p:tag name="KSO_WM_TEMPLATE_INDEX" val="20216156"/>
  <p:tag name="KSO_WM_UNIT_LAYERLEVEL" val="1"/>
  <p:tag name="KSO_WM_TAG_VERSION" val="1.0"/>
  <p:tag name="KSO_WM_BEAUTIFY_FLAG" val="#wm#"/>
  <p:tag name="KSO_WM_UNIT_ISCONTENTSTITLE" val="0"/>
  <p:tag name="KSO_WM_UNIT_ISNUMDGMTITLE" val="0"/>
  <p:tag name="KSO_WM_UNIT_NOCLEAR" val="0"/>
  <p:tag name="KSO_WM_UNIT_VALUE" val="12"/>
  <p:tag name="KSO_WM_UNIT_TYPE" val="a"/>
  <p:tag name="KSO_WM_UNIT_INDEX" val="1"/>
  <p:tag name="KSO_WM_UNIT_PRESET_TEXT" val="单击添加大标题"/>
  <p:tag name="KSO_WM_CHIP_GROUPID" val="5fb3a290bfe68cd3a08997ef"/>
  <p:tag name="KSO_WM_CHIP_XID" val="5fb3a290bfe68cd3a08997f0"/>
  <p:tag name="KSO_WM_UNIT_DEC_AREA_ID" val="70476394a8054a7c812f281101be3ba0"/>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t&quot;,&quot;fill_mode&quot;:&quot;adaptive&quot;,&quot;sacle_strategy&quot;:&quot;smart&quot;}"/>
  <p:tag name="KSO_WM_ASSEMBLE_CHIP_INDEX" val="b42d552f51ea45eea827682365179c39"/>
  <p:tag name="KSO_WM_UNIT_TEXT_FILL_FORE_SCHEMECOLOR_INDEX_BRIGHTNESS" val="0.15"/>
  <p:tag name="KSO_WM_UNIT_TEXT_FILL_FORE_SCHEMECOLOR_INDEX" val="13"/>
  <p:tag name="KSO_WM_UNIT_TEXT_FILL_TYPE" val="1"/>
  <p:tag name="KSO_WM_TEMPLATE_ASSEMBLE_XID" val="5fd2e01a6ba173179970b3bf"/>
  <p:tag name="KSO_WM_TEMPLATE_ASSEMBLE_GROUPID" val="5fd2e01a6ba173179970b3bf"/>
</p:tagLst>
</file>

<file path=ppt/tags/tag323.xml><?xml version="1.0" encoding="utf-8"?>
<p:tagLst xmlns:p="http://schemas.openxmlformats.org/presentationml/2006/main">
  <p:tag name="KSO_WM_UNIT_TEXT_SUBTYPE" val="a"/>
  <p:tag name="KSO_WM_UNIT_SUBTYPE" val="a"/>
  <p:tag name="KSO_WM_UNIT_PRESET_TEXT" val="单击此处添加正文，文字是您思想的提炼，为了演示发布的良好效果，请言简意赅的阐述您的观点。您的内容已经简明扼要，字字珠玑，但信息却千丝万缕、错综复杂，需要用更多的文字来表述；但请您尽可能提炼思想的精髓，否则容易造成观者的阅读压力，适得其反。正如我们都希望改变世界，希望给别人带去光明，但更多时候我们只需要播下一颗种子，自然有微风吹拂，雨露滋养。恰如其分的表达观点，往往事半功倍。"/>
  <p:tag name="KSO_WM_UNIT_NOCLEAR" val="0"/>
  <p:tag name="KSO_WM_UNIT_HIGHLIGHT" val="0"/>
  <p:tag name="KSO_WM_UNIT_COMPATIBLE" val="0"/>
  <p:tag name="KSO_WM_UNIT_DIAGRAM_ISNUMVISUAL" val="0"/>
  <p:tag name="KSO_WM_UNIT_DIAGRAM_ISREFERUNIT" val="0"/>
  <p:tag name="KSO_WM_UNIT_TYPE" val="f"/>
  <p:tag name="KSO_WM_UNIT_INDEX" val="1"/>
  <p:tag name="KSO_WM_UNIT_ID" val="diagram20216156_1*f*1"/>
  <p:tag name="KSO_WM_TEMPLATE_CATEGORY" val="diagram"/>
  <p:tag name="KSO_WM_TEMPLATE_INDEX" val="20216156"/>
  <p:tag name="KSO_WM_UNIT_LAYERLEVEL" val="1"/>
  <p:tag name="KSO_WM_TAG_VERSION" val="1.0"/>
  <p:tag name="KSO_WM_BEAUTIFY_FLAG" val="#wm#"/>
  <p:tag name="KSO_WM_UNIT_DEFAULT_FONT" val="14;20;2"/>
  <p:tag name="KSO_WM_UNIT_BLOCK" val="0"/>
  <p:tag name="KSO_WM_UNIT_VALUE" val="216"/>
  <p:tag name="KSO_WM_UNIT_SHOW_EDIT_AREA_INDICATION" val="1"/>
  <p:tag name="KSO_WM_CHIP_GROUPID" val="5e6b05596848fb12bee65ac8"/>
  <p:tag name="KSO_WM_CHIP_XID" val="5e6b05596848fb12bee65aca"/>
  <p:tag name="KSO_WM_UNIT_DEC_AREA_ID" val="43b68973a2394febb1eba1c718696588"/>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cm&quot;,&quot;fill_mode&quot;:&quot;full&quot;,&quot;sacle_strategy&quot;:&quot;smart&quot;}"/>
  <p:tag name="KSO_WM_ASSEMBLE_CHIP_INDEX" val="1674f2ee33da4beba49b4739ef791584"/>
  <p:tag name="KSO_WM_UNIT_SUPPORT_UNIT_TYPE" val="[&quot;l&quot;,&quot;m&quot;,&quot;n&quot;,&quot;o&quot;,&quot;p&quot;,&quot;q&quot;,&quot;r&quot;,&quot;δ&quot;,&quot;ε&quot;,&quot;ζ&quot;,&quot;η&quot;,&quot;d&quot;,&quot;α&quot;,&quot;β&quot;,&quot;θ&quot;]"/>
  <p:tag name="KSO_WM_UNIT_TEXT_FILL_FORE_SCHEMECOLOR_INDEX_BRIGHTNESS" val="0.25"/>
  <p:tag name="KSO_WM_UNIT_TEXT_FILL_FORE_SCHEMECOLOR_INDEX" val="13"/>
  <p:tag name="KSO_WM_UNIT_TEXT_FILL_TYPE" val="1"/>
  <p:tag name="KSO_WM_TEMPLATE_ASSEMBLE_XID" val="5fd2e01a6ba173179970b3bf"/>
  <p:tag name="KSO_WM_TEMPLATE_ASSEMBLE_GROUPID" val="5fd2e01a6ba173179970b3bf"/>
</p:tagLst>
</file>

<file path=ppt/tags/tag324.xml><?xml version="1.0" encoding="utf-8"?>
<p:tagLst xmlns:p="http://schemas.openxmlformats.org/presentationml/2006/main">
  <p:tag name="KSO_WM_BEAUTIFY_FLAG" val="#wm#"/>
  <p:tag name="KSO_WM_TEMPLATE_CATEGORY" val="diagram"/>
  <p:tag name="KSO_WM_TEMPLATE_INDEX" val="20216156"/>
  <p:tag name="KSO_WM_CHIP_INFOS" val="{&quot;type&quot;:0,&quot;layout_type&quot;:&quot;leftright&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SLIDE_LAYOUT_INFO" val="{&quot;direction&quot;:1,&quot;id&quot;:&quot;2020-12-11T10:57:35&quot;,&quot;maxSize&quot;:{&quot;size1&quot;:33.799999999999997},&quot;minSize&quot;:{&quot;size1&quot;:33.799999999999997},&quot;normalSize&quot;:{&quot;size1&quot;:33.799999999999997},&quot;subLayout&quot;:[{&quot;backgroundInfo&quot;:[{&quot;bottom&quot;:0,&quot;bottomAbs&quot;:false,&quot;left&quot;:0,&quot;leftAbs&quot;:false,&quot;right&quot;:0,&quot;rightAbs&quot;:false,&quot;top&quot;:0,&quot;topAbs&quot;:false,&quot;type&quot;:&quot;leftRight&quot;}],&quot;id&quot;:&quot;2020-12-11T10:57:35&quot;,&quot;margin&quot;:{&quot;bottom&quot;:1.7109999656677246,&quot;left&quot;:1.2697499990463257,&quot;right&quot;:1.2899999618530273,&quot;top&quot;:1.6929999589920044},&quot;type&quot;:0},{&quot;id&quot;:&quot;2020-12-11T10:57:35&quot;,&quot;margin&quot;:{&quot;bottom&quot;:1.6940000057220459,&quot;left&quot;:1.2817500829696655,&quot;right&quot;:1.2907500267028809,&quot;top&quot;:1.6940000057220459},&quot;type&quot;:0}],&quot;type&quot;:0}"/>
  <p:tag name="KSO_WM_SLIDE_BACKGROUND" val="[&quot;leftRight&quot;]"/>
  <p:tag name="KSO_WM_SLIDE_RATIO" val="1.777778"/>
  <p:tag name="KSO_WM_SLIDE_CAN_ADD_NAVIGATION" val="1"/>
  <p:tag name="KSO_WM_SLIDE_ID" val="diagram20216156_1"/>
  <p:tag name="KSO_WM_TEMPLATE_SUBCATEGORY" val="21"/>
  <p:tag name="KSO_WM_TEMPLATE_MASTER_TYPE" val="0"/>
  <p:tag name="KSO_WM_TEMPLATE_COLOR_TYPE" val="1"/>
  <p:tag name="KSO_WM_SLIDE_TYPE" val="text"/>
  <p:tag name="KSO_WM_SLIDE_SUBTYPE" val="pureTxt"/>
  <p:tag name="KSO_WM_SLIDE_ITEM_CNT" val="0"/>
  <p:tag name="KSO_WM_SLIDE_INDEX" val="1"/>
  <p:tag name="KSO_WM_SLIDE_SIZE" val="887*540"/>
  <p:tag name="KSO_WM_SLIDE_POSITION" val="0*0"/>
  <p:tag name="KSO_WM_TAG_VERSION" val="1.0"/>
  <p:tag name="KSO_WM_SLIDE_LAYOUT" val="a_f"/>
  <p:tag name="KSO_WM_SLIDE_LAYOUT_CNT" val="1_1"/>
  <p:tag name="KSO_WM_CHIP_FILLPROP" val="[[{&quot;text_align&quot;:&quot;lt&quot;,&quot;text_direction&quot;:&quot;horizontal&quot;,&quot;support_big_font&quot;:false,&quot;picture_toward&quot;:0,&quot;picture_dockside&quot;:[],&quot;fill_id&quot;:&quot;a437010b62d44816bad6476e00523df5&quot;,&quot;fill_align&quot;:&quot;lt&quot;,&quot;chip_types&quot;:[&quot;text&quot;,&quot;header&quot;]},{&quot;text_align&quot;:&quot;lm&quot;,&quot;text_direction&quot;:&quot;horizontal&quot;,&quot;support_features&quot;:[&quot;collage&quot;],&quot;support_big_font&quot;:false,&quot;picture_toward&quot;:0,&quot;picture_dockside&quot;:[],&quot;fill_id&quot;:&quot;85f99bb7ef944d40aee755d1d8fef78b&quot;,&quot;fill_align&quot;:&quot;cm&quot;,&quot;chip_types&quot;:[&quot;diagram&quot;,&quot;pictext&quot;,&quot;text&quot;,&quot;picture&quot;,&quot;chart&quot;,&quot;table&quot;,&quot;video&quot;]}]]"/>
  <p:tag name="KSO_WM_CHIP_GROUPID" val="5fab54f0341d2fac3cfce989"/>
  <p:tag name="KSO_WM_CHIP_XID" val="5facaf2e998712faa657a53d"/>
  <p:tag name="FIXED_XID_TMP" val="5fab54f0341d2fac3cfce989"/>
  <p:tag name="KSO_WM_CHIP_DECFILLPROP" val="[]"/>
  <p:tag name="KSO_WM_SLIDE_BK_DARK_LIGHT" val=""/>
  <p:tag name="KSO_WM_SLIDE_BACKGROUND_TYPE" val="leftRight"/>
  <p:tag name="KSO_WM_SLIDE_SUPPORT_FEATURE_TYPE" val="0"/>
  <p:tag name="KSO_WM_TEMPLATE_ASSEMBLE_XID" val="5fd2e01a6ba173179970b3bf"/>
  <p:tag name="KSO_WM_TEMPLATE_ASSEMBLE_GROUPID" val="5fd2e01a6ba173179970b3bf"/>
</p:tagLst>
</file>

<file path=ppt/tags/tag3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chip20204527_5*i*1"/>
  <p:tag name="KSO_WM_TEMPLATE_CATEGORY" val="chip"/>
  <p:tag name="KSO_WM_TEMPLATE_INDEX" val="20204527"/>
  <p:tag name="KSO_WM_UNIT_LAYERLEVEL" val="1"/>
  <p:tag name="KSO_WM_TAG_VERSION" val="1.0"/>
  <p:tag name="KSO_WM_BEAUTIFY_FLAG" val="#wm#"/>
  <p:tag name="KSO_WM_CHIP_GROUPID" val="5f72eb5be9a9ac260a3f6cc5"/>
  <p:tag name="KSO_WM_CHIP_XID" val="5f72eb5be9a9ac260a3f6cca"/>
  <p:tag name="KSO_WM_UNIT_DEC_AREA_ID" val="06b8f80786574541a2629416374abe69"/>
  <p:tag name="KSO_WM_UNIT_DECORATE_INFO" val=""/>
  <p:tag name="KSO_WM_UNIT_SM_LIMIT_TYPE" val=""/>
  <p:tag name="KSO_WM_CHIP_FILLAREA_FILL_RULE" val="{&quot;fill_align&quot;:&quot;cm&quot;,&quot;fill_effect&quot;:[],&quot;fill_mode&quot;:&quot;full&quot;,&quot;sacle_strategy&quot;:&quot;stretch&quot;}"/>
  <p:tag name="KSO_WM_ASSEMBLE_CHIP_INDEX" val="ae854f6fd39840f484337b9a76f6a254"/>
  <p:tag name="KSO_WM_SLIDE_BACKGROUND_TYPE" val="leftRight"/>
  <p:tag name="KSO_WM_UNIT_FILL_FORE_SCHEMECOLOR_INDEX_BRIGHTNESS" val="0"/>
  <p:tag name="KSO_WM_UNIT_FILL_FORE_SCHEMECOLOR_INDEX" val="15"/>
  <p:tag name="KSO_WM_UNIT_FILL_TYPE" val="1"/>
  <p:tag name="KSO_WM_UNIT_TEXT_FILL_FORE_SCHEMECOLOR_INDEX_BRIGHTNESS" val="0"/>
  <p:tag name="KSO_WM_UNIT_TEXT_FILL_FORE_SCHEMECOLOR_INDEX" val="2"/>
  <p:tag name="KSO_WM_UNIT_TEXT_FILL_TYPE" val="1"/>
  <p:tag name="WM_BEAUTIFY_SHAPE_IDENTITY" val="{b807e7ac-a794-43a0-93ea-ddd1def9d40c}"/>
</p:tagLst>
</file>

<file path=ppt/tags/tag3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4527_3*i*1"/>
  <p:tag name="KSO_WM_TEMPLATE_CATEGORY" val="chip"/>
  <p:tag name="KSO_WM_TEMPLATE_INDEX" val="20204527"/>
  <p:tag name="KSO_WM_UNIT_LAYERLEVEL" val="1"/>
  <p:tag name="KSO_WM_TAG_VERSION" val="1.0"/>
  <p:tag name="KSO_WM_BEAUTIFY_FLAG" val="#wm#"/>
  <p:tag name="KSO_WM_CHIP_GROUPID" val="5f72eb5be9a9ac260a3f6cc5"/>
  <p:tag name="KSO_WM_CHIP_XID" val="5f72eb5be9a9ac260a3f6cc8"/>
  <p:tag name="KSO_WM_UNIT_DEC_AREA_ID" val="c110b71b80c947818fd2e0daaaff970a"/>
  <p:tag name="KSO_WM_UNIT_DECORATE_INFO" val=""/>
  <p:tag name="KSO_WM_UNIT_SM_LIMIT_TYPE" val=""/>
  <p:tag name="KSO_WM_CHIP_FILLAREA_FILL_RULE" val="{&quot;fill_align&quot;:&quot;cm&quot;,&quot;fill_effect&quot;:[],&quot;fill_mode&quot;:&quot;full&quot;,&quot;sacle_strategy&quot;:&quot;stretch&quot;}"/>
  <p:tag name="KSO_WM_ASSEMBLE_CHIP_INDEX" val="0eba81f1dd6247a1a4546e0df1f637ab"/>
  <p:tag name="KSO_WM_SLIDE_BACKGROUND_TYPE" val="leftRight"/>
  <p:tag name="WM_BEAUTIFY_SHAPE_IDENTITY" val="{3266d727-f1dc-433b-9c74-16a98aa762ac}"/>
</p:tagLst>
</file>

<file path=ppt/tags/tag3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4527_3*i*1"/>
  <p:tag name="KSO_WM_TEMPLATE_CATEGORY" val="chip"/>
  <p:tag name="KSO_WM_TEMPLATE_INDEX" val="20204527"/>
  <p:tag name="KSO_WM_UNIT_LAYERLEVEL" val="1"/>
  <p:tag name="KSO_WM_TAG_VERSION" val="1.0"/>
  <p:tag name="KSO_WM_BEAUTIFY_FLAG" val="#wm#"/>
  <p:tag name="KSO_WM_CHIP_GROUPID" val="5f72eb5be9a9ac260a3f6cc5"/>
  <p:tag name="KSO_WM_CHIP_XID" val="5f72eb5be9a9ac260a3f6cc8"/>
  <p:tag name="KSO_WM_UNIT_DEC_AREA_ID" val="8628597defcf463db0fe2ad5610407d1"/>
  <p:tag name="KSO_WM_UNIT_DECORATE_INFO" val=""/>
  <p:tag name="KSO_WM_UNIT_SM_LIMIT_TYPE" val=""/>
  <p:tag name="KSO_WM_CHIP_FILLAREA_FILL_RULE" val="{&quot;fill_align&quot;:&quot;cm&quot;,&quot;fill_effect&quot;:[],&quot;fill_mode&quot;:&quot;full&quot;,&quot;sacle_strategy&quot;:&quot;stretch&quot;}"/>
  <p:tag name="KSO_WM_ASSEMBLE_CHIP_INDEX" val="125fd22c6ec744459ca45f28369e2755"/>
  <p:tag name="KSO_WM_SLIDE_BACKGROUND_TYPE" val="leftRight"/>
  <p:tag name="WM_BEAUTIFY_SHAPE_IDENTITY" val="{5f88d575-bb85-47a6-b44d-b14c204635a5}"/>
</p:tagLst>
</file>

<file path=ppt/tags/tag3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diagram20216156_1*i*2"/>
  <p:tag name="KSO_WM_TEMPLATE_CATEGORY" val="diagram"/>
  <p:tag name="KSO_WM_TEMPLATE_INDEX" val="20216156"/>
  <p:tag name="KSO_WM_UNIT_LAYERLEVEL" val="1"/>
  <p:tag name="KSO_WM_TAG_VERSION" val="1.0"/>
  <p:tag name="KSO_WM_BEAUTIFY_FLAG" val="#wm#"/>
  <p:tag name="KSO_WM_UNIT_BLOCK" val="0"/>
  <p:tag name="KSO_WM_UNIT_SM_LIMIT_TYPE" val="2"/>
  <p:tag name="KSO_WM_UNIT_DEC_AREA_ID" val="cbe10b26c669448380ef2555bb6140b5"/>
  <p:tag name="KSO_WM_UNIT_DECORATE_INFO" val="{&quot;ReferentInfo&quot;:{&quot;Id&quot;:&quot;slide&quot;,&quot;X&quot;:{&quot;Pos&quot;:1},&quot;Y&quot;:{&quot;Pos&quot;:1}},&quot;DecorateInfoX&quot;:{&quot;Pos&quot;:1,&quot;IsAbs&quot;:false},&quot;DecorateInfoY&quot;:{&quot;Pos&quot;:1,&quot;IsAbs&quot;:false},&quot;DecorateInfoW&quot;:{&quot;IsAbs&quot;:false},&quot;DecorateInfoH&quot;:{&quot;IsAbs&quot;:false},&quot;whChangeMode&quot;:0}"/>
  <p:tag name="KSO_WM_CHIP_GROUPID" val="5fab54f0341d2fac3cfce989"/>
  <p:tag name="KSO_WM_CHIP_XID" val="5facaf2e998712faa657a53d"/>
  <p:tag name="KSO_WM_UNIT_LINE_FORE_SCHEMECOLOR_INDEX_BRIGHTNESS" val="0"/>
  <p:tag name="KSO_WM_UNIT_LINE_FORE_SCHEMECOLOR_INDEX" val="5"/>
  <p:tag name="KSO_WM_UNIT_LINE_FILL_TYPE" val="2"/>
  <p:tag name="KSO_WM_TEMPLATE_ASSEMBLE_XID" val="5fd2e01a6ba173179970b3bf"/>
  <p:tag name="KSO_WM_TEMPLATE_ASSEMBLE_GROUPID" val="5fd2e01a6ba173179970b3bf"/>
</p:tagLst>
</file>

<file path=ppt/tags/tag3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6156_1*a*1"/>
  <p:tag name="KSO_WM_TEMPLATE_CATEGORY" val="diagram"/>
  <p:tag name="KSO_WM_TEMPLATE_INDEX" val="20216156"/>
  <p:tag name="KSO_WM_UNIT_LAYERLEVEL" val="1"/>
  <p:tag name="KSO_WM_TAG_VERSION" val="1.0"/>
  <p:tag name="KSO_WM_BEAUTIFY_FLAG" val="#wm#"/>
  <p:tag name="KSO_WM_UNIT_ISCONTENTSTITLE" val="0"/>
  <p:tag name="KSO_WM_UNIT_ISNUMDGMTITLE" val="0"/>
  <p:tag name="KSO_WM_UNIT_NOCLEAR" val="0"/>
  <p:tag name="KSO_WM_UNIT_VALUE" val="12"/>
  <p:tag name="KSO_WM_UNIT_TYPE" val="a"/>
  <p:tag name="KSO_WM_UNIT_INDEX" val="1"/>
  <p:tag name="KSO_WM_UNIT_PRESET_TEXT" val="单击添加大标题"/>
  <p:tag name="KSO_WM_CHIP_GROUPID" val="5fb3a290bfe68cd3a08997ef"/>
  <p:tag name="KSO_WM_CHIP_XID" val="5fb3a290bfe68cd3a08997f0"/>
  <p:tag name="KSO_WM_UNIT_DEC_AREA_ID" val="70476394a8054a7c812f281101be3ba0"/>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t&quot;,&quot;fill_mode&quot;:&quot;adaptive&quot;,&quot;sacle_strategy&quot;:&quot;smart&quot;}"/>
  <p:tag name="KSO_WM_ASSEMBLE_CHIP_INDEX" val="b42d552f51ea45eea827682365179c39"/>
  <p:tag name="KSO_WM_UNIT_TEXT_FILL_FORE_SCHEMECOLOR_INDEX_BRIGHTNESS" val="0.15"/>
  <p:tag name="KSO_WM_UNIT_TEXT_FILL_FORE_SCHEMECOLOR_INDEX" val="13"/>
  <p:tag name="KSO_WM_UNIT_TEXT_FILL_TYPE" val="1"/>
  <p:tag name="KSO_WM_TEMPLATE_ASSEMBLE_XID" val="5fd2e01a6ba173179970b3bf"/>
  <p:tag name="KSO_WM_TEMPLATE_ASSEMBLE_GROUPID" val="5fd2e01a6ba173179970b3bf"/>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30.xml><?xml version="1.0" encoding="utf-8"?>
<p:tagLst xmlns:p="http://schemas.openxmlformats.org/presentationml/2006/main">
  <p:tag name="KSO_WM_UNIT_TEXT_SUBTYPE" val="a"/>
  <p:tag name="KSO_WM_UNIT_SUBTYPE" val="a"/>
  <p:tag name="KSO_WM_UNIT_PRESET_TEXT" val="单击此处添加正文，文字是您思想的提炼，为了演示发布的良好效果，请言简意赅的阐述您的观点。您的内容已经简明扼要，字字珠玑，但信息却千丝万缕、错综复杂，需要用更多的文字来表述；但请您尽可能提炼思想的精髓，否则容易造成观者的阅读压力，适得其反。正如我们都希望改变世界，希望给别人带去光明，但更多时候我们只需要播下一颗种子，自然有微风吹拂，雨露滋养。恰如其分的表达观点，往往事半功倍。"/>
  <p:tag name="KSO_WM_UNIT_NOCLEAR" val="0"/>
  <p:tag name="KSO_WM_UNIT_HIGHLIGHT" val="0"/>
  <p:tag name="KSO_WM_UNIT_COMPATIBLE" val="0"/>
  <p:tag name="KSO_WM_UNIT_DIAGRAM_ISNUMVISUAL" val="0"/>
  <p:tag name="KSO_WM_UNIT_DIAGRAM_ISREFERUNIT" val="0"/>
  <p:tag name="KSO_WM_UNIT_TYPE" val="f"/>
  <p:tag name="KSO_WM_UNIT_INDEX" val="1"/>
  <p:tag name="KSO_WM_UNIT_ID" val="diagram20216156_1*f*1"/>
  <p:tag name="KSO_WM_TEMPLATE_CATEGORY" val="diagram"/>
  <p:tag name="KSO_WM_TEMPLATE_INDEX" val="20216156"/>
  <p:tag name="KSO_WM_UNIT_LAYERLEVEL" val="1"/>
  <p:tag name="KSO_WM_TAG_VERSION" val="1.0"/>
  <p:tag name="KSO_WM_BEAUTIFY_FLAG" val="#wm#"/>
  <p:tag name="KSO_WM_UNIT_DEFAULT_FONT" val="14;20;2"/>
  <p:tag name="KSO_WM_UNIT_BLOCK" val="0"/>
  <p:tag name="KSO_WM_UNIT_VALUE" val="216"/>
  <p:tag name="KSO_WM_UNIT_SHOW_EDIT_AREA_INDICATION" val="1"/>
  <p:tag name="KSO_WM_CHIP_GROUPID" val="5e6b05596848fb12bee65ac8"/>
  <p:tag name="KSO_WM_CHIP_XID" val="5e6b05596848fb12bee65aca"/>
  <p:tag name="KSO_WM_UNIT_DEC_AREA_ID" val="43b68973a2394febb1eba1c718696588"/>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cm&quot;,&quot;fill_mode&quot;:&quot;full&quot;,&quot;sacle_strategy&quot;:&quot;smart&quot;}"/>
  <p:tag name="KSO_WM_ASSEMBLE_CHIP_INDEX" val="1674f2ee33da4beba49b4739ef791584"/>
  <p:tag name="KSO_WM_UNIT_SUPPORT_UNIT_TYPE" val="[&quot;l&quot;,&quot;m&quot;,&quot;n&quot;,&quot;o&quot;,&quot;p&quot;,&quot;q&quot;,&quot;r&quot;,&quot;δ&quot;,&quot;ε&quot;,&quot;ζ&quot;,&quot;η&quot;,&quot;d&quot;,&quot;α&quot;,&quot;β&quot;,&quot;θ&quot;]"/>
  <p:tag name="KSO_WM_UNIT_TEXT_FILL_FORE_SCHEMECOLOR_INDEX_BRIGHTNESS" val="0.25"/>
  <p:tag name="KSO_WM_UNIT_TEXT_FILL_FORE_SCHEMECOLOR_INDEX" val="13"/>
  <p:tag name="KSO_WM_UNIT_TEXT_FILL_TYPE" val="1"/>
  <p:tag name="KSO_WM_TEMPLATE_ASSEMBLE_XID" val="5fd2e01a6ba173179970b3bf"/>
  <p:tag name="KSO_WM_TEMPLATE_ASSEMBLE_GROUPID" val="5fd2e01a6ba173179970b3bf"/>
</p:tagLst>
</file>

<file path=ppt/tags/tag331.xml><?xml version="1.0" encoding="utf-8"?>
<p:tagLst xmlns:p="http://schemas.openxmlformats.org/presentationml/2006/main">
  <p:tag name="KSO_WM_BEAUTIFY_FLAG" val="#wm#"/>
  <p:tag name="KSO_WM_TEMPLATE_CATEGORY" val="diagram"/>
  <p:tag name="KSO_WM_TEMPLATE_INDEX" val="20216156"/>
  <p:tag name="KSO_WM_CHIP_INFOS" val="{&quot;type&quot;:0,&quot;layout_type&quot;:&quot;leftright&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SLIDE_LAYOUT_INFO" val="{&quot;direction&quot;:1,&quot;id&quot;:&quot;2020-12-11T10:57:35&quot;,&quot;maxSize&quot;:{&quot;size1&quot;:33.799999999999997},&quot;minSize&quot;:{&quot;size1&quot;:33.799999999999997},&quot;normalSize&quot;:{&quot;size1&quot;:33.799999999999997},&quot;subLayout&quot;:[{&quot;backgroundInfo&quot;:[{&quot;bottom&quot;:0,&quot;bottomAbs&quot;:false,&quot;left&quot;:0,&quot;leftAbs&quot;:false,&quot;right&quot;:0,&quot;rightAbs&quot;:false,&quot;top&quot;:0,&quot;topAbs&quot;:false,&quot;type&quot;:&quot;leftRight&quot;}],&quot;id&quot;:&quot;2020-12-11T10:57:35&quot;,&quot;margin&quot;:{&quot;bottom&quot;:1.7109999656677246,&quot;left&quot;:1.2697499990463257,&quot;right&quot;:1.2899999618530273,&quot;top&quot;:1.6929999589920044},&quot;type&quot;:0},{&quot;id&quot;:&quot;2020-12-11T10:57:35&quot;,&quot;margin&quot;:{&quot;bottom&quot;:1.6940000057220459,&quot;left&quot;:1.2817500829696655,&quot;right&quot;:1.2907500267028809,&quot;top&quot;:1.6940000057220459},&quot;type&quot;:0}],&quot;type&quot;:0}"/>
  <p:tag name="KSO_WM_SLIDE_BACKGROUND" val="[&quot;leftRight&quot;]"/>
  <p:tag name="KSO_WM_SLIDE_RATIO" val="1.777778"/>
  <p:tag name="KSO_WM_SLIDE_CAN_ADD_NAVIGATION" val="1"/>
  <p:tag name="KSO_WM_SLIDE_ID" val="diagram20216156_1"/>
  <p:tag name="KSO_WM_TEMPLATE_SUBCATEGORY" val="21"/>
  <p:tag name="KSO_WM_TEMPLATE_MASTER_TYPE" val="0"/>
  <p:tag name="KSO_WM_TEMPLATE_COLOR_TYPE" val="1"/>
  <p:tag name="KSO_WM_SLIDE_TYPE" val="text"/>
  <p:tag name="KSO_WM_SLIDE_SUBTYPE" val="pureTxt"/>
  <p:tag name="KSO_WM_SLIDE_ITEM_CNT" val="0"/>
  <p:tag name="KSO_WM_SLIDE_INDEX" val="1"/>
  <p:tag name="KSO_WM_SLIDE_SIZE" val="887*540"/>
  <p:tag name="KSO_WM_SLIDE_POSITION" val="0*0"/>
  <p:tag name="KSO_WM_TAG_VERSION" val="1.0"/>
  <p:tag name="KSO_WM_SLIDE_LAYOUT" val="a_f"/>
  <p:tag name="KSO_WM_SLIDE_LAYOUT_CNT" val="1_1"/>
  <p:tag name="KSO_WM_CHIP_FILLPROP" val="[[{&quot;text_align&quot;:&quot;lt&quot;,&quot;text_direction&quot;:&quot;horizontal&quot;,&quot;support_big_font&quot;:false,&quot;picture_toward&quot;:0,&quot;picture_dockside&quot;:[],&quot;fill_id&quot;:&quot;a437010b62d44816bad6476e00523df5&quot;,&quot;fill_align&quot;:&quot;lt&quot;,&quot;chip_types&quot;:[&quot;text&quot;,&quot;header&quot;]},{&quot;text_align&quot;:&quot;lm&quot;,&quot;text_direction&quot;:&quot;horizontal&quot;,&quot;support_features&quot;:[&quot;collage&quot;],&quot;support_big_font&quot;:false,&quot;picture_toward&quot;:0,&quot;picture_dockside&quot;:[],&quot;fill_id&quot;:&quot;85f99bb7ef944d40aee755d1d8fef78b&quot;,&quot;fill_align&quot;:&quot;cm&quot;,&quot;chip_types&quot;:[&quot;diagram&quot;,&quot;pictext&quot;,&quot;text&quot;,&quot;picture&quot;,&quot;chart&quot;,&quot;table&quot;,&quot;video&quot;]}]]"/>
  <p:tag name="KSO_WM_CHIP_GROUPID" val="5fab54f0341d2fac3cfce989"/>
  <p:tag name="KSO_WM_CHIP_XID" val="5facaf2e998712faa657a53d"/>
  <p:tag name="FIXED_XID_TMP" val="5fab54f0341d2fac3cfce989"/>
  <p:tag name="KSO_WM_CHIP_DECFILLPROP" val="[]"/>
  <p:tag name="KSO_WM_SLIDE_BK_DARK_LIGHT" val=""/>
  <p:tag name="KSO_WM_SLIDE_BACKGROUND_TYPE" val="leftRight"/>
  <p:tag name="KSO_WM_SLIDE_SUPPORT_FEATURE_TYPE" val="0"/>
  <p:tag name="KSO_WM_TEMPLATE_ASSEMBLE_XID" val="5fd2e01a6ba173179970b3bf"/>
  <p:tag name="KSO_WM_TEMPLATE_ASSEMBLE_GROUPID" val="5fd2e01a6ba173179970b3bf"/>
</p:tagLst>
</file>

<file path=ppt/tags/tag3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chip20204527_5*i*1"/>
  <p:tag name="KSO_WM_TEMPLATE_CATEGORY" val="chip"/>
  <p:tag name="KSO_WM_TEMPLATE_INDEX" val="20204527"/>
  <p:tag name="KSO_WM_UNIT_LAYERLEVEL" val="1"/>
  <p:tag name="KSO_WM_TAG_VERSION" val="1.0"/>
  <p:tag name="KSO_WM_BEAUTIFY_FLAG" val="#wm#"/>
  <p:tag name="KSO_WM_CHIP_GROUPID" val="5f72eb5be9a9ac260a3f6cc5"/>
  <p:tag name="KSO_WM_CHIP_XID" val="5f72eb5be9a9ac260a3f6cca"/>
  <p:tag name="KSO_WM_UNIT_DEC_AREA_ID" val="06b8f80786574541a2629416374abe69"/>
  <p:tag name="KSO_WM_UNIT_DECORATE_INFO" val=""/>
  <p:tag name="KSO_WM_UNIT_SM_LIMIT_TYPE" val=""/>
  <p:tag name="KSO_WM_CHIP_FILLAREA_FILL_RULE" val="{&quot;fill_align&quot;:&quot;cm&quot;,&quot;fill_effect&quot;:[],&quot;fill_mode&quot;:&quot;full&quot;,&quot;sacle_strategy&quot;:&quot;stretch&quot;}"/>
  <p:tag name="KSO_WM_ASSEMBLE_CHIP_INDEX" val="ae854f6fd39840f484337b9a76f6a254"/>
  <p:tag name="KSO_WM_SLIDE_BACKGROUND_TYPE" val="leftRight"/>
  <p:tag name="KSO_WM_UNIT_FILL_FORE_SCHEMECOLOR_INDEX_BRIGHTNESS" val="0"/>
  <p:tag name="KSO_WM_UNIT_FILL_FORE_SCHEMECOLOR_INDEX" val="15"/>
  <p:tag name="KSO_WM_UNIT_FILL_TYPE" val="1"/>
  <p:tag name="KSO_WM_UNIT_TEXT_FILL_FORE_SCHEMECOLOR_INDEX_BRIGHTNESS" val="0"/>
  <p:tag name="KSO_WM_UNIT_TEXT_FILL_FORE_SCHEMECOLOR_INDEX" val="2"/>
  <p:tag name="KSO_WM_UNIT_TEXT_FILL_TYPE" val="1"/>
  <p:tag name="WM_BEAUTIFY_SHAPE_IDENTITY" val="{6566cd8d-8425-491d-81b8-ae67df37f99c}"/>
</p:tagLst>
</file>

<file path=ppt/tags/tag3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4527_3*i*1"/>
  <p:tag name="KSO_WM_TEMPLATE_CATEGORY" val="chip"/>
  <p:tag name="KSO_WM_TEMPLATE_INDEX" val="20204527"/>
  <p:tag name="KSO_WM_UNIT_LAYERLEVEL" val="1"/>
  <p:tag name="KSO_WM_TAG_VERSION" val="1.0"/>
  <p:tag name="KSO_WM_BEAUTIFY_FLAG" val="#wm#"/>
  <p:tag name="KSO_WM_CHIP_GROUPID" val="5f72eb5be9a9ac260a3f6cc5"/>
  <p:tag name="KSO_WM_CHIP_XID" val="5f72eb5be9a9ac260a3f6cc8"/>
  <p:tag name="KSO_WM_UNIT_DEC_AREA_ID" val="c110b71b80c947818fd2e0daaaff970a"/>
  <p:tag name="KSO_WM_UNIT_DECORATE_INFO" val=""/>
  <p:tag name="KSO_WM_UNIT_SM_LIMIT_TYPE" val=""/>
  <p:tag name="KSO_WM_CHIP_FILLAREA_FILL_RULE" val="{&quot;fill_align&quot;:&quot;cm&quot;,&quot;fill_effect&quot;:[],&quot;fill_mode&quot;:&quot;full&quot;,&quot;sacle_strategy&quot;:&quot;stretch&quot;}"/>
  <p:tag name="KSO_WM_ASSEMBLE_CHIP_INDEX" val="0eba81f1dd6247a1a4546e0df1f637ab"/>
  <p:tag name="KSO_WM_SLIDE_BACKGROUND_TYPE" val="leftRight"/>
  <p:tag name="WM_BEAUTIFY_SHAPE_IDENTITY" val="{e4046dd6-f400-4c59-aa72-2ddf6728169a}"/>
</p:tagLst>
</file>

<file path=ppt/tags/tag3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4527_3*i*1"/>
  <p:tag name="KSO_WM_TEMPLATE_CATEGORY" val="chip"/>
  <p:tag name="KSO_WM_TEMPLATE_INDEX" val="20204527"/>
  <p:tag name="KSO_WM_UNIT_LAYERLEVEL" val="1"/>
  <p:tag name="KSO_WM_TAG_VERSION" val="1.0"/>
  <p:tag name="KSO_WM_BEAUTIFY_FLAG" val="#wm#"/>
  <p:tag name="KSO_WM_CHIP_GROUPID" val="5f72eb5be9a9ac260a3f6cc5"/>
  <p:tag name="KSO_WM_CHIP_XID" val="5f72eb5be9a9ac260a3f6cc8"/>
  <p:tag name="KSO_WM_UNIT_DEC_AREA_ID" val="8628597defcf463db0fe2ad5610407d1"/>
  <p:tag name="KSO_WM_UNIT_DECORATE_INFO" val=""/>
  <p:tag name="KSO_WM_UNIT_SM_LIMIT_TYPE" val=""/>
  <p:tag name="KSO_WM_CHIP_FILLAREA_FILL_RULE" val="{&quot;fill_align&quot;:&quot;cm&quot;,&quot;fill_effect&quot;:[],&quot;fill_mode&quot;:&quot;full&quot;,&quot;sacle_strategy&quot;:&quot;stretch&quot;}"/>
  <p:tag name="KSO_WM_ASSEMBLE_CHIP_INDEX" val="125fd22c6ec744459ca45f28369e2755"/>
  <p:tag name="KSO_WM_SLIDE_BACKGROUND_TYPE" val="leftRight"/>
  <p:tag name="WM_BEAUTIFY_SHAPE_IDENTITY" val="{9331d9d4-33d6-428b-8537-bc557834be36}"/>
</p:tagLst>
</file>

<file path=ppt/tags/tag3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diagram20217133_1*i*2"/>
  <p:tag name="KSO_WM_TEMPLATE_CATEGORY" val="diagram"/>
  <p:tag name="KSO_WM_TEMPLATE_INDEX" val="20217133"/>
  <p:tag name="KSO_WM_UNIT_LAYERLEVEL" val="1"/>
  <p:tag name="KSO_WM_TAG_VERSION" val="1.0"/>
  <p:tag name="KSO_WM_BEAUTIFY_FLAG" val="#wm#"/>
  <p:tag name="KSO_WM_UNIT_BLOCK" val="0"/>
  <p:tag name="KSO_WM_UNIT_SM_LIMIT_TYPE" val="2"/>
  <p:tag name="KSO_WM_UNIT_DEC_AREA_ID" val="b9171e330b4d4b75a3109fe532616970"/>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1}"/>
  <p:tag name="KSO_WM_CHIP_GROUPID" val="5f31095f9c36e2348c3ef645"/>
  <p:tag name="KSO_WM_CHIP_XID" val="5fa36d539babe8ec16f203f1"/>
  <p:tag name="KSO_WM_TEMPLATE_ASSEMBLE_XID" val="5fd0efc21fa9d42129ddc3e2"/>
  <p:tag name="KSO_WM_TEMPLATE_ASSEMBLE_GROUPID" val="5fd0efc21fa9d42129ddc3e2"/>
</p:tagLst>
</file>

<file path=ppt/tags/tag3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diagram20217133_1*i*3"/>
  <p:tag name="KSO_WM_TEMPLATE_CATEGORY" val="diagram"/>
  <p:tag name="KSO_WM_TEMPLATE_INDEX" val="20217133"/>
  <p:tag name="KSO_WM_UNIT_LAYERLEVEL" val="1"/>
  <p:tag name="KSO_WM_TAG_VERSION" val="1.0"/>
  <p:tag name="KSO_WM_BEAUTIFY_FLAG" val="#wm#"/>
  <p:tag name="KSO_WM_UNIT_BLOCK" val="0"/>
  <p:tag name="KSO_WM_UNIT_SM_LIMIT_TYPE" val="2"/>
  <p:tag name="KSO_WM_UNIT_DEC_AREA_ID" val="791dc453c7ec463cbbb76f2023c9ee68"/>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1}"/>
  <p:tag name="KSO_WM_CHIP_GROUPID" val="5f31095f9c36e2348c3ef645"/>
  <p:tag name="KSO_WM_CHIP_XID" val="5fa36d539babe8ec16f203f1"/>
  <p:tag name="KSO_WM_TEMPLATE_ASSEMBLE_XID" val="5fd0efc21fa9d42129ddc3e2"/>
  <p:tag name="KSO_WM_TEMPLATE_ASSEMBLE_GROUPID" val="5fd0efc21fa9d42129ddc3e2"/>
</p:tagLst>
</file>

<file path=ppt/tags/tag3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4"/>
  <p:tag name="KSO_WM_UNIT_ID" val="diagram20217133_1*i*4"/>
  <p:tag name="KSO_WM_TEMPLATE_CATEGORY" val="diagram"/>
  <p:tag name="KSO_WM_TEMPLATE_INDEX" val="20217133"/>
  <p:tag name="KSO_WM_UNIT_LAYERLEVEL" val="1"/>
  <p:tag name="KSO_WM_TAG_VERSION" val="1.0"/>
  <p:tag name="KSO_WM_BEAUTIFY_FLAG" val="#wm#"/>
  <p:tag name="KSO_WM_UNIT_BLOCK" val="0"/>
  <p:tag name="KSO_WM_UNIT_SM_LIMIT_TYPE" val="2"/>
  <p:tag name="KSO_WM_UNIT_DEC_AREA_ID" val="120087fc6dd54088a9239f66b371b2c7"/>
  <p:tag name="KSO_WM_UNIT_DECORATE_INFO" val="{&quot;ReferentInfo&quot;:{&quot;Id&quot;:&quot;slide&quot;,&quot;X&quot;:{&quot;Pos&quot;:1},&quot;Y&quot;:{&quot;Pos&quot;:2}},&quot;DecorateInfoX&quot;:{&quot;Pos&quot;:2,&quot;IsAbs&quot;:false},&quot;DecorateInfoY&quot;:{&quot;Pos&quot;:2,&quot;IsAbs&quot;:false},&quot;DecorateInfoW&quot;:{&quot;IsAbs&quot;:false},&quot;DecorateInfoH&quot;:{&quot;IsAbs&quot;:false},&quot;whChangeMode&quot;:1}"/>
  <p:tag name="KSO_WM_CHIP_GROUPID" val="5f31095f9c36e2348c3ef645"/>
  <p:tag name="KSO_WM_CHIP_XID" val="5fa36d539babe8ec16f203f1"/>
  <p:tag name="KSO_WM_TEMPLATE_ASSEMBLE_XID" val="5fd0efc21fa9d42129ddc3e2"/>
  <p:tag name="KSO_WM_TEMPLATE_ASSEMBLE_GROUPID" val="5fd0efc21fa9d42129ddc3e2"/>
</p:tagLst>
</file>

<file path=ppt/tags/tag3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5"/>
  <p:tag name="KSO_WM_UNIT_ID" val="diagram20217133_1*i*5"/>
  <p:tag name="KSO_WM_TEMPLATE_CATEGORY" val="diagram"/>
  <p:tag name="KSO_WM_TEMPLATE_INDEX" val="20217133"/>
  <p:tag name="KSO_WM_UNIT_LAYERLEVEL" val="1"/>
  <p:tag name="KSO_WM_TAG_VERSION" val="1.0"/>
  <p:tag name="KSO_WM_BEAUTIFY_FLAG" val="#wm#"/>
  <p:tag name="KSO_WM_UNIT_BLOCK" val="0"/>
  <p:tag name="KSO_WM_UNIT_SM_LIMIT_TYPE" val="2"/>
  <p:tag name="KSO_WM_UNIT_DEC_AREA_ID" val="d92f92e2eae74a15884aa942342f2c7e"/>
  <p:tag name="KSO_WM_UNIT_DECORATE_INFO" val="{&quot;ReferentInfo&quot;:{&quot;Id&quot;:&quot;slide&quot;,&quot;X&quot;:{&quot;Pos&quot;:1},&quot;Y&quot;:{&quot;Pos&quot;:2}},&quot;DecorateInfoX&quot;:{&quot;Pos&quot;:2,&quot;IsAbs&quot;:true},&quot;DecorateInfoY&quot;:{&quot;Pos&quot;:2,&quot;IsAbs&quot;:true},&quot;DecorateInfoW&quot;:{&quot;IsAbs&quot;:false},&quot;DecorateInfoH&quot;:{&quot;IsAbs&quot;:false},&quot;whChangeMode&quot;:1}"/>
  <p:tag name="KSO_WM_CHIP_GROUPID" val="5f31095f9c36e2348c3ef645"/>
  <p:tag name="KSO_WM_CHIP_XID" val="5fa36d539babe8ec16f203f1"/>
  <p:tag name="KSO_WM_TEMPLATE_ASSEMBLE_XID" val="5fd0efc21fa9d42129ddc3e2"/>
  <p:tag name="KSO_WM_TEMPLATE_ASSEMBLE_GROUPID" val="5fd0efc21fa9d42129ddc3e2"/>
</p:tagLst>
</file>

<file path=ppt/tags/tag339.xml><?xml version="1.0" encoding="utf-8"?>
<p:tagLst xmlns:p="http://schemas.openxmlformats.org/presentationml/2006/main">
  <p:tag name="KSO_WM_UNIT_ISCONTENTSTITLE" val="0"/>
  <p:tag name="KSO_WM_UNIT_ISNUMDGMTITLE" val="0"/>
  <p:tag name="KSO_WM_UNIT_NOCLEAR" val="0"/>
  <p:tag name="KSO_WM_UNIT_VALUE" val="14"/>
  <p:tag name="KSO_WM_UNIT_HIGHLIGHT" val="0"/>
  <p:tag name="KSO_WM_UNIT_COMPATIBLE" val="0"/>
  <p:tag name="KSO_WM_UNIT_DIAGRAM_ISNUMVISUAL" val="0"/>
  <p:tag name="KSO_WM_UNIT_DIAGRAM_ISREFERUNIT" val="0"/>
  <p:tag name="KSO_WM_UNIT_TYPE" val="a"/>
  <p:tag name="KSO_WM_UNIT_INDEX" val="1"/>
  <p:tag name="KSO_WM_UNIT_ID" val="diagram20217133_1*a*1"/>
  <p:tag name="KSO_WM_TEMPLATE_CATEGORY" val="diagram"/>
  <p:tag name="KSO_WM_TEMPLATE_INDEX" val="20217133"/>
  <p:tag name="KSO_WM_UNIT_LAYERLEVEL" val="1"/>
  <p:tag name="KSO_WM_TAG_VERSION" val="1.0"/>
  <p:tag name="KSO_WM_BEAUTIFY_FLAG" val="#wm#"/>
  <p:tag name="KSO_WM_UNIT_PRESET_TEXT" val="单击添加大标题"/>
  <p:tag name="KSO_WM_UNIT_DEFAULT_FONT" val="24;44;4"/>
  <p:tag name="KSO_WM_UNIT_BLOCK" val="0"/>
  <p:tag name="KSO_WM_UNIT_SHOW_EDIT_AREA_INDICATION" val="1"/>
  <p:tag name="KSO_WM_CHIP_GROUPID" val="5e7881253197e252a37019b5"/>
  <p:tag name="KSO_WM_CHIP_XID" val="5e7881253197e252a37019b6"/>
  <p:tag name="KSO_WM_UNIT_DEC_AREA_ID" val="078342bcb59f426b929f4cc00e0cadfa"/>
  <p:tag name="KSO_WM_UNIT_DECORATE_INFO" val="{&quot;ReferentInfo&quot;:{&quot;Id&quot;:&quot;slide&quot;,&quot;X&quot;:{&quot;Pos&quot;:0},&quot;Y&quot;:{&quot;Pos&quot;:0}},&quot;DecorateInfoX&quot;:{&quot;Pos&quot;:0,&quot;IsAbs&quot;:false},&quot;DecorateInfoY&quot;:{&quot;Pos&quot;:0,&quot;IsAbs&quot;:false},&quot;DecorateInfoW&quot;:{&quot;IsAbs&quot;:true},&quot;DecorateInfoH&quot;:{&quot;IsAbs&quot;:true},&quot;whChangeMode&quot;:0}"/>
  <p:tag name="KSO_WM_UNIT_SM_LIMIT_TYPE" val="0"/>
  <p:tag name="KSO_WM_CHIP_FILLAREA_FILL_RULE" val="{&quot;fill_align&quot;:&quot;cm&quot;,&quot;fill_mode&quot;:&quot;full&quot;,&quot;sacle_strategy&quot;:&quot;smart&quot;}"/>
  <p:tag name="KSO_WM_ASSEMBLE_CHIP_INDEX" val="5f63bfd742f1477aae5d80fc3c1f0339"/>
  <p:tag name="KSO_WM_UNIT_SUPPORT_BIG_FONT" val="1"/>
  <p:tag name="KSO_WM_UNIT_TEXT_FILL_FORE_SCHEMECOLOR_INDEX_BRIGHTNESS" val="0"/>
  <p:tag name="KSO_WM_UNIT_TEXT_FILL_FORE_SCHEMECOLOR_INDEX" val="13"/>
  <p:tag name="KSO_WM_UNIT_TEXT_FILL_TYPE" val="1"/>
  <p:tag name="KSO_WM_TEMPLATE_ASSEMBLE_XID" val="5fd0efc21fa9d42129ddc3e2"/>
  <p:tag name="KSO_WM_TEMPLATE_ASSEMBLE_GROUPID" val="5fd0efc21fa9d42129ddc3e2"/>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40.xml><?xml version="1.0" encoding="utf-8"?>
<p:tagLst xmlns:p="http://schemas.openxmlformats.org/presentationml/2006/main">
  <p:tag name="KSO_WM_UNIT_TEXT_SUBTYPE" val="a"/>
  <p:tag name="KSO_WM_UNIT_SUBTYPE" val="a"/>
  <p:tag name="KSO_WM_UNIT_PRESET_TEXT" val="单击此处添加正文，文字是您思想的提炼，为了演示发布的良好效果，请言简意赅的阐述您的观点。您的内容已经简明扼要，字字珠玑，但信息却千丝万缕、错综复杂，需要用更多的文字来表述；但请您尽可能提炼思想的精髓，否则容易造成观者的阅读压力，适得其反。正如我们都希望改变世界，希望给别人带去光明，但更多时候我们只需要播下一颗种子，自然有微风吹拂，雨露滋养。恰如其分的表达观点，往往事半功倍。"/>
  <p:tag name="KSO_WM_UNIT_NOCLEAR" val="0"/>
  <p:tag name="KSO_WM_UNIT_HIGHLIGHT" val="0"/>
  <p:tag name="KSO_WM_UNIT_COMPATIBLE" val="0"/>
  <p:tag name="KSO_WM_UNIT_DIAGRAM_ISNUMVISUAL" val="0"/>
  <p:tag name="KSO_WM_UNIT_DIAGRAM_ISREFERUNIT" val="0"/>
  <p:tag name="KSO_WM_UNIT_TYPE" val="f"/>
  <p:tag name="KSO_WM_UNIT_INDEX" val="1"/>
  <p:tag name="KSO_WM_UNIT_ID" val="diagram20217133_1*f*1"/>
  <p:tag name="KSO_WM_TEMPLATE_CATEGORY" val="diagram"/>
  <p:tag name="KSO_WM_TEMPLATE_INDEX" val="20217133"/>
  <p:tag name="KSO_WM_UNIT_LAYERLEVEL" val="1"/>
  <p:tag name="KSO_WM_TAG_VERSION" val="1.0"/>
  <p:tag name="KSO_WM_BEAUTIFY_FLAG" val="#wm#"/>
  <p:tag name="KSO_WM_UNIT_DEFAULT_FONT" val="14;20;2"/>
  <p:tag name="KSO_WM_UNIT_BLOCK" val="0"/>
  <p:tag name="KSO_WM_UNIT_VALUE" val="221"/>
  <p:tag name="KSO_WM_UNIT_SHOW_EDIT_AREA_INDICATION" val="1"/>
  <p:tag name="KSO_WM_CHIP_GROUPID" val="5e6b05596848fb12bee65ac8"/>
  <p:tag name="KSO_WM_CHIP_XID" val="5e6b05596848fb12bee65aca"/>
  <p:tag name="KSO_WM_UNIT_DEC_AREA_ID" val="2d0e36157d5f47059ab3bcf1afcaf284"/>
  <p:tag name="KSO_WM_UNIT_DECORATE_INFO" val="{&quot;ReferentInfo&quot;:{&quot;Id&quot;:&quot;slide&quot;,&quot;X&quot;:{&quot;Pos&quot;:0},&quot;Y&quot;:{&quot;Pos&quot;:0}},&quot;DecorateInfoX&quot;:{&quot;Pos&quot;:0,&quot;IsAbs&quot;:false},&quot;DecorateInfoY&quot;:{&quot;Pos&quot;:0,&quot;IsAbs&quot;:false},&quot;DecorateInfoW&quot;:{&quot;IsAbs&quot;:true},&quot;DecorateInfoH&quot;:{&quot;IsAbs&quot;:true},&quot;whChangeMode&quot;:0}"/>
  <p:tag name="KSO_WM_UNIT_SM_LIMIT_TYPE" val="0"/>
  <p:tag name="KSO_WM_CHIP_FILLAREA_FILL_RULE" val="{&quot;fill_align&quot;:&quot;cm&quot;,&quot;fill_mode&quot;:&quot;full&quot;,&quot;sacle_strategy&quot;:&quot;smart&quot;}"/>
  <p:tag name="KSO_WM_ASSEMBLE_CHIP_INDEX" val="e6f9a2cc74b44a1aab9c8d6f6c4b9de0"/>
  <p:tag name="KSO_WM_UNIT_SUPPORT_BIG_FONT" val="1"/>
  <p:tag name="KSO_WM_UNIT_SUPPORT_UNIT_TYPE" val="[&quot;l&quot;,&quot;m&quot;,&quot;n&quot;,&quot;o&quot;,&quot;p&quot;,&quot;q&quot;,&quot;r&quot;,&quot;δ&quot;,&quot;ε&quot;,&quot;ζ&quot;,&quot;η&quot;,&quot;d&quot;,&quot;β&quot;,&quot;θ&quot;]"/>
  <p:tag name="KSO_WM_UNIT_TEXT_FILL_FORE_SCHEMECOLOR_INDEX_BRIGHTNESS" val="0.25"/>
  <p:tag name="KSO_WM_UNIT_TEXT_FILL_FORE_SCHEMECOLOR_INDEX" val="13"/>
  <p:tag name="KSO_WM_UNIT_TEXT_FILL_TYPE" val="1"/>
  <p:tag name="KSO_WM_TEMPLATE_ASSEMBLE_XID" val="5fd0efc21fa9d42129ddc3e2"/>
  <p:tag name="KSO_WM_TEMPLATE_ASSEMBLE_GROUPID" val="5fd0efc21fa9d42129ddc3e2"/>
</p:tagLst>
</file>

<file path=ppt/tags/tag341.xml><?xml version="1.0" encoding="utf-8"?>
<p:tagLst xmlns:p="http://schemas.openxmlformats.org/presentationml/2006/main">
  <p:tag name="KSO_WM_BEAUTIFY_FLAG" val="#wm#"/>
  <p:tag name="KSO_WM_TEMPLATE_CATEGORY" val="diagram"/>
  <p:tag name="KSO_WM_TEMPLATE_INDEX" val="20217133"/>
  <p:tag name="KSO_WM_CHIP_INFOS" val="{&quot;type&quot;:0,&quot;layout_type&quot;:&quot;leftright&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SLIDE_LAYOUT_INFO" val="{&quot;direction&quot;:1,&quot;id&quot;:&quot;2020-12-09T23:39:47&quot;,&quot;maxSize&quot;:{&quot;size1&quot;:48.700000000000003},&quot;minSize&quot;:{&quot;size1&quot;:48.700000000000003},&quot;normalSize&quot;:{&quot;size1&quot;:48.700000000000003},&quot;subLayout&quot;:[{&quot;id&quot;:&quot;2020-12-09T23:39:47&quot;,&quot;margin&quot;:{&quot;bottom&quot;:5.5029997825622559,&quot;left&quot;:2.2222499847412109,&quot;right&quot;:2.2222499847412109,&quot;top&quot;:5.5029997825622559},&quot;type&quot;:0},{&quot;backgroundInfo&quot;:[{&quot;bottom&quot;:0,&quot;bottomAbs&quot;:false,&quot;left&quot;:0,&quot;leftAbs&quot;:false,&quot;right&quot;:0,&quot;rightAbs&quot;:false,&quot;top&quot;:0,&quot;topAbs&quot;:false,&quot;type&quot;:&quot;leftRight&quot;}],&quot;id&quot;:&quot;2020-12-09T23:39:47&quot;,&quot;margin&quot;:{&quot;bottom&quot;:2.5399999618530273,&quot;left&quot;:1.9244999885559082,&quot;right&quot;:1.9049999713897705,&quot;top&quot;:2.5399999618530273},&quot;type&quot;:0}],&quot;type&quot;:0}"/>
  <p:tag name="KSO_WM_SLIDE_BACKGROUND" val="[&quot;leftRight&quot;]"/>
  <p:tag name="KSO_WM_SLIDE_RATIO" val="1.777778"/>
  <p:tag name="KSO_WM_SLIDE_CAN_ADD_NAVIGATION" val="1"/>
  <p:tag name="KSO_WM_SLIDE_ID" val="diagram20217133_1"/>
  <p:tag name="KSO_WM_TEMPLATE_SUBCATEGORY" val="21"/>
  <p:tag name="KSO_WM_TEMPLATE_MASTER_TYPE" val="0"/>
  <p:tag name="KSO_WM_TEMPLATE_COLOR_TYPE" val="1"/>
  <p:tag name="KSO_WM_SLIDE_TYPE" val="text"/>
  <p:tag name="KSO_WM_SLIDE_SUBTYPE" val="pureTxt"/>
  <p:tag name="KSO_WM_SLIDE_ITEM_CNT" val="0"/>
  <p:tag name="KSO_WM_SLIDE_INDEX" val="1"/>
  <p:tag name="KSO_WM_SLIDE_SIZE" val="912*540"/>
  <p:tag name="KSO_WM_SLIDE_POSITION" val="48*0"/>
  <p:tag name="KSO_WM_TAG_VERSION" val="1.0"/>
  <p:tag name="KSO_WM_SLIDE_LAYOUT" val="a_f"/>
  <p:tag name="KSO_WM_SLIDE_LAYOUT_CNT" val="1_1"/>
  <p:tag name="KSO_WM_CHIP_FILLPROP" val="[[{&quot;text_align&quot;:&quot;lm&quot;,&quot;text_direction&quot;:&quot;horizontal&quot;,&quot;support_big_font&quot;:true,&quot;fill_id&quot;:&quot;f9dfab74f94a4bb584c528b40b4cf250&quot;,&quot;fill_align&quot;:&quot;cm&quot;,&quot;chip_types&quot;:[&quot;text&quot;,&quot;header&quot;]},{&quot;text_align&quot;:&quot;lm&quot;,&quot;text_direction&quot;:&quot;horizontal&quot;,&quot;support_features&quot;:[&quot;collage&quot;,&quot;carousel&quot;],&quot;support_big_font&quot;:true,&quot;fill_id&quot;:&quot;e040e35873354f818e744026b452954f&quot;,&quot;fill_align&quot;:&quot;cm&quot;,&quot;chip_types&quot;:[&quot;diagram&quot;,&quot;text&quot;,&quot;picture&quot;,&quot;table&quot;,&quot;video&quot;]}]]"/>
  <p:tag name="KSO_WM_CHIP_GROUPID" val="5f31095f9c36e2348c3ef645"/>
  <p:tag name="KSO_WM_CHIP_XID" val="5fa36d539babe8ec16f203f1"/>
  <p:tag name="FIXED_XID_TMP" val="5f5ee1ca4d6848d78f644aec"/>
  <p:tag name="KSO_WM_CHIP_DECFILLPROP" val="[]"/>
  <p:tag name="KSO_WM_SLIDE_BK_DARK_LIGHT" val=""/>
  <p:tag name="KSO_WM_SLIDE_BACKGROUND_TYPE" val="leftRight"/>
  <p:tag name="KSO_WM_SLIDE_SUPPORT_FEATURE_TYPE" val="0"/>
  <p:tag name="KSO_WM_TEMPLATE_ASSEMBLE_XID" val="5fd0efc21fa9d42129ddc3e2"/>
  <p:tag name="KSO_WM_TEMPLATE_ASSEMBLE_GROUPID" val="5fd0efc21fa9d42129ddc3e2"/>
</p:tagLst>
</file>

<file path=ppt/tags/tag3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chip20204527_5*i*1"/>
  <p:tag name="KSO_WM_TEMPLATE_CATEGORY" val="chip"/>
  <p:tag name="KSO_WM_TEMPLATE_INDEX" val="20204527"/>
  <p:tag name="KSO_WM_UNIT_LAYERLEVEL" val="1"/>
  <p:tag name="KSO_WM_TAG_VERSION" val="1.0"/>
  <p:tag name="KSO_WM_BEAUTIFY_FLAG" val="#wm#"/>
  <p:tag name="KSO_WM_CHIP_GROUPID" val="5f72eb5be9a9ac260a3f6cc5"/>
  <p:tag name="KSO_WM_CHIP_XID" val="5f72eb5be9a9ac260a3f6cca"/>
  <p:tag name="KSO_WM_UNIT_DEC_AREA_ID" val="06b8f80786574541a2629416374abe69"/>
  <p:tag name="KSO_WM_UNIT_DECORATE_INFO" val=""/>
  <p:tag name="KSO_WM_UNIT_SM_LIMIT_TYPE" val=""/>
  <p:tag name="KSO_WM_CHIP_FILLAREA_FILL_RULE" val="{&quot;fill_align&quot;:&quot;cm&quot;,&quot;fill_effect&quot;:[],&quot;fill_mode&quot;:&quot;full&quot;,&quot;sacle_strategy&quot;:&quot;stretch&quot;}"/>
  <p:tag name="KSO_WM_ASSEMBLE_CHIP_INDEX" val="ae854f6fd39840f484337b9a76f6a254"/>
  <p:tag name="KSO_WM_SLIDE_BACKGROUND_TYPE" val="leftRight"/>
  <p:tag name="KSO_WM_UNIT_FILL_FORE_SCHEMECOLOR_INDEX_BRIGHTNESS" val="0"/>
  <p:tag name="KSO_WM_UNIT_FILL_FORE_SCHEMECOLOR_INDEX" val="15"/>
  <p:tag name="KSO_WM_UNIT_FILL_TYPE" val="1"/>
  <p:tag name="KSO_WM_UNIT_TEXT_FILL_FORE_SCHEMECOLOR_INDEX_BRIGHTNESS" val="0"/>
  <p:tag name="KSO_WM_UNIT_TEXT_FILL_FORE_SCHEMECOLOR_INDEX" val="2"/>
  <p:tag name="KSO_WM_UNIT_TEXT_FILL_TYPE" val="1"/>
  <p:tag name="WM_BEAUTIFY_SHAPE_IDENTITY" val="{c1aef1c5-4611-4f4e-8b81-35fdad65454d}"/>
</p:tagLst>
</file>

<file path=ppt/tags/tag3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4527_3*i*1"/>
  <p:tag name="KSO_WM_TEMPLATE_CATEGORY" val="chip"/>
  <p:tag name="KSO_WM_TEMPLATE_INDEX" val="20204527"/>
  <p:tag name="KSO_WM_UNIT_LAYERLEVEL" val="1"/>
  <p:tag name="KSO_WM_TAG_VERSION" val="1.0"/>
  <p:tag name="KSO_WM_BEAUTIFY_FLAG" val="#wm#"/>
  <p:tag name="KSO_WM_CHIP_GROUPID" val="5f72eb5be9a9ac260a3f6cc5"/>
  <p:tag name="KSO_WM_CHIP_XID" val="5f72eb5be9a9ac260a3f6cc8"/>
  <p:tag name="KSO_WM_UNIT_DEC_AREA_ID" val="c110b71b80c947818fd2e0daaaff970a"/>
  <p:tag name="KSO_WM_UNIT_DECORATE_INFO" val=""/>
  <p:tag name="KSO_WM_UNIT_SM_LIMIT_TYPE" val=""/>
  <p:tag name="KSO_WM_CHIP_FILLAREA_FILL_RULE" val="{&quot;fill_align&quot;:&quot;cm&quot;,&quot;fill_effect&quot;:[],&quot;fill_mode&quot;:&quot;full&quot;,&quot;sacle_strategy&quot;:&quot;stretch&quot;}"/>
  <p:tag name="KSO_WM_ASSEMBLE_CHIP_INDEX" val="0eba81f1dd6247a1a4546e0df1f637ab"/>
  <p:tag name="KSO_WM_SLIDE_BACKGROUND_TYPE" val="leftRight"/>
  <p:tag name="WM_BEAUTIFY_SHAPE_IDENTITY" val="{dead4b23-4789-435c-9cf3-75efcc0dc0ae}"/>
</p:tagLst>
</file>

<file path=ppt/tags/tag3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4527_3*i*1"/>
  <p:tag name="KSO_WM_TEMPLATE_CATEGORY" val="chip"/>
  <p:tag name="KSO_WM_TEMPLATE_INDEX" val="20204527"/>
  <p:tag name="KSO_WM_UNIT_LAYERLEVEL" val="1"/>
  <p:tag name="KSO_WM_TAG_VERSION" val="1.0"/>
  <p:tag name="KSO_WM_BEAUTIFY_FLAG" val="#wm#"/>
  <p:tag name="KSO_WM_CHIP_GROUPID" val="5f72eb5be9a9ac260a3f6cc5"/>
  <p:tag name="KSO_WM_CHIP_XID" val="5f72eb5be9a9ac260a3f6cc8"/>
  <p:tag name="KSO_WM_UNIT_DEC_AREA_ID" val="8628597defcf463db0fe2ad5610407d1"/>
  <p:tag name="KSO_WM_UNIT_DECORATE_INFO" val=""/>
  <p:tag name="KSO_WM_UNIT_SM_LIMIT_TYPE" val=""/>
  <p:tag name="KSO_WM_CHIP_FILLAREA_FILL_RULE" val="{&quot;fill_align&quot;:&quot;cm&quot;,&quot;fill_effect&quot;:[],&quot;fill_mode&quot;:&quot;full&quot;,&quot;sacle_strategy&quot;:&quot;stretch&quot;}"/>
  <p:tag name="KSO_WM_ASSEMBLE_CHIP_INDEX" val="125fd22c6ec744459ca45f28369e2755"/>
  <p:tag name="KSO_WM_SLIDE_BACKGROUND_TYPE" val="leftRight"/>
  <p:tag name="WM_BEAUTIFY_SHAPE_IDENTITY" val="{206c33f4-5675-4c11-98e1-13e086a5c119}"/>
</p:tagLst>
</file>

<file path=ppt/tags/tag3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diagram20216156_1*i*2"/>
  <p:tag name="KSO_WM_TEMPLATE_CATEGORY" val="diagram"/>
  <p:tag name="KSO_WM_TEMPLATE_INDEX" val="20216156"/>
  <p:tag name="KSO_WM_UNIT_LAYERLEVEL" val="1"/>
  <p:tag name="KSO_WM_TAG_VERSION" val="1.0"/>
  <p:tag name="KSO_WM_BEAUTIFY_FLAG" val="#wm#"/>
  <p:tag name="KSO_WM_UNIT_BLOCK" val="0"/>
  <p:tag name="KSO_WM_UNIT_SM_LIMIT_TYPE" val="2"/>
  <p:tag name="KSO_WM_UNIT_DEC_AREA_ID" val="cbe10b26c669448380ef2555bb6140b5"/>
  <p:tag name="KSO_WM_UNIT_DECORATE_INFO" val="{&quot;ReferentInfo&quot;:{&quot;Id&quot;:&quot;slide&quot;,&quot;X&quot;:{&quot;Pos&quot;:1},&quot;Y&quot;:{&quot;Pos&quot;:1}},&quot;DecorateInfoX&quot;:{&quot;Pos&quot;:1,&quot;IsAbs&quot;:false},&quot;DecorateInfoY&quot;:{&quot;Pos&quot;:1,&quot;IsAbs&quot;:false},&quot;DecorateInfoW&quot;:{&quot;IsAbs&quot;:false},&quot;DecorateInfoH&quot;:{&quot;IsAbs&quot;:false},&quot;whChangeMode&quot;:0}"/>
  <p:tag name="KSO_WM_CHIP_GROUPID" val="5fab54f0341d2fac3cfce989"/>
  <p:tag name="KSO_WM_CHIP_XID" val="5facaf2e998712faa657a53d"/>
  <p:tag name="KSO_WM_UNIT_LINE_FORE_SCHEMECOLOR_INDEX_BRIGHTNESS" val="0"/>
  <p:tag name="KSO_WM_UNIT_LINE_FORE_SCHEMECOLOR_INDEX" val="5"/>
  <p:tag name="KSO_WM_UNIT_LINE_FILL_TYPE" val="2"/>
  <p:tag name="KSO_WM_TEMPLATE_ASSEMBLE_XID" val="5fd2e01a6ba173179970b3bf"/>
  <p:tag name="KSO_WM_TEMPLATE_ASSEMBLE_GROUPID" val="5fd2e01a6ba173179970b3bf"/>
</p:tagLst>
</file>

<file path=ppt/tags/tag3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6156_1*a*1"/>
  <p:tag name="KSO_WM_TEMPLATE_CATEGORY" val="diagram"/>
  <p:tag name="KSO_WM_TEMPLATE_INDEX" val="20216156"/>
  <p:tag name="KSO_WM_UNIT_LAYERLEVEL" val="1"/>
  <p:tag name="KSO_WM_TAG_VERSION" val="1.0"/>
  <p:tag name="KSO_WM_BEAUTIFY_FLAG" val="#wm#"/>
  <p:tag name="KSO_WM_UNIT_ISCONTENTSTITLE" val="0"/>
  <p:tag name="KSO_WM_UNIT_ISNUMDGMTITLE" val="0"/>
  <p:tag name="KSO_WM_UNIT_NOCLEAR" val="0"/>
  <p:tag name="KSO_WM_UNIT_VALUE" val="12"/>
  <p:tag name="KSO_WM_UNIT_TYPE" val="a"/>
  <p:tag name="KSO_WM_UNIT_INDEX" val="1"/>
  <p:tag name="KSO_WM_UNIT_PRESET_TEXT" val="单击添加大标题"/>
  <p:tag name="KSO_WM_CHIP_GROUPID" val="5fb3a290bfe68cd3a08997ef"/>
  <p:tag name="KSO_WM_CHIP_XID" val="5fb3a290bfe68cd3a08997f0"/>
  <p:tag name="KSO_WM_UNIT_DEC_AREA_ID" val="70476394a8054a7c812f281101be3ba0"/>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t&quot;,&quot;fill_mode&quot;:&quot;adaptive&quot;,&quot;sacle_strategy&quot;:&quot;smart&quot;}"/>
  <p:tag name="KSO_WM_ASSEMBLE_CHIP_INDEX" val="b42d552f51ea45eea827682365179c39"/>
  <p:tag name="KSO_WM_UNIT_TEXT_FILL_FORE_SCHEMECOLOR_INDEX_BRIGHTNESS" val="0.15"/>
  <p:tag name="KSO_WM_UNIT_TEXT_FILL_FORE_SCHEMECOLOR_INDEX" val="13"/>
  <p:tag name="KSO_WM_UNIT_TEXT_FILL_TYPE" val="1"/>
  <p:tag name="KSO_WM_TEMPLATE_ASSEMBLE_XID" val="5fd2e01a6ba173179970b3bf"/>
  <p:tag name="KSO_WM_TEMPLATE_ASSEMBLE_GROUPID" val="5fd2e01a6ba173179970b3bf"/>
</p:tagLst>
</file>

<file path=ppt/tags/tag347.xml><?xml version="1.0" encoding="utf-8"?>
<p:tagLst xmlns:p="http://schemas.openxmlformats.org/presentationml/2006/main">
  <p:tag name="KSO_WM_UNIT_TEXT_SUBTYPE" val="a"/>
  <p:tag name="KSO_WM_UNIT_SUBTYPE" val="a"/>
  <p:tag name="KSO_WM_UNIT_PRESET_TEXT" val="单击此处添加正文，文字是您思想的提炼，为了演示发布的良好效果，请言简意赅的阐述您的观点。您的内容已经简明扼要，字字珠玑，但信息却千丝万缕、错综复杂，需要用更多的文字来表述；但请您尽可能提炼思想的精髓，否则容易造成观者的阅读压力，适得其反。正如我们都希望改变世界，希望给别人带去光明，但更多时候我们只需要播下一颗种子，自然有微风吹拂，雨露滋养。恰如其分的表达观点，往往事半功倍。"/>
  <p:tag name="KSO_WM_UNIT_NOCLEAR" val="0"/>
  <p:tag name="KSO_WM_UNIT_HIGHLIGHT" val="0"/>
  <p:tag name="KSO_WM_UNIT_COMPATIBLE" val="0"/>
  <p:tag name="KSO_WM_UNIT_DIAGRAM_ISNUMVISUAL" val="0"/>
  <p:tag name="KSO_WM_UNIT_DIAGRAM_ISREFERUNIT" val="0"/>
  <p:tag name="KSO_WM_UNIT_TYPE" val="f"/>
  <p:tag name="KSO_WM_UNIT_INDEX" val="1"/>
  <p:tag name="KSO_WM_UNIT_ID" val="diagram20216156_1*f*1"/>
  <p:tag name="KSO_WM_TEMPLATE_CATEGORY" val="diagram"/>
  <p:tag name="KSO_WM_TEMPLATE_INDEX" val="20216156"/>
  <p:tag name="KSO_WM_UNIT_LAYERLEVEL" val="1"/>
  <p:tag name="KSO_WM_TAG_VERSION" val="1.0"/>
  <p:tag name="KSO_WM_BEAUTIFY_FLAG" val="#wm#"/>
  <p:tag name="KSO_WM_UNIT_DEFAULT_FONT" val="14;20;2"/>
  <p:tag name="KSO_WM_UNIT_BLOCK" val="0"/>
  <p:tag name="KSO_WM_UNIT_VALUE" val="216"/>
  <p:tag name="KSO_WM_UNIT_SHOW_EDIT_AREA_INDICATION" val="1"/>
  <p:tag name="KSO_WM_CHIP_GROUPID" val="5e6b05596848fb12bee65ac8"/>
  <p:tag name="KSO_WM_CHIP_XID" val="5e6b05596848fb12bee65aca"/>
  <p:tag name="KSO_WM_UNIT_DEC_AREA_ID" val="43b68973a2394febb1eba1c718696588"/>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cm&quot;,&quot;fill_mode&quot;:&quot;full&quot;,&quot;sacle_strategy&quot;:&quot;smart&quot;}"/>
  <p:tag name="KSO_WM_ASSEMBLE_CHIP_INDEX" val="1674f2ee33da4beba49b4739ef791584"/>
  <p:tag name="KSO_WM_UNIT_SUPPORT_UNIT_TYPE" val="[&quot;l&quot;,&quot;m&quot;,&quot;n&quot;,&quot;o&quot;,&quot;p&quot;,&quot;q&quot;,&quot;r&quot;,&quot;δ&quot;,&quot;ε&quot;,&quot;ζ&quot;,&quot;η&quot;,&quot;d&quot;,&quot;α&quot;,&quot;β&quot;,&quot;θ&quot;]"/>
  <p:tag name="KSO_WM_UNIT_TEXT_FILL_FORE_SCHEMECOLOR_INDEX_BRIGHTNESS" val="0.25"/>
  <p:tag name="KSO_WM_UNIT_TEXT_FILL_FORE_SCHEMECOLOR_INDEX" val="13"/>
  <p:tag name="KSO_WM_UNIT_TEXT_FILL_TYPE" val="1"/>
  <p:tag name="KSO_WM_TEMPLATE_ASSEMBLE_XID" val="5fd2e01a6ba173179970b3bf"/>
  <p:tag name="KSO_WM_TEMPLATE_ASSEMBLE_GROUPID" val="5fd2e01a6ba173179970b3bf"/>
</p:tagLst>
</file>

<file path=ppt/tags/tag348.xml><?xml version="1.0" encoding="utf-8"?>
<p:tagLst xmlns:p="http://schemas.openxmlformats.org/presentationml/2006/main">
  <p:tag name="KSO_WM_BEAUTIFY_FLAG" val="#wm#"/>
  <p:tag name="KSO_WM_TEMPLATE_CATEGORY" val="diagram"/>
  <p:tag name="KSO_WM_TEMPLATE_INDEX" val="20216156"/>
  <p:tag name="KSO_WM_CHIP_INFOS" val="{&quot;type&quot;:0,&quot;layout_type&quot;:&quot;leftright&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SLIDE_LAYOUT_INFO" val="{&quot;direction&quot;:1,&quot;id&quot;:&quot;2020-12-11T10:57:35&quot;,&quot;maxSize&quot;:{&quot;size1&quot;:33.799999999999997},&quot;minSize&quot;:{&quot;size1&quot;:33.799999999999997},&quot;normalSize&quot;:{&quot;size1&quot;:33.799999999999997},&quot;subLayout&quot;:[{&quot;backgroundInfo&quot;:[{&quot;bottom&quot;:0,&quot;bottomAbs&quot;:false,&quot;left&quot;:0,&quot;leftAbs&quot;:false,&quot;right&quot;:0,&quot;rightAbs&quot;:false,&quot;top&quot;:0,&quot;topAbs&quot;:false,&quot;type&quot;:&quot;leftRight&quot;}],&quot;id&quot;:&quot;2020-12-11T10:57:35&quot;,&quot;margin&quot;:{&quot;bottom&quot;:1.7109999656677246,&quot;left&quot;:1.2697499990463257,&quot;right&quot;:1.2899999618530273,&quot;top&quot;:1.6929999589920044},&quot;type&quot;:0},{&quot;id&quot;:&quot;2020-12-11T10:57:35&quot;,&quot;margin&quot;:{&quot;bottom&quot;:1.6940000057220459,&quot;left&quot;:1.2817500829696655,&quot;right&quot;:1.2907500267028809,&quot;top&quot;:1.6940000057220459},&quot;type&quot;:0}],&quot;type&quot;:0}"/>
  <p:tag name="KSO_WM_SLIDE_BACKGROUND" val="[&quot;leftRight&quot;]"/>
  <p:tag name="KSO_WM_SLIDE_RATIO" val="1.777778"/>
  <p:tag name="KSO_WM_SLIDE_CAN_ADD_NAVIGATION" val="1"/>
  <p:tag name="KSO_WM_SLIDE_ID" val="diagram20216156_1"/>
  <p:tag name="KSO_WM_TEMPLATE_SUBCATEGORY" val="21"/>
  <p:tag name="KSO_WM_TEMPLATE_MASTER_TYPE" val="0"/>
  <p:tag name="KSO_WM_TEMPLATE_COLOR_TYPE" val="1"/>
  <p:tag name="KSO_WM_SLIDE_TYPE" val="text"/>
  <p:tag name="KSO_WM_SLIDE_SUBTYPE" val="pureTxt"/>
  <p:tag name="KSO_WM_SLIDE_ITEM_CNT" val="0"/>
  <p:tag name="KSO_WM_SLIDE_INDEX" val="1"/>
  <p:tag name="KSO_WM_SLIDE_SIZE" val="887*540"/>
  <p:tag name="KSO_WM_SLIDE_POSITION" val="0*0"/>
  <p:tag name="KSO_WM_TAG_VERSION" val="1.0"/>
  <p:tag name="KSO_WM_SLIDE_LAYOUT" val="a_f"/>
  <p:tag name="KSO_WM_SLIDE_LAYOUT_CNT" val="1_1"/>
  <p:tag name="KSO_WM_CHIP_FILLPROP" val="[[{&quot;text_align&quot;:&quot;lt&quot;,&quot;text_direction&quot;:&quot;horizontal&quot;,&quot;support_big_font&quot;:false,&quot;picture_toward&quot;:0,&quot;picture_dockside&quot;:[],&quot;fill_id&quot;:&quot;a437010b62d44816bad6476e00523df5&quot;,&quot;fill_align&quot;:&quot;lt&quot;,&quot;chip_types&quot;:[&quot;text&quot;,&quot;header&quot;]},{&quot;text_align&quot;:&quot;lm&quot;,&quot;text_direction&quot;:&quot;horizontal&quot;,&quot;support_features&quot;:[&quot;collage&quot;],&quot;support_big_font&quot;:false,&quot;picture_toward&quot;:0,&quot;picture_dockside&quot;:[],&quot;fill_id&quot;:&quot;85f99bb7ef944d40aee755d1d8fef78b&quot;,&quot;fill_align&quot;:&quot;cm&quot;,&quot;chip_types&quot;:[&quot;diagram&quot;,&quot;pictext&quot;,&quot;text&quot;,&quot;picture&quot;,&quot;chart&quot;,&quot;table&quot;,&quot;video&quot;]}]]"/>
  <p:tag name="KSO_WM_CHIP_GROUPID" val="5fab54f0341d2fac3cfce989"/>
  <p:tag name="KSO_WM_CHIP_XID" val="5facaf2e998712faa657a53d"/>
  <p:tag name="FIXED_XID_TMP" val="5fab54f0341d2fac3cfce989"/>
  <p:tag name="KSO_WM_CHIP_DECFILLPROP" val="[]"/>
  <p:tag name="KSO_WM_SLIDE_BK_DARK_LIGHT" val=""/>
  <p:tag name="KSO_WM_SLIDE_BACKGROUND_TYPE" val="leftRight"/>
  <p:tag name="KSO_WM_SLIDE_SUPPORT_FEATURE_TYPE" val="0"/>
  <p:tag name="KSO_WM_TEMPLATE_ASSEMBLE_XID" val="5fd2e01a6ba173179970b3bf"/>
  <p:tag name="KSO_WM_TEMPLATE_ASSEMBLE_GROUPID" val="5fd2e01a6ba173179970b3bf"/>
</p:tagLst>
</file>

<file path=ppt/tags/tag3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chip20204527_5*i*1"/>
  <p:tag name="KSO_WM_TEMPLATE_CATEGORY" val="chip"/>
  <p:tag name="KSO_WM_TEMPLATE_INDEX" val="20204527"/>
  <p:tag name="KSO_WM_UNIT_LAYERLEVEL" val="1"/>
  <p:tag name="KSO_WM_TAG_VERSION" val="1.0"/>
  <p:tag name="KSO_WM_BEAUTIFY_FLAG" val="#wm#"/>
  <p:tag name="KSO_WM_CHIP_GROUPID" val="5f72eb5be9a9ac260a3f6cc5"/>
  <p:tag name="KSO_WM_CHIP_XID" val="5f72eb5be9a9ac260a3f6cca"/>
  <p:tag name="KSO_WM_UNIT_DEC_AREA_ID" val="06b8f80786574541a2629416374abe69"/>
  <p:tag name="KSO_WM_UNIT_DECORATE_INFO" val=""/>
  <p:tag name="KSO_WM_UNIT_SM_LIMIT_TYPE" val=""/>
  <p:tag name="KSO_WM_CHIP_FILLAREA_FILL_RULE" val="{&quot;fill_align&quot;:&quot;cm&quot;,&quot;fill_effect&quot;:[],&quot;fill_mode&quot;:&quot;full&quot;,&quot;sacle_strategy&quot;:&quot;stretch&quot;}"/>
  <p:tag name="KSO_WM_ASSEMBLE_CHIP_INDEX" val="ae854f6fd39840f484337b9a76f6a254"/>
  <p:tag name="KSO_WM_SLIDE_BACKGROUND_TYPE" val="leftRight"/>
  <p:tag name="KSO_WM_UNIT_FILL_FORE_SCHEMECOLOR_INDEX_BRIGHTNESS" val="0"/>
  <p:tag name="KSO_WM_UNIT_FILL_FORE_SCHEMECOLOR_INDEX" val="15"/>
  <p:tag name="KSO_WM_UNIT_FILL_TYPE" val="1"/>
  <p:tag name="KSO_WM_UNIT_TEXT_FILL_FORE_SCHEMECOLOR_INDEX_BRIGHTNESS" val="0"/>
  <p:tag name="KSO_WM_UNIT_TEXT_FILL_FORE_SCHEMECOLOR_INDEX" val="2"/>
  <p:tag name="KSO_WM_UNIT_TEXT_FILL_TYPE" val="1"/>
  <p:tag name="WM_BEAUTIFY_SHAPE_IDENTITY" val="{18b0376d-39ba-4585-8403-488a6b272966}"/>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4527_3*i*1"/>
  <p:tag name="KSO_WM_TEMPLATE_CATEGORY" val="chip"/>
  <p:tag name="KSO_WM_TEMPLATE_INDEX" val="20204527"/>
  <p:tag name="KSO_WM_UNIT_LAYERLEVEL" val="1"/>
  <p:tag name="KSO_WM_TAG_VERSION" val="1.0"/>
  <p:tag name="KSO_WM_BEAUTIFY_FLAG" val="#wm#"/>
  <p:tag name="KSO_WM_CHIP_GROUPID" val="5f72eb5be9a9ac260a3f6cc5"/>
  <p:tag name="KSO_WM_CHIP_XID" val="5f72eb5be9a9ac260a3f6cc8"/>
  <p:tag name="KSO_WM_UNIT_DEC_AREA_ID" val="c110b71b80c947818fd2e0daaaff970a"/>
  <p:tag name="KSO_WM_UNIT_DECORATE_INFO" val=""/>
  <p:tag name="KSO_WM_UNIT_SM_LIMIT_TYPE" val=""/>
  <p:tag name="KSO_WM_CHIP_FILLAREA_FILL_RULE" val="{&quot;fill_align&quot;:&quot;cm&quot;,&quot;fill_effect&quot;:[],&quot;fill_mode&quot;:&quot;full&quot;,&quot;sacle_strategy&quot;:&quot;stretch&quot;}"/>
  <p:tag name="KSO_WM_ASSEMBLE_CHIP_INDEX" val="0eba81f1dd6247a1a4546e0df1f637ab"/>
  <p:tag name="KSO_WM_SLIDE_BACKGROUND_TYPE" val="leftRight"/>
  <p:tag name="WM_BEAUTIFY_SHAPE_IDENTITY" val="{b97d3cff-0d3c-4c5b-ab86-421abb871fc5}"/>
</p:tagLst>
</file>

<file path=ppt/tags/tag3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4527_3*i*1"/>
  <p:tag name="KSO_WM_TEMPLATE_CATEGORY" val="chip"/>
  <p:tag name="KSO_WM_TEMPLATE_INDEX" val="20204527"/>
  <p:tag name="KSO_WM_UNIT_LAYERLEVEL" val="1"/>
  <p:tag name="KSO_WM_TAG_VERSION" val="1.0"/>
  <p:tag name="KSO_WM_BEAUTIFY_FLAG" val="#wm#"/>
  <p:tag name="KSO_WM_CHIP_GROUPID" val="5f72eb5be9a9ac260a3f6cc5"/>
  <p:tag name="KSO_WM_CHIP_XID" val="5f72eb5be9a9ac260a3f6cc8"/>
  <p:tag name="KSO_WM_UNIT_DEC_AREA_ID" val="8628597defcf463db0fe2ad5610407d1"/>
  <p:tag name="KSO_WM_UNIT_DECORATE_INFO" val=""/>
  <p:tag name="KSO_WM_UNIT_SM_LIMIT_TYPE" val=""/>
  <p:tag name="KSO_WM_CHIP_FILLAREA_FILL_RULE" val="{&quot;fill_align&quot;:&quot;cm&quot;,&quot;fill_effect&quot;:[],&quot;fill_mode&quot;:&quot;full&quot;,&quot;sacle_strategy&quot;:&quot;stretch&quot;}"/>
  <p:tag name="KSO_WM_ASSEMBLE_CHIP_INDEX" val="125fd22c6ec744459ca45f28369e2755"/>
  <p:tag name="KSO_WM_SLIDE_BACKGROUND_TYPE" val="leftRight"/>
  <p:tag name="WM_BEAUTIFY_SHAPE_IDENTITY" val="{60ae3af8-5642-4bda-b28c-defd26661da3}"/>
</p:tagLst>
</file>

<file path=ppt/tags/tag3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diagram20216156_1*i*2"/>
  <p:tag name="KSO_WM_TEMPLATE_CATEGORY" val="diagram"/>
  <p:tag name="KSO_WM_TEMPLATE_INDEX" val="20216156"/>
  <p:tag name="KSO_WM_UNIT_LAYERLEVEL" val="1"/>
  <p:tag name="KSO_WM_TAG_VERSION" val="1.0"/>
  <p:tag name="KSO_WM_BEAUTIFY_FLAG" val="#wm#"/>
  <p:tag name="KSO_WM_UNIT_BLOCK" val="0"/>
  <p:tag name="KSO_WM_UNIT_SM_LIMIT_TYPE" val="2"/>
  <p:tag name="KSO_WM_UNIT_DEC_AREA_ID" val="cbe10b26c669448380ef2555bb6140b5"/>
  <p:tag name="KSO_WM_UNIT_DECORATE_INFO" val="{&quot;ReferentInfo&quot;:{&quot;Id&quot;:&quot;slide&quot;,&quot;X&quot;:{&quot;Pos&quot;:1},&quot;Y&quot;:{&quot;Pos&quot;:1}},&quot;DecorateInfoX&quot;:{&quot;Pos&quot;:1,&quot;IsAbs&quot;:false},&quot;DecorateInfoY&quot;:{&quot;Pos&quot;:1,&quot;IsAbs&quot;:false},&quot;DecorateInfoW&quot;:{&quot;IsAbs&quot;:false},&quot;DecorateInfoH&quot;:{&quot;IsAbs&quot;:false},&quot;whChangeMode&quot;:0}"/>
  <p:tag name="KSO_WM_CHIP_GROUPID" val="5fab54f0341d2fac3cfce989"/>
  <p:tag name="KSO_WM_CHIP_XID" val="5facaf2e998712faa657a53d"/>
  <p:tag name="KSO_WM_UNIT_LINE_FORE_SCHEMECOLOR_INDEX_BRIGHTNESS" val="0"/>
  <p:tag name="KSO_WM_UNIT_LINE_FORE_SCHEMECOLOR_INDEX" val="5"/>
  <p:tag name="KSO_WM_UNIT_LINE_FILL_TYPE" val="2"/>
  <p:tag name="KSO_WM_TEMPLATE_ASSEMBLE_XID" val="5fd2e01a6ba173179970b3bf"/>
  <p:tag name="KSO_WM_TEMPLATE_ASSEMBLE_GROUPID" val="5fd2e01a6ba173179970b3bf"/>
</p:tagLst>
</file>

<file path=ppt/tags/tag3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6156_1*a*1"/>
  <p:tag name="KSO_WM_TEMPLATE_CATEGORY" val="diagram"/>
  <p:tag name="KSO_WM_TEMPLATE_INDEX" val="20216156"/>
  <p:tag name="KSO_WM_UNIT_LAYERLEVEL" val="1"/>
  <p:tag name="KSO_WM_TAG_VERSION" val="1.0"/>
  <p:tag name="KSO_WM_BEAUTIFY_FLAG" val="#wm#"/>
  <p:tag name="KSO_WM_UNIT_ISCONTENTSTITLE" val="0"/>
  <p:tag name="KSO_WM_UNIT_ISNUMDGMTITLE" val="0"/>
  <p:tag name="KSO_WM_UNIT_NOCLEAR" val="0"/>
  <p:tag name="KSO_WM_UNIT_VALUE" val="12"/>
  <p:tag name="KSO_WM_UNIT_TYPE" val="a"/>
  <p:tag name="KSO_WM_UNIT_INDEX" val="1"/>
  <p:tag name="KSO_WM_UNIT_PRESET_TEXT" val="单击添加大标题"/>
  <p:tag name="KSO_WM_CHIP_GROUPID" val="5fb3a290bfe68cd3a08997ef"/>
  <p:tag name="KSO_WM_CHIP_XID" val="5fb3a290bfe68cd3a08997f0"/>
  <p:tag name="KSO_WM_UNIT_DEC_AREA_ID" val="70476394a8054a7c812f281101be3ba0"/>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t&quot;,&quot;fill_mode&quot;:&quot;adaptive&quot;,&quot;sacle_strategy&quot;:&quot;smart&quot;}"/>
  <p:tag name="KSO_WM_ASSEMBLE_CHIP_INDEX" val="b42d552f51ea45eea827682365179c39"/>
  <p:tag name="KSO_WM_UNIT_TEXT_FILL_FORE_SCHEMECOLOR_INDEX_BRIGHTNESS" val="0.15"/>
  <p:tag name="KSO_WM_UNIT_TEXT_FILL_FORE_SCHEMECOLOR_INDEX" val="13"/>
  <p:tag name="KSO_WM_UNIT_TEXT_FILL_TYPE" val="1"/>
  <p:tag name="KSO_WM_TEMPLATE_ASSEMBLE_XID" val="5fd2e01a6ba173179970b3bf"/>
  <p:tag name="KSO_WM_TEMPLATE_ASSEMBLE_GROUPID" val="5fd2e01a6ba173179970b3bf"/>
</p:tagLst>
</file>

<file path=ppt/tags/tag354.xml><?xml version="1.0" encoding="utf-8"?>
<p:tagLst xmlns:p="http://schemas.openxmlformats.org/presentationml/2006/main">
  <p:tag name="KSO_WM_UNIT_TEXT_SUBTYPE" val="a"/>
  <p:tag name="KSO_WM_UNIT_SUBTYPE" val="a"/>
  <p:tag name="KSO_WM_UNIT_PRESET_TEXT" val="单击此处添加正文，文字是您思想的提炼，为了演示发布的良好效果，请言简意赅的阐述您的观点。您的内容已经简明扼要，字字珠玑，但信息却千丝万缕、错综复杂，需要用更多的文字来表述；但请您尽可能提炼思想的精髓，否则容易造成观者的阅读压力，适得其反。正如我们都希望改变世界，希望给别人带去光明，但更多时候我们只需要播下一颗种子，自然有微风吹拂，雨露滋养。恰如其分的表达观点，往往事半功倍。"/>
  <p:tag name="KSO_WM_UNIT_NOCLEAR" val="0"/>
  <p:tag name="KSO_WM_UNIT_HIGHLIGHT" val="0"/>
  <p:tag name="KSO_WM_UNIT_COMPATIBLE" val="0"/>
  <p:tag name="KSO_WM_UNIT_DIAGRAM_ISNUMVISUAL" val="0"/>
  <p:tag name="KSO_WM_UNIT_DIAGRAM_ISREFERUNIT" val="0"/>
  <p:tag name="KSO_WM_UNIT_TYPE" val="f"/>
  <p:tag name="KSO_WM_UNIT_INDEX" val="1"/>
  <p:tag name="KSO_WM_UNIT_ID" val="diagram20216156_1*f*1"/>
  <p:tag name="KSO_WM_TEMPLATE_CATEGORY" val="diagram"/>
  <p:tag name="KSO_WM_TEMPLATE_INDEX" val="20216156"/>
  <p:tag name="KSO_WM_UNIT_LAYERLEVEL" val="1"/>
  <p:tag name="KSO_WM_TAG_VERSION" val="1.0"/>
  <p:tag name="KSO_WM_BEAUTIFY_FLAG" val="#wm#"/>
  <p:tag name="KSO_WM_UNIT_DEFAULT_FONT" val="14;20;2"/>
  <p:tag name="KSO_WM_UNIT_BLOCK" val="0"/>
  <p:tag name="KSO_WM_UNIT_VALUE" val="216"/>
  <p:tag name="KSO_WM_UNIT_SHOW_EDIT_AREA_INDICATION" val="1"/>
  <p:tag name="KSO_WM_CHIP_GROUPID" val="5e6b05596848fb12bee65ac8"/>
  <p:tag name="KSO_WM_CHIP_XID" val="5e6b05596848fb12bee65aca"/>
  <p:tag name="KSO_WM_UNIT_DEC_AREA_ID" val="43b68973a2394febb1eba1c718696588"/>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cm&quot;,&quot;fill_mode&quot;:&quot;full&quot;,&quot;sacle_strategy&quot;:&quot;smart&quot;}"/>
  <p:tag name="KSO_WM_ASSEMBLE_CHIP_INDEX" val="1674f2ee33da4beba49b4739ef791584"/>
  <p:tag name="KSO_WM_UNIT_SUPPORT_UNIT_TYPE" val="[&quot;l&quot;,&quot;m&quot;,&quot;n&quot;,&quot;o&quot;,&quot;p&quot;,&quot;q&quot;,&quot;r&quot;,&quot;δ&quot;,&quot;ε&quot;,&quot;ζ&quot;,&quot;η&quot;,&quot;d&quot;,&quot;α&quot;,&quot;β&quot;,&quot;θ&quot;]"/>
  <p:tag name="KSO_WM_UNIT_TEXT_FILL_FORE_SCHEMECOLOR_INDEX_BRIGHTNESS" val="0.25"/>
  <p:tag name="KSO_WM_UNIT_TEXT_FILL_FORE_SCHEMECOLOR_INDEX" val="13"/>
  <p:tag name="KSO_WM_UNIT_TEXT_FILL_TYPE" val="1"/>
  <p:tag name="KSO_WM_TEMPLATE_ASSEMBLE_XID" val="5fd2e01a6ba173179970b3bf"/>
  <p:tag name="KSO_WM_TEMPLATE_ASSEMBLE_GROUPID" val="5fd2e01a6ba173179970b3bf"/>
</p:tagLst>
</file>

<file path=ppt/tags/tag355.xml><?xml version="1.0" encoding="utf-8"?>
<p:tagLst xmlns:p="http://schemas.openxmlformats.org/presentationml/2006/main">
  <p:tag name="KSO_WM_BEAUTIFY_FLAG" val="#wm#"/>
  <p:tag name="KSO_WM_TEMPLATE_CATEGORY" val="diagram"/>
  <p:tag name="KSO_WM_TEMPLATE_INDEX" val="20216156"/>
  <p:tag name="KSO_WM_CHIP_INFOS" val="{&quot;type&quot;:0,&quot;layout_type&quot;:&quot;leftright&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SLIDE_LAYOUT_INFO" val="{&quot;direction&quot;:1,&quot;id&quot;:&quot;2020-12-11T10:57:35&quot;,&quot;maxSize&quot;:{&quot;size1&quot;:33.799999999999997},&quot;minSize&quot;:{&quot;size1&quot;:33.799999999999997},&quot;normalSize&quot;:{&quot;size1&quot;:33.799999999999997},&quot;subLayout&quot;:[{&quot;backgroundInfo&quot;:[{&quot;bottom&quot;:0,&quot;bottomAbs&quot;:false,&quot;left&quot;:0,&quot;leftAbs&quot;:false,&quot;right&quot;:0,&quot;rightAbs&quot;:false,&quot;top&quot;:0,&quot;topAbs&quot;:false,&quot;type&quot;:&quot;leftRight&quot;}],&quot;id&quot;:&quot;2020-12-11T10:57:35&quot;,&quot;margin&quot;:{&quot;bottom&quot;:1.7109999656677246,&quot;left&quot;:1.2697499990463257,&quot;right&quot;:1.2899999618530273,&quot;top&quot;:1.6929999589920044},&quot;type&quot;:0},{&quot;id&quot;:&quot;2020-12-11T10:57:35&quot;,&quot;margin&quot;:{&quot;bottom&quot;:1.6940000057220459,&quot;left&quot;:1.2817500829696655,&quot;right&quot;:1.2907500267028809,&quot;top&quot;:1.6940000057220459},&quot;type&quot;:0}],&quot;type&quot;:0}"/>
  <p:tag name="KSO_WM_SLIDE_BACKGROUND" val="[&quot;leftRight&quot;]"/>
  <p:tag name="KSO_WM_SLIDE_RATIO" val="1.777778"/>
  <p:tag name="KSO_WM_SLIDE_CAN_ADD_NAVIGATION" val="1"/>
  <p:tag name="KSO_WM_SLIDE_ID" val="diagram20216156_1"/>
  <p:tag name="KSO_WM_TEMPLATE_SUBCATEGORY" val="21"/>
  <p:tag name="KSO_WM_TEMPLATE_MASTER_TYPE" val="0"/>
  <p:tag name="KSO_WM_TEMPLATE_COLOR_TYPE" val="1"/>
  <p:tag name="KSO_WM_SLIDE_TYPE" val="text"/>
  <p:tag name="KSO_WM_SLIDE_SUBTYPE" val="pureTxt"/>
  <p:tag name="KSO_WM_SLIDE_ITEM_CNT" val="0"/>
  <p:tag name="KSO_WM_SLIDE_INDEX" val="1"/>
  <p:tag name="KSO_WM_SLIDE_SIZE" val="887*540"/>
  <p:tag name="KSO_WM_SLIDE_POSITION" val="0*0"/>
  <p:tag name="KSO_WM_TAG_VERSION" val="1.0"/>
  <p:tag name="KSO_WM_SLIDE_LAYOUT" val="a_f"/>
  <p:tag name="KSO_WM_SLIDE_LAYOUT_CNT" val="1_1"/>
  <p:tag name="KSO_WM_CHIP_FILLPROP" val="[[{&quot;text_align&quot;:&quot;lt&quot;,&quot;text_direction&quot;:&quot;horizontal&quot;,&quot;support_big_font&quot;:false,&quot;picture_toward&quot;:0,&quot;picture_dockside&quot;:[],&quot;fill_id&quot;:&quot;a437010b62d44816bad6476e00523df5&quot;,&quot;fill_align&quot;:&quot;lt&quot;,&quot;chip_types&quot;:[&quot;text&quot;,&quot;header&quot;]},{&quot;text_align&quot;:&quot;lm&quot;,&quot;text_direction&quot;:&quot;horizontal&quot;,&quot;support_features&quot;:[&quot;collage&quot;],&quot;support_big_font&quot;:false,&quot;picture_toward&quot;:0,&quot;picture_dockside&quot;:[],&quot;fill_id&quot;:&quot;85f99bb7ef944d40aee755d1d8fef78b&quot;,&quot;fill_align&quot;:&quot;cm&quot;,&quot;chip_types&quot;:[&quot;diagram&quot;,&quot;pictext&quot;,&quot;text&quot;,&quot;picture&quot;,&quot;chart&quot;,&quot;table&quot;,&quot;video&quot;]}]]"/>
  <p:tag name="KSO_WM_CHIP_GROUPID" val="5fab54f0341d2fac3cfce989"/>
  <p:tag name="KSO_WM_CHIP_XID" val="5facaf2e998712faa657a53d"/>
  <p:tag name="FIXED_XID_TMP" val="5fab54f0341d2fac3cfce989"/>
  <p:tag name="KSO_WM_CHIP_DECFILLPROP" val="[]"/>
  <p:tag name="KSO_WM_SLIDE_BK_DARK_LIGHT" val=""/>
  <p:tag name="KSO_WM_SLIDE_BACKGROUND_TYPE" val="leftRight"/>
  <p:tag name="KSO_WM_SLIDE_SUPPORT_FEATURE_TYPE" val="0"/>
  <p:tag name="KSO_WM_TEMPLATE_ASSEMBLE_XID" val="5fd2e01a6ba173179970b3bf"/>
  <p:tag name="KSO_WM_TEMPLATE_ASSEMBLE_GROUPID" val="5fd2e01a6ba173179970b3bf"/>
</p:tagLst>
</file>

<file path=ppt/tags/tag3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4527_3*i*1"/>
  <p:tag name="KSO_WM_TEMPLATE_CATEGORY" val="chip"/>
  <p:tag name="KSO_WM_TEMPLATE_INDEX" val="20204527"/>
  <p:tag name="KSO_WM_UNIT_LAYERLEVEL" val="1"/>
  <p:tag name="KSO_WM_TAG_VERSION" val="1.0"/>
  <p:tag name="KSO_WM_BEAUTIFY_FLAG" val="#wm#"/>
  <p:tag name="KSO_WM_CHIP_GROUPID" val="5f72eb5be9a9ac260a3f6cc5"/>
  <p:tag name="KSO_WM_CHIP_XID" val="5f72eb5be9a9ac260a3f6cc8"/>
  <p:tag name="KSO_WM_UNIT_DEC_AREA_ID" val="75df497f3e95487a89353b7fb41965f5"/>
  <p:tag name="KSO_WM_UNIT_DECORATE_INFO" val=""/>
  <p:tag name="KSO_WM_UNIT_SM_LIMIT_TYPE" val=""/>
  <p:tag name="KSO_WM_CHIP_FILLAREA_FILL_RULE" val="{&quot;fill_align&quot;:&quot;cm&quot;,&quot;fill_effect&quot;:[],&quot;fill_mode&quot;:&quot;full&quot;,&quot;sacle_strategy&quot;:&quot;stretch&quot;}"/>
  <p:tag name="KSO_WM_ASSEMBLE_CHIP_INDEX" val="975d36b7cfc64fe1a98711a3d8700a45"/>
  <p:tag name="KSO_WM_SLIDE_BACKGROUND_TYPE" val="general"/>
  <p:tag name="WM_BEAUTIFY_SHAPE_IDENTITY" val="{5819c6ee-2c31-4b06-86ae-f81e6447ab41}"/>
</p:tagLst>
</file>

<file path=ppt/tags/tag3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4527_3*i*1"/>
  <p:tag name="KSO_WM_TEMPLATE_CATEGORY" val="chip"/>
  <p:tag name="KSO_WM_TEMPLATE_INDEX" val="20204527"/>
  <p:tag name="KSO_WM_UNIT_LAYERLEVEL" val="1"/>
  <p:tag name="KSO_WM_TAG_VERSION" val="1.0"/>
  <p:tag name="KSO_WM_BEAUTIFY_FLAG" val="#wm#"/>
  <p:tag name="KSO_WM_CHIP_GROUPID" val="5f72eb5be9a9ac260a3f6cc5"/>
  <p:tag name="KSO_WM_CHIP_XID" val="5f72eb5be9a9ac260a3f6cc8"/>
  <p:tag name="KSO_WM_UNIT_DEC_AREA_ID" val="820d42a3fd3442058536d9ee153affdc"/>
  <p:tag name="KSO_WM_UNIT_DECORATE_INFO" val=""/>
  <p:tag name="KSO_WM_UNIT_SM_LIMIT_TYPE" val=""/>
  <p:tag name="KSO_WM_CHIP_FILLAREA_FILL_RULE" val="{&quot;fill_align&quot;:&quot;cm&quot;,&quot;fill_effect&quot;:[],&quot;fill_mode&quot;:&quot;full&quot;,&quot;sacle_strategy&quot;:&quot;stretch&quot;}"/>
  <p:tag name="KSO_WM_ASSEMBLE_CHIP_INDEX" val="3bbd7e9209214a4a9962647c9f57cd02"/>
  <p:tag name="KSO_WM_SLIDE_BACKGROUND_TYPE" val="general"/>
  <p:tag name="WM_BEAUTIFY_SHAPE_IDENTITY" val="{be75615e-08f3-45f7-8123-e32031b1314a}"/>
</p:tagLst>
</file>

<file path=ppt/tags/tag3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LAYERLEVEL" val="1"/>
  <p:tag name="KSO_WM_TAG_VERSION" val="1.0"/>
  <p:tag name="KSO_WM_BEAUTIFY_FLAG" val="#wm#"/>
  <p:tag name="KSO_WM_UNIT_ISCONTENTSTITLE" val="0"/>
  <p:tag name="KSO_WM_UNIT_NOCLEAR" val="1"/>
  <p:tag name="KSO_WM_UNIT_VALUE" val="10"/>
  <p:tag name="KSO_WM_UNIT_TYPE" val="a"/>
  <p:tag name="KSO_WM_UNIT_INDEX" val="1"/>
  <p:tag name="KSO_WM_UNIT_PRESET_TEXT" val="谢谢聆听"/>
  <p:tag name="KSO_WM_TEMPLATE_CATEGORY" val="custom"/>
  <p:tag name="KSO_WM_TEMPLATE_INDEX" val="20204165"/>
  <p:tag name="KSO_WM_UNIT_ID" val="custom20204165_42*a*1"/>
  <p:tag name="KSO_WM_UNIT_ISNUMDGMTITLE" val="0"/>
</p:tagLst>
</file>

<file path=ppt/tags/tag359.xml><?xml version="1.0" encoding="utf-8"?>
<p:tagLst xmlns:p="http://schemas.openxmlformats.org/presentationml/2006/main">
  <p:tag name="KSO_WM_UNIT_ISCONTENTSTITLE" val="0"/>
  <p:tag name="KSO_WM_UNIT_NOCLEAR" val="0"/>
  <p:tag name="KSO_WM_UNIT_VALUE" val="25"/>
  <p:tag name="KSO_WM_UNIT_HIGHLIGHT" val="0"/>
  <p:tag name="KSO_WM_UNIT_COMPATIBLE" val="0"/>
  <p:tag name="KSO_WM_UNIT_DIAGRAM_ISNUMVISUAL" val="0"/>
  <p:tag name="KSO_WM_UNIT_DIAGRAM_ISREFERUNIT" val="0"/>
  <p:tag name="KSO_WM_UNIT_TYPE" val="b"/>
  <p:tag name="KSO_WM_UNIT_INDEX" val="1"/>
  <p:tag name="KSO_WM_UNIT_LAYERLEVEL" val="1"/>
  <p:tag name="KSO_WM_TAG_VERSION" val="1.0"/>
  <p:tag name="KSO_WM_BEAUTIFY_FLAG" val="#wm#"/>
  <p:tag name="KSO_WM_UNIT_PRESET_TEXT" val="单击此处输入你的正文，文字是您思想的提炼，为了最终演示发布的良好效果，请尽量言简意赅的阐述观点。"/>
  <p:tag name="KSO_WM_TEMPLATE_CATEGORY" val="custom"/>
  <p:tag name="KSO_WM_TEMPLATE_INDEX" val="20204165"/>
  <p:tag name="KSO_WM_UNIT_ID" val="custom20204165_42*b*1"/>
  <p:tag name="KSO_WM_UNIT_ISNUMDGMTITLE" val="0"/>
  <p:tag name="KSO_WM_UNIT_TEXT_FILL_FORE_SCHEMECOLOR_INDEX_BRIGHTNESS" val="0.15"/>
  <p:tag name="KSO_WM_UNIT_TEXT_FILL_FORE_SCHEMECOLOR_INDEX" val="13"/>
  <p:tag name="KSO_WM_UNIT_TEXT_FILL_TYPE" val="1"/>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60.xml><?xml version="1.0" encoding="utf-8"?>
<p:tagLst xmlns:p="http://schemas.openxmlformats.org/presentationml/2006/main">
  <p:tag name="KSO_WM_SLIDE_ID" val="custom20204165_42"/>
  <p:tag name="KSO_WM_TEMPLATE_SUBCATEGORY" val="0"/>
  <p:tag name="KSO_WM_TEMPLATE_MASTER_TYPE" val="1"/>
  <p:tag name="KSO_WM_TEMPLATE_COLOR_TYPE" val="1"/>
  <p:tag name="KSO_WM_SLIDE_ITEM_CNT" val="0"/>
  <p:tag name="KSO_WM_SLIDE_INDEX" val="42"/>
  <p:tag name="KSO_WM_TAG_VERSION" val="1.0"/>
  <p:tag name="KSO_WM_BEAUTIFY_FLAG" val="#wm#"/>
  <p:tag name="KSO_WM_TEMPLATE_CATEGORY" val="custom"/>
  <p:tag name="KSO_WM_TEMPLATE_INDEX" val="20204165"/>
  <p:tag name="KSO_WM_SLIDE_TYPE" val="endPage"/>
  <p:tag name="KSO_WM_SLIDE_SUBTYPE" val="pureTxt"/>
  <p:tag name="KSO_WM_SLIDE_LAYOUT" val="a_b"/>
  <p:tag name="KSO_WM_SLIDE_LAYOUT_CNT" val="1_1"/>
  <p:tag name="KSO_WM_SLIDE_BK_DARK_LIGHT" val=""/>
  <p:tag name="KSO_WM_SLIDE_BACKGROUND_TYPE" val="general"/>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y*1"/>
  <p:tag name="KSO_WM_UNIT_LAYERLEVEL" val="1"/>
  <p:tag name="KSO_WM_TAG_VERSION" val="1.0"/>
  <p:tag name="KSO_WM_BEAUTIFY_FLAG" val="#wm#"/>
  <p:tag name="KSO_WM_UNIT_INDEX" val="1"/>
  <p:tag name="KSO_WM_UNIT_TYPE" val="y"/>
  <p:tag name="KSO_WM_SLIDE_BACKGROUND_MASK_FLAG" val="1"/>
</p:tagLst>
</file>

<file path=ppt/tags/tag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6.xml><?xml version="1.0" encoding="utf-8"?>
<p:tagLst xmlns:p="http://schemas.openxmlformats.org/presentationml/2006/main">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Lst>
</file>

<file path=ppt/tags/tag77.xml><?xml version="1.0" encoding="utf-8"?>
<p:tagLst xmlns:p="http://schemas.openxmlformats.org/presentationml/2006/main">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Lst>
</file>

<file path=ppt/tags/tag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K_DARK_LIGHT" val="2"/>
  <p:tag name="KSO_WM_SLIDE_BACKGROUND_TYPE" val="general"/>
</p:tagLst>
</file>

<file path=ppt/tags/tag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K_DARK_LIGHT" val="2"/>
  <p:tag name="KSO_WM_SLIDE_BACKGROUND_TYPE" val="general"/>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K_DARK_LIGHT" val="2"/>
  <p:tag name="KSO_WM_SLIDE_BACKGROUND_TYPE" val="general"/>
</p:tagLst>
</file>

<file path=ppt/tags/tag8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K_DARK_LIGHT" val="2"/>
  <p:tag name="KSO_WM_SLIDE_BACKGROUND_TYPE" val="general"/>
</p:tagLst>
</file>

<file path=ppt/tags/tag82.xml><?xml version="1.0" encoding="utf-8"?>
<p:tagLst xmlns:p="http://schemas.openxmlformats.org/presentationml/2006/main">
  <p:tag name="KSO_WM_SLIDE_BK_DARK_LIGHT" val="2"/>
  <p:tag name="KSO_WM_UNIT_BK_DARK_LIGHT" val="2"/>
  <p:tag name="KSO_WM_UNIT_HIGHLIGHT" val="0"/>
  <p:tag name="KSO_WM_UNIT_COMPATIBLE" val="0"/>
  <p:tag name="KSO_WM_UNIT_DIAGRAM_ISNUMVISUAL" val="0"/>
  <p:tag name="KSO_WM_UNIT_DIAGRAM_ISREFERUNIT" val="0"/>
  <p:tag name="KSO_WM_UNIT_INDEX" val="1"/>
  <p:tag name="KSO_WM_UNIT_ID" val="_13*i*1"/>
  <p:tag name="KSO_WM_UNIT_LAYERLEVEL" val="1"/>
  <p:tag name="KSO_WM_TAG_VERSION" val="1.0"/>
  <p:tag name="KSO_WM_BEAUTIFY_FLAG" val="#wm#"/>
  <p:tag name="KSO_WM_UNIT_TYPE" val="i"/>
  <p:tag name="KSO_WM_UNIT_SUBTYPE" val="h"/>
  <p:tag name="KSO_WM_SLIDE_BACKGROUND_TYPE" val="frame"/>
</p:tagLst>
</file>

<file path=ppt/tags/tag83.xml><?xml version="1.0" encoding="utf-8"?>
<p:tagLst xmlns:p="http://schemas.openxmlformats.org/presentationml/2006/main">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Lst>
</file>

<file path=ppt/tags/tag84.xml><?xml version="1.0" encoding="utf-8"?>
<p:tagLst xmlns:p="http://schemas.openxmlformats.org/presentationml/2006/main">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Lst>
</file>

<file path=ppt/tags/tag8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K_DARK_LIGHT" val="2"/>
  <p:tag name="KSO_WM_SLIDE_BACKGROUND_TYPE" val="frame"/>
</p:tagLst>
</file>

<file path=ppt/tags/tag8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K_DARK_LIGHT" val="2"/>
  <p:tag name="KSO_WM_SLIDE_BACKGROUND_TYPE" val="frame"/>
</p:tagLst>
</file>

<file path=ppt/tags/tag8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K_DARK_LIGHT" val="2"/>
  <p:tag name="KSO_WM_SLIDE_BACKGROUND_TYPE" val="frame"/>
</p:tagLst>
</file>

<file path=ppt/tags/tag8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K_DARK_LIGHT" val="2"/>
  <p:tag name="KSO_WM_SLIDE_BACKGROUND_TYPE" val="frame"/>
</p:tagLst>
</file>

<file path=ppt/tags/tag8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K_DARK_LIGHT" val="2"/>
  <p:tag name="KSO_WM_SLIDE_BACKGROUND_TYPE" val="frame"/>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0.xml><?xml version="1.0" encoding="utf-8"?>
<p:tagLst xmlns:p="http://schemas.openxmlformats.org/presentationml/2006/main">
  <p:tag name="KSO_WM_SLIDE_BK_DARK_LIGHT" val="2"/>
  <p:tag name="KSO_WM_UNIT_BK_DARK_LIGHT" val="2"/>
  <p:tag name="KSO_WM_UNIT_HIGHLIGHT" val="0"/>
  <p:tag name="KSO_WM_UNIT_COMPATIBLE" val="0"/>
  <p:tag name="KSO_WM_UNIT_DIAGRAM_ISNUMVISUAL" val="0"/>
  <p:tag name="KSO_WM_UNIT_DIAGRAM_ISREFERUNIT" val="0"/>
  <p:tag name="KSO_WM_UNIT_INDEX" val="1"/>
  <p:tag name="KSO_WM_UNIT_ID" val="_14*i*1"/>
  <p:tag name="KSO_WM_UNIT_LAYERLEVEL" val="1"/>
  <p:tag name="KSO_WM_TAG_VERSION" val="1.0"/>
  <p:tag name="KSO_WM_BEAUTIFY_FLAG" val="#wm#"/>
  <p:tag name="KSO_WM_UNIT_TYPE" val="i"/>
  <p:tag name="KSO_WM_UNIT_SUBTYPE" val="h"/>
  <p:tag name="KSO_WM_SLIDE_BACKGROUND_TYPE" val="leftRight"/>
</p:tagLst>
</file>

<file path=ppt/tags/tag91.xml><?xml version="1.0" encoding="utf-8"?>
<p:tagLst xmlns:p="http://schemas.openxmlformats.org/presentationml/2006/main">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Lst>
</file>

<file path=ppt/tags/tag9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K_DARK_LIGHT" val="2"/>
  <p:tag name="KSO_WM_SLIDE_BACKGROUND_TYPE" val="leftRight"/>
</p:tagLst>
</file>

<file path=ppt/tags/tag9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K_DARK_LIGHT" val="2"/>
  <p:tag name="KSO_WM_SLIDE_BACKGROUND_TYPE" val="leftRight"/>
</p:tagLst>
</file>

<file path=ppt/tags/tag9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K_DARK_LIGHT" val="2"/>
  <p:tag name="KSO_WM_SLIDE_BACKGROUND_TYPE" val="leftRight"/>
</p:tagLst>
</file>

<file path=ppt/tags/tag9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K_DARK_LIGHT" val="2"/>
  <p:tag name="KSO_WM_SLIDE_BACKGROUND_TYPE" val="leftRight"/>
</p:tagLst>
</file>

<file path=ppt/tags/tag9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K_DARK_LIGHT" val="2"/>
  <p:tag name="KSO_WM_SLIDE_BACKGROUND_TYPE" val="leftRight"/>
</p:tagLst>
</file>

<file path=ppt/tags/tag9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K_DARK_LIGHT" val="2"/>
  <p:tag name="KSO_WM_SLIDE_BACKGROUND_TYPE" val="leftRight"/>
</p:tagLst>
</file>

<file path=ppt/tags/tag98.xml><?xml version="1.0" encoding="utf-8"?>
<p:tagLst xmlns:p="http://schemas.openxmlformats.org/presentationml/2006/main">
  <p:tag name="KSO_WM_SLIDE_BK_DARK_LIGHT" val="2"/>
  <p:tag name="KSO_WM_UNIT_BK_DARK_LIGHT" val="2"/>
  <p:tag name="KSO_WM_UNIT_HIGHLIGHT" val="0"/>
  <p:tag name="KSO_WM_UNIT_COMPATIBLE" val="0"/>
  <p:tag name="KSO_WM_UNIT_DIAGRAM_ISNUMVISUAL" val="0"/>
  <p:tag name="KSO_WM_UNIT_DIAGRAM_ISREFERUNIT" val="0"/>
  <p:tag name="KSO_WM_UNIT_INDEX" val="1"/>
  <p:tag name="KSO_WM_UNIT_ID" val="_15*i*1"/>
  <p:tag name="KSO_WM_UNIT_LAYERLEVEL" val="1"/>
  <p:tag name="KSO_WM_TAG_VERSION" val="1.0"/>
  <p:tag name="KSO_WM_BEAUTIFY_FLAG" val="#wm#"/>
  <p:tag name="KSO_WM_UNIT_TYPE" val="i"/>
  <p:tag name="KSO_WM_UNIT_SUBTYPE" val="h"/>
  <p:tag name="KSO_WM_SLIDE_BACKGROUND_TYPE" val="topBottom"/>
</p:tagLst>
</file>

<file path=ppt/tags/tag99.xml><?xml version="1.0" encoding="utf-8"?>
<p:tagLst xmlns:p="http://schemas.openxmlformats.org/presentationml/2006/main">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Lst>
</file>

<file path=ppt/theme/theme1.xml><?xml version="1.0" encoding="utf-8"?>
<a:theme xmlns:a="http://schemas.openxmlformats.org/drawingml/2006/main" name="1_Office 主题​​">
  <a:themeElements>
    <a:clrScheme name="WPS主题色">
      <a:dk1>
        <a:srgbClr val="000000"/>
      </a:dk1>
      <a:lt1>
        <a:srgbClr val="FFFFFF"/>
      </a:lt1>
      <a:dk2>
        <a:srgbClr val="FCE3E4"/>
      </a:dk2>
      <a:lt2>
        <a:srgbClr val="FFFFFF"/>
      </a:lt2>
      <a:accent1>
        <a:srgbClr val="E1454E"/>
      </a:accent1>
      <a:accent2>
        <a:srgbClr val="E85837"/>
      </a:accent2>
      <a:accent3>
        <a:srgbClr val="CF762D"/>
      </a:accent3>
      <a:accent4>
        <a:srgbClr val="A39932"/>
      </a:accent4>
      <a:accent5>
        <a:srgbClr val="71BE4D"/>
      </a:accent5>
      <a:accent6>
        <a:srgbClr val="44E186"/>
      </a:accent6>
      <a:hlink>
        <a:srgbClr val="0563C1"/>
      </a:hlink>
      <a:folHlink>
        <a:srgbClr val="954F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Office 主题​​">
  <a:themeElements>
    <a:clrScheme name="">
      <a:dk1>
        <a:srgbClr val="000000"/>
      </a:dk1>
      <a:lt1>
        <a:srgbClr val="FFFFFF"/>
      </a:lt1>
      <a:dk2>
        <a:srgbClr val="F0F0F0"/>
      </a:dk2>
      <a:lt2>
        <a:srgbClr val="FFFFFF"/>
      </a:lt2>
      <a:accent1>
        <a:srgbClr val="5984A8"/>
      </a:accent1>
      <a:accent2>
        <a:srgbClr val="468689"/>
      </a:accent2>
      <a:accent3>
        <a:srgbClr val="528161"/>
      </a:accent3>
      <a:accent4>
        <a:srgbClr val="737448"/>
      </a:accent4>
      <a:accent5>
        <a:srgbClr val="986346"/>
      </a:accent5>
      <a:accent6>
        <a:srgbClr val="A7585C"/>
      </a:accent6>
      <a:hlink>
        <a:srgbClr val="0563C1"/>
      </a:hlink>
      <a:folHlink>
        <a:srgbClr val="954F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2942</Words>
  <Application>WPS 演示</Application>
  <PresentationFormat>全屏显示(4:3)</PresentationFormat>
  <Paragraphs>125</Paragraphs>
  <Slides>18</Slides>
  <Notes>0</Notes>
  <HiddenSlides>0</HiddenSlides>
  <MMClips>0</MMClips>
  <ScaleCrop>false</ScaleCrop>
  <HeadingPairs>
    <vt:vector size="6" baseType="variant">
      <vt:variant>
        <vt:lpstr>已用的字体</vt:lpstr>
      </vt:variant>
      <vt:variant>
        <vt:i4>17</vt:i4>
      </vt:variant>
      <vt:variant>
        <vt:lpstr>主题</vt:lpstr>
      </vt:variant>
      <vt:variant>
        <vt:i4>2</vt:i4>
      </vt:variant>
      <vt:variant>
        <vt:lpstr>幻灯片标题</vt:lpstr>
      </vt:variant>
      <vt:variant>
        <vt:i4>18</vt:i4>
      </vt:variant>
    </vt:vector>
  </HeadingPairs>
  <TitlesOfParts>
    <vt:vector size="37" baseType="lpstr">
      <vt:lpstr>Arial</vt:lpstr>
      <vt:lpstr>宋体</vt:lpstr>
      <vt:lpstr>Wingdings</vt:lpstr>
      <vt:lpstr>华文新魏</vt:lpstr>
      <vt:lpstr>华文楷体</vt:lpstr>
      <vt:lpstr>方正姚体</vt:lpstr>
      <vt:lpstr>Arial Narrow</vt:lpstr>
      <vt:lpstr>微软雅黑</vt:lpstr>
      <vt:lpstr>Arial Unicode MS</vt:lpstr>
      <vt:lpstr>Calibri</vt:lpstr>
      <vt:lpstr>汉仪旗黑-85S</vt:lpstr>
      <vt:lpstr>黑体</vt:lpstr>
      <vt:lpstr>Segoe UI</vt:lpstr>
      <vt:lpstr>Wingdings</vt:lpstr>
      <vt:lpstr>Times New Roman</vt:lpstr>
      <vt:lpstr>汉仪新人文宋 75W</vt:lpstr>
      <vt:lpstr>华中文宋</vt:lpstr>
      <vt:lpstr>1_Office 主题​​</vt:lpstr>
      <vt:lpstr>3_Office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电梯困人应急处理</dc:title>
  <dc:creator>ljs</dc:creator>
  <cp:lastModifiedBy>A呀土豆baby</cp:lastModifiedBy>
  <cp:revision>37</cp:revision>
  <dcterms:created xsi:type="dcterms:W3CDTF">2016-11-07T06:59:00Z</dcterms:created>
  <dcterms:modified xsi:type="dcterms:W3CDTF">2021-02-07T04:50:49Z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2052-11.1.0.10314</vt:lpwstr>
  </property>
</Properties>
</file>