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Lst>
  <p:sldIdLst>
    <p:sldId id="327" r:id="rId4"/>
    <p:sldId id="328" r:id="rId5"/>
    <p:sldId id="329" r:id="rId6"/>
    <p:sldId id="330" r:id="rId7"/>
    <p:sldId id="331" r:id="rId8"/>
    <p:sldId id="332" r:id="rId9"/>
    <p:sldId id="333" r:id="rId10"/>
    <p:sldId id="334" r:id="rId11"/>
    <p:sldId id="335" r:id="rId12"/>
    <p:sldId id="336" r:id="rId13"/>
    <p:sldId id="337" r:id="rId14"/>
    <p:sldId id="338" r:id="rId15"/>
    <p:sldId id="339" r:id="rId16"/>
    <p:sldId id="340" r:id="rId17"/>
    <p:sldId id="341" r:id="rId18"/>
    <p:sldId id="342" r:id="rId19"/>
    <p:sldId id="343" r:id="rId20"/>
    <p:sldId id="344"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5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Documents\Tencent%20Files\574576071\FileRecv\&#25340;&#35013;&#32032;&#26448;\&#23567;&#28165;&#26032;-34\\06\subject_holdright_226,69,78_0_lively_full_0.png" TargetMode="External"/><Relationship Id="rId3" Type="http://schemas.openxmlformats.org/officeDocument/2006/relationships/image" Target="../media/image1.png"/><Relationship Id="rId2" Type="http://schemas.openxmlformats.org/officeDocument/2006/relationships/tags" Target="../tags/tag1.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6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63.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image" Target="file:///C:\Users\1V994W2\PycharmProjects\PPT_Background_Generation/pic_temp/0_pic_quater_left_up.png" TargetMode="External"/><Relationship Id="rId6" Type="http://schemas.openxmlformats.org/officeDocument/2006/relationships/image" Target="../media/image2.png"/><Relationship Id="rId5" Type="http://schemas.openxmlformats.org/officeDocument/2006/relationships/tags" Target="../tags/tag70.xml"/><Relationship Id="rId4" Type="http://schemas.openxmlformats.org/officeDocument/2006/relationships/image" Target="file:///C:\Users\1V994W2\Documents\Tencent%20Files\574576071\FileRecv\&#25340;&#35013;&#32032;&#26448;\&#23567;&#28165;&#26032;-34\\06\subject_holdright_226,69,78_0_lively_full_0.png" TargetMode="External"/><Relationship Id="rId3" Type="http://schemas.openxmlformats.org/officeDocument/2006/relationships/image" Target="../media/image1.png"/><Relationship Id="rId2" Type="http://schemas.openxmlformats.org/officeDocument/2006/relationships/tags" Target="../tags/tag69.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7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76.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8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83.xml"/><Relationship Id="rId2" Type="http://schemas.openxmlformats.org/officeDocument/2006/relationships/tags" Target="../tags/tag82.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91.xml"/><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0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99.xml"/><Relationship Id="rId2" Type="http://schemas.openxmlformats.org/officeDocument/2006/relationships/tags" Target="../tags/tag98.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0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08.xml"/><Relationship Id="rId2" Type="http://schemas.openxmlformats.org/officeDocument/2006/relationships/tags" Target="../tags/tag107.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1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17.xml"/><Relationship Id="rId2" Type="http://schemas.openxmlformats.org/officeDocument/2006/relationships/tags" Target="../tags/tag116.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2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28.xml"/><Relationship Id="rId2" Type="http://schemas.openxmlformats.org/officeDocument/2006/relationships/tags" Target="../tags/tag127.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image" Target="../media/image6.png"/><Relationship Id="rId2" Type="http://schemas.openxmlformats.org/officeDocument/2006/relationships/tags" Target="../tags/tag1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8.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tags" Target="../tags/tag145.xml"/><Relationship Id="rId3" Type="http://schemas.openxmlformats.org/officeDocument/2006/relationships/image" Target="../media/image7.png"/><Relationship Id="rId2" Type="http://schemas.openxmlformats.org/officeDocument/2006/relationships/tags" Target="../tags/tag14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image" Target="../media/image7.png"/><Relationship Id="rId4" Type="http://schemas.openxmlformats.org/officeDocument/2006/relationships/tags" Target="../tags/tag147.xml"/><Relationship Id="rId3" Type="http://schemas.openxmlformats.org/officeDocument/2006/relationships/image" Target="../media/image8.png"/><Relationship Id="rId2" Type="http://schemas.openxmlformats.org/officeDocument/2006/relationships/tags" Target="../tags/tag146.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4" Type="http://schemas.openxmlformats.org/officeDocument/2006/relationships/tags" Target="../tags/tag151.xml"/><Relationship Id="rId3" Type="http://schemas.openxmlformats.org/officeDocument/2006/relationships/image" Target="../media/image7.png"/><Relationship Id="rId2" Type="http://schemas.openxmlformats.org/officeDocument/2006/relationships/tags" Target="../tags/tag150.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4" Type="http://schemas.openxmlformats.org/officeDocument/2006/relationships/tags" Target="../tags/tag153.xml"/><Relationship Id="rId3" Type="http://schemas.openxmlformats.org/officeDocument/2006/relationships/image" Target="../media/image7.png"/><Relationship Id="rId2" Type="http://schemas.openxmlformats.org/officeDocument/2006/relationships/tags" Target="../tags/tag15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5" Type="http://schemas.openxmlformats.org/officeDocument/2006/relationships/image" Target="../media/image7.png"/><Relationship Id="rId4" Type="http://schemas.openxmlformats.org/officeDocument/2006/relationships/tags" Target="../tags/tag155.xml"/><Relationship Id="rId3" Type="http://schemas.openxmlformats.org/officeDocument/2006/relationships/image" Target="../media/image8.png"/><Relationship Id="rId2" Type="http://schemas.openxmlformats.org/officeDocument/2006/relationships/tags" Target="../tags/tag154.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57.xml"/><Relationship Id="rId3" Type="http://schemas.openxmlformats.org/officeDocument/2006/relationships/image" Target="../media/image7.png"/><Relationship Id="rId2" Type="http://schemas.openxmlformats.org/officeDocument/2006/relationships/tags" Target="../tags/tag15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4" Type="http://schemas.openxmlformats.org/officeDocument/2006/relationships/tags" Target="../tags/tag159.xml"/><Relationship Id="rId3" Type="http://schemas.openxmlformats.org/officeDocument/2006/relationships/image" Target="../media/image7.png"/><Relationship Id="rId2" Type="http://schemas.openxmlformats.org/officeDocument/2006/relationships/tags" Target="../tags/tag158.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4" Type="http://schemas.openxmlformats.org/officeDocument/2006/relationships/tags" Target="../tags/tag161.xml"/><Relationship Id="rId3" Type="http://schemas.openxmlformats.org/officeDocument/2006/relationships/image" Target="../media/image7.png"/><Relationship Id="rId2" Type="http://schemas.openxmlformats.org/officeDocument/2006/relationships/tags" Target="../tags/tag16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image" Target="../media/image6.png"/><Relationship Id="rId2" Type="http://schemas.openxmlformats.org/officeDocument/2006/relationships/tags" Target="../tags/tag162.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5.png"/><Relationship Id="rId5" Type="http://schemas.openxmlformats.org/officeDocument/2006/relationships/tags" Target="../tags/tag16.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4.png"/><Relationship Id="rId2" Type="http://schemas.openxmlformats.org/officeDocument/2006/relationships/tags" Target="../tags/tag15.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image" Target="../media/image7.png"/><Relationship Id="rId2" Type="http://schemas.openxmlformats.org/officeDocument/2006/relationships/tags" Target="../tags/tag166.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image" Target="../media/image7.png"/><Relationship Id="rId3" Type="http://schemas.openxmlformats.org/officeDocument/2006/relationships/tags" Target="../tags/tag173.xml"/><Relationship Id="rId2" Type="http://schemas.openxmlformats.org/officeDocument/2006/relationships/tags" Target="../tags/tag172.xml"/><Relationship Id="rId10" Type="http://schemas.openxmlformats.org/officeDocument/2006/relationships/tags" Target="../tags/tag179.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image" Target="../media/image7.png"/><Relationship Id="rId3" Type="http://schemas.openxmlformats.org/officeDocument/2006/relationships/tags" Target="../tags/tag181.xml"/><Relationship Id="rId2" Type="http://schemas.openxmlformats.org/officeDocument/2006/relationships/tags" Target="../tags/tag180.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image" Target="../media/image7.png"/><Relationship Id="rId3" Type="http://schemas.openxmlformats.org/officeDocument/2006/relationships/tags" Target="../tags/tag190.xml"/><Relationship Id="rId2" Type="http://schemas.openxmlformats.org/officeDocument/2006/relationships/tags" Target="../tags/tag189.xml"/><Relationship Id="rId11" Type="http://schemas.openxmlformats.org/officeDocument/2006/relationships/tags" Target="../tags/tag197.xml"/><Relationship Id="rId10" Type="http://schemas.openxmlformats.org/officeDocument/2006/relationships/tags" Target="../tags/tag196.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image" Target="../media/image7.png"/><Relationship Id="rId3" Type="http://schemas.openxmlformats.org/officeDocument/2006/relationships/tags" Target="../tags/tag199.xml"/><Relationship Id="rId2" Type="http://schemas.openxmlformats.org/officeDocument/2006/relationships/tags" Target="../tags/tag198.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tags" Target="../tags/tag212.xml"/><Relationship Id="rId7" Type="http://schemas.openxmlformats.org/officeDocument/2006/relationships/tags" Target="../tags/tag211.xml"/><Relationship Id="rId6" Type="http://schemas.openxmlformats.org/officeDocument/2006/relationships/tags" Target="../tags/tag210.xml"/><Relationship Id="rId5" Type="http://schemas.openxmlformats.org/officeDocument/2006/relationships/tags" Target="../tags/tag209.xml"/><Relationship Id="rId4" Type="http://schemas.openxmlformats.org/officeDocument/2006/relationships/image" Target="../media/image7.png"/><Relationship Id="rId3" Type="http://schemas.openxmlformats.org/officeDocument/2006/relationships/tags" Target="../tags/tag208.xml"/><Relationship Id="rId2" Type="http://schemas.openxmlformats.org/officeDocument/2006/relationships/tags" Target="../tags/tag207.xml"/><Relationship Id="rId13" Type="http://schemas.openxmlformats.org/officeDocument/2006/relationships/tags" Target="../tags/tag217.xml"/><Relationship Id="rId12" Type="http://schemas.openxmlformats.org/officeDocument/2006/relationships/tags" Target="../tags/tag216.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24.xml"/><Relationship Id="rId8" Type="http://schemas.openxmlformats.org/officeDocument/2006/relationships/tags" Target="../tags/tag223.xml"/><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image" Target="../media/image7.png"/><Relationship Id="rId3" Type="http://schemas.openxmlformats.org/officeDocument/2006/relationships/tags" Target="../tags/tag219.xml"/><Relationship Id="rId2" Type="http://schemas.openxmlformats.org/officeDocument/2006/relationships/tags" Target="../tags/tag218.xml"/><Relationship Id="rId10" Type="http://schemas.openxmlformats.org/officeDocument/2006/relationships/tags" Target="../tags/tag225.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2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1.xml"/><Relationship Id="rId13" Type="http://schemas.openxmlformats.org/officeDocument/2006/relationships/tags" Target="../tags/tag28.xml"/><Relationship Id="rId12" Type="http://schemas.openxmlformats.org/officeDocument/2006/relationships/tags" Target="../tags/tag27.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3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29.xml"/><Relationship Id="rId15" Type="http://schemas.openxmlformats.org/officeDocument/2006/relationships/tags" Target="../tags/tag38.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file:///C:\Users\1V994W2\Documents\Tencent%20Files\574576071\FileRecv\&#25340;&#35013;&#32032;&#26448;\&#23567;&#28165;&#26032;-34\\06\subject_holdright_226,69,78_0_lively_full_0.png" TargetMode="External"/><Relationship Id="rId3" Type="http://schemas.openxmlformats.org/officeDocument/2006/relationships/image" Target="../media/image1.png"/><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4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48.xml"/><Relationship Id="rId13" Type="http://schemas.openxmlformats.org/officeDocument/2006/relationships/tags" Target="../tags/tag55.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5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56.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5" name="图片 4"/>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457200" y="685800"/>
            <a:ext cx="4114800" cy="5486400"/>
          </a:xfrm>
          <a:prstGeom prst="rect">
            <a:avLst/>
          </a:prstGeom>
        </p:spPr>
      </p:pic>
      <p:sp>
        <p:nvSpPr>
          <p:cNvPr id="16" name="日期占位符 15"/>
          <p:cNvSpPr>
            <a:spLocks noGrp="1"/>
          </p:cNvSpPr>
          <p:nvPr>
            <p:ph type="dt" sz="half" idx="10"/>
            <p:custDataLst>
              <p:tags r:id="rId5"/>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2" name="标题 1"/>
          <p:cNvSpPr>
            <a:spLocks noGrp="1"/>
          </p:cNvSpPr>
          <p:nvPr>
            <p:ph type="ctrTitle" idx="13" hasCustomPrompt="1"/>
            <p:custDataLst>
              <p:tags r:id="rId8"/>
            </p:custDataLst>
          </p:nvPr>
        </p:nvSpPr>
        <p:spPr>
          <a:xfrm>
            <a:off x="4724876" y="1892301"/>
            <a:ext cx="4342924" cy="1135380"/>
          </a:xfrm>
        </p:spPr>
        <p:txBody>
          <a:bodyPr vert="horz" lIns="91440" tIns="45720" rIns="91440" bIns="45720" rtlCol="0" anchor="ctr" anchorCtr="0">
            <a:normAutofit/>
          </a:bodyPr>
          <a:lstStyle>
            <a:lvl1pPr>
              <a:defRPr lang="zh-CN" altLang="en-US" sz="3600" b="0" spc="600" baseline="0">
                <a:ln>
                  <a:noFill/>
                </a:ln>
                <a:solidFill>
                  <a:schemeClr val="tx1">
                    <a:lumMod val="85000"/>
                    <a:lumOff val="15000"/>
                  </a:schemeClr>
                </a:solidFill>
                <a:effectLst/>
                <a:uLnTx/>
                <a:latin typeface="Arial" panose="020B0604020202020204" pitchFamily="34" charset="0"/>
                <a:ea typeface="汉仪旗黑-85S" panose="00020600040101010101" pitchFamily="18" charset="-122"/>
              </a:defRPr>
            </a:lvl1pPr>
          </a:lstStyle>
          <a:p>
            <a:pPr marL="0" lvl="0">
              <a:spcAft>
                <a:spcPts val="0"/>
              </a:spcAft>
              <a:buClrTx/>
              <a:buSzTx/>
              <a:buFontTx/>
            </a:pPr>
            <a:r>
              <a:rPr lang="zh-CN" altLang="en-US" dirty="0"/>
              <a:t>编辑标题</a:t>
            </a:r>
            <a:endParaRPr lang="zh-CN" altLang="en-US" dirty="0"/>
          </a:p>
        </p:txBody>
      </p:sp>
      <p:sp>
        <p:nvSpPr>
          <p:cNvPr id="3" name="副标题 2"/>
          <p:cNvSpPr>
            <a:spLocks noGrp="1"/>
          </p:cNvSpPr>
          <p:nvPr>
            <p:ph type="subTitle" idx="14" hasCustomPrompt="1"/>
            <p:custDataLst>
              <p:tags r:id="rId9"/>
            </p:custDataLst>
          </p:nvPr>
        </p:nvSpPr>
        <p:spPr>
          <a:xfrm>
            <a:off x="4724876" y="3103882"/>
            <a:ext cx="4343433" cy="1874518"/>
          </a:xfrm>
        </p:spPr>
        <p:txBody>
          <a:bodyPr vert="horz" wrap="square" lIns="91440" tIns="45720" rIns="91440" bIns="45720" rtlCol="0" anchor="t">
            <a:normAutofit/>
          </a:bodyPr>
          <a:lstStyle>
            <a:lvl1pPr marL="0" indent="0">
              <a:buNone/>
              <a:defRPr lang="zh-CN" altLang="en-US">
                <a:ln>
                  <a:noFill/>
                </a:ln>
                <a:solidFill>
                  <a:schemeClr val="tx1">
                    <a:lumMod val="85000"/>
                    <a:lumOff val="15000"/>
                  </a:schemeClr>
                </a:solidFill>
                <a:effectLst/>
                <a:uLnTx/>
                <a:latin typeface="Arial" panose="020B0604020202020204" pitchFamily="34" charset="0"/>
                <a:ea typeface="微软雅黑" panose="020B0503020204020204" charset="-122"/>
                <a:cs typeface="微软雅黑" panose="020B0503020204020204" charset="-122"/>
              </a:defRPr>
            </a:lvl1pPr>
          </a:lstStyle>
          <a:p>
            <a:pPr marL="228600" lvl="0" indent="-228600">
              <a:lnSpc>
                <a:spcPct val="120000"/>
              </a:lnSpc>
              <a:spcBef>
                <a:spcPts val="800"/>
              </a:spcBef>
              <a:spcAft>
                <a:spcPts val="0"/>
              </a:spcAft>
              <a:buClrTx/>
              <a:buSzTx/>
            </a:pPr>
            <a:r>
              <a:rPr lang="zh-CN" altLang="en-US" dirty="0"/>
              <a:t>单击此处编辑副标题</a:t>
            </a:r>
            <a:endParaRPr lang="zh-CN" altLang="en-US" dirty="0"/>
          </a:p>
        </p:txBody>
      </p:sp>
      <p:cxnSp>
        <p:nvCxnSpPr>
          <p:cNvPr id="8" name="直接连接符 7"/>
          <p:cNvCxnSpPr/>
          <p:nvPr>
            <p:custDataLst>
              <p:tags r:id="rId10"/>
            </p:custDataLst>
          </p:nvPr>
        </p:nvCxnSpPr>
        <p:spPr>
          <a:xfrm flipV="1">
            <a:off x="4545330" y="2056765"/>
            <a:ext cx="0" cy="2745106"/>
          </a:xfrm>
          <a:prstGeom prst="line">
            <a:avLst/>
          </a:prstGeom>
          <a:ln w="63500"/>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502448" y="952508"/>
            <a:ext cx="8139178" cy="5388907"/>
          </a:xfrm>
        </p:spPr>
        <p:txBody>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4572000" y="685800"/>
            <a:ext cx="4114800" cy="5486400"/>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标题 1"/>
          <p:cNvSpPr>
            <a:spLocks noGrp="1"/>
          </p:cNvSpPr>
          <p:nvPr>
            <p:ph type="title" idx="13" hasCustomPrompt="1"/>
            <p:custDataLst>
              <p:tags r:id="rId11"/>
            </p:custDataLst>
          </p:nvPr>
        </p:nvSpPr>
        <p:spPr>
          <a:xfrm>
            <a:off x="571500" y="2095183"/>
            <a:ext cx="3619024" cy="1351915"/>
          </a:xfrm>
        </p:spPr>
        <p:txBody>
          <a:bodyPr vert="horz" lIns="91440" tIns="45720" rIns="91440" bIns="45720" rtlCol="0" anchor="b" anchorCtr="0">
            <a:normAutofit/>
          </a:bodyPr>
          <a:lstStyle>
            <a:lvl1pPr>
              <a:defRPr lang="zh-CN" altLang="en-US" sz="4950" b="0" spc="700" baseline="0">
                <a:ln>
                  <a:noFill/>
                </a:ln>
                <a:solidFill>
                  <a:schemeClr val="tx1">
                    <a:lumMod val="85000"/>
                    <a:lumOff val="15000"/>
                  </a:schemeClr>
                </a:solidFill>
                <a:effectLst/>
                <a:uLnTx/>
                <a:latin typeface="Arial" panose="020B0604020202020204" pitchFamily="34" charset="0"/>
                <a:ea typeface="汉仪旗黑-85S" panose="00020600040101010101" pitchFamily="18" charset="-122"/>
              </a:defRPr>
            </a:lvl1pPr>
          </a:lstStyle>
          <a:p>
            <a:pPr marL="0" lvl="0">
              <a:spcAft>
                <a:spcPts val="0"/>
              </a:spcAft>
              <a:buClrTx/>
              <a:buSzTx/>
              <a:buFontTx/>
            </a:pPr>
            <a:r>
              <a:rPr lang="zh-CN" altLang="en-US" dirty="0"/>
              <a:t>编辑标题</a:t>
            </a:r>
            <a:endParaRPr lang="zh-CN" altLang="en-US" dirty="0"/>
          </a:p>
        </p:txBody>
      </p:sp>
      <p:sp>
        <p:nvSpPr>
          <p:cNvPr id="8" name="文本占位符 7"/>
          <p:cNvSpPr>
            <a:spLocks noGrp="1"/>
          </p:cNvSpPr>
          <p:nvPr>
            <p:ph type="body" idx="14" hasCustomPrompt="1"/>
            <p:custDataLst>
              <p:tags r:id="rId12"/>
            </p:custDataLst>
          </p:nvPr>
        </p:nvSpPr>
        <p:spPr>
          <a:xfrm>
            <a:off x="571500" y="3651568"/>
            <a:ext cx="3619500" cy="1111250"/>
          </a:xfrm>
        </p:spPr>
        <p:txBody>
          <a:bodyPr vert="horz" wrap="square" lIns="91440" tIns="45720" rIns="91440" bIns="45720" rtlCol="0" anchor="t">
            <a:normAutofit/>
          </a:bodyPr>
          <a:lstStyle>
            <a:lvl1pPr marL="0" indent="0">
              <a:buNone/>
              <a:defRPr kumimoji="0" lang="zh-CN" altLang="en-US" sz="1200" b="0" i="0" spc="200">
                <a:ln>
                  <a:noFill/>
                </a:ln>
                <a:solidFill>
                  <a:schemeClr val="tx1">
                    <a:lumMod val="85000"/>
                    <a:lumOff val="15000"/>
                  </a:schemeClr>
                </a:solidFill>
                <a:effectLst/>
                <a:uLnTx/>
                <a:latin typeface="Arial" panose="020B0604020202020204" pitchFamily="34" charset="0"/>
                <a:ea typeface="微软雅黑" panose="020B0503020204020204" charset="-122"/>
                <a:cs typeface="微软雅黑" panose="020B0503020204020204" charset="-122"/>
              </a:defRPr>
            </a:lvl1pPr>
          </a:lstStyle>
          <a:p>
            <a:pPr marL="228600" marR="0" lvl="0" indent="-228600">
              <a:lnSpc>
                <a:spcPct val="120000"/>
              </a:lnSpc>
              <a:spcAft>
                <a:spcPts val="0"/>
              </a:spcAft>
              <a:buClrTx/>
              <a:buSzTx/>
            </a:pPr>
            <a:r>
              <a:rPr lang="zh-CN" altLang="en-US" dirty="0"/>
              <a:t>单击此处编辑文本</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8"/>
            </p:custDataLst>
          </p:nvPr>
        </p:nvSpPr>
        <p:spPr/>
        <p:txBody>
          <a:bodyPr/>
          <a:lstStyle>
            <a:lvl1pPr>
              <a:defRPr b="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10" name="矩形 9"/>
          <p:cNvSpPr/>
          <p:nvPr>
            <p:custDataLst>
              <p:tags r:id="rId2"/>
            </p:custDataLst>
          </p:nvPr>
        </p:nvSpPr>
        <p:spPr>
          <a:xfrm>
            <a:off x="219056" y="303809"/>
            <a:ext cx="8705888"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9" name="图片 8"/>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hasCustomPrompt="1"/>
            <p:custDataLst>
              <p:tags r:id="rId9"/>
            </p:custDataLst>
          </p:nvPr>
        </p:nvSpPr>
        <p:spPr>
          <a:xfrm>
            <a:off x="961200" y="1249200"/>
            <a:ext cx="7219800" cy="723600"/>
          </a:xfrm>
        </p:spPr>
        <p:txBody>
          <a:bodyPr anchor="ctr"/>
          <a:lstStyle>
            <a:lvl1pPr>
              <a:defRPr sz="2400" b="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960835" y="2163600"/>
            <a:ext cx="721995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3618452"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8" name="图片 7"/>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hasCustomPrompt="1"/>
            <p:custDataLst>
              <p:tags r:id="rId6"/>
            </p:custDataLst>
          </p:nvPr>
        </p:nvSpPr>
        <p:spPr>
          <a:xfrm>
            <a:off x="437400" y="770400"/>
            <a:ext cx="2970000" cy="882000"/>
          </a:xfrm>
        </p:spPr>
        <p:txBody>
          <a:bodyPr anchor="ctr" anchorCtr="0"/>
          <a:lstStyle>
            <a:lvl1pPr>
              <a:defRPr sz="2700" b="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1764000"/>
            <a:ext cx="29673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769938"/>
            <a:ext cx="486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9144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0" name="图片 9"/>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9"/>
            </p:custDataLst>
          </p:nvPr>
        </p:nvSpPr>
        <p:spPr>
          <a:xfrm>
            <a:off x="459000" y="781200"/>
            <a:ext cx="8232300" cy="626400"/>
          </a:xfrm>
        </p:spPr>
        <p:txBody>
          <a:bodyPr anchor="ctr"/>
          <a:lstStyle>
            <a:lvl1pPr algn="ctr">
              <a:defRPr sz="2700" b="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659600"/>
            <a:ext cx="8231981"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2808000"/>
            <a:ext cx="82242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1" name="矩形 10"/>
          <p:cNvSpPr/>
          <p:nvPr>
            <p:custDataLst>
              <p:tags r:id="rId2"/>
            </p:custDataLst>
          </p:nvPr>
        </p:nvSpPr>
        <p:spPr>
          <a:xfrm>
            <a:off x="0" y="5028971"/>
            <a:ext cx="9144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0" name="图片 9"/>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9"/>
            </p:custDataLst>
          </p:nvPr>
        </p:nvSpPr>
        <p:spPr>
          <a:xfrm>
            <a:off x="453600" y="669600"/>
            <a:ext cx="8232300" cy="565200"/>
          </a:xfrm>
        </p:spPr>
        <p:txBody>
          <a:bodyPr anchor="ctr" anchorCtr="0"/>
          <a:lstStyle>
            <a:lvl1pPr algn="ctr">
              <a:defRPr sz="2400" b="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1681200"/>
            <a:ext cx="82431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180400"/>
            <a:ext cx="82512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9144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8603933" y="6134100"/>
            <a:ext cx="540068" cy="723900"/>
          </a:xfrm>
          <a:prstGeom prst="rect">
            <a:avLst/>
          </a:prstGeom>
        </p:spPr>
      </p:pic>
      <p:pic>
        <p:nvPicPr>
          <p:cNvPr id="10" name="图片 9"/>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0" y="6134100"/>
            <a:ext cx="540068" cy="723900"/>
          </a:xfrm>
          <a:prstGeom prst="rect">
            <a:avLst/>
          </a:prstGeom>
        </p:spPr>
      </p:pic>
      <p:sp>
        <p:nvSpPr>
          <p:cNvPr id="2" name="标题 1"/>
          <p:cNvSpPr>
            <a:spLocks noGrp="1"/>
          </p:cNvSpPr>
          <p:nvPr>
            <p:ph type="title"/>
            <p:custDataLst>
              <p:tags r:id="rId9"/>
            </p:custDataLst>
          </p:nvPr>
        </p:nvSpPr>
        <p:spPr>
          <a:xfrm>
            <a:off x="434700" y="237600"/>
            <a:ext cx="8278200" cy="441964"/>
          </a:xfrm>
        </p:spPr>
        <p:txBody>
          <a:bodyPr/>
          <a:lstStyle>
            <a:lvl1pPr>
              <a:defRPr b="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1663200"/>
            <a:ext cx="40068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1663200"/>
            <a:ext cx="40257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816800"/>
            <a:ext cx="40068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813200"/>
            <a:ext cx="40257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3691"/>
            <a:ext cx="9144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a:t>s</a:t>
            </a:r>
            <a:endParaRPr lang="en-US" altLang="zh-CN" sz="1350"/>
          </a:p>
        </p:txBody>
      </p:sp>
      <p:pic>
        <p:nvPicPr>
          <p:cNvPr id="9" name="图片 8"/>
          <p:cNvPicPr/>
          <p:nvPr>
            <p:custDataLst>
              <p:tags r:id="rId3"/>
            </p:custDataLst>
          </p:nvPr>
        </p:nvPicPr>
        <p:blipFill>
          <a:blip r:embed="rId4" r:link="rId5">
            <a:extLst>
              <a:ext uri="{28A0092B-C50C-407E-A947-70E740481C1C}">
                <a14:useLocalDpi xmlns:a14="http://schemas.microsoft.com/office/drawing/2010/main" val="0"/>
              </a:ext>
            </a:extLst>
          </a:blip>
          <a:stretch>
            <a:fillRect/>
          </a:stretch>
        </p:blipFill>
        <p:spPr>
          <a:xfrm>
            <a:off x="7928848" y="5229225"/>
            <a:ext cx="1215152" cy="1628775"/>
          </a:xfrm>
          <a:prstGeom prst="rect">
            <a:avLst/>
          </a:prstGeom>
        </p:spPr>
      </p:pic>
      <p:pic>
        <p:nvPicPr>
          <p:cNvPr id="8" name="图片 7"/>
          <p:cNvPicPr/>
          <p:nvPr>
            <p:custDataLst>
              <p:tags r:id="rId6"/>
            </p:custDataLst>
          </p:nvPr>
        </p:nvPicPr>
        <p:blipFill>
          <a:blip r:embed="rId7" r:link="rId8">
            <a:extLst>
              <a:ext uri="{28A0092B-C50C-407E-A947-70E740481C1C}">
                <a14:useLocalDpi xmlns:a14="http://schemas.microsoft.com/office/drawing/2010/main" val="0"/>
              </a:ext>
            </a:extLst>
          </a:blip>
          <a:stretch>
            <a:fillRect/>
          </a:stretch>
        </p:blipFill>
        <p:spPr>
          <a:xfrm>
            <a:off x="0" y="5229225"/>
            <a:ext cx="1215152" cy="1628775"/>
          </a:xfrm>
          <a:prstGeom prst="rect">
            <a:avLst/>
          </a:prstGeom>
        </p:spPr>
      </p:pic>
      <p:sp>
        <p:nvSpPr>
          <p:cNvPr id="2" name="标题 1"/>
          <p:cNvSpPr>
            <a:spLocks noGrp="1"/>
          </p:cNvSpPr>
          <p:nvPr>
            <p:ph type="title" hasCustomPrompt="1"/>
            <p:custDataLst>
              <p:tags r:id="rId9"/>
            </p:custDataLst>
          </p:nvPr>
        </p:nvSpPr>
        <p:spPr>
          <a:xfrm>
            <a:off x="1142100" y="1339200"/>
            <a:ext cx="6858000" cy="2386800"/>
          </a:xfrm>
        </p:spPr>
        <p:txBody>
          <a:bodyPr anchor="b"/>
          <a:lstStyle>
            <a:lvl1pPr algn="ctr">
              <a:defRPr sz="4500" b="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141810" y="3862800"/>
            <a:ext cx="6858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02"/>
            <a:ext cx="9144000" cy="6856796"/>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4724452" y="2326597"/>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4" name="副标题 3"/>
          <p:cNvSpPr/>
          <p:nvPr>
            <p:ph type="subTitle" idx="3" hasCustomPrompt="1"/>
            <p:custDataLst>
              <p:tags r:id="rId5"/>
            </p:custDataLst>
          </p:nvPr>
        </p:nvSpPr>
        <p:spPr>
          <a:xfrm>
            <a:off x="4724452" y="4162133"/>
            <a:ext cx="3619500" cy="277654"/>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65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mn-cs"/>
                <a:sym typeface="Arial" panose="020B0604020202020204" pitchFamily="34" charset="0"/>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7" name="图片 6"/>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502412" y="952508"/>
            <a:ext cx="8139178" cy="5388907"/>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7" name="图片 6"/>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rotWithShape="1">
          <a:blip r:embed="rId3">
            <a:extLst>
              <a:ext uri="{28A0092B-C50C-407E-A947-70E740481C1C}">
                <a14:useLocalDpi xmlns:a14="http://schemas.microsoft.com/office/drawing/2010/main" val="0"/>
              </a:ext>
            </a:extLst>
          </a:blip>
          <a:srcRect l="22795" r="22163"/>
          <a:stretch>
            <a:fillRect/>
          </a:stretch>
        </p:blipFill>
        <p:spPr>
          <a:xfrm>
            <a:off x="6537288" y="2215738"/>
            <a:ext cx="2364613" cy="2426513"/>
          </a:xfrm>
          <a:prstGeom prst="rect">
            <a:avLst/>
          </a:prstGeom>
        </p:spPr>
      </p:pic>
      <p:pic>
        <p:nvPicPr>
          <p:cNvPr id="2" name="图片 1"/>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0"/>
            <a:ext cx="540068" cy="720090"/>
          </a:xfrm>
          <a:prstGeom prst="rect">
            <a:avLst/>
          </a:prstGeom>
        </p:spPr>
      </p:pic>
      <p:pic>
        <p:nvPicPr>
          <p:cNvPr id="7" name="图片 6"/>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8" name="标题 1"/>
          <p:cNvSpPr/>
          <p:nvPr>
            <p:ph type="ctrTitle" idx="2" hasCustomPrompt="1"/>
            <p:custDataLst>
              <p:tags r:id="rId7"/>
            </p:custDataLst>
          </p:nvPr>
        </p:nvSpPr>
        <p:spPr>
          <a:xfrm>
            <a:off x="687643" y="2643573"/>
            <a:ext cx="4985089" cy="1620698"/>
          </a:xfr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8" name="图片 7"/>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charset="-122"/>
              </a:defRPr>
            </a:lvl1pPr>
            <a:lvl2pPr eaLnBrk="1" fontAlgn="auto" latinLnBrk="0" hangingPunct="1">
              <a:defRPr sz="1200">
                <a:solidFill>
                  <a:schemeClr val="tx1"/>
                </a:solidFill>
                <a:latin typeface="Arial" panose="020B0604020202020204" pitchFamily="34" charset="0"/>
                <a:ea typeface="微软雅黑" panose="020B0503020204020204" charset="-122"/>
              </a:defRPr>
            </a:lvl2pPr>
            <a:lvl3pPr eaLnBrk="1" fontAlgn="auto" latinLnBrk="0" hangingPunct="1">
              <a:defRPr sz="1200">
                <a:solidFill>
                  <a:schemeClr val="tx1"/>
                </a:solidFill>
                <a:latin typeface="Arial" panose="020B0604020202020204" pitchFamily="34" charset="0"/>
                <a:ea typeface="微软雅黑" panose="020B0503020204020204" charset="-122"/>
              </a:defRPr>
            </a:lvl3pPr>
            <a:lvl4pPr eaLnBrk="1" fontAlgn="auto" latinLnBrk="0" hangingPunct="1">
              <a:defRPr sz="1200">
                <a:solidFill>
                  <a:schemeClr val="tx1"/>
                </a:solidFill>
                <a:latin typeface="Arial" panose="020B0604020202020204" pitchFamily="34" charset="0"/>
                <a:ea typeface="微软雅黑" panose="020B0503020204020204" charset="-122"/>
              </a:defRPr>
            </a:lvl4pPr>
            <a:lvl5pPr eaLnBrk="1" fontAlgn="auto" latinLnBrk="0" hangingPunct="1">
              <a:defRPr sz="12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10" name="图片 9"/>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rotWithShape="1">
          <a:blip r:embed="rId3">
            <a:extLst>
              <a:ext uri="{28A0092B-C50C-407E-A947-70E740481C1C}">
                <a14:useLocalDpi xmlns:a14="http://schemas.microsoft.com/office/drawing/2010/main" val="0"/>
              </a:ext>
            </a:extLst>
          </a:blip>
          <a:srcRect l="22795" r="22163"/>
          <a:stretch>
            <a:fillRect/>
          </a:stretch>
        </p:blipFill>
        <p:spPr>
          <a:xfrm>
            <a:off x="5623560" y="1783080"/>
            <a:ext cx="3207866" cy="3291840"/>
          </a:xfrm>
          <a:prstGeom prst="rect">
            <a:avLst/>
          </a:prstGeom>
        </p:spPr>
      </p:pic>
      <p:pic>
        <p:nvPicPr>
          <p:cNvPr id="6" name="图片 5"/>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8" name="图片 7"/>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7" name="图片 6"/>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2" name="图片 1"/>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02"/>
            <a:ext cx="9144000" cy="6856796"/>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6" name="文本占位符 4"/>
          <p:cNvSpPr/>
          <p:nvPr>
            <p:ph type="body" idx="1" hasCustomPrompt="1"/>
            <p:custDataLst>
              <p:tags r:id="rId4"/>
            </p:custDataLst>
          </p:nvPr>
        </p:nvSpPr>
        <p:spPr>
          <a:xfrm>
            <a:off x="5038765" y="1861458"/>
            <a:ext cx="3433791" cy="482135"/>
          </a:xfrm>
        </p:spPr>
        <p:txBody>
          <a:bodyPr vert="horz" wrap="square" lIns="0" tIns="0" rIns="0" bIns="0" rtlCol="0" anchor="ctr"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500" b="0" i="0" u="none" strike="noStrike" kern="1200" cap="none" spc="200" normalizeH="0" baseline="0" noProof="0">
                <a:ln>
                  <a:noFill/>
                </a:ln>
                <a:solidFill>
                  <a:schemeClr val="lt1"/>
                </a:solidFill>
                <a:effectLst/>
                <a:uLnTx/>
                <a:uFillTx/>
                <a:latin typeface="Arial" panose="020B0604020202020204" pitchFamily="34" charset="0"/>
                <a:ea typeface="微软雅黑" panose="020B050302020402020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9"/>
          <p:cNvSpPr/>
          <p:nvPr>
            <p:ph type="title" hasCustomPrompt="1"/>
            <p:custDataLst>
              <p:tags r:id="rId5"/>
            </p:custDataLst>
          </p:nvPr>
        </p:nvSpPr>
        <p:spPr>
          <a:xfrm>
            <a:off x="4953040" y="2721764"/>
            <a:ext cx="3619529" cy="807720"/>
          </a:xfrm>
        </p:spPr>
        <p:txBody>
          <a:bodyPr vert="horz" wrap="square" lIns="0" tIns="0" rIns="0" bIns="0" rtlCol="0" anchor="t"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2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
        <p:nvSpPr>
          <p:cNvPr id="8" name="矩形 7"/>
          <p:cNvSpPr/>
          <p:nvPr>
            <p:custDataLst>
              <p:tags r:id="rId6"/>
            </p:custDataLst>
          </p:nvPr>
        </p:nvSpPr>
        <p:spPr>
          <a:xfrm>
            <a:off x="4953040" y="1861458"/>
            <a:ext cx="3619529" cy="48213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350">
              <a:solidFill>
                <a:schemeClr val="lt1"/>
              </a:solidFill>
              <a:latin typeface="Arial" panose="020B0604020202020204" pitchFamily="34" charset="0"/>
              <a:ea typeface="微软雅黑" panose="020B0503020204020204"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1397000"/>
            <a:ext cx="1524000" cy="4064000"/>
          </a:xfrm>
          <a:prstGeom prst="rect">
            <a:avLst/>
          </a:prstGeom>
        </p:spPr>
      </p:pic>
      <p:pic>
        <p:nvPicPr>
          <p:cNvPr id="8" name="图片 7"/>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7620000" y="1397000"/>
            <a:ext cx="1524000" cy="4064000"/>
          </a:xfrm>
          <a:prstGeom prst="rect">
            <a:avLst/>
          </a:prstGeom>
        </p:spPr>
      </p:pic>
      <p:sp>
        <p:nvSpPr>
          <p:cNvPr id="4" name="日期占位符 3"/>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13" name="文本占位符 12"/>
          <p:cNvSpPr>
            <a:spLocks noGrp="1"/>
          </p:cNvSpPr>
          <p:nvPr>
            <p:ph type="body" sz="quarter" idx="14" hasCustomPrompt="1"/>
            <p:custDataLst>
              <p:tags r:id="rId11"/>
            </p:custDataLst>
          </p:nvPr>
        </p:nvSpPr>
        <p:spPr>
          <a:xfrm>
            <a:off x="2546866" y="3800942"/>
            <a:ext cx="4050269" cy="790107"/>
          </a:xfrm>
        </p:spPr>
        <p:txBody>
          <a:bodyPr>
            <a:normAutofit/>
          </a:bodyPr>
          <a:lstStyle>
            <a:lvl1pPr marL="0" indent="0" algn="ctr">
              <a:buNone/>
              <a:defRPr sz="2400" baseline="0">
                <a:solidFill>
                  <a:schemeClr val="tx1">
                    <a:lumMod val="85000"/>
                    <a:lumOff val="15000"/>
                  </a:schemeClr>
                </a:solidFill>
                <a:ea typeface="汉仪旗黑-85S" panose="00020600040101010101" pitchFamily="18" charset="-122"/>
              </a:defRPr>
            </a:lvl1pPr>
          </a:lstStyle>
          <a:p>
            <a:pPr lvl="0"/>
            <a:r>
              <a:rPr lang="zh-CN" altLang="en-US" dirty="0"/>
              <a:t>单击此处编辑大标题</a:t>
            </a:r>
            <a:endParaRPr lang="zh-CN"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标题 1"/>
          <p:cNvSpPr>
            <a:spLocks noGrp="1"/>
          </p:cNvSpPr>
          <p:nvPr>
            <p:ph type="title"/>
            <p:custDataLst>
              <p:tags r:id="rId5"/>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2" name="标题 1"/>
          <p:cNvSpPr>
            <a:spLocks noGrp="1"/>
          </p:cNvSpPr>
          <p:nvPr>
            <p:ph type="title" hasCustomPrompt="1"/>
            <p:custDataLst>
              <p:tags r:id="rId6"/>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7"/>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sp>
        <p:nvSpPr>
          <p:cNvPr id="2" name="标题 1"/>
          <p:cNvSpPr>
            <a:spLocks noGrp="1"/>
          </p:cNvSpPr>
          <p:nvPr>
            <p:ph type="title" hasCustomPrompt="1"/>
            <p:custDataLst>
              <p:tags r:id="rId6"/>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sp>
        <p:nvSpPr>
          <p:cNvPr id="2" name="标题 1"/>
          <p:cNvSpPr>
            <a:spLocks noGrp="1"/>
          </p:cNvSpPr>
          <p:nvPr>
            <p:ph type="title"/>
            <p:custDataLst>
              <p:tags r:id="rId6"/>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540068" cy="720090"/>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1"/>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602133" y="-10800"/>
            <a:ext cx="540068" cy="720090"/>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2" name="标题 1"/>
          <p:cNvSpPr>
            <a:spLocks noGrp="1"/>
          </p:cNvSpPr>
          <p:nvPr>
            <p:ph type="title"/>
            <p:custDataLst>
              <p:tags r:id="rId6"/>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828846" y="5104461"/>
            <a:ext cx="1315145" cy="1753527"/>
          </a:xfrm>
          <a:prstGeom prst="rect">
            <a:avLst/>
          </a:prstGeom>
        </p:spPr>
      </p:pic>
      <p:pic>
        <p:nvPicPr>
          <p:cNvPr id="6" name="图片 5"/>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0" y="-10802"/>
            <a:ext cx="1315145" cy="1753527"/>
          </a:xfrm>
          <a:prstGeom prst="rect">
            <a:avLst/>
          </a:prstGeom>
        </p:spPr>
      </p:pic>
      <p:sp>
        <p:nvSpPr>
          <p:cNvPr id="2" name="标题 1"/>
          <p:cNvSpPr>
            <a:spLocks noGrp="1"/>
          </p:cNvSpPr>
          <p:nvPr>
            <p:ph type="title" hasCustomPrompt="1"/>
            <p:custDataLst>
              <p:tags r:id="rId6"/>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8" name="图片 7"/>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502448" y="952508"/>
            <a:ext cx="3962432" cy="5388907"/>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679158" y="952508"/>
            <a:ext cx="3962432" cy="5388907"/>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charset="-122"/>
              </a:defRPr>
            </a:lvl1pPr>
            <a:lvl2pPr eaLnBrk="1" fontAlgn="auto" latinLnBrk="0" hangingPunct="1">
              <a:defRPr sz="1200">
                <a:solidFill>
                  <a:schemeClr val="tx1"/>
                </a:solidFill>
                <a:latin typeface="Arial" panose="020B0604020202020204" pitchFamily="34" charset="0"/>
                <a:ea typeface="微软雅黑" panose="020B0503020204020204" charset="-122"/>
              </a:defRPr>
            </a:lvl2pPr>
            <a:lvl3pPr eaLnBrk="1" fontAlgn="auto" latinLnBrk="0" hangingPunct="1">
              <a:defRPr sz="1200">
                <a:solidFill>
                  <a:schemeClr val="tx1"/>
                </a:solidFill>
                <a:latin typeface="Arial" panose="020B0604020202020204" pitchFamily="34" charset="0"/>
                <a:ea typeface="微软雅黑" panose="020B0503020204020204" charset="-122"/>
              </a:defRPr>
            </a:lvl3pPr>
            <a:lvl4pPr eaLnBrk="1" fontAlgn="auto" latinLnBrk="0" hangingPunct="1">
              <a:defRPr sz="1200">
                <a:solidFill>
                  <a:schemeClr val="tx1"/>
                </a:solidFill>
                <a:latin typeface="Arial" panose="020B0604020202020204" pitchFamily="34" charset="0"/>
                <a:ea typeface="微软雅黑" panose="020B0503020204020204" charset="-122"/>
              </a:defRPr>
            </a:lvl4pPr>
            <a:lvl5pPr eaLnBrk="1" fontAlgn="auto" latinLnBrk="0" hangingPunct="1">
              <a:defRPr sz="12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10" name="图片 9"/>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8"/>
            </p:custDataLst>
          </p:nvPr>
        </p:nvSpPr>
        <p:spPr>
          <a:xfrm>
            <a:off x="502412" y="443234"/>
            <a:ext cx="8139178"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502448" y="952508"/>
            <a:ext cx="3962432" cy="381003"/>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502444" y="1406525"/>
            <a:ext cx="3962400" cy="4934752"/>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676813" y="952508"/>
            <a:ext cx="396243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676813" y="1406525"/>
            <a:ext cx="3962432" cy="4934752"/>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5623560" y="1234440"/>
            <a:ext cx="3291840" cy="4389120"/>
          </a:xfrm>
          <a:prstGeom prst="rect">
            <a:avLst/>
          </a:prstGeom>
        </p:spPr>
      </p:pic>
      <p:sp>
        <p:nvSpPr>
          <p:cNvPr id="6" name="矩形 5"/>
          <p:cNvSpPr/>
          <p:nvPr>
            <p:custDataLst>
              <p:tags r:id="rId5"/>
            </p:custDataLst>
          </p:nvPr>
        </p:nvSpPr>
        <p:spPr>
          <a:xfrm>
            <a:off x="0" y="0"/>
            <a:ext cx="5486400"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p:custDataLst>
              <p:tags r:id="rId6"/>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0" i="0" u="none" strike="noStrike" kern="1200" cap="none" spc="200" normalizeH="0" baseline="0" noProof="1" dirty="0">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8" name="图片 7"/>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标题 1"/>
          <p:cNvSpPr>
            <a:spLocks noGrp="1"/>
          </p:cNvSpPr>
          <p:nvPr>
            <p:ph type="title"/>
            <p:custDataLst>
              <p:tags r:id="rId8"/>
            </p:custDataLst>
          </p:nvPr>
        </p:nvSpPr>
        <p:spPr>
          <a:xfrm>
            <a:off x="502448" y="443234"/>
            <a:ext cx="8139178"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502448" y="952508"/>
            <a:ext cx="396243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4679194" y="952508"/>
            <a:ext cx="3962432" cy="5388907"/>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print">
            <a:extLst>
              <a:ext uri="{28A0092B-C50C-407E-A947-70E740481C1C}">
                <a14:useLocalDpi xmlns:a14="http://schemas.microsoft.com/office/drawing/2010/main" val="0"/>
              </a:ext>
            </a:extLst>
          </a:blip>
          <a:stretch>
            <a:fillRect/>
          </a:stretch>
        </p:blipFill>
        <p:spPr>
          <a:xfrm>
            <a:off x="0" y="0"/>
            <a:ext cx="540068" cy="723900"/>
          </a:xfrm>
          <a:prstGeom prst="rect">
            <a:avLst/>
          </a:prstGeom>
        </p:spPr>
      </p:pic>
      <p:pic>
        <p:nvPicPr>
          <p:cNvPr id="7" name="图片 6"/>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8603933" y="0"/>
            <a:ext cx="540068" cy="723900"/>
          </a:xfrm>
          <a:prstGeom prst="rect">
            <a:avLst/>
          </a:prstGeom>
        </p:spPr>
      </p:pic>
      <p:sp>
        <p:nvSpPr>
          <p:cNvPr id="2" name="竖排标题 1"/>
          <p:cNvSpPr>
            <a:spLocks noGrp="1"/>
          </p:cNvSpPr>
          <p:nvPr>
            <p:ph type="title" orient="vert"/>
            <p:custDataLst>
              <p:tags r:id="rId8"/>
            </p:custDataLst>
          </p:nvPr>
        </p:nvSpPr>
        <p:spPr>
          <a:xfrm>
            <a:off x="7928351" y="952508"/>
            <a:ext cx="713238"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502444" y="952500"/>
            <a:ext cx="7371076" cy="5388907"/>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40.xml"/><Relationship Id="rId23" Type="http://schemas.openxmlformats.org/officeDocument/2006/relationships/tags" Target="../tags/tag139.xml"/><Relationship Id="rId22" Type="http://schemas.openxmlformats.org/officeDocument/2006/relationships/tags" Target="../tags/tag138.xml"/><Relationship Id="rId21" Type="http://schemas.openxmlformats.org/officeDocument/2006/relationships/tags" Target="../tags/tag137.xml"/><Relationship Id="rId20" Type="http://schemas.openxmlformats.org/officeDocument/2006/relationships/tags" Target="../tags/tag136.xml"/><Relationship Id="rId2" Type="http://schemas.openxmlformats.org/officeDocument/2006/relationships/slideLayout" Target="../slideLayouts/slideLayout2.xml"/><Relationship Id="rId19" Type="http://schemas.openxmlformats.org/officeDocument/2006/relationships/tags" Target="../tags/tag135.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2" Type="http://schemas.openxmlformats.org/officeDocument/2006/relationships/theme" Target="../theme/theme2.xml"/><Relationship Id="rId21" Type="http://schemas.openxmlformats.org/officeDocument/2006/relationships/tags" Target="../tags/tag228.xml"/><Relationship Id="rId20" Type="http://schemas.openxmlformats.org/officeDocument/2006/relationships/tags" Target="../tags/tag227.xml"/><Relationship Id="rId2" Type="http://schemas.openxmlformats.org/officeDocument/2006/relationships/slideLayout" Target="../slideLayouts/slideLayout20.xml"/><Relationship Id="rId19" Type="http://schemas.openxmlformats.org/officeDocument/2006/relationships/tags" Target="../tags/tag226.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443230"/>
            <a:ext cx="8139178" cy="441964"/>
          </a:xfrm>
          <a:prstGeom prst="rect">
            <a:avLst/>
          </a:prstGeom>
        </p:spPr>
        <p:txBody>
          <a:bodyPr vert="horz" lIns="90170" tIns="46990" rIns="90170" bIns="4699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961398"/>
            <a:ext cx="8139178" cy="5388907"/>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6349833"/>
            <a:ext cx="2025000" cy="316800"/>
          </a:xfrm>
          <a:prstGeom prst="rect">
            <a:avLst/>
          </a:prstGeom>
        </p:spPr>
        <p:txBody>
          <a:bodyPr vert="horz"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6349833"/>
            <a:ext cx="2970000" cy="316800"/>
          </a:xfrm>
          <a:prstGeom prst="rect">
            <a:avLst/>
          </a:prstGeom>
        </p:spPr>
        <p:txBody>
          <a:bodyPr vert="horz"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6349833"/>
            <a:ext cx="2025000" cy="316800"/>
          </a:xfrm>
          <a:prstGeom prst="rect">
            <a:avLst/>
          </a:prstGeom>
        </p:spPr>
        <p:txBody>
          <a:bodyPr vert="horz"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fontAlgn="auto" latinLnBrk="0" hangingPunct="1">
        <a:lnSpc>
          <a:spcPct val="100000"/>
        </a:lnSpc>
        <a:spcBef>
          <a:spcPct val="0"/>
        </a:spcBef>
        <a:buNone/>
        <a:defRPr sz="1800" b="0" u="none" strike="noStrike" kern="1200" cap="none" spc="200" normalizeH="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01.xml"/><Relationship Id="rId7" Type="http://schemas.openxmlformats.org/officeDocument/2006/relationships/tags" Target="../tags/tag300.xml"/><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image" Target="../media/image7.png"/><Relationship Id="rId2" Type="http://schemas.openxmlformats.org/officeDocument/2006/relationships/tags" Target="../tags/tag296.xml"/><Relationship Id="rId1" Type="http://schemas.openxmlformats.org/officeDocument/2006/relationships/tags" Target="../tags/tag295.xml"/></Relationships>
</file>

<file path=ppt/slides/_rels/slide11.xml.rels><?xml version="1.0" encoding="UTF-8" standalone="yes"?>
<Relationships xmlns="http://schemas.openxmlformats.org/package/2006/relationships"><Relationship Id="rId9" Type="http://schemas.openxmlformats.org/officeDocument/2006/relationships/tags" Target="../tags/tag309.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3" Type="http://schemas.openxmlformats.org/officeDocument/2006/relationships/image" Target="../media/image7.png"/><Relationship Id="rId2" Type="http://schemas.openxmlformats.org/officeDocument/2006/relationships/tags" Target="../tags/tag303.xml"/><Relationship Id="rId12" Type="http://schemas.openxmlformats.org/officeDocument/2006/relationships/slideLayout" Target="../slideLayouts/slideLayout25.xml"/><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tags" Target="../tags/tag302.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17.xml"/><Relationship Id="rId7" Type="http://schemas.openxmlformats.org/officeDocument/2006/relationships/image" Target="../media/image11.png"/><Relationship Id="rId6" Type="http://schemas.openxmlformats.org/officeDocument/2006/relationships/tags" Target="../tags/tag316.xml"/><Relationship Id="rId5" Type="http://schemas.openxmlformats.org/officeDocument/2006/relationships/tags" Target="../tags/tag315.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image" Target="../media/image7.png"/><Relationship Id="rId1" Type="http://schemas.openxmlformats.org/officeDocument/2006/relationships/tags" Target="../tags/tag312.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24.xml"/><Relationship Id="rId7" Type="http://schemas.openxmlformats.org/officeDocument/2006/relationships/tags" Target="../tags/tag323.xml"/><Relationship Id="rId6" Type="http://schemas.openxmlformats.org/officeDocument/2006/relationships/tags" Target="../tags/tag322.xml"/><Relationship Id="rId5" Type="http://schemas.openxmlformats.org/officeDocument/2006/relationships/tags" Target="../tags/tag321.xml"/><Relationship Id="rId4" Type="http://schemas.openxmlformats.org/officeDocument/2006/relationships/tags" Target="../tags/tag320.xml"/><Relationship Id="rId3" Type="http://schemas.openxmlformats.org/officeDocument/2006/relationships/image" Target="../media/image7.png"/><Relationship Id="rId2" Type="http://schemas.openxmlformats.org/officeDocument/2006/relationships/tags" Target="../tags/tag319.xml"/><Relationship Id="rId1" Type="http://schemas.openxmlformats.org/officeDocument/2006/relationships/tags" Target="../tags/tag318.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31.xml"/><Relationship Id="rId7" Type="http://schemas.openxmlformats.org/officeDocument/2006/relationships/tags" Target="../tags/tag330.xml"/><Relationship Id="rId6" Type="http://schemas.openxmlformats.org/officeDocument/2006/relationships/tags" Target="../tags/tag329.xml"/><Relationship Id="rId5" Type="http://schemas.openxmlformats.org/officeDocument/2006/relationships/tags" Target="../tags/tag328.xml"/><Relationship Id="rId4" Type="http://schemas.openxmlformats.org/officeDocument/2006/relationships/tags" Target="../tags/tag327.xml"/><Relationship Id="rId3" Type="http://schemas.openxmlformats.org/officeDocument/2006/relationships/image" Target="../media/image7.png"/><Relationship Id="rId2" Type="http://schemas.openxmlformats.org/officeDocument/2006/relationships/tags" Target="../tags/tag326.xml"/><Relationship Id="rId1" Type="http://schemas.openxmlformats.org/officeDocument/2006/relationships/tags" Target="../tags/tag325.xml"/></Relationships>
</file>

<file path=ppt/slides/_rels/slide15.xml.rels><?xml version="1.0" encoding="UTF-8" standalone="yes"?>
<Relationships xmlns="http://schemas.openxmlformats.org/package/2006/relationships"><Relationship Id="rId9" Type="http://schemas.openxmlformats.org/officeDocument/2006/relationships/tags" Target="../tags/tag337.xml"/><Relationship Id="rId8" Type="http://schemas.openxmlformats.org/officeDocument/2006/relationships/tags" Target="../tags/tag336.xml"/><Relationship Id="rId7" Type="http://schemas.openxmlformats.org/officeDocument/2006/relationships/image" Target="../media/image1.svg"/><Relationship Id="rId6" Type="http://schemas.openxmlformats.org/officeDocument/2006/relationships/image" Target="../media/image12.png"/><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image" Target="../media/image7.png"/><Relationship Id="rId2" Type="http://schemas.openxmlformats.org/officeDocument/2006/relationships/tags" Target="../tags/tag333.xml"/><Relationship Id="rId14" Type="http://schemas.openxmlformats.org/officeDocument/2006/relationships/slideLayout" Target="../slideLayouts/slideLayout25.xml"/><Relationship Id="rId13" Type="http://schemas.openxmlformats.org/officeDocument/2006/relationships/tags" Target="../tags/tag341.xml"/><Relationship Id="rId12" Type="http://schemas.openxmlformats.org/officeDocument/2006/relationships/tags" Target="../tags/tag340.xml"/><Relationship Id="rId11" Type="http://schemas.openxmlformats.org/officeDocument/2006/relationships/tags" Target="../tags/tag339.xml"/><Relationship Id="rId10" Type="http://schemas.openxmlformats.org/officeDocument/2006/relationships/tags" Target="../tags/tag338.xml"/><Relationship Id="rId1" Type="http://schemas.openxmlformats.org/officeDocument/2006/relationships/tags" Target="../tags/tag332.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image" Target="../media/image7.png"/><Relationship Id="rId2" Type="http://schemas.openxmlformats.org/officeDocument/2006/relationships/tags" Target="../tags/tag343.xml"/><Relationship Id="rId1" Type="http://schemas.openxmlformats.org/officeDocument/2006/relationships/tags" Target="../tags/tag342.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355.xml"/><Relationship Id="rId7" Type="http://schemas.openxmlformats.org/officeDocument/2006/relationships/tags" Target="../tags/tag354.xml"/><Relationship Id="rId6" Type="http://schemas.openxmlformats.org/officeDocument/2006/relationships/tags" Target="../tags/tag353.xml"/><Relationship Id="rId5" Type="http://schemas.openxmlformats.org/officeDocument/2006/relationships/tags" Target="../tags/tag352.xml"/><Relationship Id="rId4" Type="http://schemas.openxmlformats.org/officeDocument/2006/relationships/tags" Target="../tags/tag351.xml"/><Relationship Id="rId3" Type="http://schemas.openxmlformats.org/officeDocument/2006/relationships/image" Target="../media/image7.png"/><Relationship Id="rId2" Type="http://schemas.openxmlformats.org/officeDocument/2006/relationships/tags" Target="../tags/tag350.xml"/><Relationship Id="rId1" Type="http://schemas.openxmlformats.org/officeDocument/2006/relationships/tags" Target="../tags/tag349.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5.xml"/><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image" Target="../media/image7.png"/><Relationship Id="rId1" Type="http://schemas.openxmlformats.org/officeDocument/2006/relationships/tags" Target="../tags/tag356.xml"/></Relationships>
</file>

<file path=ppt/slides/_rels/slide2.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tags" Target="../tags/tag238.xml"/><Relationship Id="rId7" Type="http://schemas.openxmlformats.org/officeDocument/2006/relationships/tags" Target="../tags/tag237.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image" Target="../media/image7.png"/><Relationship Id="rId2" Type="http://schemas.openxmlformats.org/officeDocument/2006/relationships/tags" Target="../tags/tag233.xml"/><Relationship Id="rId12" Type="http://schemas.openxmlformats.org/officeDocument/2006/relationships/slideLayout" Target="../slideLayouts/slideLayout25.xml"/><Relationship Id="rId11" Type="http://schemas.openxmlformats.org/officeDocument/2006/relationships/tags" Target="../tags/tag240.xml"/><Relationship Id="rId10" Type="http://schemas.openxmlformats.org/officeDocument/2006/relationships/tags" Target="../tags/tag239.xml"/><Relationship Id="rId1" Type="http://schemas.openxmlformats.org/officeDocument/2006/relationships/tags" Target="../tags/tag232.xml"/></Relationships>
</file>

<file path=ppt/slides/_rels/slide3.xml.rels><?xml version="1.0" encoding="UTF-8" standalone="yes"?>
<Relationships xmlns="http://schemas.openxmlformats.org/package/2006/relationships"><Relationship Id="rId9" Type="http://schemas.openxmlformats.org/officeDocument/2006/relationships/tags" Target="../tags/tag247.xml"/><Relationship Id="rId8" Type="http://schemas.openxmlformats.org/officeDocument/2006/relationships/image" Target="../media/image10.png"/><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image" Target="../media/image7.png"/><Relationship Id="rId2" Type="http://schemas.openxmlformats.org/officeDocument/2006/relationships/tags" Target="../tags/tag242.xml"/><Relationship Id="rId10" Type="http://schemas.openxmlformats.org/officeDocument/2006/relationships/slideLayout" Target="../slideLayouts/slideLayout25.xml"/><Relationship Id="rId1" Type="http://schemas.openxmlformats.org/officeDocument/2006/relationships/tags" Target="../tags/tag241.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5.xml"/><Relationship Id="rId7" Type="http://schemas.openxmlformats.org/officeDocument/2006/relationships/tags" Target="../tags/tag253.xml"/><Relationship Id="rId6" Type="http://schemas.openxmlformats.org/officeDocument/2006/relationships/tags" Target="../tags/tag252.xml"/><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image" Target="../media/image7.png"/><Relationship Id="rId2" Type="http://schemas.openxmlformats.org/officeDocument/2006/relationships/tags" Target="../tags/tag249.xml"/><Relationship Id="rId1" Type="http://schemas.openxmlformats.org/officeDocument/2006/relationships/tags" Target="../tags/tag248.xml"/></Relationships>
</file>

<file path=ppt/slides/_rels/slide5.xml.rels><?xml version="1.0" encoding="UTF-8" standalone="yes"?>
<Relationships xmlns="http://schemas.openxmlformats.org/package/2006/relationships"><Relationship Id="rId9" Type="http://schemas.openxmlformats.org/officeDocument/2006/relationships/tags" Target="../tags/tag261.xml"/><Relationship Id="rId8" Type="http://schemas.openxmlformats.org/officeDocument/2006/relationships/tags" Target="../tags/tag260.xml"/><Relationship Id="rId7" Type="http://schemas.openxmlformats.org/officeDocument/2006/relationships/tags" Target="../tags/tag259.xml"/><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tags" Target="../tags/tag255.xml"/><Relationship Id="rId2" Type="http://schemas.openxmlformats.org/officeDocument/2006/relationships/image" Target="../media/image7.png"/><Relationship Id="rId12" Type="http://schemas.openxmlformats.org/officeDocument/2006/relationships/slideLayout" Target="../slideLayouts/slideLayout25.xml"/><Relationship Id="rId11" Type="http://schemas.openxmlformats.org/officeDocument/2006/relationships/tags" Target="../tags/tag263.xml"/><Relationship Id="rId10" Type="http://schemas.openxmlformats.org/officeDocument/2006/relationships/tags" Target="../tags/tag262.xml"/><Relationship Id="rId1" Type="http://schemas.openxmlformats.org/officeDocument/2006/relationships/tags" Target="../tags/tag254.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270.xml"/><Relationship Id="rId7" Type="http://schemas.openxmlformats.org/officeDocument/2006/relationships/tags" Target="../tags/tag269.xml"/><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image" Target="../media/image7.png"/><Relationship Id="rId2" Type="http://schemas.openxmlformats.org/officeDocument/2006/relationships/tags" Target="../tags/tag265.xml"/><Relationship Id="rId1" Type="http://schemas.openxmlformats.org/officeDocument/2006/relationships/tags" Target="../tags/tag264.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tags" Target="../tags/tag277.xml"/><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image" Target="../media/image7.png"/><Relationship Id="rId2" Type="http://schemas.openxmlformats.org/officeDocument/2006/relationships/tags" Target="../tags/tag272.xml"/><Relationship Id="rId1" Type="http://schemas.openxmlformats.org/officeDocument/2006/relationships/tags" Target="../tags/tag271.xml"/></Relationships>
</file>

<file path=ppt/slides/_rels/slide8.xml.rels><?xml version="1.0" encoding="UTF-8" standalone="yes"?>
<Relationships xmlns="http://schemas.openxmlformats.org/package/2006/relationships"><Relationship Id="rId9" Type="http://schemas.openxmlformats.org/officeDocument/2006/relationships/tags" Target="../tags/tag285.xml"/><Relationship Id="rId8" Type="http://schemas.openxmlformats.org/officeDocument/2006/relationships/tags" Target="../tags/tag284.xml"/><Relationship Id="rId7" Type="http://schemas.openxmlformats.org/officeDocument/2006/relationships/tags" Target="../tags/tag283.xml"/><Relationship Id="rId6" Type="http://schemas.openxmlformats.org/officeDocument/2006/relationships/tags" Target="../tags/tag282.xml"/><Relationship Id="rId5" Type="http://schemas.openxmlformats.org/officeDocument/2006/relationships/tags" Target="../tags/tag281.xml"/><Relationship Id="rId4" Type="http://schemas.openxmlformats.org/officeDocument/2006/relationships/tags" Target="../tags/tag280.xml"/><Relationship Id="rId3" Type="http://schemas.openxmlformats.org/officeDocument/2006/relationships/tags" Target="../tags/tag279.xml"/><Relationship Id="rId2" Type="http://schemas.openxmlformats.org/officeDocument/2006/relationships/image" Target="../media/image7.png"/><Relationship Id="rId11" Type="http://schemas.openxmlformats.org/officeDocument/2006/relationships/slideLayout" Target="../slideLayouts/slideLayout25.xml"/><Relationship Id="rId10" Type="http://schemas.openxmlformats.org/officeDocument/2006/relationships/tags" Target="../tags/tag286.xml"/><Relationship Id="rId1" Type="http://schemas.openxmlformats.org/officeDocument/2006/relationships/tags" Target="../tags/tag278.xml"/></Relationships>
</file>

<file path=ppt/slides/_rels/slide9.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3" Type="http://schemas.openxmlformats.org/officeDocument/2006/relationships/image" Target="../media/image7.png"/><Relationship Id="rId2" Type="http://schemas.openxmlformats.org/officeDocument/2006/relationships/tags" Target="../tags/tag288.xml"/><Relationship Id="rId10" Type="http://schemas.openxmlformats.org/officeDocument/2006/relationships/slideLayout" Target="../slideLayouts/slideLayout25.xml"/><Relationship Id="rId1" Type="http://schemas.openxmlformats.org/officeDocument/2006/relationships/tags" Target="../tags/tag28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flipH="1">
            <a:off x="4724452" y="4757465"/>
            <a:ext cx="3619025"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p:nvPr>
            <p:custDataLst>
              <p:tags r:id="rId2"/>
            </p:custDataLst>
          </p:nvPr>
        </p:nvSpPr>
        <p:spPr>
          <a:xfrm>
            <a:off x="4724452" y="2326597"/>
            <a:ext cx="3619024" cy="1384994"/>
          </a:xfrm>
          <a:prstGeom prst="rect">
            <a:avLst/>
          </a:prstGeo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marL="0" indent="0" algn="l">
              <a:lnSpc>
                <a:spcPct val="100000"/>
              </a:lnSpc>
              <a:spcBef>
                <a:spcPts val="0"/>
              </a:spcBef>
              <a:spcAft>
                <a:spcPts val="0"/>
              </a:spcAft>
              <a:buSzPct val="100000"/>
              <a:buNone/>
            </a:pPr>
            <a:r>
              <a:rPr lang="zh-CN" altLang="en-US" sz="4500" dirty="0">
                <a:solidFill>
                  <a:schemeClr val="lt1"/>
                </a:solidFill>
                <a:cs typeface="汉仪旗黑-85S" panose="00020600040101010101" pitchFamily="18" charset="-122"/>
              </a:rPr>
              <a:t>电梯困人应急处理</a:t>
            </a:r>
            <a:endParaRPr lang="zh-CN" altLang="en-US" sz="4500" dirty="0">
              <a:solidFill>
                <a:schemeClr val="lt1"/>
              </a:solidFill>
              <a:cs typeface="汉仪旗黑-85S" panose="00020600040101010101" pitchFamily="18"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208902"/>
            <a:ext cx="2171710" cy="359653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rPr>
              <a:t>救   援   完   成</a:t>
            </a:r>
            <a:endPar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52108" y="1314631"/>
            <a:ext cx="5127222" cy="4228738"/>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电梯恢复正常后电梯安全管理员在《电梯故障处理记录表》上做好记录</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工程主管在救援完成后将救援情况向物业经理汇报。其后同电梯公司人员沟通，查清事情原因，要求电梯公司提供故障原因分析报告，提出整改措施并落实，并按与电梯维保公司签订的 合同提出整改意见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事后填写《电梯故障记录表》中详细记录日期、信息来源、 故障时间、电梯号、故障现象、致电梯维保公司紧急电话，电梯公司上门服务时间、维修完毕时间、维修后运行状态。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事后由填写《紧急情况处理记录表》报公司领导批示存档。</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4" name="图片 3"/>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5" name="图片 4"/>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8" name="直接连接符 7"/>
          <p:cNvCxnSpPr/>
          <p:nvPr>
            <p:custDataLst>
              <p:tags r:id="rId5"/>
            </p:custDataLst>
          </p:nvPr>
        </p:nvCxnSpPr>
        <p:spPr>
          <a:xfrm>
            <a:off x="336232" y="1019175"/>
            <a:ext cx="681514" cy="0"/>
          </a:xfrm>
          <a:prstGeom prst="line">
            <a:avLst/>
          </a:prstGeom>
          <a:ln w="25400" cap="rnd">
            <a:solidFill>
              <a:schemeClr val="l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6"/>
            </p:custDataLst>
          </p:nvPr>
        </p:nvCxnSpPr>
        <p:spPr>
          <a:xfrm>
            <a:off x="342900" y="6096049"/>
            <a:ext cx="218599" cy="0"/>
          </a:xfrm>
          <a:prstGeom prst="line">
            <a:avLst/>
          </a:prstGeom>
          <a:ln w="25400" cap="rnd">
            <a:solidFill>
              <a:schemeClr val="l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a:off x="8458676" y="609600"/>
            <a:ext cx="172879"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8"/>
            </p:custDataLst>
          </p:nvPr>
        </p:nvCxnSpPr>
        <p:spPr>
          <a:xfrm>
            <a:off x="8458676" y="670560"/>
            <a:ext cx="106204" cy="0"/>
          </a:xfrm>
          <a:prstGeom prst="line">
            <a:avLst/>
          </a:prstGeom>
          <a:ln w="19050" cap="rnd">
            <a:solidFill>
              <a:schemeClr val="dk2"/>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9"/>
            </p:custDataLst>
          </p:nvPr>
        </p:nvSpPr>
        <p:spPr>
          <a:xfrm>
            <a:off x="336235" y="1634500"/>
            <a:ext cx="2514619" cy="249174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rPr>
              <a:t>项目部——物业经理</a:t>
            </a:r>
            <a:endPar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6" name="Title 6"/>
          <p:cNvSpPr txBox="1"/>
          <p:nvPr>
            <p:custDataLst>
              <p:tags r:id="rId10"/>
            </p:custDataLst>
          </p:nvPr>
        </p:nvSpPr>
        <p:spPr>
          <a:xfrm>
            <a:off x="3657240" y="1543050"/>
            <a:ext cx="4974298" cy="3771900"/>
          </a:xfrm>
          <a:prstGeom prst="rect">
            <a:avLst/>
          </a:prstGeom>
          <a:noFill/>
          <a:ln w="3175">
            <a:noFill/>
            <a:prstDash val="dash"/>
          </a:ln>
        </p:spPr>
        <p:txBody>
          <a:bodyPr wrap="square" lIns="47625" tIns="19050" rIns="47625" bIns="1905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物业服务中心物业经理接客服中心的报告后，迅速赶往现场，协调组织所有力量尽快救援出被困乘客。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待人员救出后，应赶往电梯停止楼层，真诚向被困人员道歉，同时了解是否本大厦用户，如是，在第二天上午客户经理登门慰问。</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待人员救出并安抚后，立即组织工程、客服、安管部主管及事故发生时的解救人员召开事故分析会，了解事故发生的原因，解救过程，举一反三制订纠正预防措施。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按照维保合同要求对维保公司发出扣款函，并督促维保公司加强检查、维保的频次，杜绝或减少类似事件再次发生的机率。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3" name="文本框 2"/>
          <p:cNvSpPr txBox="1"/>
          <p:nvPr>
            <p:custDataLst>
              <p:tags r:id="rId4"/>
            </p:custDataLst>
          </p:nvPr>
        </p:nvSpPr>
        <p:spPr>
          <a:xfrm>
            <a:off x="457172" y="738193"/>
            <a:ext cx="8229657" cy="771525"/>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zh-CN" altLang="en-US" sz="3000" b="1" spc="160" dirty="0">
                <a:solidFill>
                  <a:schemeClr val="accent1"/>
                </a:solidFill>
                <a:latin typeface="微软雅黑" panose="020B0503020204020204" charset="-122"/>
                <a:ea typeface="微软雅黑" panose="020B0503020204020204" charset="-122"/>
              </a:rPr>
              <a:t>二、非正常工作时间电梯困人</a:t>
            </a:r>
            <a:endParaRPr lang="zh-CN" altLang="en-US" sz="3000" b="1" spc="160" dirty="0">
              <a:solidFill>
                <a:schemeClr val="accent1"/>
              </a:solidFill>
              <a:latin typeface="微软雅黑" panose="020B0503020204020204" charset="-122"/>
              <a:ea typeface="微软雅黑" panose="020B0503020204020204" charset="-122"/>
            </a:endParaRPr>
          </a:p>
        </p:txBody>
      </p:sp>
      <p:sp>
        <p:nvSpPr>
          <p:cNvPr id="2" name="Title 6"/>
          <p:cNvSpPr txBox="1"/>
          <p:nvPr>
            <p:custDataLst>
              <p:tags r:id="rId5"/>
            </p:custDataLst>
          </p:nvPr>
        </p:nvSpPr>
        <p:spPr>
          <a:xfrm>
            <a:off x="457167" y="2745682"/>
            <a:ext cx="3800503" cy="3002423"/>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监控中心获知电梯困人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安管巡逻人员发现电梯困人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工程运行班人员发现电梯困人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商家或客户告知电梯困人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公司加班人员告知物业电梯困人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维修维保人员告知电梯困人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6"/>
            </p:custDataLst>
          </p:nvPr>
        </p:nvPicPr>
        <p:blipFill rotWithShape="1">
          <a:blip r:embed="rId7"/>
          <a:srcRect t="26583" b="26583"/>
          <a:stretch>
            <a:fillRect/>
          </a:stretch>
        </p:blipFill>
        <p:spPr>
          <a:xfrm>
            <a:off x="4486279" y="2745682"/>
            <a:ext cx="4200551" cy="3002422"/>
          </a:xfrm>
          <a:custGeom>
            <a:avLst/>
            <a:gdLst/>
            <a:ahLst/>
            <a:cxnLst>
              <a:cxn ang="3">
                <a:pos x="hc" y="t"/>
              </a:cxn>
              <a:cxn ang="cd2">
                <a:pos x="l" y="vc"/>
              </a:cxn>
              <a:cxn ang="cd4">
                <a:pos x="hc" y="b"/>
              </a:cxn>
              <a:cxn ang="0">
                <a:pos x="r" y="vc"/>
              </a:cxn>
            </a:cxnLst>
            <a:rect l="l" t="t" r="r" b="b"/>
            <a:pathLst>
              <a:path w="8400" h="5520">
                <a:moveTo>
                  <a:pt x="0" y="0"/>
                </a:moveTo>
                <a:lnTo>
                  <a:pt x="8400" y="0"/>
                </a:lnTo>
                <a:lnTo>
                  <a:pt x="8400" y="5520"/>
                </a:lnTo>
                <a:lnTo>
                  <a:pt x="0" y="5520"/>
                </a:lnTo>
                <a:lnTo>
                  <a:pt x="0" y="0"/>
                </a:lnTo>
                <a:close/>
              </a:path>
            </a:pathLst>
          </a:custGeom>
        </p:spPr>
      </p:pic>
    </p:spTree>
    <p:custDataLst>
      <p:tags r:id="rId8"/>
    </p:custData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125220"/>
            <a:ext cx="2853690" cy="3093720"/>
          </a:xfrm>
          <a:prstGeom prst="rect">
            <a:avLst/>
          </a:prstGeom>
          <a:noFill/>
        </p:spPr>
        <p:txBody>
          <a:bodyPr wrap="square" lIns="47625" tIns="19050" rIns="47625" bIns="19050" rtlCol="0" anchor="t" anchorCtr="0">
            <a:normAutofit/>
          </a:bodyPr>
          <a:p>
            <a:pPr marL="0" lvl="0" indent="0" algn="ctr">
              <a:lnSpc>
                <a:spcPct val="110000"/>
              </a:lnSpc>
              <a:spcBef>
                <a:spcPts val="0"/>
              </a:spcBef>
              <a:spcAft>
                <a:spcPts val="0"/>
              </a:spcAft>
              <a:buSzPct val="100000"/>
              <a:buFontTx/>
              <a:buNone/>
            </a:pPr>
            <a:r>
              <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rPr>
              <a:t>安    管    部</a:t>
            </a:r>
            <a:endPar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52108" y="1314631"/>
            <a:ext cx="5127222" cy="4228738"/>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消防监控中心值班员通过监控画面获得电梯故障困人信息。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消防监控中心值班员将电梯困人情况立即致电电梯维保公司，同时通过对讲机告知工程运行值班员，并通报当班班长，在《安防员值班记录表》上记录故障时间、被困人员数量。</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消防监控中心值班员使用电梯对讲对被困人员进行安抚，告知“请您不要紧张，我们的维修人员正在进行处理”，同时告知“切勿强扒或撞击电梯门”，值班员需随时保持与被困人员进行通话与安抚。</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当班班长得到信息后，立即通知部门主管。（周六、日或节假日除通知部门主管外，还需通知值班经理。）</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125220"/>
            <a:ext cx="2698115" cy="3093720"/>
          </a:xfrm>
          <a:prstGeom prst="rect">
            <a:avLst/>
          </a:prstGeom>
          <a:noFill/>
        </p:spPr>
        <p:txBody>
          <a:bodyPr wrap="square" lIns="47625" tIns="19050" rIns="47625" bIns="19050" rtlCol="0" anchor="t" anchorCtr="0">
            <a:normAutofit/>
          </a:bodyPr>
          <a:p>
            <a:pPr marL="0" lvl="0" indent="0" algn="ctr">
              <a:lnSpc>
                <a:spcPct val="110000"/>
              </a:lnSpc>
              <a:spcBef>
                <a:spcPts val="0"/>
              </a:spcBef>
              <a:spcAft>
                <a:spcPts val="0"/>
              </a:spcAft>
              <a:buSzPct val="100000"/>
              <a:buFontTx/>
              <a:buNone/>
            </a:pPr>
            <a:r>
              <a:rPr lang="zh-CN" altLang="en-US" sz="3200" b="1" spc="240" dirty="0">
                <a:solidFill>
                  <a:schemeClr val="accent1"/>
                </a:solidFill>
                <a:latin typeface="微软雅黑" panose="020B0503020204020204" charset="-122"/>
                <a:ea typeface="微软雅黑" panose="020B0503020204020204" charset="-122"/>
                <a:cs typeface="微软雅黑" panose="020B0503020204020204" charset="-122"/>
              </a:rPr>
              <a:t>安    管    部</a:t>
            </a:r>
            <a:endParaRPr lang="zh-CN" altLang="en-US" sz="32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83335" y="1428741"/>
            <a:ext cx="5067328" cy="4000519"/>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当班班长与部门（主管）同时到达现场，询问有关情况，同时在现场协助维修人员开展解救工作。</a:t>
            </a:r>
            <a:endPar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如部门主管不能到达现场，由当班班长现场协助维修人员开展解救工作。</a:t>
            </a:r>
            <a:endPar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消防监控中心值班员在《安防员值班记录表》上记录被困人员解救时间。 </a:t>
            </a:r>
            <a:endPar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次日，将《安管员值班记录表》交于客服前台进行信息记录。 </a:t>
            </a:r>
            <a:endPar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pic>
        <p:nvPicPr>
          <p:cNvPr id="22" name="图形 1"/>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rcRect l="423" r="423"/>
          <a:stretch>
            <a:fillRect/>
          </a:stretch>
        </p:blipFill>
        <p:spPr>
          <a:xfrm>
            <a:off x="457200" y="665083"/>
            <a:ext cx="171450" cy="332899"/>
          </a:xfrm>
          <a:prstGeom prst="rect">
            <a:avLst/>
          </a:prstGeom>
        </p:spPr>
      </p:pic>
      <p:pic>
        <p:nvPicPr>
          <p:cNvPr id="23" name="图形 2"/>
          <p:cNvPicPr>
            <a:picLocks noChangeAspect="1"/>
          </p:cNvPicPr>
          <p:nvPr>
            <p:custDataLst>
              <p:tags r:id="rId8"/>
            </p:custDataLst>
          </p:nvPr>
        </p:nvPicPr>
        <p:blipFill>
          <a:blip r:embed="rId6">
            <a:extLst>
              <a:ext uri="{96DAC541-7B7A-43D3-8B79-37D633B846F1}">
                <asvg:svgBlip xmlns:asvg="http://schemas.microsoft.com/office/drawing/2016/SVG/main" r:embed="rId7"/>
              </a:ext>
            </a:extLst>
          </a:blip>
          <a:srcRect l="423" r="423"/>
          <a:stretch>
            <a:fillRect/>
          </a:stretch>
        </p:blipFill>
        <p:spPr>
          <a:xfrm>
            <a:off x="684371" y="665083"/>
            <a:ext cx="171450" cy="332899"/>
          </a:xfrm>
          <a:prstGeom prst="rect">
            <a:avLst/>
          </a:prstGeom>
        </p:spPr>
      </p:pic>
      <p:pic>
        <p:nvPicPr>
          <p:cNvPr id="25" name="图形 3"/>
          <p:cNvPicPr>
            <a:picLocks noChangeAspect="1"/>
          </p:cNvPicPr>
          <p:nvPr>
            <p:custDataLst>
              <p:tags r:id="rId9"/>
            </p:custDataLst>
          </p:nvPr>
        </p:nvPicPr>
        <p:blipFill>
          <a:blip r:embed="rId6">
            <a:extLst>
              <a:ext uri="{96DAC541-7B7A-43D3-8B79-37D633B846F1}">
                <asvg:svgBlip xmlns:asvg="http://schemas.microsoft.com/office/drawing/2016/SVG/main" r:embed="rId7"/>
              </a:ext>
            </a:extLst>
          </a:blip>
          <a:srcRect l="423" r="423"/>
          <a:stretch>
            <a:fillRect/>
          </a:stretch>
        </p:blipFill>
        <p:spPr>
          <a:xfrm rot="10800000">
            <a:off x="3884771" y="5846048"/>
            <a:ext cx="171450" cy="332899"/>
          </a:xfrm>
          <a:prstGeom prst="rect">
            <a:avLst/>
          </a:prstGeom>
        </p:spPr>
      </p:pic>
      <p:pic>
        <p:nvPicPr>
          <p:cNvPr id="26" name="图形 4"/>
          <p:cNvPicPr>
            <a:picLocks noChangeAspect="1"/>
          </p:cNvPicPr>
          <p:nvPr>
            <p:custDataLst>
              <p:tags r:id="rId10"/>
            </p:custDataLst>
          </p:nvPr>
        </p:nvPicPr>
        <p:blipFill>
          <a:blip r:embed="rId6">
            <a:extLst>
              <a:ext uri="{96DAC541-7B7A-43D3-8B79-37D633B846F1}">
                <asvg:svgBlip xmlns:asvg="http://schemas.microsoft.com/office/drawing/2016/SVG/main" r:embed="rId7"/>
              </a:ext>
            </a:extLst>
          </a:blip>
          <a:srcRect l="423" r="423"/>
          <a:stretch>
            <a:fillRect/>
          </a:stretch>
        </p:blipFill>
        <p:spPr>
          <a:xfrm rot="10800000">
            <a:off x="3657600" y="5846048"/>
            <a:ext cx="171450" cy="332899"/>
          </a:xfrm>
          <a:prstGeom prst="rect">
            <a:avLst/>
          </a:prstGeom>
        </p:spPr>
      </p:pic>
      <p:sp>
        <p:nvSpPr>
          <p:cNvPr id="2" name="文本框 1"/>
          <p:cNvSpPr txBox="1"/>
          <p:nvPr>
            <p:custDataLst>
              <p:tags r:id="rId11"/>
            </p:custDataLst>
          </p:nvPr>
        </p:nvSpPr>
        <p:spPr>
          <a:xfrm>
            <a:off x="457207" y="1302263"/>
            <a:ext cx="2857519" cy="214883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rPr>
              <a:t>工    程    部</a:t>
            </a:r>
            <a:endPar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12"/>
            </p:custDataLst>
          </p:nvPr>
        </p:nvSpPr>
        <p:spPr>
          <a:xfrm>
            <a:off x="5143541" y="1543050"/>
            <a:ext cx="3314719" cy="3771900"/>
          </a:xfrm>
          <a:prstGeom prst="rect">
            <a:avLst/>
          </a:prstGeom>
          <a:noFill/>
          <a:ln w="3175">
            <a:noFill/>
            <a:prstDash val="dash"/>
          </a:ln>
        </p:spPr>
        <p:txBody>
          <a:bodyPr wrap="square" lIns="47625" tIns="19050" rIns="47625" bIns="1905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运行值班员收到监控中心信息后立即通知工程主管及电梯管理员，并立即配合电梯维保公司维保员进行解救。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工程主管接收到信息，立即向物业经理（值班经理）汇报情况。如工程主管不能到达现场，由工程运行值班员向物业经理汇报情况。</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工程主管（工程运行值班员）（电梯管理员）全程跟踪电梯维保公司解救过程。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125082"/>
            <a:ext cx="2171710" cy="309361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200" b="1" spc="240" dirty="0">
                <a:solidFill>
                  <a:schemeClr val="accent1"/>
                </a:solidFill>
                <a:latin typeface="微软雅黑" panose="020B0503020204020204" charset="-122"/>
                <a:ea typeface="微软雅黑" panose="020B0503020204020204" charset="-122"/>
                <a:cs typeface="微软雅黑" panose="020B0503020204020204" charset="-122"/>
              </a:rPr>
              <a:t>工    程    部</a:t>
            </a:r>
            <a:endParaRPr lang="zh-CN" altLang="en-US" sz="32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52108" y="1840221"/>
            <a:ext cx="5127222" cy="3177559"/>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spcBef>
                <a:spcPts val="0"/>
              </a:spcBef>
              <a:spcAft>
                <a:spcPts val="800"/>
              </a:spcAft>
              <a:buSzPct val="100000"/>
              <a:buFontTx/>
              <a:buNone/>
            </a:pPr>
            <a:r>
              <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人员解救后工程主管（工程运行值班员）（值班经理）需向被困人员进行安抚。 </a:t>
            </a:r>
            <a:endParaRPr lang="zh-CN"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电梯恢复正常后电梯管理员在《电梯故障处理记录表》上做好记录。 </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工程主管填写《紧急情况处理记录表》，报公司领导批示。</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125082"/>
            <a:ext cx="2171710" cy="309361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rPr>
              <a:t>客    服    部</a:t>
            </a:r>
            <a:endPar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52108" y="1314631"/>
            <a:ext cx="5127222" cy="4228738"/>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次日 9 时之前，监控中心将《安防员值班记录表》交于客服前台，客服人员进行记录并跟踪。 </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客服前台将收集到的信息转告客服主管，由客服主管进行上门回访，安抚客户，对重要客户，客服主管需在第一时间转告物业经理，与物业经理同时上门回访。 </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周六、日或节假日0 8：30 至 17：30 出现电梯困人事件，客服值班人员需在客服中心存放的《值 班记录表》中详细记录困人事件，由前台客服进行签名确认，并及时将《值班经理记录表》交于物业经理签名。 </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3" name="标题 1"/>
          <p:cNvSpPr>
            <a:spLocks noGrp="1"/>
          </p:cNvSpPr>
          <p:nvPr>
            <p:custDataLst>
              <p:tags r:id="rId4"/>
            </p:custDataLst>
          </p:nvPr>
        </p:nvSpPr>
        <p:spPr>
          <a:xfrm>
            <a:off x="571500" y="2428637"/>
            <a:ext cx="3619024" cy="1013936"/>
          </a:xfrm>
          <a:prstGeom prst="rect">
            <a:avLst/>
          </a:prstGeom>
        </p:spPr>
        <p:txBody>
          <a:bodyPr vert="horz" lIns="91440" tIns="45720" rIns="91440" bIns="45720" rtlCol="0" anchor="b" anchorCtr="0">
            <a:normAutofit fontScale="40000"/>
          </a:bodyPr>
          <a:lstStyle>
            <a:lvl1pPr algn="l" defTabSz="914400" rtl="0" eaLnBrk="1" fontAlgn="auto" latinLnBrk="0" hangingPunct="1">
              <a:lnSpc>
                <a:spcPct val="100000"/>
              </a:lnSpc>
              <a:spcBef>
                <a:spcPct val="0"/>
              </a:spcBef>
              <a:buNone/>
              <a:defRPr lang="zh-CN" altLang="en-US" sz="6600" b="0" u="none" strike="noStrike" kern="1200" cap="none" spc="700" normalizeH="0" baseline="0">
                <a:ln>
                  <a:noFill/>
                </a:ln>
                <a:solidFill>
                  <a:schemeClr val="tx1">
                    <a:lumMod val="85000"/>
                    <a:lumOff val="15000"/>
                  </a:schemeClr>
                </a:solidFill>
                <a:effectLst/>
                <a:uLnTx/>
                <a:uFillTx/>
                <a:latin typeface="Arial" panose="020B0604020202020204" pitchFamily="34" charset="0"/>
                <a:ea typeface="汉仪旗黑-85S" panose="00020600040101010101" pitchFamily="18" charset="-122"/>
                <a:cs typeface="+mj-cs"/>
              </a:defRPr>
            </a:lvl1pPr>
          </a:lstStyle>
          <a:p>
            <a:pPr marL="0" indent="0" algn="l">
              <a:lnSpc>
                <a:spcPct val="100000"/>
              </a:lnSpc>
              <a:spcBef>
                <a:spcPts val="0"/>
              </a:spcBef>
              <a:spcAft>
                <a:spcPts val="0"/>
              </a:spcAft>
              <a:buSzPct val="100000"/>
            </a:pPr>
            <a:r>
              <a:rPr lang="en-US" altLang="zh-CN" sz="6600" dirty="0">
                <a:solidFill>
                  <a:schemeClr val="accent1"/>
                </a:solidFill>
                <a:latin typeface="微软雅黑" panose="020B0503020204020204" charset="-122"/>
                <a:ea typeface="微软雅黑" panose="020B0503020204020204" charset="-122"/>
                <a:sym typeface="+mn-ea"/>
              </a:rPr>
              <a:t>培训的结束是行动的开始！</a:t>
            </a:r>
            <a:endParaRPr lang="en-US" altLang="zh-CN" sz="6600" dirty="0">
              <a:solidFill>
                <a:schemeClr val="accent1"/>
              </a:solidFill>
              <a:latin typeface="微软雅黑" panose="020B0503020204020204" charset="-122"/>
              <a:ea typeface="微软雅黑" panose="020B0503020204020204" charset="-122"/>
              <a:sym typeface="+mn-ea"/>
            </a:endParaRPr>
          </a:p>
        </p:txBody>
      </p:sp>
      <p:sp>
        <p:nvSpPr>
          <p:cNvPr id="4" name="文本占位符 2"/>
          <p:cNvSpPr>
            <a:spLocks noGrp="1"/>
          </p:cNvSpPr>
          <p:nvPr>
            <p:custDataLst>
              <p:tags r:id="rId5"/>
            </p:custDataLst>
          </p:nvPr>
        </p:nvSpPr>
        <p:spPr>
          <a:xfrm>
            <a:off x="571500" y="3595926"/>
            <a:ext cx="3619500" cy="833438"/>
          </a:xfrm>
          <a:prstGeom prst="rect">
            <a:avLst/>
          </a:prstGeom>
        </p:spPr>
        <p:txBody>
          <a:bodyPr vert="horz" wrap="square" lIns="91440" tIns="45720" rIns="91440" bIns="45720" rtlCol="0" anchor="t">
            <a:normAutofit fontScale="90000" lnSpcReduction="20000"/>
          </a:bodyPr>
          <a:lstStyle>
            <a:lvl1pPr mar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a:ln>
                  <a:noFill/>
                </a:ln>
                <a:solidFill>
                  <a:schemeClr val="tx1">
                    <a:lumMod val="85000"/>
                    <a:lumOff val="15000"/>
                  </a:schemeClr>
                </a:solidFill>
                <a:effectLst/>
                <a:uLnTx/>
                <a:uFillTx/>
                <a:latin typeface="Arial" panose="020B0604020202020204" pitchFamily="34" charset="0"/>
                <a:ea typeface="微软雅黑" panose="020B0503020204020204" charset="-122"/>
                <a:cs typeface="微软雅黑" panose="020B0503020204020204" charset="-122"/>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dk1">
                    <a:lumMod val="85000"/>
                    <a:lumOff val="15000"/>
                  </a:schemeClr>
                </a:solidFill>
                <a:latin typeface="微软雅黑" panose="020B0503020204020204" charset="-122"/>
                <a:sym typeface="Arial" panose="020B0604020202020204" pitchFamily="34" charset="0"/>
              </a:rPr>
              <a:t>单击此处输入你的正文，文字是您思想的提炼，为了最终演示发布的良好效果，请尽量言简意赅的阐述观点。</a:t>
            </a:r>
            <a:endParaRPr lang="zh-CN" altLang="en-US" dirty="0">
              <a:solidFill>
                <a:schemeClr val="dk1">
                  <a:lumMod val="85000"/>
                  <a:lumOff val="15000"/>
                </a:schemeClr>
              </a:solidFill>
              <a:latin typeface="微软雅黑" panose="020B0503020204020204" charset="-122"/>
              <a:sym typeface="Arial" panose="020B0604020202020204" pitchFamily="34" charset="0"/>
            </a:endParaRPr>
          </a:p>
        </p:txBody>
      </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5" name="图片 4"/>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12" name="直接连接符 11"/>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6"/>
            </p:custDataLst>
          </p:nvPr>
        </p:nvSpPr>
        <p:spPr>
          <a:xfrm>
            <a:off x="457200" y="881362"/>
            <a:ext cx="2171710" cy="163057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200" b="1" spc="240" dirty="0">
                <a:solidFill>
                  <a:schemeClr val="accent1"/>
                </a:solidFill>
                <a:latin typeface="微软雅黑" panose="020B0503020204020204" charset="-122"/>
                <a:ea typeface="微软雅黑" panose="020B0503020204020204" charset="-122"/>
              </a:rPr>
              <a:t>电梯困人分类</a:t>
            </a:r>
            <a:endParaRPr lang="zh-CN" altLang="en-US" sz="3200" b="1" spc="240" dirty="0">
              <a:solidFill>
                <a:schemeClr val="accent1"/>
              </a:solidFill>
              <a:latin typeface="微软雅黑" panose="020B0503020204020204" charset="-122"/>
              <a:ea typeface="微软雅黑" panose="020B0503020204020204" charset="-122"/>
            </a:endParaRPr>
          </a:p>
        </p:txBody>
      </p:sp>
      <p:sp>
        <p:nvSpPr>
          <p:cNvPr id="4" name="Title 6"/>
          <p:cNvSpPr txBox="1"/>
          <p:nvPr>
            <p:custDataLst>
              <p:tags r:id="rId7"/>
            </p:custDataLst>
          </p:nvPr>
        </p:nvSpPr>
        <p:spPr>
          <a:xfrm>
            <a:off x="457204" y="3224407"/>
            <a:ext cx="2171710" cy="800576"/>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pPr>
            <a:r>
              <a:rPr lang="zh-CN" altLang="en-US"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正常工作时间困人</a:t>
            </a:r>
            <a:endParaRPr lang="zh-CN" altLang="en-US"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custDataLst>
              <p:tags r:id="rId8"/>
            </p:custDataLst>
          </p:nvPr>
        </p:nvPicPr>
        <p:blipFill rotWithShape="1">
          <a:blip r:embed="rId9"/>
          <a:srcRect t="36617" b="36617"/>
          <a:stretch>
            <a:fillRect/>
          </a:stretch>
        </p:blipFill>
        <p:spPr>
          <a:xfrm>
            <a:off x="3543300" y="1562100"/>
            <a:ext cx="5143500" cy="2057400"/>
          </a:xfrm>
          <a:custGeom>
            <a:avLst/>
            <a:gdLst/>
            <a:ahLst/>
            <a:cxnLst>
              <a:cxn ang="3">
                <a:pos x="hc" y="t"/>
              </a:cxn>
              <a:cxn ang="cd2">
                <a:pos x="l" y="vc"/>
              </a:cxn>
              <a:cxn ang="cd4">
                <a:pos x="hc" y="b"/>
              </a:cxn>
              <a:cxn ang="0">
                <a:pos x="r" y="vc"/>
              </a:cxn>
            </a:cxnLst>
            <a:rect l="l" t="t" r="r" b="b"/>
            <a:pathLst>
              <a:path w="10800" h="4320">
                <a:moveTo>
                  <a:pt x="0" y="0"/>
                </a:moveTo>
                <a:lnTo>
                  <a:pt x="10800" y="0"/>
                </a:lnTo>
                <a:lnTo>
                  <a:pt x="10800" y="4320"/>
                </a:lnTo>
                <a:lnTo>
                  <a:pt x="0" y="4320"/>
                </a:lnTo>
                <a:lnTo>
                  <a:pt x="0" y="0"/>
                </a:lnTo>
                <a:close/>
              </a:path>
            </a:pathLst>
          </a:custGeom>
        </p:spPr>
      </p:pic>
      <p:sp>
        <p:nvSpPr>
          <p:cNvPr id="7" name="Title 6"/>
          <p:cNvSpPr txBox="1"/>
          <p:nvPr>
            <p:custDataLst>
              <p:tags r:id="rId10"/>
            </p:custDataLst>
          </p:nvPr>
        </p:nvSpPr>
        <p:spPr>
          <a:xfrm>
            <a:off x="3910330" y="4400550"/>
            <a:ext cx="4409440" cy="800100"/>
          </a:xfrm>
          <a:prstGeom prst="rect">
            <a:avLst/>
          </a:prstGeom>
          <a:noFill/>
          <a:ln w="3175">
            <a:noFill/>
            <a:prstDash val="dash"/>
          </a:ln>
        </p:spPr>
        <p:txBody>
          <a:bodyPr wrap="square" lIns="47625" tIns="19050" rIns="47625" bIns="1905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pPr>
            <a:r>
              <a:rPr lang="zh-CN" altLang="en-US"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非正常工作时间困人 </a:t>
            </a:r>
            <a:endParaRPr lang="zh-CN" altLang="en-US"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矩形 8"/>
          <p:cNvSpPr/>
          <p:nvPr>
            <p:custDataLst>
              <p:tags r:id="rId1"/>
            </p:custDataLst>
          </p:nvPr>
        </p:nvSpPr>
        <p:spPr>
          <a:xfrm>
            <a:off x="220950" y="302400"/>
            <a:ext cx="8702097" cy="625318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pic>
        <p:nvPicPr>
          <p:cNvPr id="4" name="图片 3"/>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3" name="文本框 2"/>
          <p:cNvSpPr txBox="1"/>
          <p:nvPr>
            <p:custDataLst>
              <p:tags r:id="rId5"/>
            </p:custDataLst>
          </p:nvPr>
        </p:nvSpPr>
        <p:spPr>
          <a:xfrm>
            <a:off x="685800" y="1070610"/>
            <a:ext cx="5493385" cy="937260"/>
          </a:xfrm>
          <a:prstGeom prst="rect">
            <a:avLst/>
          </a:prstGeom>
          <a:noFill/>
        </p:spPr>
        <p:txBody>
          <a:bodyPr wrap="square" lIns="47625" tIns="19050" rIns="47625" bIns="19050" rtlCol="0" anchor="ctr" anchorCtr="0">
            <a:normAutofit lnSpcReduction="10000"/>
          </a:bodyPr>
          <a:p>
            <a:pPr marL="0" indent="0" algn="l">
              <a:lnSpc>
                <a:spcPct val="100000"/>
              </a:lnSpc>
              <a:spcBef>
                <a:spcPts val="0"/>
              </a:spcBef>
              <a:spcAft>
                <a:spcPts val="0"/>
              </a:spcAft>
              <a:buSzPct val="100000"/>
              <a:buNone/>
            </a:pPr>
            <a:r>
              <a:rPr lang="zh-CN" altLang="en-US" sz="3000" b="1" spc="160" dirty="0">
                <a:solidFill>
                  <a:schemeClr val="accent1"/>
                </a:solidFill>
                <a:latin typeface="微软雅黑" panose="020B0503020204020204" charset="-122"/>
                <a:ea typeface="微软雅黑" panose="020B0503020204020204" charset="-122"/>
              </a:rPr>
              <a:t>一、正常工作时间电梯困人</a:t>
            </a:r>
            <a:endParaRPr lang="zh-CN" altLang="en-US" sz="3000" b="1" spc="160" dirty="0">
              <a:solidFill>
                <a:schemeClr val="accent1"/>
              </a:solidFill>
              <a:latin typeface="微软雅黑" panose="020B0503020204020204" charset="-122"/>
              <a:ea typeface="微软雅黑" panose="020B0503020204020204" charset="-122"/>
            </a:endParaRPr>
          </a:p>
        </p:txBody>
      </p:sp>
      <p:sp>
        <p:nvSpPr>
          <p:cNvPr id="6" name="Title 6"/>
          <p:cNvSpPr txBox="1"/>
          <p:nvPr>
            <p:custDataLst>
              <p:tags r:id="rId6"/>
            </p:custDataLst>
          </p:nvPr>
        </p:nvSpPr>
        <p:spPr>
          <a:xfrm>
            <a:off x="685768" y="2901991"/>
            <a:ext cx="3749040" cy="2607088"/>
          </a:xfrm>
          <a:prstGeom prst="rect">
            <a:avLst/>
          </a:prstGeom>
          <a:noFill/>
          <a:ln w="3175">
            <a:noFill/>
            <a:prstDash val="dash"/>
          </a:ln>
        </p:spPr>
        <p:txBody>
          <a:bodyPr wrap="square" lIns="47625" tIns="19050" rIns="47625" bIns="1905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监控中心获知电梯困人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物业工作人员获知电梯困人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商家或客户告知电梯困人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访客告知物业电梯困人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维修维保人员告知电梯困人</a:t>
            </a:r>
            <a:endParaRPr lang="zh-CN" altLang="en-US" sz="18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7"/>
            </p:custDataLst>
          </p:nvPr>
        </p:nvPicPr>
        <p:blipFill rotWithShape="1">
          <a:blip r:embed="rId8"/>
          <a:srcRect t="8118" b="8118"/>
          <a:stretch>
            <a:fillRect/>
          </a:stretch>
        </p:blipFill>
        <p:spPr>
          <a:xfrm>
            <a:off x="5175263" y="1950434"/>
            <a:ext cx="3282967" cy="3364516"/>
          </a:xfrm>
          <a:custGeom>
            <a:avLst/>
            <a:gdLst/>
            <a:ahLst/>
            <a:cxnLst>
              <a:cxn ang="3">
                <a:pos x="hc" y="t"/>
              </a:cxn>
              <a:cxn ang="cd2">
                <a:pos x="l" y="vc"/>
              </a:cxn>
              <a:cxn ang="cd4">
                <a:pos x="hc" y="b"/>
              </a:cxn>
              <a:cxn ang="0">
                <a:pos x="r" y="vc"/>
              </a:cxn>
            </a:cxnLst>
            <a:rect l="l" t="t" r="r" b="b"/>
            <a:pathLst>
              <a:path w="6000" h="7920">
                <a:moveTo>
                  <a:pt x="0" y="0"/>
                </a:moveTo>
                <a:lnTo>
                  <a:pt x="6000" y="0"/>
                </a:lnTo>
                <a:lnTo>
                  <a:pt x="6000" y="7920"/>
                </a:lnTo>
                <a:lnTo>
                  <a:pt x="0" y="7920"/>
                </a:lnTo>
                <a:lnTo>
                  <a:pt x="0" y="0"/>
                </a:lnTo>
                <a:close/>
              </a:path>
            </a:pathLst>
          </a:custGeom>
        </p:spPr>
      </p:pic>
    </p:spTree>
    <p:custDataLst>
      <p:tags r:id="rId9"/>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1422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602133" y="-10800"/>
            <a:ext cx="540068" cy="720090"/>
          </a:xfrm>
          <a:prstGeom prst="rect">
            <a:avLst/>
          </a:prstGeom>
        </p:spPr>
      </p:pic>
      <p:pic>
        <p:nvPicPr>
          <p:cNvPr id="4" name="图片 3"/>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3" name="文本框 2"/>
          <p:cNvSpPr txBox="1"/>
          <p:nvPr>
            <p:custDataLst>
              <p:tags r:id="rId5"/>
            </p:custDataLst>
          </p:nvPr>
        </p:nvSpPr>
        <p:spPr>
          <a:xfrm>
            <a:off x="342867" y="228601"/>
            <a:ext cx="8458267" cy="457200"/>
          </a:xfrm>
          <a:prstGeom prst="rect">
            <a:avLst/>
          </a:prstGeom>
          <a:noFill/>
        </p:spPr>
        <p:txBody>
          <a:bodyPr wrap="square" lIns="47625" tIns="19050" rIns="47625" bIns="19050" rtlCol="0" anchor="ctr" anchorCtr="0">
            <a:normAutofit/>
          </a:bodyPr>
          <a:p>
            <a:pPr marL="0" indent="0" algn="l">
              <a:lnSpc>
                <a:spcPct val="100000"/>
              </a:lnSpc>
              <a:spcBef>
                <a:spcPts val="0"/>
              </a:spcBef>
              <a:spcAft>
                <a:spcPts val="0"/>
              </a:spcAft>
              <a:buSzPct val="100000"/>
              <a:buNone/>
            </a:pPr>
            <a:r>
              <a:rPr lang="zh-CN" altLang="en-US" sz="2400" b="1" spc="160" dirty="0">
                <a:solidFill>
                  <a:schemeClr val="accent1"/>
                </a:solidFill>
                <a:latin typeface="微软雅黑" panose="020B0503020204020204" charset="-122"/>
                <a:ea typeface="微软雅黑" panose="020B0503020204020204" charset="-122"/>
                <a:cs typeface="微软雅黑" panose="020B0503020204020204" charset="-122"/>
              </a:rPr>
              <a:t>安    管   部</a:t>
            </a:r>
            <a:endParaRPr lang="zh-CN" altLang="en-US" sz="2400" b="1" spc="16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6" name="Title 6"/>
          <p:cNvSpPr txBox="1"/>
          <p:nvPr>
            <p:custDataLst>
              <p:tags r:id="rId6"/>
            </p:custDataLst>
          </p:nvPr>
        </p:nvSpPr>
        <p:spPr>
          <a:xfrm>
            <a:off x="457114" y="2112414"/>
            <a:ext cx="8229771" cy="3544919"/>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消防监控中心值班员通过监控画面、电梯对讲及大堂值班岗信息，获得电梯故障困人信息。</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消防监控中心值班员将电梯困人情况立即通知客服前台、当值班长、电梯维保公司和工程部，并在《值班记录表》上记录故障时间、被困人员数量。</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值班班长接到信息应立即赶到现场，到达现场后询问有关情况，同时在现场协助工程部维修人员，及电梯公司维保人员解救工作。</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使用电梯对讲对被困人员进行安抚，告知不要紧张，维修人员正在进行处理，同时告知切勿强扒或撞击电梯门，如发现轿门在半开状态时，通知乘客把门关闭，然后不要靠近轿门，值班员需保持与被困人员进行通话与安抚。 </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消防监控中心值班员在《安防员值班记录表》上记录电梯困人发生时间与解救时间。</a:t>
            </a:r>
            <a:endParaRPr lang="zh-CN" altLang="zh-CN"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cxnSp>
        <p:nvCxnSpPr>
          <p:cNvPr id="2" name="直接连接符 1"/>
          <p:cNvCxnSpPr/>
          <p:nvPr>
            <p:custDataLst>
              <p:tags r:id="rId4"/>
            </p:custDataLst>
          </p:nvPr>
        </p:nvCxnSpPr>
        <p:spPr>
          <a:xfrm rot="5400000" flipH="1">
            <a:off x="7058263" y="317"/>
            <a:ext cx="2747645" cy="2085975"/>
          </a:xfrm>
          <a:prstGeom prst="line">
            <a:avLst/>
          </a:prstGeom>
          <a:ln w="9525" cmpd="sng">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直角三角形 2"/>
          <p:cNvSpPr/>
          <p:nvPr>
            <p:custDataLst>
              <p:tags r:id="rId5"/>
            </p:custDataLst>
          </p:nvPr>
        </p:nvSpPr>
        <p:spPr>
          <a:xfrm flipH="1" flipV="1">
            <a:off x="7442359" y="635"/>
            <a:ext cx="1701641" cy="2284730"/>
          </a:xfrm>
          <a:prstGeom prst="rtTriangl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charset="-122"/>
              <a:ea typeface="微软雅黑" panose="020B0503020204020204" charset="-122"/>
            </a:endParaRPr>
          </a:p>
        </p:txBody>
      </p:sp>
      <p:sp>
        <p:nvSpPr>
          <p:cNvPr id="8" name="直角三角形 7"/>
          <p:cNvSpPr/>
          <p:nvPr>
            <p:custDataLst>
              <p:tags r:id="rId6"/>
            </p:custDataLst>
          </p:nvPr>
        </p:nvSpPr>
        <p:spPr>
          <a:xfrm>
            <a:off x="0" y="5401945"/>
            <a:ext cx="1094899" cy="1456055"/>
          </a:xfrm>
          <a:prstGeom prst="rtTriangl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charset="-122"/>
              <a:ea typeface="微软雅黑" panose="020B0503020204020204" charset="-122"/>
            </a:endParaRPr>
          </a:p>
        </p:txBody>
      </p:sp>
      <p:cxnSp>
        <p:nvCxnSpPr>
          <p:cNvPr id="12" name="直接连接符 11"/>
          <p:cNvCxnSpPr/>
          <p:nvPr>
            <p:custDataLst>
              <p:tags r:id="rId7"/>
            </p:custDataLst>
          </p:nvPr>
        </p:nvCxnSpPr>
        <p:spPr>
          <a:xfrm flipH="1" flipV="1">
            <a:off x="7620" y="4983480"/>
            <a:ext cx="1485424" cy="190500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Object 901"/>
          <p:cNvSpPr txBox="1"/>
          <p:nvPr>
            <p:custDataLst>
              <p:tags r:id="rId8"/>
            </p:custDataLst>
          </p:nvPr>
        </p:nvSpPr>
        <p:spPr>
          <a:xfrm>
            <a:off x="457172" y="703539"/>
            <a:ext cx="8229657" cy="564356"/>
          </a:xfrm>
          <a:prstGeom prst="rect">
            <a:avLst/>
          </a:prstGeom>
        </p:spPr>
        <p:txBody>
          <a:bodyPr vert="horz" lIns="47625" tIns="19050" rIns="47625" bIns="19050" rtlCol="0" anchor="b" anchorCtr="0">
            <a:normAutofit lnSpcReduction="10000"/>
          </a:bodyPr>
          <a:p>
            <a:pPr marL="0" indent="0" algn="ctr" fontAlgn="auto">
              <a:lnSpc>
                <a:spcPct val="100000"/>
              </a:lnSpc>
              <a:spcBef>
                <a:spcPts val="0"/>
              </a:spcBef>
              <a:spcAft>
                <a:spcPts val="0"/>
              </a:spcAft>
              <a:buSzPct val="100000"/>
              <a:buNone/>
            </a:pPr>
            <a:r>
              <a:rPr lang="zh-CN" altLang="en-US" sz="3200" b="1" i="0" spc="320" dirty="0">
                <a:solidFill>
                  <a:schemeClr val="accent1"/>
                </a:solidFill>
                <a:latin typeface="微软雅黑" panose="020B0503020204020204" charset="-122"/>
                <a:ea typeface="微软雅黑" panose="020B0503020204020204" charset="-122"/>
                <a:cs typeface="微软雅黑" panose="020B0503020204020204" charset="-122"/>
              </a:rPr>
              <a:t>客   服   部</a:t>
            </a:r>
            <a:endParaRPr lang="zh-CN" altLang="en-US" sz="3200" b="1" i="0" spc="32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4" name="Object 902"/>
          <p:cNvSpPr txBox="1"/>
          <p:nvPr>
            <p:custDataLst>
              <p:tags r:id="rId9"/>
            </p:custDataLst>
          </p:nvPr>
        </p:nvSpPr>
        <p:spPr>
          <a:xfrm>
            <a:off x="457172" y="1442678"/>
            <a:ext cx="8229657" cy="331946"/>
          </a:xfrm>
          <a:prstGeom prst="rect">
            <a:avLst/>
          </a:prstGeom>
        </p:spPr>
        <p:txBody>
          <a:bodyPr vert="horz" lIns="47625" tIns="19050" rIns="47625" bIns="19050" rtlCol="0" anchor="t" anchorCtr="0">
            <a:normAutofit/>
          </a:bodyPr>
          <a:p>
            <a:pPr marL="0" indent="0" algn="ctr" fontAlgn="auto">
              <a:lnSpc>
                <a:spcPct val="100000"/>
              </a:lnSpc>
              <a:spcBef>
                <a:spcPts val="0"/>
              </a:spcBef>
              <a:spcAft>
                <a:spcPts val="0"/>
              </a:spcAft>
              <a:buSzPct val="100000"/>
              <a:buNone/>
            </a:pPr>
            <a:r>
              <a:rPr lang="zh-CN" altLang="zh-CN" sz="1000" spc="80" dirty="0">
                <a:solidFill>
                  <a:schemeClr val="dk1"/>
                </a:solidFill>
                <a:latin typeface="微软雅黑" panose="020B0503020204020204" charset="-122"/>
                <a:ea typeface="微软雅黑" panose="020B0503020204020204" charset="-122"/>
                <a:cs typeface="微软雅黑" panose="020B0503020204020204" charset="-122"/>
              </a:rPr>
              <a:t>客服前台接到电梯困人信息后，做好对客服务的同时，及时在大堂摆放“暂停服务牌”，并在《信息沟通记录表》上进行记录； </a:t>
            </a:r>
            <a:endParaRPr lang="zh-CN" altLang="zh-CN" sz="1000" spc="80" dirty="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5" name="Title 6"/>
          <p:cNvSpPr txBox="1"/>
          <p:nvPr>
            <p:custDataLst>
              <p:tags r:id="rId10"/>
            </p:custDataLst>
          </p:nvPr>
        </p:nvSpPr>
        <p:spPr>
          <a:xfrm>
            <a:off x="971550" y="2574288"/>
            <a:ext cx="7200900" cy="3107342"/>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通知客服主管赶赴现场进行安抚（安抚内容包括咨询被困人姓名、楼层、单元号）， 如客服主管无法赶赴现场，由客服助理代替，客服助理无法赶赴现场则由前台客服顶替并向物业经理报告有关事项。 </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解救被困人员后，客服主管应对被困人员进行真诚致歉，如果出现其它异常情况应及时拨打 120 进行急救。</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次日由物业服务中心物业经理、客服主管进行上门回访，安抚受困客户。</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cxnSp>
        <p:nvCxnSpPr>
          <p:cNvPr id="7" name="直接连接符 6"/>
          <p:cNvCxnSpPr/>
          <p:nvPr>
            <p:custDataLst>
              <p:tags r:id="rId5"/>
            </p:custDataLst>
          </p:nvPr>
        </p:nvCxnSpPr>
        <p:spPr>
          <a:xfrm>
            <a:off x="457204" y="6324651"/>
            <a:ext cx="57150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6"/>
            </p:custDataLst>
          </p:nvPr>
        </p:nvSpPr>
        <p:spPr>
          <a:xfrm>
            <a:off x="457200" y="1125082"/>
            <a:ext cx="2171710" cy="3093614"/>
          </a:xfrm>
          <a:prstGeom prst="rect">
            <a:avLst/>
          </a:prstGeom>
          <a:noFill/>
        </p:spPr>
        <p:txBody>
          <a:bodyPr wrap="square" lIns="47625" tIns="19050" rIns="47625" bIns="19050" rtlCol="0" anchor="t" anchorCtr="0">
            <a:normAutofit/>
          </a:bodyPr>
          <a:p>
            <a:pPr marL="0" lvl="0" indent="0" algn="l">
              <a:lnSpc>
                <a:spcPct val="110000"/>
              </a:lnSpc>
              <a:spcBef>
                <a:spcPts val="0"/>
              </a:spcBef>
              <a:spcAft>
                <a:spcPts val="0"/>
              </a:spcAft>
              <a:buSzPct val="100000"/>
              <a:buFontTx/>
              <a:buNone/>
            </a:pPr>
            <a:r>
              <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rPr>
              <a:t>工    程    部</a:t>
            </a:r>
            <a:endParaRPr lang="zh-CN" altLang="en-US" sz="3000" b="1" spc="24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552108" y="1314631"/>
            <a:ext cx="5127222" cy="4228738"/>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工程部值班人员接报后应迅速赶赴现场组织紧急救援工作并通知工程主管。</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电梯维保人员带上专用电梯钥匙、三角锁匙、机房钥匙迅速赶到电梯机房。</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首先通过电梯对讲与乘客联系，安抚乘客保持镇静，不要惊慌，说服乘客在轿厢中等待，告知乘客“救援正在进行中”，电梯会有轻微晃动切勿靠近轿厢门。</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通过故障电梯的钢丝绳的平层标记或者打开厅门观察判断轿厢所在位置，确认采用何种方式实施救援</a:t>
            </a:r>
            <a:endParaRPr lang="zh-CN" altLang="zh-CN" sz="17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3620691"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4" name="图片 3"/>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0800"/>
            <a:ext cx="540068" cy="720090"/>
          </a:xfrm>
          <a:prstGeom prst="rect">
            <a:avLst/>
          </a:prstGeom>
        </p:spPr>
      </p:pic>
      <p:pic>
        <p:nvPicPr>
          <p:cNvPr id="5" name="图片 4"/>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8603932" y="6137910"/>
            <a:ext cx="540068" cy="720090"/>
          </a:xfrm>
          <a:prstGeom prst="rect">
            <a:avLst/>
          </a:prstGeom>
        </p:spPr>
      </p:pic>
      <p:sp>
        <p:nvSpPr>
          <p:cNvPr id="6" name="文本框 5"/>
          <p:cNvSpPr txBox="1"/>
          <p:nvPr>
            <p:custDataLst>
              <p:tags r:id="rId5"/>
            </p:custDataLst>
          </p:nvPr>
        </p:nvSpPr>
        <p:spPr>
          <a:xfrm>
            <a:off x="457169" y="1695458"/>
            <a:ext cx="2057410" cy="2857491"/>
          </a:xfrm>
          <a:prstGeom prst="rect">
            <a:avLst/>
          </a:prstGeom>
          <a:noFill/>
        </p:spPr>
        <p:txBody>
          <a:bodyPr wrap="square" lIns="47625" tIns="19050" rIns="47625" bIns="19050" rtlCol="0" anchor="b" anchorCtr="0">
            <a:normAutofit lnSpcReduction="10000"/>
          </a:bodyPr>
          <a:p>
            <a:pPr marL="0" indent="0" algn="l">
              <a:lnSpc>
                <a:spcPct val="100000"/>
              </a:lnSpc>
              <a:spcBef>
                <a:spcPts val="0"/>
              </a:spcBef>
              <a:spcAft>
                <a:spcPts val="0"/>
              </a:spcAft>
              <a:buSzPct val="100000"/>
              <a:buNone/>
            </a:pPr>
            <a:r>
              <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rPr>
              <a:t>救援方式--当电梯轿厢距厅门 </a:t>
            </a:r>
            <a:endPar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endParaRPr>
          </a:p>
          <a:p>
            <a:pPr marL="0" indent="0" algn="l">
              <a:lnSpc>
                <a:spcPct val="100000"/>
              </a:lnSpc>
              <a:spcBef>
                <a:spcPts val="0"/>
              </a:spcBef>
              <a:spcAft>
                <a:spcPts val="0"/>
              </a:spcAft>
              <a:buSzPct val="100000"/>
              <a:buNone/>
            </a:pPr>
            <a:r>
              <a:rPr lang="en-US" altLang="zh-CN" sz="3300" b="1" spc="160" dirty="0">
                <a:solidFill>
                  <a:schemeClr val="accent1"/>
                </a:solidFill>
                <a:latin typeface="微软雅黑" panose="020B0503020204020204" charset="-122"/>
                <a:ea typeface="微软雅黑" panose="020B0503020204020204" charset="-122"/>
                <a:cs typeface="微软雅黑" panose="020B0503020204020204" charset="-122"/>
              </a:rPr>
              <a:t>0.5 米左右位置时 </a:t>
            </a:r>
            <a:endParaRPr lang="en-US" altLang="zh-CN" sz="3300" b="1" spc="16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8" name="Title 6"/>
          <p:cNvSpPr txBox="1"/>
          <p:nvPr>
            <p:custDataLst>
              <p:tags r:id="rId6"/>
            </p:custDataLst>
          </p:nvPr>
        </p:nvSpPr>
        <p:spPr>
          <a:xfrm>
            <a:off x="3428993" y="1314364"/>
            <a:ext cx="5257838" cy="4229272"/>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电梯管理员立即到机房，切断机房内控制柜的电源 。</a:t>
            </a:r>
            <a:endPar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电梯管理员在厅门处用专用电梯门三角钥匙开启电梯厅门，确认轿厢停靠位置，如轿厢停于平层位置，则进入轿顶实施救援。 </a:t>
            </a:r>
            <a:endPar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如果门开不了在电梯轿顶把控制开关打到检修的位置，用手动开启轿厢门并协助乘客安全离开电梯轿厢。</a:t>
            </a:r>
            <a:endParaRPr lang="zh-CN" altLang="en-US"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被困人离开后关好轿门厅门，并做好防护提示，等待电梯维保公司人来维修</a:t>
            </a:r>
            <a:endParaRPr lang="zh-CN" altLang="zh-CN" sz="19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7"/>
            </p:custDataLst>
          </p:nvPr>
        </p:nvSpPr>
        <p:spPr>
          <a:xfrm>
            <a:off x="523845" y="5343531"/>
            <a:ext cx="571505" cy="57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latin typeface="微软雅黑" panose="020B0503020204020204" charset="-122"/>
              <a:ea typeface="微软雅黑" panose="020B0503020204020204" charset="-122"/>
            </a:endParaRPr>
          </a:p>
        </p:txBody>
      </p:sp>
    </p:spTree>
    <p:custDataLst>
      <p:tags r:id="rId8"/>
    </p:custDataLst>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pic>
        <p:nvPicPr>
          <p:cNvPr id="6" name="图片 5"/>
          <p:cNvPicPr>
            <a:picLocks noChangeAspect="1"/>
          </p:cNvPicPr>
          <p:nvPr>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sp>
        <p:nvSpPr>
          <p:cNvPr id="2" name="矩形 4"/>
          <p:cNvSpPr/>
          <p:nvPr>
            <p:custDataLst>
              <p:tags r:id="rId4"/>
            </p:custDataLst>
          </p:nvPr>
        </p:nvSpPr>
        <p:spPr>
          <a:xfrm>
            <a:off x="685769" y="1885938"/>
            <a:ext cx="7772462" cy="3086125"/>
          </a:xfrm>
          <a:custGeom>
            <a:avLst/>
            <a:gdLst>
              <a:gd name="connsiteX0" fmla="*/ 0 w 9899943"/>
              <a:gd name="connsiteY0" fmla="*/ 0 h 4048220"/>
              <a:gd name="connsiteX1" fmla="*/ 9899943 w 9899943"/>
              <a:gd name="connsiteY1" fmla="*/ 0 h 4048220"/>
              <a:gd name="connsiteX2" fmla="*/ 9899943 w 9899943"/>
              <a:gd name="connsiteY2" fmla="*/ 4048220 h 4048220"/>
              <a:gd name="connsiteX3" fmla="*/ 0 w 9899943"/>
              <a:gd name="connsiteY3" fmla="*/ 4048220 h 4048220"/>
              <a:gd name="connsiteX4" fmla="*/ 0 w 9899943"/>
              <a:gd name="connsiteY4" fmla="*/ 0 h 4048220"/>
              <a:gd name="connsiteX0-1" fmla="*/ 0 w 9899943"/>
              <a:gd name="connsiteY0-2" fmla="*/ 0 h 4048220"/>
              <a:gd name="connsiteX1-3" fmla="*/ 9899943 w 9899943"/>
              <a:gd name="connsiteY1-4" fmla="*/ 0 h 4048220"/>
              <a:gd name="connsiteX2-5" fmla="*/ 9899943 w 9899943"/>
              <a:gd name="connsiteY2-6" fmla="*/ 4048220 h 4048220"/>
              <a:gd name="connsiteX3-7" fmla="*/ 808083 w 9899943"/>
              <a:gd name="connsiteY3-8" fmla="*/ 4043410 h 4048220"/>
              <a:gd name="connsiteX4-9" fmla="*/ 0 w 9899943"/>
              <a:gd name="connsiteY4-10" fmla="*/ 4048220 h 4048220"/>
              <a:gd name="connsiteX5" fmla="*/ 0 w 9899943"/>
              <a:gd name="connsiteY5" fmla="*/ 0 h 4048220"/>
              <a:gd name="connsiteX0-11" fmla="*/ 0 w 9899943"/>
              <a:gd name="connsiteY0-12" fmla="*/ 0 h 4048220"/>
              <a:gd name="connsiteX1-13" fmla="*/ 9899943 w 9899943"/>
              <a:gd name="connsiteY1-14" fmla="*/ 0 h 4048220"/>
              <a:gd name="connsiteX2-15" fmla="*/ 9899943 w 9899943"/>
              <a:gd name="connsiteY2-16" fmla="*/ 4048220 h 4048220"/>
              <a:gd name="connsiteX3-17" fmla="*/ 1730103 w 9899943"/>
              <a:gd name="connsiteY3-18" fmla="*/ 4043410 h 4048220"/>
              <a:gd name="connsiteX4-19" fmla="*/ 808083 w 9899943"/>
              <a:gd name="connsiteY4-20" fmla="*/ 4043410 h 4048220"/>
              <a:gd name="connsiteX5-21" fmla="*/ 0 w 9899943"/>
              <a:gd name="connsiteY5-22" fmla="*/ 4048220 h 4048220"/>
              <a:gd name="connsiteX6" fmla="*/ 0 w 9899943"/>
              <a:gd name="connsiteY6" fmla="*/ 0 h 4048220"/>
              <a:gd name="connsiteX0-23" fmla="*/ 808083 w 9899943"/>
              <a:gd name="connsiteY0-24" fmla="*/ 4043410 h 4134850"/>
              <a:gd name="connsiteX1-25" fmla="*/ 0 w 9899943"/>
              <a:gd name="connsiteY1-26" fmla="*/ 4048220 h 4134850"/>
              <a:gd name="connsiteX2-27" fmla="*/ 0 w 9899943"/>
              <a:gd name="connsiteY2-28" fmla="*/ 0 h 4134850"/>
              <a:gd name="connsiteX3-29" fmla="*/ 9899943 w 9899943"/>
              <a:gd name="connsiteY3-30" fmla="*/ 0 h 4134850"/>
              <a:gd name="connsiteX4-31" fmla="*/ 9899943 w 9899943"/>
              <a:gd name="connsiteY4-32" fmla="*/ 4048220 h 4134850"/>
              <a:gd name="connsiteX5-33" fmla="*/ 1730103 w 9899943"/>
              <a:gd name="connsiteY5-34" fmla="*/ 4043410 h 4134850"/>
              <a:gd name="connsiteX6-35" fmla="*/ 899523 w 9899943"/>
              <a:gd name="connsiteY6-36" fmla="*/ 4134850 h 4134850"/>
              <a:gd name="connsiteX0-37" fmla="*/ 808083 w 9899943"/>
              <a:gd name="connsiteY0-38" fmla="*/ 4043410 h 4048220"/>
              <a:gd name="connsiteX1-39" fmla="*/ 0 w 9899943"/>
              <a:gd name="connsiteY1-40" fmla="*/ 4048220 h 4048220"/>
              <a:gd name="connsiteX2-41" fmla="*/ 0 w 9899943"/>
              <a:gd name="connsiteY2-42" fmla="*/ 0 h 4048220"/>
              <a:gd name="connsiteX3-43" fmla="*/ 9899943 w 9899943"/>
              <a:gd name="connsiteY3-44" fmla="*/ 0 h 4048220"/>
              <a:gd name="connsiteX4-45" fmla="*/ 9899943 w 9899943"/>
              <a:gd name="connsiteY4-46" fmla="*/ 4048220 h 4048220"/>
              <a:gd name="connsiteX5-47" fmla="*/ 1730103 w 9899943"/>
              <a:gd name="connsiteY5-48" fmla="*/ 4043410 h 40482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9899943" h="4048220">
                <a:moveTo>
                  <a:pt x="808083" y="4043410"/>
                </a:moveTo>
                <a:lnTo>
                  <a:pt x="0" y="4048220"/>
                </a:lnTo>
                <a:lnTo>
                  <a:pt x="0" y="0"/>
                </a:lnTo>
                <a:lnTo>
                  <a:pt x="9899943" y="0"/>
                </a:lnTo>
                <a:lnTo>
                  <a:pt x="9899943" y="4048220"/>
                </a:lnTo>
                <a:lnTo>
                  <a:pt x="1730103" y="4043410"/>
                </a:lnTo>
              </a:path>
            </a:pathLst>
          </a:custGeom>
          <a:noFill/>
          <a:ln w="3492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微软雅黑" panose="020B0503020204020204" charset="-122"/>
              <a:ea typeface="微软雅黑" panose="020B0503020204020204" charset="-122"/>
            </a:endParaRPr>
          </a:p>
        </p:txBody>
      </p:sp>
      <p:sp>
        <p:nvSpPr>
          <p:cNvPr id="3" name="Oval 5"/>
          <p:cNvSpPr/>
          <p:nvPr>
            <p:custDataLst>
              <p:tags r:id="rId5"/>
            </p:custDataLst>
          </p:nvPr>
        </p:nvSpPr>
        <p:spPr>
          <a:xfrm>
            <a:off x="1451610" y="5260737"/>
            <a:ext cx="474821" cy="474821"/>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675"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j-lt"/>
            </a:endParaRPr>
          </a:p>
        </p:txBody>
      </p:sp>
      <p:sp>
        <p:nvSpPr>
          <p:cNvPr id="7" name="文本框 6"/>
          <p:cNvSpPr txBox="1"/>
          <p:nvPr>
            <p:custDataLst>
              <p:tags r:id="rId6"/>
            </p:custDataLst>
          </p:nvPr>
        </p:nvSpPr>
        <p:spPr>
          <a:xfrm>
            <a:off x="1451610" y="5383133"/>
            <a:ext cx="474345" cy="230029"/>
          </a:xfrm>
          <a:prstGeom prst="rect">
            <a:avLst/>
          </a:prstGeom>
          <a:noFill/>
        </p:spPr>
        <p:txBody>
          <a:bodyPr wrap="square" rtlCol="0">
            <a:normAutofit fontScale="80000"/>
          </a:bodyPr>
          <a:lstStyle/>
          <a:p>
            <a:pPr algn="ctr"/>
            <a:r>
              <a:rPr lang="en-US" altLang="zh-CN" sz="1050" dirty="0">
                <a:solidFill>
                  <a:schemeClr val="lt1"/>
                </a:solidFill>
                <a:uFillTx/>
                <a:latin typeface="微软雅黑" panose="020B0503020204020204" charset="-122"/>
                <a:ea typeface="微软雅黑" panose="020B0503020204020204" charset="-122"/>
              </a:rPr>
              <a:t>logo</a:t>
            </a:r>
            <a:endParaRPr lang="en-US" altLang="zh-CN" sz="1050" dirty="0">
              <a:solidFill>
                <a:schemeClr val="lt1"/>
              </a:solidFill>
              <a:uFillTx/>
              <a:latin typeface="微软雅黑" panose="020B0503020204020204" charset="-122"/>
              <a:ea typeface="微软雅黑" panose="020B0503020204020204" charset="-122"/>
            </a:endParaRPr>
          </a:p>
        </p:txBody>
      </p:sp>
      <p:sp>
        <p:nvSpPr>
          <p:cNvPr id="8" name="衬底"/>
          <p:cNvSpPr/>
          <p:nvPr>
            <p:custDataLst>
              <p:tags r:id="rId7"/>
            </p:custDataLst>
          </p:nvPr>
        </p:nvSpPr>
        <p:spPr>
          <a:xfrm>
            <a:off x="4107672" y="1314941"/>
            <a:ext cx="4109818" cy="4228128"/>
          </a:xfrm>
          <a:prstGeom prst="rect">
            <a:avLst/>
          </a:prstGeom>
          <a:solidFill>
            <a:srgbClr val="FFFFFF"/>
          </a:solidFill>
          <a:ln>
            <a:noFill/>
          </a:ln>
          <a:effectLst>
            <a:outerShdw blurRad="127000" dist="38100" dir="5400000" algn="t" rotWithShape="0">
              <a:schemeClr val="dk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1200" b="1">
              <a:solidFill>
                <a:schemeClr val="lt1"/>
              </a:solidFill>
              <a:latin typeface="微软雅黑" panose="020B0503020204020204" charset="-122"/>
              <a:ea typeface="微软雅黑" panose="020B0503020204020204" charset="-122"/>
            </a:endParaRPr>
          </a:p>
        </p:txBody>
      </p:sp>
      <p:sp>
        <p:nvSpPr>
          <p:cNvPr id="9" name="Title 6"/>
          <p:cNvSpPr txBox="1"/>
          <p:nvPr>
            <p:custDataLst>
              <p:tags r:id="rId8"/>
            </p:custDataLst>
          </p:nvPr>
        </p:nvSpPr>
        <p:spPr>
          <a:xfrm>
            <a:off x="1154866" y="2782253"/>
            <a:ext cx="2581294" cy="1293495"/>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救援方式--当电梯轿厢距厅门 </a:t>
            </a:r>
            <a:endParaRPr lang="zh-CN" altLang="en-US"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0.5 米以外位置时</a:t>
            </a:r>
            <a:endParaRPr lang="en-US"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0" name="Title 6"/>
          <p:cNvSpPr txBox="1"/>
          <p:nvPr>
            <p:custDataLst>
              <p:tags r:id="rId9"/>
            </p:custDataLst>
          </p:nvPr>
        </p:nvSpPr>
        <p:spPr>
          <a:xfrm>
            <a:off x="4336020" y="1543050"/>
            <a:ext cx="3653113" cy="377190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这种情况必须由维保公司专业人员与接受过专业培训持证的电梯管理人员来共同救援 </a:t>
            </a:r>
            <a:endPar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首先进入机房切断电梯电源，保留电梯轿厢照明并确认电源已切断 </a:t>
            </a:r>
            <a:endPar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拆除曳引机机罩盖，和机座上开关，装上盘车联杆装置和盘车手轮</a:t>
            </a:r>
            <a:endParaRPr lang="zh-CN" altLang="zh-CN"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盘车：一名操作人员用手盘动黄色飞轮，使轿厢向正方向的方向运动。另一名人员应操作制动器松闸手柄，采取一松一紧 方式松闸，防止轿厢过快运行，松闸人员与盘车人员必须配合操作。 </a:t>
            </a:r>
            <a:endParaRPr lang="zh-CN" altLang="en-US" sz="14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220950" y="302400"/>
            <a:ext cx="8702097" cy="625318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chemeClr val="lt1"/>
              </a:solidFill>
              <a:latin typeface="微软雅黑" panose="020B0503020204020204" charset="-122"/>
              <a:ea typeface="微软雅黑" panose="020B0503020204020204" charset="-122"/>
            </a:endParaRPr>
          </a:p>
        </p:txBody>
      </p:sp>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603932" y="0"/>
            <a:ext cx="540068" cy="720090"/>
          </a:xfrm>
          <a:prstGeom prst="rect">
            <a:avLst/>
          </a:prstGeom>
        </p:spPr>
      </p:pic>
      <p:pic>
        <p:nvPicPr>
          <p:cNvPr id="6" name="图片 5"/>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0" y="6137910"/>
            <a:ext cx="540068" cy="720090"/>
          </a:xfrm>
          <a:prstGeom prst="rect">
            <a:avLst/>
          </a:prstGeom>
        </p:spPr>
      </p:pic>
      <p:sp>
        <p:nvSpPr>
          <p:cNvPr id="3" name="矩形 3"/>
          <p:cNvSpPr/>
          <p:nvPr>
            <p:custDataLst>
              <p:tags r:id="rId5"/>
            </p:custDataLst>
          </p:nvPr>
        </p:nvSpPr>
        <p:spPr>
          <a:xfrm>
            <a:off x="3257550" y="1543139"/>
            <a:ext cx="5429250" cy="3771725"/>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350">
              <a:solidFill>
                <a:schemeClr val="lt1"/>
              </a:solidFill>
              <a:latin typeface="微软雅黑" panose="020B0503020204020204" charset="-122"/>
              <a:ea typeface="微软雅黑" panose="020B0503020204020204" charset="-122"/>
            </a:endParaRPr>
          </a:p>
        </p:txBody>
      </p:sp>
      <p:sp>
        <p:nvSpPr>
          <p:cNvPr id="7" name="矩形 4"/>
          <p:cNvSpPr/>
          <p:nvPr>
            <p:custDataLst>
              <p:tags r:id="rId6"/>
            </p:custDataLst>
          </p:nvPr>
        </p:nvSpPr>
        <p:spPr>
          <a:xfrm>
            <a:off x="3257617" y="5890189"/>
            <a:ext cx="5029240" cy="46196"/>
          </a:xfrm>
          <a:prstGeom prst="rect">
            <a:avLst/>
          </a:prstGeom>
          <a:solidFill>
            <a:srgbClr val="44537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35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457204" y="2457540"/>
            <a:ext cx="2457469" cy="1942919"/>
          </a:xfrm>
          <a:prstGeom prst="rect">
            <a:avLst/>
          </a:prstGeom>
          <a:noFill/>
        </p:spPr>
        <p:txBody>
          <a:bodyPr wrap="square" lIns="47625" tIns="19050" rIns="47625" bIns="19050" rtlCol="0" anchor="ctr" anchorCtr="0">
            <a:normAutofit fontScale="70000"/>
          </a:bodyPr>
          <a:p>
            <a:pPr marL="0" indent="0" algn="l">
              <a:lnSpc>
                <a:spcPct val="100000"/>
              </a:lnSpc>
              <a:spcBef>
                <a:spcPts val="0"/>
              </a:spcBef>
              <a:spcAft>
                <a:spcPts val="0"/>
              </a:spcAft>
              <a:buSzPct val="100000"/>
              <a:buNone/>
            </a:pPr>
            <a:r>
              <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rPr>
              <a:t>救援方式--当电梯轿厢距厅门 </a:t>
            </a:r>
            <a:endParaRPr lang="zh-CN" altLang="en-US" sz="3300" b="1" spc="160" dirty="0">
              <a:solidFill>
                <a:schemeClr val="accent1"/>
              </a:solidFill>
              <a:latin typeface="微软雅黑" panose="020B0503020204020204" charset="-122"/>
              <a:ea typeface="微软雅黑" panose="020B0503020204020204" charset="-122"/>
              <a:cs typeface="微软雅黑" panose="020B0503020204020204" charset="-122"/>
            </a:endParaRPr>
          </a:p>
          <a:p>
            <a:pPr marL="0" indent="0" algn="l">
              <a:lnSpc>
                <a:spcPct val="100000"/>
              </a:lnSpc>
              <a:spcBef>
                <a:spcPts val="0"/>
              </a:spcBef>
              <a:spcAft>
                <a:spcPts val="0"/>
              </a:spcAft>
              <a:buSzPct val="100000"/>
              <a:buNone/>
            </a:pPr>
            <a:r>
              <a:rPr lang="en-US" altLang="zh-CN" sz="3300" b="1" spc="160" dirty="0">
                <a:solidFill>
                  <a:schemeClr val="accent1"/>
                </a:solidFill>
                <a:latin typeface="微软雅黑" panose="020B0503020204020204" charset="-122"/>
                <a:ea typeface="微软雅黑" panose="020B0503020204020204" charset="-122"/>
                <a:cs typeface="微软雅黑" panose="020B0503020204020204" charset="-122"/>
              </a:rPr>
              <a:t>0.5 米以外位置时</a:t>
            </a:r>
            <a:endParaRPr lang="en-US" altLang="zh-CN" sz="3300" b="1" spc="16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10" name="Title 6"/>
          <p:cNvSpPr txBox="1"/>
          <p:nvPr>
            <p:custDataLst>
              <p:tags r:id="rId8"/>
            </p:custDataLst>
          </p:nvPr>
        </p:nvSpPr>
        <p:spPr>
          <a:xfrm>
            <a:off x="3486150" y="1771741"/>
            <a:ext cx="4972078" cy="3314519"/>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盘车过程中确保轿厢平稳停靠在最近的层站，在整个过程中不应使抱闸处于完全松弛的状态 </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盘车待轿厢停靠在所需楼层，松闸手柄应及时复位 </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用专用三角钥匙打开厅门和轿厢门，营救乘客，并对此意外向乘客真诚道歉 </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当所有乘客都被解救，立即关上轿门和厅门 </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电梯管理员设置护栏，待电梯维保单位未处理故障原因，并试运行正常后才恢复使用，将救援情况向工程主管汇报。</a:t>
            </a:r>
            <a:endParaRPr lang="zh-CN" altLang="en-US" sz="15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SLIDE_BACKGROUND_TYPE" val="topBottom"/>
</p:tagLst>
</file>

<file path=ppt/tags/tag107.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6*i*1"/>
  <p:tag name="KSO_WM_UNIT_LAYERLEVEL" val="1"/>
  <p:tag name="KSO_WM_TAG_VERSION" val="1.0"/>
  <p:tag name="KSO_WM_BEAUTIFY_FLAG" val="#wm#"/>
  <p:tag name="KSO_WM_UNIT_TYPE" val="i"/>
  <p:tag name="KSO_WM_UNIT_SUBTYPE" val="h"/>
  <p:tag name="KSO_WM_SLIDE_BACKGROUND_TYPE" val="bottomTop"/>
</p:tagLst>
</file>

<file path=ppt/tags/tag108.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09.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SLIDE_BACKGROUND_TYPE" val="bottomTop"/>
</p:tagLst>
</file>

<file path=ppt/tags/tag116.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7*i*1"/>
  <p:tag name="KSO_WM_UNIT_LAYERLEVEL" val="1"/>
  <p:tag name="KSO_WM_TAG_VERSION" val="1.0"/>
  <p:tag name="KSO_WM_BEAUTIFY_FLAG" val="#wm#"/>
  <p:tag name="KSO_WM_UNIT_TYPE" val="i"/>
  <p:tag name="KSO_WM_UNIT_SUBTYPE" val="h"/>
  <p:tag name="KSO_WM_SLIDE_BACKGROUND_TYPE" val="navigation"/>
</p:tagLst>
</file>

<file path=ppt/tags/tag117.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18.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SLIDE_BACKGROUND_TYPE" val="navigation"/>
</p:tagLst>
</file>

<file path=ppt/tags/tag127.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8*i*1"/>
  <p:tag name="KSO_WM_UNIT_LAYERLEVEL" val="1"/>
  <p:tag name="KSO_WM_TAG_VERSION" val="1.0"/>
  <p:tag name="KSO_WM_BEAUTIFY_FLAG" val="#wm#"/>
  <p:tag name="KSO_WM_UNIT_TYPE" val="i"/>
  <p:tag name="KSO_WM_UNIT_SUBTYPE" val="h"/>
  <p:tag name="KSO_WM_SLIDE_BACKGROUND_TYPE" val="belt"/>
</p:tagLst>
</file>

<file path=ppt/tags/tag128.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29.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 name="KSO_WM_SLIDE_BACKGROUND_TYPE" val="belt"/>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 name="KSO_WM_SLIDE_BACKGROUND_TYPE" val="belt"/>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 name="KSO_WM_SLIDE_BACKGROUND_TYPE" val="belt"/>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 name="KSO_WM_SLIDE_BACKGROUND_TYPE" val="belt"/>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 name="KSO_WM_SLIDE_BACKGROUND_TYPE" val="belt"/>
</p:tagLst>
</file>

<file path=ppt/tags/tag13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165"/>
</p:tagLst>
</file>

<file path=ppt/tags/tag13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4165"/>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4165"/>
  <p:tag name="KSO_WM_TEMPLATE_MASTER_TYPE" val="1"/>
  <p:tag name="KSO_WM_TEMPLATE_COLOR_TYPE" val="1"/>
  <p:tag name="KSO_WM_TEMPLATE_MASTER_THUMB_INDEX" val="12"/>
  <p:tag name="KSO_WM_TEMPLATE_THUMBS_INDEX" val="1、4、7、8、9、12、15、16、20、23、24、25、26、29、34、39、4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4527_1*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6"/>
  <p:tag name="KSO_WM_UNIT_DEC_AREA_ID" val="8f897e3b968749a2acdd447f9d842040"/>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c0ec6f6e01142e787f80ca7b1c2646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527_1*a*1"/>
  <p:tag name="KSO_WM_TEMPLATE_CATEGORY" val="custom"/>
  <p:tag name="KSO_WM_TEMPLATE_INDEX" val="20204527"/>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乘风破浪 开拓未来"/>
  <p:tag name="KSO_WM_UNIT_BLOCK" val="0"/>
  <p:tag name="KSO_WM_UNIT_DEC_AREA_ID" val="7c775cee6d81496db0545cc769dbdb8f"/>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c6bbe2ae0ce94b229e4d559ee7d3f949"/>
  <p:tag name="KSO_WM_UNIT_TEXT_FILL_FORE_SCHEMECOLOR_INDEX_BRIGHTNESS" val="0.15"/>
  <p:tag name="KSO_WM_UNIT_TEXT_FILL_FORE_SCHEMECOLOR_INDEX" val="13"/>
  <p:tag name="KSO_WM_UNIT_TEXT_FILL_TYPE" val="1"/>
  <p:tag name="KSO_WM_TEMPLATE_ASSEMBLE_XID" val="5f7324d80ff15d9a40f7e465"/>
  <p:tag name="KSO_WM_TEMPLATE_ASSEMBLE_GROUPID" val="5f72eb5be9a9ac260a3f6cc5"/>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527_1*b*1"/>
  <p:tag name="KSO_WM_TEMPLATE_CATEGORY" val="custom"/>
  <p:tag name="KSO_WM_TEMPLATE_INDEX" val="20204527"/>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edb8f687e5ba41208fcff226c35b9d57"/>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c6bbe2ae0ce94b229e4d559ee7d3f949"/>
  <p:tag name="KSO_WM_UNIT_TEXT_FILL_FORE_SCHEMECOLOR_INDEX_BRIGHTNESS" val="0.35"/>
  <p:tag name="KSO_WM_UNIT_TEXT_FILL_FORE_SCHEMECOLOR_INDEX" val="13"/>
  <p:tag name="KSO_WM_UNIT_TEXT_FILL_TYPE" val="1"/>
  <p:tag name="KSO_WM_TEMPLATE_ASSEMBLE_XID" val="5f7324d80ff15d9a40f7e465"/>
  <p:tag name="KSO_WM_TEMPLATE_ASSEMBLE_GROUPID" val="5f72eb5be9a9ac260a3f6cc5"/>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4527_2*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7"/>
  <p:tag name="KSO_WM_UNIT_DEC_AREA_ID" val="45835e4601934acb87a3f8b41a07c49a"/>
  <p:tag name="KSO_WM_UNIT_DECORATE_INFO" val=""/>
  <p:tag name="KSO_WM_UNIT_SM_LIMIT_TYPE" val=""/>
  <p:tag name="KSO_WM_CHIP_FILLAREA_FILL_RULE" val="{&quot;fill_align&quot;:&quot;lm&quot;,&quot;fill_effect&quot;:[],&quot;fill_mode&quot;:&quot;adaptive&quot;,&quot;sacle_strategy&quot;:&quot;stretch&quot;}"/>
  <p:tag name="KSO_WM_ASSEMBLE_CHIP_INDEX" val="f8931ce3c6a14a4d8ce15621847cbf93"/>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55267613288435cbe235a106f09db92"/>
  <p:tag name="KSO_WM_UNIT_DECORATE_INFO" val=""/>
  <p:tag name="KSO_WM_UNIT_SM_LIMIT_TYPE" val=""/>
  <p:tag name="KSO_WM_CHIP_FILLAREA_FILL_RULE" val="{&quot;fill_align&quot;:&quot;cm&quot;,&quot;fill_effect&quot;:[],&quot;fill_mode&quot;:&quot;full&quot;,&quot;sacle_strategy&quot;:&quot;stretch&quot;}"/>
  <p:tag name="KSO_WM_ASSEMBLE_CHIP_INDEX" val="ef4d5c0de8f74a31a8538f1176338403"/>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de85c4b59044937bd7ac52d67584101"/>
  <p:tag name="KSO_WM_UNIT_DECORATE_INFO" val=""/>
  <p:tag name="KSO_WM_UNIT_SM_LIMIT_TYPE" val=""/>
  <p:tag name="KSO_WM_CHIP_FILLAREA_FILL_RULE" val="{&quot;fill_align&quot;:&quot;cm&quot;,&quot;fill_effect&quot;:[],&quot;fill_mode&quot;:&quot;full&quot;,&quot;sacle_strategy&quot;:&quot;stretch&quot;}"/>
  <p:tag name="KSO_WM_ASSEMBLE_CHIP_INDEX" val="ed0b01733b3f4c53a1cac35dbb9a3a53"/>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527_1*a*1"/>
  <p:tag name="KSO_WM_TEMPLATE_CATEGORY" val="custom"/>
  <p:tag name="KSO_WM_TEMPLATE_INDEX" val="20204527"/>
  <p:tag name="KSO_WM_UNIT_LAYERLEVEL" val="1"/>
  <p:tag name="KSO_WM_TAG_VERSION" val="1.0"/>
  <p:tag name="KSO_WM_BEAUTIFY_FLAG" val="#wm#"/>
  <p:tag name="KSO_WM_UNIT_ISCONTENTSTITLE" val="0"/>
  <p:tag name="KSO_WM_UNIT_NOCLEAR" val="0"/>
  <p:tag name="KSO_WM_UNIT_VALUE" val="42"/>
  <p:tag name="KSO_WM_UNIT_TYPE" val="a"/>
  <p:tag name="KSO_WM_UNIT_INDEX" val="1"/>
  <p:tag name="KSO_WM_UNIT_ISNUMDGMTITLE" val="0"/>
  <p:tag name="KSO_WM_UNIT_PRESET_TEXT" val="单击此处可以编辑与添加低于大约三十字的章节标题"/>
  <p:tag name="KSO_WM_UNIT_BLOCK" val="0"/>
  <p:tag name="KSO_WM_UNIT_DEC_AREA_ID" val="b10423f187064c2cb8e0a74dda70e0b7"/>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6f1c6aff209946f0a41b85ec728a3db4"/>
  <p:tag name="KSO_WM_UNIT_TEXT_FILL_FORE_SCHEMECOLOR_INDEX_BRIGHTNESS" val="0.15"/>
  <p:tag name="KSO_WM_UNIT_TEXT_FILL_FORE_SCHEMECOLOR_INDEX" val="13"/>
  <p:tag name="KSO_WM_UNIT_TEXT_FILL_TYPE" val="1"/>
  <p:tag name="KSO_WM_TEMPLATE_ASSEMBLE_XID" val="5f7324d80ff15d9a40f7e461"/>
  <p:tag name="KSO_WM_TEMPLATE_ASSEMBLE_GROUPID" val="5f72eb5be9a9ac260a3f6cc5"/>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4527_2*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7"/>
  <p:tag name="KSO_WM_UNIT_DEC_AREA_ID" val="576c1d0e44c14b10b5d2a389069ffafb"/>
  <p:tag name="KSO_WM_UNIT_DECORATE_INFO" val=""/>
  <p:tag name="KSO_WM_UNIT_SM_LIMIT_TYPE" val=""/>
  <p:tag name="KSO_WM_CHIP_FILLAREA_FILL_RULE" val="{&quot;fill_align&quot;:&quot;lm&quot;,&quot;fill_effect&quot;:[],&quot;fill_mode&quot;:&quot;adaptive&quot;,&quot;sacle_strategy&quot;:&quot;stretch&quot;}"/>
  <p:tag name="KSO_WM_ASSEMBLE_CHIP_INDEX" val="cb51ef29785d480987ba688fb91bc3f8"/>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32ee3387f7cc4c63bf904d1b542f2800"/>
  <p:tag name="KSO_WM_UNIT_DECORATE_INFO" val=""/>
  <p:tag name="KSO_WM_UNIT_SM_LIMIT_TYPE" val=""/>
  <p:tag name="KSO_WM_CHIP_FILLAREA_FILL_RULE" val="{&quot;fill_align&quot;:&quot;cm&quot;,&quot;fill_effect&quot;:[],&quot;fill_mode&quot;:&quot;full&quot;,&quot;sacle_strategy&quot;:&quot;stretch&quot;}"/>
  <p:tag name="KSO_WM_ASSEMBLE_CHIP_INDEX" val="7945e6c0afc34b7b82c4a74f141baaa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4527_1*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6"/>
  <p:tag name="KSO_WM_UNIT_DEC_AREA_ID" val="8f897e3b968749a2acdd447f9d842040"/>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c0ec6f6e01142e787f80ca7b1c26462"/>
</p:tagLst>
</file>

<file path=ppt/tags/tag163.xml><?xml version="1.0" encoding="utf-8"?>
<p:tagLst xmlns:p="http://schemas.openxmlformats.org/presentationml/2006/main">
  <p:tag name="KSO_WM_UNIT_ISCONTENTSTITLE" val="0"/>
  <p:tag name="KSO_WM_UNIT_ISNUMDGMTITLE" val="0"/>
  <p:tag name="KSO_WM_UNIT_NOCLEAR" val="0"/>
  <p:tag name="KSO_WM_UNIT_VALUE" val="40"/>
  <p:tag name="KSO_WM_UNIT_HIGHLIGHT" val="0"/>
  <p:tag name="KSO_WM_UNIT_COMPATIBLE" val="0"/>
  <p:tag name="KSO_WM_UNIT_DIAGRAM_ISNUMVISUAL" val="0"/>
  <p:tag name="KSO_WM_UNIT_DIAGRAM_ISREFERUNIT" val="0"/>
  <p:tag name="KSO_WM_UNIT_TYPE" val="b"/>
  <p:tag name="KSO_WM_UNIT_INDEX" val="1"/>
  <p:tag name="KSO_WM_UNIT_ID" val="custom20204527_1*b*1"/>
  <p:tag name="KSO_WM_TEMPLATE_CATEGORY" val="custom"/>
  <p:tag name="KSO_WM_TEMPLATE_INDEX" val="20204527"/>
  <p:tag name="KSO_WM_UNIT_LAYERLEVEL" val="1"/>
  <p:tag name="KSO_WM_TAG_VERSION" val="1.0"/>
  <p:tag name="KSO_WM_BEAUTIFY_FLAG" val="#wm#"/>
  <p:tag name="KSO_WM_UNIT_PRESET_TEXT" val="单击此处添加副标题内容"/>
  <p:tag name="KSO_WM_UNIT_DEFAULT_FONT" val="16;20;2"/>
  <p:tag name="KSO_WM_UNIT_BLOCK" val="0"/>
  <p:tag name="KSO_WM_UNIT_DEC_AREA_ID" val="69f967d788c8466e84c7b411a7bf8b4d"/>
  <p:tag name="KSO_WM_CHIP_GROUPID" val="5ebdf7a70ac41c4a0a525526"/>
  <p:tag name="KSO_WM_CHIP_XID" val="5ebdf7a70ac41c4a0a525527"/>
  <p:tag name="KSO_WM_CHIP_FILLAREA_FILL_RULE" val="{&quot;fill_align&quot;:&quot;cm&quot;,&quot;fill_mode&quot;:&quot;adaptive&quot;,&quot;sacle_strategy&quot;:&quot;smart&quot;}"/>
  <p:tag name="KSO_WM_ASSEMBLE_CHIP_INDEX" val="144d81d3bfaa4d899d7667c631e102f0"/>
  <p:tag name="KSO_WM_UNIT_TEXT_FILL_FORE_SCHEMECOLOR_INDEX_BRIGHTNESS" val="0.35"/>
  <p:tag name="KSO_WM_UNIT_TEXT_FILL_FORE_SCHEMECOLOR_INDEX" val="13"/>
  <p:tag name="KSO_WM_UNIT_TEXT_FILL_TYPE" val="1"/>
  <p:tag name="KSO_WM_TEMPLATE_ASSEMBLE_XID" val="5f7324d80ff15d9a40f7e479"/>
  <p:tag name="KSO_WM_TEMPLATE_ASSEMBLE_GROUPID" val="5f72eb5be9a9ac260a3f6cc5"/>
</p:tagLst>
</file>

<file path=ppt/tags/tag164.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4527_1*a*1"/>
  <p:tag name="KSO_WM_TEMPLATE_CATEGORY" val="custom"/>
  <p:tag name="KSO_WM_TEMPLATE_INDEX" val="20204527"/>
  <p:tag name="KSO_WM_UNIT_LAYERLEVEL" val="1"/>
  <p:tag name="KSO_WM_TAG_VERSION" val="1.0"/>
  <p:tag name="KSO_WM_BEAUTIFY_FLAG" val="#wm#"/>
  <p:tag name="KSO_WM_UNIT_PRESET_TEXT" val="谢谢观看"/>
  <p:tag name="KSO_WM_UNIT_DEFAULT_FONT" val="56;72;4"/>
  <p:tag name="KSO_WM_UNIT_BLOCK" val="0"/>
  <p:tag name="KSO_WM_UNIT_DEC_AREA_ID" val="fd3d00e034af4fb49836f2dffa6ede7d"/>
  <p:tag name="KSO_WM_CHIP_GROUPID" val="5ebdf7a70ac41c4a0a525526"/>
  <p:tag name="KSO_WM_CHIP_XID" val="5ebdf7a70ac41c4a0a525527"/>
  <p:tag name="KSO_WM_CHIP_FILLAREA_FILL_RULE" val="{&quot;fill_align&quot;:&quot;cm&quot;,&quot;fill_mode&quot;:&quot;adaptive&quot;,&quot;sacle_strategy&quot;:&quot;smart&quot;}"/>
  <p:tag name="KSO_WM_ASSEMBLE_CHIP_INDEX" val="144d81d3bfaa4d899d7667c631e102f0"/>
  <p:tag name="KSO_WM_UNIT_TEXT_FILL_FORE_SCHEMECOLOR_INDEX_BRIGHTNESS" val="0.15"/>
  <p:tag name="KSO_WM_UNIT_TEXT_FILL_FORE_SCHEMECOLOR_INDEX" val="13"/>
  <p:tag name="KSO_WM_UNIT_TEXT_FILL_TYPE" val="1"/>
  <p:tag name="KSO_WM_TEMPLATE_ASSEMBLE_XID" val="5f7324d80ff15d9a40f7e479"/>
  <p:tag name="KSO_WM_TEMPLATE_ASSEMBLE_GROUPID" val="5f72eb5be9a9ac260a3f6cc5"/>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527_1*i*2"/>
  <p:tag name="KSO_WM_TEMPLATE_CATEGORY" val="custom"/>
  <p:tag name="KSO_WM_TEMPLATE_INDEX" val="20204527"/>
  <p:tag name="KSO_WM_UNIT_LAYERLEVEL" val="1"/>
  <p:tag name="KSO_WM_TAG_VERSION" val="1.0"/>
  <p:tag name="KSO_WM_BEAUTIFY_FLAG" val="#wm#"/>
  <p:tag name="KSO_WM_UNIT_BLOCK" val="0"/>
  <p:tag name="KSO_WM_UNIT_SM_LIMIT_TYPE" val="2"/>
  <p:tag name="KSO_WM_UNIT_DEC_AREA_ID" val="1c07686dc00146a7bdb133d7c1fb56a2"/>
  <p:tag name="KSO_WM_UNIT_DECORATE_INFO" val="{&quot;DecorateInfoH&quot;:{&quot;IsAbs&quot;:true},&quot;DecorateInfoW&quot;:{&quot;IsAbs&quot;:true},&quot;DecorateInfoX&quot;:{&quot;IsAbs&quot;:true,&quot;Pos&quot;:1},&quot;DecorateInfoY&quot;:{&quot;IsAbs&quot;:true,&quot;Pos&quot;:1},&quot;ReferentInfo&quot;:{&quot;Id&quot;:&quot;69f967d788c8466e84c7b411a7bf8b4d&quot;,&quot;X&quot;:{&quot;Pos&quot;:1},&quot;Y&quot;:{&quot;Pos&quot;:1}},&quot;whChangeMode&quot;:0}"/>
  <p:tag name="KSO_WM_CHIP_GROUPID" val="5ebdf7a70ac41c4a0a525526"/>
  <p:tag name="KSO_WM_CHIP_XID" val="5ebdf7a70ac41c4a0a525527"/>
  <p:tag name="KSO_WM_CHIP_FILLAREA_FILL_RULE" val="{&quot;fill_align&quot;:&quot;cm&quot;,&quot;fill_mode&quot;:&quot;adaptive&quot;,&quot;sacle_strategy&quot;:&quot;smart&quot;}"/>
  <p:tag name="KSO_WM_ASSEMBLE_CHIP_INDEX" val="144d81d3bfaa4d899d7667c631e102f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2"/>
  <p:tag name="KSO_WM_TEMPLATE_ASSEMBLE_XID" val="5f7324d80ff15d9a40f7e479"/>
  <p:tag name="KSO_WM_TEMPLATE_ASSEMBLE_GROUPID" val="5f72eb5be9a9ac260a3f6cc5"/>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 name="KSO_WM_SLIDE_BACKGROUND_TYPE" val="general"/>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 name="KSO_WM_SLIDE_BACKGROUND_TYPE" val="general"/>
</p:tagLst>
</file>

<file path=ppt/tags/tag168.xml><?xml version="1.0" encoding="utf-8"?>
<p:tagLst xmlns:p="http://schemas.openxmlformats.org/presentationml/2006/main">
  <p:tag name="KSO_WM_SLIDE_BACKGROUND_TYPE" val="general"/>
</p:tagLst>
</file>

<file path=ppt/tags/tag169.xml><?xml version="1.0" encoding="utf-8"?>
<p:tagLst xmlns:p="http://schemas.openxmlformats.org/presentationml/2006/main">
  <p:tag name="KSO_WM_SLIDE_BACKGROUND_TYPE" val="genera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SLIDE_BACKGROUND_TYPE" val="general"/>
</p:tagLst>
</file>

<file path=ppt/tags/tag171.xml><?xml version="1.0" encoding="utf-8"?>
<p:tagLst xmlns:p="http://schemas.openxmlformats.org/presentationml/2006/main">
  <p:tag name="KSO_WM_SLIDE_BACKGROUND_TYPE" val="general"/>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2d77f02223fa45a7bffbc679ee488cdf"/>
  <p:tag name="KSO_WM_UNIT_DECORATE_INFO" val=""/>
  <p:tag name="KSO_WM_UNIT_SM_LIMIT_TYPE" val=""/>
  <p:tag name="KSO_WM_CHIP_FILLAREA_FILL_RULE" val="{&quot;fill_align&quot;:&quot;cm&quot;,&quot;fill_effect&quot;:[],&quot;fill_mode&quot;:&quot;full&quot;,&quot;sacle_strategy&quot;:&quot;stretch&quot;}"/>
  <p:tag name="KSO_WM_ASSEMBLE_CHIP_INDEX" val="fb5a00d63f1c41a7b432e8174b4f46e3"/>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1ef885da9b7442e0b15eab22b79412ea"/>
  <p:tag name="KSO_WM_UNIT_DECORATE_INFO" val=""/>
  <p:tag name="KSO_WM_UNIT_SM_LIMIT_TYPE" val=""/>
  <p:tag name="KSO_WM_CHIP_FILLAREA_FILL_RULE" val="{&quot;fill_align&quot;:&quot;cm&quot;,&quot;fill_effect&quot;:[],&quot;fill_mode&quot;:&quot;full&quot;,&quot;sacle_strategy&quot;:&quot;stretch&quot;}"/>
  <p:tag name="KSO_WM_ASSEMBLE_CHIP_INDEX" val="8004d67ea640481b98869f9cf4a709aa"/>
  <p:tag name="KSO_WM_SLIDE_BACKGROUND_TYPE" val="frame"/>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237841bdbc064365a93d198e1045701e"/>
  <p:tag name="KSO_WM_UNIT_DECORATE_INFO" val=""/>
  <p:tag name="KSO_WM_UNIT_SM_LIMIT_TYPE" val=""/>
  <p:tag name="KSO_WM_CHIP_FILLAREA_FILL_RULE" val="{&quot;fill_align&quot;:&quot;cm&quot;,&quot;fill_effect&quot;:[],&quot;fill_mode&quot;:&quot;full&quot;,&quot;sacle_strategy&quot;:&quot;stretch&quot;}"/>
  <p:tag name="KSO_WM_ASSEMBLE_CHIP_INDEX" val="6f201b15f4bf4e63bd6ebc735bca44d8"/>
  <p:tag name="KSO_WM_SLIDE_BACKGROUND_TYPE" val="frame"/>
</p:tagLst>
</file>

<file path=ppt/tags/tag175.xml><?xml version="1.0" encoding="utf-8"?>
<p:tagLst xmlns:p="http://schemas.openxmlformats.org/presentationml/2006/main">
  <p:tag name="KSO_WM_SLIDE_BACKGROUND_TYPE" val="frame"/>
</p:tagLst>
</file>

<file path=ppt/tags/tag176.xml><?xml version="1.0" encoding="utf-8"?>
<p:tagLst xmlns:p="http://schemas.openxmlformats.org/presentationml/2006/main">
  <p:tag name="KSO_WM_SLIDE_BACKGROUND_TYPE" val="frame"/>
</p:tagLst>
</file>

<file path=ppt/tags/tag177.xml><?xml version="1.0" encoding="utf-8"?>
<p:tagLst xmlns:p="http://schemas.openxmlformats.org/presentationml/2006/main">
  <p:tag name="KSO_WM_SLIDE_BACKGROUND_TYPE" val="frame"/>
</p:tagLst>
</file>

<file path=ppt/tags/tag178.xml><?xml version="1.0" encoding="utf-8"?>
<p:tagLst xmlns:p="http://schemas.openxmlformats.org/presentationml/2006/main">
  <p:tag name="KSO_WM_SLIDE_BACKGROUND_TYPE" val="frame"/>
</p:tagLst>
</file>

<file path=ppt/tags/tag179.xml><?xml version="1.0" encoding="utf-8"?>
<p:tagLst xmlns:p="http://schemas.openxmlformats.org/presentationml/2006/main">
  <p:tag name="KSO_WM_SLIDE_BACKGROUND_TYPE" val="frame"/>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Lst>
</file>

<file path=ppt/tags/tag183.xml><?xml version="1.0" encoding="utf-8"?>
<p:tagLst xmlns:p="http://schemas.openxmlformats.org/presentationml/2006/main">
  <p:tag name="KSO_WM_SLIDE_BACKGROUND_TYPE" val="leftRight"/>
</p:tagLst>
</file>

<file path=ppt/tags/tag184.xml><?xml version="1.0" encoding="utf-8"?>
<p:tagLst xmlns:p="http://schemas.openxmlformats.org/presentationml/2006/main">
  <p:tag name="KSO_WM_SLIDE_BACKGROUND_TYPE" val="leftRight"/>
</p:tagLst>
</file>

<file path=ppt/tags/tag185.xml><?xml version="1.0" encoding="utf-8"?>
<p:tagLst xmlns:p="http://schemas.openxmlformats.org/presentationml/2006/main">
  <p:tag name="KSO_WM_SLIDE_BACKGROUND_TYPE" val="leftRight"/>
</p:tagLst>
</file>

<file path=ppt/tags/tag186.xml><?xml version="1.0" encoding="utf-8"?>
<p:tagLst xmlns:p="http://schemas.openxmlformats.org/presentationml/2006/main">
  <p:tag name="KSO_WM_SLIDE_BACKGROUND_TYPE" val="leftRight"/>
</p:tagLst>
</file>

<file path=ppt/tags/tag187.xml><?xml version="1.0" encoding="utf-8"?>
<p:tagLst xmlns:p="http://schemas.openxmlformats.org/presentationml/2006/main">
  <p:tag name="KSO_WM_SLIDE_BACKGROUND_TYPE" val="leftRight"/>
</p:tagLst>
</file>

<file path=ppt/tags/tag188.xml><?xml version="1.0" encoding="utf-8"?>
<p:tagLst xmlns:p="http://schemas.openxmlformats.org/presentationml/2006/main">
  <p:tag name="KSO_WM_SLIDE_BACKGROUND_TYPE" val="leftRight"/>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4e29829183204e93a73e912afab01202"/>
  <p:tag name="KSO_WM_UNIT_DECORATE_INFO" val=""/>
  <p:tag name="KSO_WM_UNIT_SM_LIMIT_TYPE" val=""/>
  <p:tag name="KSO_WM_CHIP_FILLAREA_FILL_RULE" val="{&quot;fill_align&quot;:&quot;cm&quot;,&quot;fill_effect&quot;:[],&quot;fill_mode&quot;:&quot;full&quot;,&quot;sacle_strategy&quot;:&quot;stretch&quot;}"/>
  <p:tag name="KSO_WM_ASSEMBLE_CHIP_INDEX" val="d34eed4039fd42df82abd290e93023be"/>
  <p:tag name="KSO_WM_SLIDE_BACKGROUND_TYPE" val="topBotto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4b377bafc08a4ce3b65f779b5672b88f"/>
  <p:tag name="KSO_WM_UNIT_DECORATE_INFO" val=""/>
  <p:tag name="KSO_WM_UNIT_SM_LIMIT_TYPE" val=""/>
  <p:tag name="KSO_WM_CHIP_FILLAREA_FILL_RULE" val="{&quot;fill_align&quot;:&quot;cm&quot;,&quot;fill_effect&quot;:[],&quot;fill_mode&quot;:&quot;full&quot;,&quot;sacle_strategy&quot;:&quot;stretch&quot;}"/>
  <p:tag name="KSO_WM_ASSEMBLE_CHIP_INDEX" val="96e5d7008f4e4e0ca543aa9fe20a8911"/>
  <p:tag name="KSO_WM_SLIDE_BACKGROUND_TYPE" val="topBotto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1cd031b7e05f43b7895aff1733ea9a2d"/>
  <p:tag name="KSO_WM_UNIT_DECORATE_INFO" val=""/>
  <p:tag name="KSO_WM_UNIT_SM_LIMIT_TYPE" val=""/>
  <p:tag name="KSO_WM_CHIP_FILLAREA_FILL_RULE" val="{&quot;fill_align&quot;:&quot;cm&quot;,&quot;fill_effect&quot;:[],&quot;fill_mode&quot;:&quot;full&quot;,&quot;sacle_strategy&quot;:&quot;stretch&quot;}"/>
  <p:tag name="KSO_WM_ASSEMBLE_CHIP_INDEX" val="14a4bbf92b684bcd961d2c9b2ca637d8"/>
  <p:tag name="KSO_WM_SLIDE_BACKGROUND_TYPE" val="topBottom"/>
</p:tagLst>
</file>

<file path=ppt/tags/tag192.xml><?xml version="1.0" encoding="utf-8"?>
<p:tagLst xmlns:p="http://schemas.openxmlformats.org/presentationml/2006/main">
  <p:tag name="KSO_WM_SLIDE_BACKGROUND_TYPE" val="topBottom"/>
</p:tagLst>
</file>

<file path=ppt/tags/tag193.xml><?xml version="1.0" encoding="utf-8"?>
<p:tagLst xmlns:p="http://schemas.openxmlformats.org/presentationml/2006/main">
  <p:tag name="KSO_WM_SLIDE_BACKGROUND_TYPE" val="topBottom"/>
</p:tagLst>
</file>

<file path=ppt/tags/tag194.xml><?xml version="1.0" encoding="utf-8"?>
<p:tagLst xmlns:p="http://schemas.openxmlformats.org/presentationml/2006/main">
  <p:tag name="KSO_WM_SLIDE_BACKGROUND_TYPE" val="topBottom"/>
</p:tagLst>
</file>

<file path=ppt/tags/tag195.xml><?xml version="1.0" encoding="utf-8"?>
<p:tagLst xmlns:p="http://schemas.openxmlformats.org/presentationml/2006/main">
  <p:tag name="KSO_WM_SLIDE_BACKGROUND_TYPE" val="topBottom"/>
</p:tagLst>
</file>

<file path=ppt/tags/tag196.xml><?xml version="1.0" encoding="utf-8"?>
<p:tagLst xmlns:p="http://schemas.openxmlformats.org/presentationml/2006/main">
  <p:tag name="KSO_WM_SLIDE_BACKGROUND_TYPE" val="topBottom"/>
</p:tagLst>
</file>

<file path=ppt/tags/tag197.xml><?xml version="1.0" encoding="utf-8"?>
<p:tagLst xmlns:p="http://schemas.openxmlformats.org/presentationml/2006/main">
  <p:tag name="KSO_WM_SLIDE_BACKGROUND_TYPE" val="topBotto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a50d145ba8c647eba9419b8c95d613a6"/>
  <p:tag name="KSO_WM_UNIT_DECORATE_INFO" val=""/>
  <p:tag name="KSO_WM_UNIT_SM_LIMIT_TYPE" val=""/>
  <p:tag name="KSO_WM_CHIP_FILLAREA_FILL_RULE" val="{&quot;fill_align&quot;:&quot;cm&quot;,&quot;fill_effect&quot;:[],&quot;fill_mode&quot;:&quot;full&quot;,&quot;sacle_strategy&quot;:&quot;stretch&quot;}"/>
  <p:tag name="KSO_WM_ASSEMBLE_CHIP_INDEX" val="f6ffcd7548bf47b5acb3d652c267e3d4"/>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07d95744dee4161908f1eb159504d04"/>
  <p:tag name="KSO_WM_UNIT_DECORATE_INFO" val=""/>
  <p:tag name="KSO_WM_UNIT_SM_LIMIT_TYPE" val=""/>
  <p:tag name="KSO_WM_CHIP_FILLAREA_FILL_RULE" val="{&quot;fill_align&quot;:&quot;cm&quot;,&quot;fill_effect&quot;:[],&quot;fill_mode&quot;:&quot;full&quot;,&quot;sacle_strategy&quot;:&quot;stretch&quot;}"/>
  <p:tag name="KSO_WM_ASSEMBLE_CHIP_INDEX" val="d188c32d24fc42839a85d48cf1457b60"/>
  <p:tag name="KSO_WM_SLIDE_BACKGROUND_TYPE" val="bottomTop"/>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d598b422ee641dcb36b0de2ab1165b1"/>
  <p:tag name="KSO_WM_UNIT_DECORATE_INFO" val=""/>
  <p:tag name="KSO_WM_UNIT_SM_LIMIT_TYPE" val=""/>
  <p:tag name="KSO_WM_CHIP_FILLAREA_FILL_RULE" val="{&quot;fill_align&quot;:&quot;cm&quot;,&quot;fill_effect&quot;:[],&quot;fill_mode&quot;:&quot;full&quot;,&quot;sacle_strategy&quot;:&quot;stretch&quot;}"/>
  <p:tag name="KSO_WM_ASSEMBLE_CHIP_INDEX" val="91adf33d847642b3b6ccad531cb21818"/>
  <p:tag name="KSO_WM_SLIDE_BACKGROUND_TYPE" val="bottomTop"/>
</p:tagLst>
</file>

<file path=ppt/tags/tag201.xml><?xml version="1.0" encoding="utf-8"?>
<p:tagLst xmlns:p="http://schemas.openxmlformats.org/presentationml/2006/main">
  <p:tag name="KSO_WM_SLIDE_BACKGROUND_TYPE" val="bottomTop"/>
</p:tagLst>
</file>

<file path=ppt/tags/tag202.xml><?xml version="1.0" encoding="utf-8"?>
<p:tagLst xmlns:p="http://schemas.openxmlformats.org/presentationml/2006/main">
  <p:tag name="KSO_WM_SLIDE_BACKGROUND_TYPE" val="bottomTop"/>
</p:tagLst>
</file>

<file path=ppt/tags/tag203.xml><?xml version="1.0" encoding="utf-8"?>
<p:tagLst xmlns:p="http://schemas.openxmlformats.org/presentationml/2006/main">
  <p:tag name="KSO_WM_SLIDE_BACKGROUND_TYPE" val="bottomTop"/>
</p:tagLst>
</file>

<file path=ppt/tags/tag204.xml><?xml version="1.0" encoding="utf-8"?>
<p:tagLst xmlns:p="http://schemas.openxmlformats.org/presentationml/2006/main">
  <p:tag name="KSO_WM_SLIDE_BACKGROUND_TYPE" val="bottomTop"/>
</p:tagLst>
</file>

<file path=ppt/tags/tag205.xml><?xml version="1.0" encoding="utf-8"?>
<p:tagLst xmlns:p="http://schemas.openxmlformats.org/presentationml/2006/main">
  <p:tag name="KSO_WM_SLIDE_BACKGROUND_TYPE" val="bottomTop"/>
</p:tagLst>
</file>

<file path=ppt/tags/tag206.xml><?xml version="1.0" encoding="utf-8"?>
<p:tagLst xmlns:p="http://schemas.openxmlformats.org/presentationml/2006/main">
  <p:tag name="KSO_WM_SLIDE_BACKGROUND_TYPE" val="bottomTop"/>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7f975ac743747dda59419e306db9804"/>
  <p:tag name="KSO_WM_UNIT_DECORATE_INFO" val=""/>
  <p:tag name="KSO_WM_UNIT_SM_LIMIT_TYPE" val=""/>
  <p:tag name="KSO_WM_CHIP_FILLAREA_FILL_RULE" val="{&quot;fill_align&quot;:&quot;cm&quot;,&quot;fill_effect&quot;:[],&quot;fill_mode&quot;:&quot;full&quot;,&quot;sacle_strategy&quot;:&quot;stretch&quot;}"/>
  <p:tag name="KSO_WM_ASSEMBLE_CHIP_INDEX" val="b56b3a1b6a7643529528b30e79107d3f"/>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abbe7db22b44c79a32c47e4a6a852e9"/>
  <p:tag name="KSO_WM_UNIT_DECORATE_INFO" val=""/>
  <p:tag name="KSO_WM_UNIT_SM_LIMIT_TYPE" val=""/>
  <p:tag name="KSO_WM_CHIP_FILLAREA_FILL_RULE" val="{&quot;fill_align&quot;:&quot;cm&quot;,&quot;fill_effect&quot;:[],&quot;fill_mode&quot;:&quot;full&quot;,&quot;sacle_strategy&quot;:&quot;stretch&quot;}"/>
  <p:tag name="KSO_WM_ASSEMBLE_CHIP_INDEX" val="1c447a3aa89344ea96c8c3a92844f83f"/>
  <p:tag name="KSO_WM_SLIDE_BACKGROUND_TYPE" val="navigation"/>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c32eea3e6724224b059af46882b987c"/>
  <p:tag name="KSO_WM_UNIT_DECORATE_INFO" val=""/>
  <p:tag name="KSO_WM_UNIT_SM_LIMIT_TYPE" val=""/>
  <p:tag name="KSO_WM_CHIP_FILLAREA_FILL_RULE" val="{&quot;fill_align&quot;:&quot;cm&quot;,&quot;fill_effect&quot;:[],&quot;fill_mode&quot;:&quot;full&quot;,&quot;sacle_strategy&quot;:&quot;stretch&quot;}"/>
  <p:tag name="KSO_WM_ASSEMBLE_CHIP_INDEX" val="200d3bb1e3214289a124baa34104b79e"/>
  <p:tag name="KSO_WM_SLIDE_BACKGROUND_TYPE" val="navigation"/>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SLIDE_BACKGROUND_TYPE" val="navigation"/>
</p:tagLst>
</file>

<file path=ppt/tags/tag211.xml><?xml version="1.0" encoding="utf-8"?>
<p:tagLst xmlns:p="http://schemas.openxmlformats.org/presentationml/2006/main">
  <p:tag name="KSO_WM_SLIDE_BACKGROUND_TYPE" val="navigation"/>
</p:tagLst>
</file>

<file path=ppt/tags/tag212.xml><?xml version="1.0" encoding="utf-8"?>
<p:tagLst xmlns:p="http://schemas.openxmlformats.org/presentationml/2006/main">
  <p:tag name="KSO_WM_SLIDE_BACKGROUND_TYPE" val="navigation"/>
</p:tagLst>
</file>

<file path=ppt/tags/tag213.xml><?xml version="1.0" encoding="utf-8"?>
<p:tagLst xmlns:p="http://schemas.openxmlformats.org/presentationml/2006/main">
  <p:tag name="KSO_WM_SLIDE_BACKGROUND_TYPE" val="navigation"/>
</p:tagLst>
</file>

<file path=ppt/tags/tag214.xml><?xml version="1.0" encoding="utf-8"?>
<p:tagLst xmlns:p="http://schemas.openxmlformats.org/presentationml/2006/main">
  <p:tag name="KSO_WM_SLIDE_BACKGROUND_TYPE" val="navigation"/>
</p:tagLst>
</file>

<file path=ppt/tags/tag215.xml><?xml version="1.0" encoding="utf-8"?>
<p:tagLst xmlns:p="http://schemas.openxmlformats.org/presentationml/2006/main">
  <p:tag name="KSO_WM_SLIDE_BACKGROUND_TYPE" val="navigation"/>
</p:tagLst>
</file>

<file path=ppt/tags/tag216.xml><?xml version="1.0" encoding="utf-8"?>
<p:tagLst xmlns:p="http://schemas.openxmlformats.org/presentationml/2006/main">
  <p:tag name="KSO_WM_SLIDE_BACKGROUND_TYPE" val="navigation"/>
</p:tagLst>
</file>

<file path=ppt/tags/tag217.xml><?xml version="1.0" encoding="utf-8"?>
<p:tagLst xmlns:p="http://schemas.openxmlformats.org/presentationml/2006/main">
  <p:tag name="KSO_WM_SLIDE_BACKGROUND_TYPE" val="navigation"/>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f1ceb68523e347f8b8c29e7ab721821d"/>
  <p:tag name="KSO_WM_UNIT_DECORATE_INFO" val=""/>
  <p:tag name="KSO_WM_UNIT_SM_LIMIT_TYPE" val=""/>
  <p:tag name="KSO_WM_CHIP_FILLAREA_FILL_RULE" val="{&quot;fill_align&quot;:&quot;cm&quot;,&quot;fill_effect&quot;:[],&quot;fill_mode&quot;:&quot;full&quot;,&quot;sacle_strategy&quot;:&quot;stretch&quot;}"/>
  <p:tag name="KSO_WM_ASSEMBLE_CHIP_INDEX" val="c5d6ba89200846bcb10c8125f3a4f244"/>
  <p:tag name="KSO_WM_SLIDE_BACKGROUND_TYPE" val="bel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8b77e5c34c84f1d8c98644bafa6f4bc"/>
  <p:tag name="KSO_WM_UNIT_DECORATE_INFO" val=""/>
  <p:tag name="KSO_WM_UNIT_SM_LIMIT_TYPE" val=""/>
  <p:tag name="KSO_WM_CHIP_FILLAREA_FILL_RULE" val="{&quot;fill_align&quot;:&quot;cm&quot;,&quot;fill_effect&quot;:[],&quot;fill_mode&quot;:&quot;full&quot;,&quot;sacle_strategy&quot;:&quot;stretch&quot;}"/>
  <p:tag name="KSO_WM_ASSEMBLE_CHIP_INDEX" val="54b0ce884a8d4712badb328463fce546"/>
  <p:tag name="KSO_WM_SLIDE_BACKGROUND_TYPE" val="belt"/>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0340184837a24aada500ff64b8644a51"/>
  <p:tag name="KSO_WM_UNIT_DECORATE_INFO" val=""/>
  <p:tag name="KSO_WM_UNIT_SM_LIMIT_TYPE" val=""/>
  <p:tag name="KSO_WM_CHIP_FILLAREA_FILL_RULE" val="{&quot;fill_align&quot;:&quot;cm&quot;,&quot;fill_effect&quot;:[],&quot;fill_mode&quot;:&quot;full&quot;,&quot;sacle_strategy&quot;:&quot;stretch&quot;}"/>
  <p:tag name="KSO_WM_ASSEMBLE_CHIP_INDEX" val="ac637d90a6a04d6e9cf522c4db2da4cc"/>
  <p:tag name="KSO_WM_SLIDE_BACKGROUND_TYPE" val="belt"/>
</p:tagLst>
</file>

<file path=ppt/tags/tag221.xml><?xml version="1.0" encoding="utf-8"?>
<p:tagLst xmlns:p="http://schemas.openxmlformats.org/presentationml/2006/main">
  <p:tag name="KSO_WM_SLIDE_BACKGROUND_TYPE" val="belt"/>
</p:tagLst>
</file>

<file path=ppt/tags/tag222.xml><?xml version="1.0" encoding="utf-8"?>
<p:tagLst xmlns:p="http://schemas.openxmlformats.org/presentationml/2006/main">
  <p:tag name="KSO_WM_SLIDE_BACKGROUND_TYPE" val="belt"/>
</p:tagLst>
</file>

<file path=ppt/tags/tag223.xml><?xml version="1.0" encoding="utf-8"?>
<p:tagLst xmlns:p="http://schemas.openxmlformats.org/presentationml/2006/main">
  <p:tag name="KSO_WM_SLIDE_BACKGROUND_TYPE" val="belt"/>
</p:tagLst>
</file>

<file path=ppt/tags/tag224.xml><?xml version="1.0" encoding="utf-8"?>
<p:tagLst xmlns:p="http://schemas.openxmlformats.org/presentationml/2006/main">
  <p:tag name="KSO_WM_SLIDE_BACKGROUND_TYPE" val="belt"/>
</p:tagLst>
</file>

<file path=ppt/tags/tag225.xml><?xml version="1.0" encoding="utf-8"?>
<p:tagLst xmlns:p="http://schemas.openxmlformats.org/presentationml/2006/main">
  <p:tag name="KSO_WM_SLIDE_BACKGROUND_TYPE" val="belt"/>
</p:tagLst>
</file>

<file path=ppt/tags/tag226.xml><?xml version="1.0" encoding="utf-8"?>
<p:tagLst xmlns:p="http://schemas.openxmlformats.org/presentationml/2006/main">
  <p:tag name="KSO_WM_TEMPLATE_CATEGORY" val="custom"/>
  <p:tag name="KSO_WM_TEMPLATE_INDEX" val="20204527"/>
</p:tagLst>
</file>

<file path=ppt/tags/tag227.xml><?xml version="1.0" encoding="utf-8"?>
<p:tagLst xmlns:p="http://schemas.openxmlformats.org/presentationml/2006/main">
  <p:tag name="KSO_WM_TEMPLATE_CATEGORY" val="custom"/>
  <p:tag name="KSO_WM_TEMPLATE_INDEX" val="20204527"/>
</p:tagLst>
</file>

<file path=ppt/tags/tag228.xml><?xml version="1.0" encoding="utf-8"?>
<p:tagLst xmlns:p="http://schemas.openxmlformats.org/presentationml/2006/main">
  <p:tag name="KSO_WM_BEAUTIFY_FLAG" val="#wm#"/>
  <p:tag name="KSO_WM_TAG_VERSION" val="1.0"/>
  <p:tag name="KSO_WM_TEMPLATE_CATEGORY" val="custom"/>
  <p:tag name="KSO_WM_TEMPLATE_INDEX" val="20204527"/>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527_1*i*1"/>
  <p:tag name="KSO_WM_TEMPLATE_CATEGORY" val="custom"/>
  <p:tag name="KSO_WM_TEMPLATE_INDEX" val="20204527"/>
  <p:tag name="KSO_WM_UNIT_LAYERLEVEL" val="1"/>
  <p:tag name="KSO_WM_TAG_VERSION" val="1.0"/>
  <p:tag name="KSO_WM_BEAUTIFY_FLAG" val="#wm#"/>
  <p:tag name="KSO_WM_UNIT_BLOCK" val="0"/>
  <p:tag name="KSO_WM_UNIT_SM_LIMIT_TYPE" val="3"/>
  <p:tag name="KSO_WM_UNIT_DEC_AREA_ID" val="525d2eda663d4e32b9a8dc7e8ed661ff"/>
  <p:tag name="KSO_WM_UNIT_DECORATE_INFO" val="{&quot;DecorateInfoH&quot;:{&quot;IsAbs&quot;:true},&quot;DecorateInfoW&quot;:{&quot;IsAbs&quot;:false},&quot;DecorateInfoX&quot;:{&quot;IsAbs&quot;:true,&quot;Pos&quot;:1},&quot;DecorateInfoY&quot;:{&quot;IsAbs&quot;:true,&quot;Pos&quot;:0},&quot;ReferentInfo&quot;:{&quot;Id&quot;:&quot;edb8f687e5ba41208fcff226c35b9d57&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c6bbe2ae0ce94b229e4d559ee7d3f949"/>
  <p:tag name="KSO_WM_UNIT_LINE_FORE_SCHEMECOLOR_INDEX_BRIGHTNESS" val="0.25"/>
  <p:tag name="KSO_WM_UNIT_LINE_FORE_SCHEMECOLOR_INDEX" val="13"/>
  <p:tag name="KSO_WM_UNIT_LINE_FILL_TYPE"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527_1*a*1"/>
  <p:tag name="KSO_WM_TEMPLATE_CATEGORY" val="custom"/>
  <p:tag name="KSO_WM_TEMPLATE_INDEX" val="20204527"/>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乘风破浪 开拓未来"/>
  <p:tag name="KSO_WM_UNIT_BLOCK" val="0"/>
  <p:tag name="KSO_WM_UNIT_DEC_AREA_ID" val="7c775cee6d81496db0545cc769dbdb8f"/>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c6bbe2ae0ce94b229e4d559ee7d3f949"/>
  <p:tag name="KSO_WM_UNIT_TEXT_FILL_FORE_SCHEMECOLOR_INDEX_BRIGHTNESS" val="0.15"/>
  <p:tag name="KSO_WM_UNIT_TEXT_FILL_FORE_SCHEMECOLOR_INDEX" val="13"/>
  <p:tag name="KSO_WM_UNIT_TEXT_FILL_TYPE" val="1"/>
</p:tagLst>
</file>

<file path=ppt/tags/tag231.xml><?xml version="1.0" encoding="utf-8"?>
<p:tagLst xmlns:p="http://schemas.openxmlformats.org/presentationml/2006/main">
  <p:tag name="KSO_WM_CHIP_INFOS" val="{&quot;layout_type&quot;:&quot;forright&quot;,&quot;slide_type&quot;:[&quot;title&quot;],&quot;aspect_ratio&quot;:&quot;16:9&quot;}"/>
  <p:tag name="KSO_WM_CHIP_XID" val="5ebe041a0ac41c4a0a52557a"/>
  <p:tag name="KSO_WM_CHIP_FILLPROP" val="[[{&quot;fill_id&quot;:&quot;014cd647425143238c2ec88d4832793b&quot;,&quot;fill_align&quot;:&quot;cm&quot;,&quot;text_align&quot;:&quot;lm&quot;,&quot;text_direction&quot;:&quot;horizontal&quot;,&quot;chip_types&quot;:[&quot;text&quot;,&quot;header&quot;]}]]"/>
  <p:tag name="KSO_WM_SLIDE_ID" val="custom20204527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380*460"/>
  <p:tag name="KSO_WM_SLIDE_POSITION" val="520*39"/>
  <p:tag name="KSO_WM_TAG_VERSION" val="1.0"/>
  <p:tag name="KSO_WM_BEAUTIFY_FLAG" val="#wm#"/>
  <p:tag name="KSO_WM_TEMPLATE_CATEGORY" val="custom"/>
  <p:tag name="KSO_WM_TEMPLATE_INDEX" val="20204527"/>
  <p:tag name="KSO_WM_SLIDE_LAYOUT" val="a_b"/>
  <p:tag name="KSO_WM_SLIDE_LAYOUT_CNT" val="1_1"/>
  <p:tag name="KSO_WM_CHIP_GROUPID" val="5ebf6661ddc3daf3fef3f760"/>
  <p:tag name="KSO_WM_SLIDE_LAYOUT_INFO" val="{&quot;id&quot;:&quot;2020-09-29T20:13:51&quot;,&quot;maxSize&quot;:{&quot;size1&quot;:62.85377762405961},&quot;minSize&quot;:{&quot;size1&quot;:51.453777624059619},&quot;normalSize&quot;:{&quot;size1&quot;:58.553777624059613},&quot;subLayout&quot;:[{&quot;id&quot;:&quot;2020-09-29T20:13:51&quot;,&quot;margin&quot;:{&quot;bottom&quot;:0.20331743359565735,&quot;left&quot;:13.123476982116699,&quot;right&quot;:2.2223560810089111,&quot;top&quot;:5.821568489074707},&quot;type&quot;:0},{&quot;id&quot;:&quot;2020-09-29T20:13:51&quot;,&quot;margin&quot;:{&quot;bottom&quot;:5.8215909004211426,&quot;left&quot;:13.123476982116699,&quot;right&quot;:2.2223560810089111,&quot;top&quot;:0.27844086289405823},&quot;type&quot;:0}],&quot;type&quot;:0}"/>
  <p:tag name="KSO_WM_SLIDE_BK_DARK_LIGHT" val="2"/>
  <p:tag name="KSO_WM_SLIDE_BACKGROUND_TYPE" val="general"/>
  <p:tag name="KSO_WM_SLIDE_SUPPORT_FEATURE_TYPE" val="0"/>
  <p:tag name="KSO_WM_TEMPLATE_MASTER_THUMB_INDEX" val="13"/>
  <p:tag name="KSO_WM_TEMPLATE_ASSEMBLE_XID" val="5f7324d80ff15d9a40f7e465"/>
  <p:tag name="KSO_WM_TEMPLATE_ASSEMBLE_GROUPID" val="5f72eb5be9a9ac260a3f6cc5"/>
  <p:tag name="KSO_WM_TEMPLATE_THUMBS_INDEX" val="1、2、3、4、7、52"/>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74907ae-904e-4e79-b90a-c1d7854d6e15}"/>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2b6190cb-b89f-45fc-8bd9-37f8fa5507a6}"/>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a32dd009-82f2-40b7-b8d9-13c9ec09849a}"/>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95_1*i*2"/>
  <p:tag name="KSO_WM_TEMPLATE_CATEGORY" val="diagram"/>
  <p:tag name="KSO_WM_TEMPLATE_INDEX" val="20216195"/>
  <p:tag name="KSO_WM_UNIT_LAYERLEVEL" val="1"/>
  <p:tag name="KSO_WM_TAG_VERSION" val="1.0"/>
  <p:tag name="KSO_WM_BEAUTIFY_FLAG" val="#wm#"/>
  <p:tag name="KSO_WM_UNIT_BLOCK" val="0"/>
  <p:tag name="KSO_WM_UNIT_SM_LIMIT_TYPE" val="2"/>
  <p:tag name="KSO_WM_UNIT_DEC_AREA_ID" val="f3734508dce74f548ee366ceed836bfb"/>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30998712faa657a54f"/>
  <p:tag name="KSO_WM_UNIT_LINE_FORE_SCHEMECOLOR_INDEX_BRIGHTNESS" val="0"/>
  <p:tag name="KSO_WM_UNIT_LINE_FORE_SCHEMECOLOR_INDEX" val="5"/>
  <p:tag name="KSO_WM_UNIT_LINE_FILL_TYPE" val="2"/>
  <p:tag name="KSO_WM_TEMPLATE_ASSEMBLE_XID" val="5fb5d8d12a846156eda5489d"/>
  <p:tag name="KSO_WM_TEMPLATE_ASSEMBLE_GROUPID" val="5fb5d8d12a846156eda5489d"/>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95_1*a*1"/>
  <p:tag name="KSO_WM_TEMPLATE_CATEGORY" val="diagram"/>
  <p:tag name="KSO_WM_TEMPLATE_INDEX" val="20216195"/>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1532bddbfb0d4bb79516ce45eae3cc9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f17fb5cf7dd244f8a98b0a30b74dc8db"/>
  <p:tag name="KSO_WM_UNIT_TEXT_FILL_FORE_SCHEMECOLOR_INDEX_BRIGHTNESS" val="0.15"/>
  <p:tag name="KSO_WM_UNIT_TEXT_FILL_FORE_SCHEMECOLOR_INDEX" val="13"/>
  <p:tag name="KSO_WM_UNIT_TEXT_FILL_TYPE" val="1"/>
  <p:tag name="KSO_WM_TEMPLATE_ASSEMBLE_XID" val="5fb5d8d12a846156eda5489d"/>
  <p:tag name="KSO_WM_TEMPLATE_ASSEMBLE_GROUPID" val="5fb5d8d12a846156eda5489d"/>
</p:tagLst>
</file>

<file path=ppt/tags/tag237.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95_1*f*1"/>
  <p:tag name="KSO_WM_TEMPLATE_CATEGORY" val="diagram"/>
  <p:tag name="KSO_WM_TEMPLATE_INDEX" val="20216195"/>
  <p:tag name="KSO_WM_UNIT_LAYERLEVEL" val="1"/>
  <p:tag name="KSO_WM_TAG_VERSION" val="1.0"/>
  <p:tag name="KSO_WM_BEAUTIFY_FLAG" val="#wm#"/>
  <p:tag name="KSO_WM_UNIT_DEFAULT_FONT" val="14;20;2"/>
  <p:tag name="KSO_WM_UNIT_BLOCK" val="0"/>
  <p:tag name="KSO_WM_UNIT_VALUE" val="44"/>
  <p:tag name="KSO_WM_UNIT_SHOW_EDIT_AREA_INDICATION" val="1"/>
  <p:tag name="KSO_WM_CHIP_GROUPID" val="5e6b05596848fb12bee65ac8"/>
  <p:tag name="KSO_WM_CHIP_XID" val="5e6b05596848fb12bee65aca"/>
  <p:tag name="KSO_WM_UNIT_DEC_AREA_ID" val="f68402ff824549c1abcca375b6ca98b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a33a028a7ce344d7ad1b4361fc0cddc4"/>
  <p:tag name="KSO_WM_UNIT_SUPPORT_BIG_FONT" val="1"/>
  <p:tag name="KSO_WM_UNIT_TEXT_FILL_FORE_SCHEMECOLOR_INDEX_BRIGHTNESS" val="0.25"/>
  <p:tag name="KSO_WM_UNIT_TEXT_FILL_FORE_SCHEMECOLOR_INDEX" val="13"/>
  <p:tag name="KSO_WM_UNIT_TEXT_FILL_TYPE" val="1"/>
  <p:tag name="KSO_WM_TEMPLATE_ASSEMBLE_XID" val="5fb5d8d12a846156eda5489d"/>
  <p:tag name="KSO_WM_TEMPLATE_ASSEMBLE_GROUPID" val="5fb5d8d12a846156eda5489d"/>
</p:tagLst>
</file>

<file path=ppt/tags/tag238.xml><?xml version="1.0" encoding="utf-8"?>
<p:tagLst xmlns:p="http://schemas.openxmlformats.org/presentationml/2006/main">
  <p:tag name="KSO_WM_UNIT_VALUE" val="761*1904"/>
  <p:tag name="KSO_WM_UNIT_HIGHLIGHT" val="0"/>
  <p:tag name="KSO_WM_UNIT_COMPATIBLE" val="0"/>
  <p:tag name="KSO_WM_UNIT_DIAGRAM_ISNUMVISUAL" val="0"/>
  <p:tag name="KSO_WM_UNIT_DIAGRAM_ISREFERUNIT" val="0"/>
  <p:tag name="KSO_WM_UNIT_TYPE" val="d"/>
  <p:tag name="KSO_WM_UNIT_INDEX" val="1"/>
  <p:tag name="KSO_WM_UNIT_ID" val="diagram20216195_1*d*1"/>
  <p:tag name="KSO_WM_TEMPLATE_CATEGORY" val="diagram"/>
  <p:tag name="KSO_WM_TEMPLATE_INDEX" val="20216195"/>
  <p:tag name="KSO_WM_UNIT_LAYERLEVEL" val="1"/>
  <p:tag name="KSO_WM_TAG_VERSION" val="1.0"/>
  <p:tag name="KSO_WM_BEAUTIFY_FLAG" val="#wm#"/>
  <p:tag name="KSO_WM_CHIP_GROUPID" val="5e7310da9a230a26b9e88a19"/>
  <p:tag name="KSO_WM_CHIP_XID" val="5e7310da9a230a26b9e88a1a"/>
  <p:tag name="KSO_WM_UNIT_DEC_AREA_ID" val="a116b50ed3af4d6b99b6f57e430dc33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a70989e67b3e48d7a48db238a500b16f"/>
  <p:tag name="KSO_WM_UNIT_PLACING_PICTURE" val="a70989e67b3e48d7a48db238a500b16f"/>
  <p:tag name="KSO_WM_UNIT_SUPPORT_UNIT_TYPE" val="[&quot;d&quot;]"/>
  <p:tag name="KSO_WM_TEMPLATE_ASSEMBLE_XID" val="5fb5d8d12a846156eda5489d"/>
  <p:tag name="KSO_WM_TEMPLATE_ASSEMBLE_GROUPID" val="5fb5d8d12a846156eda5489d"/>
</p:tagLst>
</file>

<file path=ppt/tags/tag23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195_1*f*2"/>
  <p:tag name="KSO_WM_TEMPLATE_CATEGORY" val="diagram"/>
  <p:tag name="KSO_WM_TEMPLATE_INDEX" val="20216195"/>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8f35342adf344dafa1ad39ee0b9492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7e80ae5c56044d89ceb46dfa54885e5"/>
  <p:tag name="KSO_WM_UNIT_TEXT_FILL_FORE_SCHEMECOLOR_INDEX_BRIGHTNESS" val="0.25"/>
  <p:tag name="KSO_WM_UNIT_TEXT_FILL_FORE_SCHEMECOLOR_INDEX" val="13"/>
  <p:tag name="KSO_WM_UNIT_TEXT_FILL_TYPE" val="1"/>
  <p:tag name="KSO_WM_TEMPLATE_ASSEMBLE_XID" val="5fb5d8d12a846156eda5489d"/>
  <p:tag name="KSO_WM_TEMPLATE_ASSEMBLE_GROUPID" val="5fb5d8d12a846156eda5489d"/>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BEAUTIFY_FLAG" val="#wm#"/>
  <p:tag name="KSO_WM_TEMPLATE_CATEGORY" val="diagram"/>
  <p:tag name="KSO_WM_TEMPLATE_INDEX" val="20216195"/>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CAN_ADD_NAVIGATION" val="1"/>
  <p:tag name="KSO_WM_SLIDE_ID" val="diagram2021619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540"/>
  <p:tag name="KSO_WM_SLIDE_POSITION" val="0*0"/>
  <p:tag name="KSO_WM_TAG_VERSION" val="1.0"/>
  <p:tag name="KSO_WM_CHIP_FILLPROP" val="[[{&quot;text_align&quot;:&quot;lt&quot;,&quot;text_direction&quot;:&quot;horizontal&quot;,&quot;support_big_font&quot;:false,&quot;picture_toward&quot;:0,&quot;picture_dockside&quot;:[],&quot;fill_id&quot;:&quot;4085edb7deb04609ac0cf22f505cc66c&quot;,&quot;fill_align&quot;:&quot;lt&quot;,&quot;chip_types&quot;:[&quot;header&quot;]},{&quot;text_align&quot;:&quot;lt&quot;,&quot;text_direction&quot;:&quot;horizontal&quot;,&quot;support_big_font&quot;:true,&quot;picture_toward&quot;:0,&quot;picture_dockside&quot;:[],&quot;fill_id&quot;:&quot;14c401bef28f45368121f4d5dd1f9619&quot;,&quot;fill_align&quot;:&quot;lt&quot;,&quot;chip_types&quot;:[&quot;text&quot;]},{&quot;text_align&quot;:&quot;lt&quot;,&quot;text_direction&quot;:&quot;horizontal&quot;,&quot;support_big_font&quot;:false,&quot;picture_toward&quot;:0,&quot;picture_dockside&quot;:[],&quot;fill_id&quot;:&quot;3ae561be9bf54c4e98f1480f737cf99e&quot;,&quot;fill_align&quot;:&quot;lt&quot;,&quot;chip_types&quot;:[&quot;text&quot;,&quot;picture&quot;]},{&quot;text_align&quot;:&quot;lt&quot;,&quot;text_direction&quot;:&quot;horizontal&quot;,&quot;support_big_font&quot;:false,&quot;picture_toward&quot;:0,&quot;picture_dockside&quot;:[],&quot;fill_id&quot;:&quot;13f99b87db3846eab6e3cba629139942&quot;,&quot;fill_align&quot;:&quot;lt&quot;,&quot;chip_types&quot;:[&quot;text&quot;]}]]"/>
  <p:tag name="KSO_WM_SLIDE_LAYOUT" val="a_d_f"/>
  <p:tag name="KSO_WM_SLIDE_LAYOUT_INFO" val="{&quot;direction&quot;:1,&quot;id&quot;:&quot;2020-11-19T10:30:41&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1-19T10:30:41&quot;,&quot;maxSize&quot;:{&quot;size1&quot;:70.299999999999997},&quot;minSize&quot;:{&quot;size1&quot;:30.100000000000001},&quot;normalSize&quot;:{&quot;size1&quot;:40.766666666666666},&quot;subLayout&quot;:[{&quot;id&quot;:&quot;2020-11-19T10:30:41&quot;,&quot;margin&quot;:{&quot;bottom&quot;:0.026000002399086952,&quot;left&quot;:1.2697499990463257,&quot;right&quot;:1.2697499990463257,&quot;top&quot;:1.6929999589920044},&quot;type&quot;:0},{&quot;id&quot;:&quot;2020-11-19T10:30:41&quot;,&quot;margin&quot;:{&quot;bottom&quot;:1.7289999723434448,&quot;left&quot;:1.2697499990463257,&quot;right&quot;:1.2697499990463257,&quot;top&quot;:0.81999999284744263},&quot;type&quot;:0}],&quot;type&quot;:0},{&quot;id&quot;:&quot;2020-11-19T10:30:41&quot;,&quot;maxSize&quot;:{&quot;size1&quot;:71.200000000000003},&quot;minSize&quot;:{&quot;size1&quot;:49},&quot;normalSize&quot;:{&quot;size1&quot;:57.899999999999999},&quot;subLayout&quot;:[{&quot;id&quot;:&quot;2020-11-19T10:30:41&quot;,&quot;margin&quot;:{&quot;bottom&quot;:0.026000002399086952,&quot;left&quot;:1.2697499990463257,&quot;right&quot;:1.2697499990463257,&quot;top&quot;:1.6929999589920044},&quot;type&quot;:0},{&quot;id&quot;:&quot;2020-11-19T10:30:41&quot;,&quot;margin&quot;:{&quot;bottom&quot;:1.6929999589920044,&quot;left&quot;:1.2697499990463257,&quot;right&quot;:1.2697499990463257,&quot;top&quot;:0.81999999284744263},&quot;type&quot;:0}],&quot;type&quot;:0}],&quot;type&quot;:0}"/>
  <p:tag name="KSO_WM_CHIP_XID" val="5facaf30998712faa657a54f"/>
  <p:tag name="KSO_WM_SLIDE_LAYOUT_CNT" val="1_1_2"/>
  <p:tag name="FIXED_XID_TMP" val="5fab54f0341d2fac3cfce989"/>
  <p:tag name="KSO_WM_CHIP_DECFILLPROP" val="[]"/>
  <p:tag name="KSO_WM_CHIP_GROUPID" val="5fab54f0341d2fac3cfce989"/>
  <p:tag name="KSO_WM_SLIDE_BK_DARK_LIGHT" val=""/>
  <p:tag name="KSO_WM_SLIDE_BACKGROUND_TYPE" val="leftRight"/>
  <p:tag name="KSO_WM_SLIDE_SUPPORT_FEATURE_TYPE" val="0"/>
  <p:tag name="KSO_WM_TEMPLATE_ASSEMBLE_XID" val="5fb5d8d12a846156eda5489d"/>
  <p:tag name="KSO_WM_TEMPLATE_ASSEMBLE_GROUPID" val="5fb5d8d12a846156eda5489d"/>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2d77f02223fa45a7bffbc679ee488cdf"/>
  <p:tag name="KSO_WM_UNIT_DECORATE_INFO" val=""/>
  <p:tag name="KSO_WM_UNIT_SM_LIMIT_TYPE" val=""/>
  <p:tag name="KSO_WM_CHIP_FILLAREA_FILL_RULE" val="{&quot;fill_align&quot;:&quot;cm&quot;,&quot;fill_effect&quot;:[],&quot;fill_mode&quot;:&quot;full&quot;,&quot;sacle_strategy&quot;:&quot;stretch&quot;}"/>
  <p:tag name="KSO_WM_ASSEMBLE_CHIP_INDEX" val="fb5a00d63f1c41a7b432e8174b4f46e3"/>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9bf97cc-562e-427d-9601-676843dbf62d}"/>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1ef885da9b7442e0b15eab22b79412ea"/>
  <p:tag name="KSO_WM_UNIT_DECORATE_INFO" val=""/>
  <p:tag name="KSO_WM_UNIT_SM_LIMIT_TYPE" val=""/>
  <p:tag name="KSO_WM_CHIP_FILLAREA_FILL_RULE" val="{&quot;fill_align&quot;:&quot;cm&quot;,&quot;fill_effect&quot;:[],&quot;fill_mode&quot;:&quot;full&quot;,&quot;sacle_strategy&quot;:&quot;stretch&quot;}"/>
  <p:tag name="KSO_WM_ASSEMBLE_CHIP_INDEX" val="8004d67ea640481b98869f9cf4a709aa"/>
  <p:tag name="KSO_WM_SLIDE_BACKGROUND_TYPE" val="frame"/>
  <p:tag name="WM_BEAUTIFY_SHAPE_IDENTITY" val="{bdfcc8f0-0059-476e-8e92-39771be4d4e4}"/>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237841bdbc064365a93d198e1045701e"/>
  <p:tag name="KSO_WM_UNIT_DECORATE_INFO" val=""/>
  <p:tag name="KSO_WM_UNIT_SM_LIMIT_TYPE" val=""/>
  <p:tag name="KSO_WM_CHIP_FILLAREA_FILL_RULE" val="{&quot;fill_align&quot;:&quot;cm&quot;,&quot;fill_effect&quot;:[],&quot;fill_mode&quot;:&quot;full&quot;,&quot;sacle_strategy&quot;:&quot;stretch&quot;}"/>
  <p:tag name="KSO_WM_ASSEMBLE_CHIP_INDEX" val="6f201b15f4bf4e63bd6ebc735bca44d8"/>
  <p:tag name="KSO_WM_SLIDE_BACKGROUND_TYPE" val="frame"/>
  <p:tag name="WM_BEAUTIFY_SHAPE_IDENTITY" val="{92d315a8-1933-49e2-bab1-5974d0738da6}"/>
</p:tagLst>
</file>

<file path=ppt/tags/tag244.xml><?xml version="1.0" encoding="utf-8"?>
<p:tagLst xmlns:p="http://schemas.openxmlformats.org/presentationml/2006/main">
  <p:tag name="KSO_WM_UNIT_ISCONTENTSTITLE" val="0"/>
  <p:tag name="KSO_WM_UNIT_ISNUMDGMTITLE" val="0"/>
  <p:tag name="KSO_WM_UNIT_NOCLEAR" val="0"/>
  <p:tag name="KSO_WM_UNIT_VALUE" val="13"/>
  <p:tag name="KSO_WM_UNIT_HIGHLIGHT" val="0"/>
  <p:tag name="KSO_WM_UNIT_COMPATIBLE" val="0"/>
  <p:tag name="KSO_WM_UNIT_DIAGRAM_ISNUMVISUAL" val="0"/>
  <p:tag name="KSO_WM_UNIT_DIAGRAM_ISREFERUNIT" val="0"/>
  <p:tag name="KSO_WM_UNIT_TYPE" val="a"/>
  <p:tag name="KSO_WM_UNIT_INDEX" val="1"/>
  <p:tag name="KSO_WM_UNIT_ID" val="diagram20211979_1*a*1"/>
  <p:tag name="KSO_WM_TEMPLATE_CATEGORY" val="diagram"/>
  <p:tag name="KSO_WM_TEMPLATE_INDEX" val="20211979"/>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c1ac7cad4a348da99fe2e07bec48d3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8c9047d7384179814ee7d5ef770896"/>
  <p:tag name="KSO_WM_UNIT_TEXT_FILL_FORE_SCHEMECOLOR_INDEX_BRIGHTNESS" val="0"/>
  <p:tag name="KSO_WM_UNIT_TEXT_FILL_FORE_SCHEMECOLOR_INDEX" val="13"/>
  <p:tag name="KSO_WM_UNIT_TEXT_FILL_TYPE" val="1"/>
  <p:tag name="KSO_WM_TEMPLATE_ASSEMBLE_XID" val="5fd0cdc11fa9d42129dd78c7"/>
  <p:tag name="KSO_WM_TEMPLATE_ASSEMBLE_GROUPID" val="5fd0cdc11fa9d42129dd78c7"/>
</p:tagLst>
</file>

<file path=ppt/tags/tag245.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79_1*f*1"/>
  <p:tag name="KSO_WM_TEMPLATE_CATEGORY" val="diagram"/>
  <p:tag name="KSO_WM_TEMPLATE_INDEX" val="2021197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7ccf055b35a64dc098dbc0e106e631b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6e1fded526df4be3aaefa6f12cd9de41"/>
  <p:tag name="KSO_WM_UNIT_TEXT_FILL_FORE_SCHEMECOLOR_INDEX_BRIGHTNESS" val="0.25"/>
  <p:tag name="KSO_WM_UNIT_TEXT_FILL_FORE_SCHEMECOLOR_INDEX" val="13"/>
  <p:tag name="KSO_WM_UNIT_TEXT_FILL_TYPE" val="1"/>
  <p:tag name="KSO_WM_TEMPLATE_ASSEMBLE_XID" val="5fd0cdc11fa9d42129dd78c7"/>
  <p:tag name="KSO_WM_TEMPLATE_ASSEMBLE_GROUPID" val="5fd0cdc11fa9d42129dd78c7"/>
</p:tagLst>
</file>

<file path=ppt/tags/tag246.xml><?xml version="1.0" encoding="utf-8"?>
<p:tagLst xmlns:p="http://schemas.openxmlformats.org/presentationml/2006/main">
  <p:tag name="KSO_WM_UNIT_VALUE" val="1396*1058"/>
  <p:tag name="KSO_WM_UNIT_HIGHLIGHT" val="0"/>
  <p:tag name="KSO_WM_UNIT_COMPATIBLE" val="1"/>
  <p:tag name="KSO_WM_UNIT_DIAGRAM_ISNUMVISUAL" val="0"/>
  <p:tag name="KSO_WM_UNIT_DIAGRAM_ISREFERUNIT" val="0"/>
  <p:tag name="KSO_WM_UNIT_TYPE" val="d"/>
  <p:tag name="KSO_WM_UNIT_INDEX" val="1"/>
  <p:tag name="KSO_WM_UNIT_ID" val="diagram20211979_1*d*1"/>
  <p:tag name="KSO_WM_TEMPLATE_CATEGORY" val="diagram"/>
  <p:tag name="KSO_WM_TEMPLATE_INDEX" val="20211979"/>
  <p:tag name="KSO_WM_UNIT_LAYERLEVEL" val="1"/>
  <p:tag name="KSO_WM_TAG_VERSION" val="1.0"/>
  <p:tag name="KSO_WM_BEAUTIFY_FLAG" val="#wm#"/>
  <p:tag name="KSO_WM_CHIP_GROUPID" val="5e7310da9a230a26b9e88a19"/>
  <p:tag name="KSO_WM_CHIP_XID" val="5e7310da9a230a26b9e88a1a"/>
  <p:tag name="KSO_WM_UNIT_DEC_AREA_ID" val="e8221759e3ce47fd89bc71636f7f508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0dd79d9dcd54abf9ab9359ba266d458"/>
  <p:tag name="KSO_WM_UNIT_PLACING_PICTURE" val="80dd79d9dcd54abf9ab9359ba266d458"/>
  <p:tag name="KSO_WM_UNIT_SUPPORT_UNIT_TYPE" val="[&quot;d&quot;,&quot;α&quot;,&quot;β&quot;,&quot;θ&quot;]"/>
  <p:tag name="KSO_WM_TEMPLATE_ASSEMBLE_XID" val="5fd0cdc11fa9d42129dd78c7"/>
  <p:tag name="KSO_WM_TEMPLATE_ASSEMBLE_GROUPID" val="5fd0cdc11fa9d42129dd78c7"/>
  <p:tag name="KSO_WM_UNIT_PLACING_PICTURE_INFO" val="{&quot;code&quot;:&quot;&quot;,&quot;full_picture&quot;:false,&quot;scheme&quot;:&quot;&quot;,&quot;spacing&quot;:5}"/>
  <p:tag name="KSO_WM_UNIT_PLACING_PICTURE_COLLAGE_VIEWPORT" val="{&quot;height&quot;:5298.4501682798182,&quot;width&quot;:5170.0267716535436}"/>
</p:tagLst>
</file>

<file path=ppt/tags/tag247.xml><?xml version="1.0" encoding="utf-8"?>
<p:tagLst xmlns:p="http://schemas.openxmlformats.org/presentationml/2006/main">
  <p:tag name="KSO_WM_BEAUTIFY_FLAG" val="#wm#"/>
  <p:tag name="KSO_WM_TEMPLATE_CATEGORY" val="diagram"/>
  <p:tag name="KSO_WM_TEMPLATE_INDEX" val="20211979"/>
  <p:tag name="KSO_WM_SLIDE_BACKGROUND" val="[&quot;general&quot;,&quot;frame&quot;]"/>
  <p:tag name="KSO_WM_SLIDE_RATIO" val="1.777778"/>
  <p:tag name="KSO_WM_CHIP_INFOS" val="{&quot;type&quot;:&quot;0&quot;,&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SLIDE_CAN_ADD_NAVIGATION" val="1"/>
  <p:tag name="KSO_WM_SLIDE_ID" val="diagram2021197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396"/>
  <p:tag name="KSO_WM_SLIDE_POSITION" val="72*72"/>
  <p:tag name="KSO_WM_TAG_VERSION" val="1.0"/>
  <p:tag name="KSO_WM_CHIP_FILLPROP" val="[[{&quot;fill_id&quot;:&quot;722accd572074b41a2d4cf8c733c9957&quot;,&quot;fill_align&quot;:&quot;lb&quot;,&quot;text_align&quot;:&quot;lb&quot;,&quot;text_direction&quot;:&quot;horizontal&quot;,&quot;chip_types&quot;:[&quot;header&quot;]},{&quot;fill_id&quot;:&quot;164c300f690d423ab1b6e3b65edb0bf9&quot;,&quot;fill_align&quot;:&quot;lt&quot;,&quot;text_align&quot;:&quot;lt&quot;,&quot;text_direction&quot;:&quot;horizontal&quot;,&quot;chip_types&quot;:[&quot;text&quot;]},{&quot;fill_id&quot;:&quot;e836bed5e59843b5bc0179a1591ebf37&quot;,&quot;fill_align&quot;:&quot;lm&quot;,&quot;text_align&quot;:&quot;lm&quot;,&quot;text_direction&quot;:&quot;horizontal&quot;,&quot;chip_types&quot;:[&quot;pictext&quot;,&quot;text&quot;,&quot;picture&quot;,&quot;chart&quot;,&quot;table&quot;,&quot;video&quot;],&quot;support_features&quot;:[&quot;collage&quot;,&quot;carousel&quot;,&quot;creativecrop&quot;]}]]"/>
  <p:tag name="KSO_WM_SLIDE_LAYOUT" val="a_d_f"/>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21:14:42&quot;,&quot;maxSize&quot;:{&quot;size1&quot;:57.499651114145912},&quot;minSize&quot;:{&quot;size1&quot;:43.79965111414591},&quot;normalSize&quot;:{&quot;size1&quot;:48.499651114145912},&quot;subLayout&quot;:[{&quot;id&quot;:&quot;2020-12-09T21:14:42&quot;,&quot;maxSize&quot;:{&quot;size1&quot;:66.700000000000003},&quot;minSize&quot;:{&quot;size1&quot;:24.399999999999999},&quot;normalSize&quot;:{&quot;size1&quot;:31.533333333333335},&quot;subLayout&quot;:[{&quot;id&quot;:&quot;2020-12-09T21:14:42&quot;,&quot;margin&quot;:{&quot;bottom&quot;:0,&quot;left&quot;:1.9049999713897705,&quot;right&quot;:0,&quot;top&quot;:2.5399999618530273},&quot;type&quot;:0},{&quot;id&quot;:&quot;2020-12-09T21:14:42&quot;,&quot;margin&quot;:{&quot;bottom&quot;:2.5399999618530273,&quot;left&quot;:1.9049999713897705,&quot;right&quot;:0,&quot;top&quot;:0.84700000286102295},&quot;type&quot;:0}],&quot;type&quot;:0},{&quot;id&quot;:&quot;2020-12-09T21:14:42&quot;,&quot;margin&quot;:{&quot;bottom&quot;:2.5399999618530273,&quot;left&quot;:0.95249998569488525,&quot;right&quot;:1.9049999713897705,&quot;top&quot;:2.5399999618530273},&quot;type&quot;:0}],&quot;type&quot;:0}"/>
  <p:tag name="KSO_WM_CHIP_XID" val="5ecf2eb4ddc3daf3fef3fbc5"/>
  <p:tag name="KSO_WM_SLIDE_LAYOUT_CNT" val="1_1_1"/>
  <p:tag name="FIXED_XID_TMP" val="5f5ee1ca4d6848d78f644aec"/>
  <p:tag name="KSO_WM_CHIP_DECFILLPROP" val="[]"/>
  <p:tag name="KSO_WM_CHIP_GROUPID" val="5ed8af63afe44fab1839bf75"/>
  <p:tag name="KSO_WM_SLIDE_BK_DARK_LIGHT" val=""/>
  <p:tag name="KSO_WM_SLIDE_BACKGROUND_TYPE" val="frame"/>
  <p:tag name="KSO_WM_SLIDE_SUPPORT_FEATURE_TYPE" val="7"/>
  <p:tag name="KSO_WM_TEMPLATE_ASSEMBLE_XID" val="5fd0cdc11fa9d42129dd78c7"/>
  <p:tag name="KSO_WM_TEMPLATE_ASSEMBLE_GROUPID" val="5fd0cdc11fa9d42129dd78c7"/>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7f975ac743747dda59419e306db9804"/>
  <p:tag name="KSO_WM_UNIT_DECORATE_INFO" val=""/>
  <p:tag name="KSO_WM_UNIT_SM_LIMIT_TYPE" val=""/>
  <p:tag name="KSO_WM_CHIP_FILLAREA_FILL_RULE" val="{&quot;fill_align&quot;:&quot;cm&quot;,&quot;fill_effect&quot;:[],&quot;fill_mode&quot;:&quot;full&quot;,&quot;sacle_strategy&quot;:&quot;stretch&quot;}"/>
  <p:tag name="KSO_WM_ASSEMBLE_CHIP_INDEX" val="b56b3a1b6a7643529528b30e79107d3f"/>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1143a16-6418-4b3d-a8ac-04edd35acfc0}"/>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babbe7db22b44c79a32c47e4a6a852e9"/>
  <p:tag name="KSO_WM_UNIT_DECORATE_INFO" val=""/>
  <p:tag name="KSO_WM_UNIT_SM_LIMIT_TYPE" val=""/>
  <p:tag name="KSO_WM_CHIP_FILLAREA_FILL_RULE" val="{&quot;fill_align&quot;:&quot;cm&quot;,&quot;fill_effect&quot;:[],&quot;fill_mode&quot;:&quot;full&quot;,&quot;sacle_strategy&quot;:&quot;stretch&quot;}"/>
  <p:tag name="KSO_WM_ASSEMBLE_CHIP_INDEX" val="1c447a3aa89344ea96c8c3a92844f83f"/>
  <p:tag name="KSO_WM_SLIDE_BACKGROUND_TYPE" val="navigation"/>
  <p:tag name="WM_BEAUTIFY_SHAPE_IDENTITY" val="{42686871-691e-4063-9d2d-544840eca4b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c32eea3e6724224b059af46882b987c"/>
  <p:tag name="KSO_WM_UNIT_DECORATE_INFO" val=""/>
  <p:tag name="KSO_WM_UNIT_SM_LIMIT_TYPE" val=""/>
  <p:tag name="KSO_WM_CHIP_FILLAREA_FILL_RULE" val="{&quot;fill_align&quot;:&quot;cm&quot;,&quot;fill_effect&quot;:[],&quot;fill_mode&quot;:&quot;full&quot;,&quot;sacle_strategy&quot;:&quot;stretch&quot;}"/>
  <p:tag name="KSO_WM_ASSEMBLE_CHIP_INDEX" val="200d3bb1e3214289a124baa34104b79e"/>
  <p:tag name="KSO_WM_SLIDE_BACKGROUND_TYPE" val="navigation"/>
  <p:tag name="WM_BEAUTIFY_SHAPE_IDENTITY" val="{1c0de948-4bec-4470-bc3a-0316279dd27f}"/>
</p:tagLst>
</file>

<file path=ppt/tags/tag25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2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253.xml><?xml version="1.0" encoding="utf-8"?>
<p:tagLst xmlns:p="http://schemas.openxmlformats.org/presentationml/2006/main">
  <p:tag name="KSO_WM_BEAUTIFY_FLAG" val="#wm#"/>
  <p:tag name="KSO_WM_TEMPLATE_CATEGORY" val="diagram"/>
  <p:tag name="KSO_WM_TEMPLATE_INDEX" val="202158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95249998569488525,&quot;right&quot;:0.95249998569488525,&quot;top&quot;:0.42300000786781311},&quot;type&quot;:0},{&quot;id&quot;:&quot;2020-12-09T19:23:29&quot;,&quot;margin&quot;:{&quot;bottom&quot;:1.6940000057220459,&quot;left&quot;:1.2697499990463257,&quot;right&quot;:1.2697499990463257,&quot;top&quot;:1.6929999589920044},&quot;type&quot;:0}],&quot;type&quot;:0}"/>
  <p:tag name="KSO_WM_SLIDE_BACKGROUND" val="[&quot;navigation&quot;]"/>
  <p:tag name="KSO_WM_SLIDE_RATIO" val="1.777778"/>
  <p:tag name="KSO_WM_SLIDE_CAN_ADD_NAVIGATION" val="1"/>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KSO_WM_CHIP_GROUPID" val="5f5ee1ca4d6848d78f644aeb"/>
  <p:tag name="KSO_WM_CHIP_XID" val="5f5f3b678e478fb0c58a940c"/>
  <p:tag name="FIXED_XID_TMP" val="5f5ee1ca4d6848d78f644aeb"/>
  <p:tag name="KSO_WM_CHIP_DECFILLPROP" val="[]"/>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 name="KSO_WM_SLIDE_BACKGROUND_TYPE" val="general"/>
  <p:tag name="WM_BEAUTIFY_SHAPE_IDENTITY" val="{dd23f68f-2935-4d05-bbca-7931d3b0f010}"/>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 name="KSO_WM_SLIDE_BACKGROUND_TYPE" val="general"/>
  <p:tag name="WM_BEAUTIFY_SHAPE_IDENTITY" val="{a79a51da-aa2a-4076-8dfd-8ce28c0d4485}"/>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304_1*i*1"/>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5958082f407345a9b32327cc3901d63a"/>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304_1*i*2"/>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6bc7bd8f51ac4e23be9fabb2923e53b1"/>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9fc8f458547e5288195a1e"/>
  <p:tag name="KSO_WM_TEMPLATE_ASSEMBLE_GROUPID" val="5f9fc8f458547e5288195a1e"/>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304_1*i*3"/>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5b40817ac0b46399ce6168549b75b5b"/>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30"/>
  <p:tag name="KSO_WM_TEMPLATE_ASSEMBLE_XID" val="5f9fc8f458547e5288195a1e"/>
  <p:tag name="KSO_WM_TEMPLATE_ASSEMBLE_GROUPID" val="5f9fc8f458547e5288195a1e"/>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304_1*i*4"/>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6b7b97a08cd45318ddbc29e28f79a68"/>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04_1*a*1"/>
  <p:tag name="KSO_WM_TEMPLATE_CATEGORY" val="diagram"/>
  <p:tag name="KSO_WM_TEMPLATE_INDEX" val="20212304"/>
  <p:tag name="KSO_WM_UNIT_LAYERLEVEL" val="1"/>
  <p:tag name="KSO_WM_TAG_VERSION" val="1.0"/>
  <p:tag name="KSO_WM_BEAUTIFY_FLAG" val="#wm#"/>
  <p:tag name="KSO_WM_UNIT_SHOW_EDIT_AREA_INDICATION" val="1"/>
  <p:tag name="KSO_WM_UNIT_DEFAULT_FONT" val="24;44;4"/>
  <p:tag name="KSO_WM_UNIT_BLOCK" val="0"/>
  <p:tag name="KSO_WM_UNIT_DEC_AREA_ID" val="6ad19f351fa94f50aea8f823e90468a6"/>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
  <p:tag name="KSO_WM_UNIT_TEXT_FILL_FORE_SCHEMECOLOR_INDEX" val="13"/>
  <p:tag name="KSO_WM_UNIT_TEXT_FILL_TYPE" val="1"/>
  <p:tag name="KSO_WM_TEMPLATE_ASSEMBLE_XID" val="5f9fc8f458547e5288195a1e"/>
  <p:tag name="KSO_WM_TEMPLATE_ASSEMBLE_GROUPID" val="5f9fc8f458547e5288195a1e"/>
</p:tagLst>
</file>

<file path=ppt/tags/tag261.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12304_1*b*1"/>
  <p:tag name="KSO_WM_TEMPLATE_CATEGORY" val="diagram"/>
  <p:tag name="KSO_WM_TEMPLATE_INDEX" val="20212304"/>
  <p:tag name="KSO_WM_UNIT_LAYERLEVEL" val="1"/>
  <p:tag name="KSO_WM_TAG_VERSION" val="1.0"/>
  <p:tag name="KSO_WM_BEAUTIFY_FLAG" val="#wm#"/>
  <p:tag name="KSO_WM_UNIT_DEFAULT_FONT" val="18;24;2"/>
  <p:tag name="KSO_WM_UNIT_BLOCK" val="0"/>
  <p:tag name="KSO_WM_UNIT_DEC_AREA_ID" val="fed5adf4bc8949b7ab34309fe9af8dfa"/>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25"/>
  <p:tag name="KSO_WM_UNIT_TEXT_FILL_FORE_SCHEMECOLOR_INDEX" val="14"/>
  <p:tag name="KSO_WM_UNIT_TEXT_FILL_TYPE" val="1"/>
  <p:tag name="KSO_WM_TEMPLATE_ASSEMBLE_XID" val="5f9fc8f458547e5288195a1e"/>
  <p:tag name="KSO_WM_TEMPLATE_ASSEMBLE_GROUPID" val="5f9fc8f458547e5288195a1e"/>
</p:tagLst>
</file>

<file path=ppt/tags/tag26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04_1*f*1"/>
  <p:tag name="KSO_WM_TEMPLATE_CATEGORY" val="diagram"/>
  <p:tag name="KSO_WM_TEMPLATE_INDEX" val="20212304"/>
  <p:tag name="KSO_WM_UNIT_LAYERLEVEL" val="1"/>
  <p:tag name="KSO_WM_TAG_VERSION" val="1.0"/>
  <p:tag name="KSO_WM_BEAUTIFY_FLAG" val="#wm#"/>
  <p:tag name="KSO_WM_UNIT_DEFAULT_FONT" val="14;20;2"/>
  <p:tag name="KSO_WM_UNIT_BLOCK" val="0"/>
  <p:tag name="KSO_WM_UNIT_VALUE" val="220"/>
  <p:tag name="KSO_WM_UNIT_SHOW_EDIT_AREA_INDICATION" val="1"/>
  <p:tag name="KSO_WM_CHIP_GROUPID" val="5e6b05596848fb12bee65ac8"/>
  <p:tag name="KSO_WM_CHIP_XID" val="5e6b05596848fb12bee65aca"/>
  <p:tag name="KSO_WM_UNIT_DEC_AREA_ID" val="9d9b1dd7fba944e28f7895cd4e6f95bf"/>
  <p:tag name="KSO_WM_UNIT_DECORATE_INFO" val=""/>
  <p:tag name="KSO_WM_UNIT_SM_LIMIT_TYPE" val=""/>
  <p:tag name="KSO_WM_CHIP_FILLAREA_FILL_RULE" val="{&quot;fill_align&quot;:&quot;cm&quot;,&quot;fill_mode&quot;:&quot;full&quot;,&quot;sacle_strategy&quot;:&quot;smart&quot;}"/>
  <p:tag name="KSO_WM_ASSEMBLE_CHIP_INDEX" val="0dddb1e441c34f00913c5d2169f5e01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fc8f458547e5288195a1e"/>
  <p:tag name="KSO_WM_TEMPLATE_ASSEMBLE_GROUPID" val="5f9fc8f458547e5288195a1e"/>
</p:tagLst>
</file>

<file path=ppt/tags/tag263.xml><?xml version="1.0" encoding="utf-8"?>
<p:tagLst xmlns:p="http://schemas.openxmlformats.org/presentationml/2006/main">
  <p:tag name="KSO_WM_SLIDE_ID" val="diagram202123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543"/>
  <p:tag name="KSO_WM_SLIDE_POSITION" val="0*-1"/>
  <p:tag name="KSO_WM_TAG_VERSION" val="1.0"/>
  <p:tag name="KSO_WM_BEAUTIFY_FLAG" val="#wm#"/>
  <p:tag name="KSO_WM_TEMPLATE_CATEGORY" val="diagram"/>
  <p:tag name="KSO_WM_TEMPLATE_INDEX" val="20212304"/>
  <p:tag name="KSO_WM_SLIDE_LAYOUT" val="a_b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1-02T16:53:10&quot;,&quot;maxSize&quot;:{&quot;size1&quot;:31.100000000000001},&quot;minSize&quot;:{&quot;size1&quot;:20},&quot;normalSize&quot;:{&quot;size1&quot;:27.796267044971835},&quot;subLayout&quot;:[{&quot;id&quot;:&quot;2020-11-02T16:53:10&quot;,&quot;margin&quot;:{&quot;bottom&quot;:0.21199998259544373,&quot;left&quot;:1.2697499990463257,&quot;right&quot;:1.2697499990463257,&quot;top&quot;:1.6929999589920044},&quot;type&quot;:0},{&quot;id&quot;:&quot;2020-11-02T16:53:10&quot;,&quot;margin&quot;:{&quot;bottom&quot;:1.6929999589920044,&quot;left&quot;:1.2697499990463257,&quot;right&quot;:1.2697499990463257,&quot;top&quot;:0.42300000786781311},&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07145688f7a6c7bea32a6"/>
  <p:tag name="KSO_WM_CHIP_FILLPROP" val="[[{&quot;text_align&quot;:&quot;ct&quot;,&quot;text_direction&quot;:&quot;horizontal&quot;,&quot;support_big_font&quot;:false,&quot;fill_id&quot;:&quot;ddcf2610c0ac4b45bec7e29ab0ab1f83&quot;,&quot;fill_align&quot;:&quot;ct&quot;,&quot;chip_types&quot;:[&quot;header&quot;]},{&quot;text_align&quot;:&quot;lm&quot;,&quot;text_direction&quot;:&quot;horizontal&quot;,&quot;support_features&quot;:[&quot;collage&quot;,&quot;carousel&quot;],&quot;support_big_font&quot;:false,&quot;fill_id&quot;:&quot;f2ad6f8ec5eb4c60ab8a9b497fa44351&quot;,&quot;fill_align&quot;:&quot;cm&quot;,&quot;chip_types&quot;:[&quot;diagram&quot;,&quot;pictext&quot;,&quot;text&quot;,&quot;picture&quot;,&quot;chart&quot;,&quot;table&quot;,&quot;video&quot;]}]]"/>
  <p:tag name="KSO_WM_CHIP_DECFILLPROP" val="[]"/>
  <p:tag name="KSO_WM_CHIP_GROUPID" val="5e757e3269be4861f5f8614a"/>
  <p:tag name="KSO_WM_SLIDE_BK_DARK_LIGHT" val=""/>
  <p:tag name="KSO_WM_SLIDE_BACKGROUND_TYPE" val="general"/>
  <p:tag name="KSO_WM_SLIDE_SUPPORT_FEATURE_TYPE" val="0"/>
  <p:tag name="KSO_WM_TEMPLATE_ASSEMBLE_XID" val="5f9fc8f458547e5288195a1e"/>
  <p:tag name="KSO_WM_TEMPLATE_ASSEMBLE_GROUPID" val="5f9fc8f458547e5288195a1e"/>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7a6e834-5f0e-4f28-87df-e605d79ad3b4}"/>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b53b6888-cf94-48fa-8010-cdd93c5f3f2f}"/>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ef639745-7e9a-4ec0-a463-16aeb34056ba}"/>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2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4c1b57e-959c-40a7-944d-38a210b8568c}"/>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863f80b9-ef42-4536-bb53-698f2b706d49}"/>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3575a70f-13ac-49c4-b26b-9815e13aa259}"/>
</p:tagLst>
</file>

<file path=ppt/tags/tag274.xml><?xml version="1.0" encoding="utf-8"?>
<p:tagLst xmlns:p="http://schemas.openxmlformats.org/presentationml/2006/main">
  <p:tag name="KSO_WM_UNIT_ISCONTENTSTITLE" val="0"/>
  <p:tag name="KSO_WM_UNIT_ISNUMDGMTITLE" val="0"/>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diagram20214758_1*a*1"/>
  <p:tag name="KSO_WM_TEMPLATE_CATEGORY" val="diagram"/>
  <p:tag name="KSO_WM_TEMPLATE_INDEX" val="20214758"/>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afb83d4ea574d609797c75cbfd6872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c7be6a1c5d8b4a77b4c3e7a5e8ee668d"/>
  <p:tag name="KSO_WM_UNIT_TEXT_FILL_FORE_SCHEMECOLOR_INDEX_BRIGHTNESS" val="0"/>
  <p:tag name="KSO_WM_UNIT_TEXT_FILL_FORE_SCHEMECOLOR_INDEX" val="13"/>
  <p:tag name="KSO_WM_UNIT_TEXT_FILL_TYPE" val="1"/>
  <p:tag name="KSO_WM_TEMPLATE_ASSEMBLE_XID" val="5fd0eb8e1fa9d42129ddb9a3"/>
  <p:tag name="KSO_WM_TEMPLATE_ASSEMBLE_GROUPID" val="5fd0eb8e1fa9d42129ddb9a3"/>
</p:tagLst>
</file>

<file path=ppt/tags/tag27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758_1*f*1"/>
  <p:tag name="KSO_WM_TEMPLATE_CATEGORY" val="diagram"/>
  <p:tag name="KSO_WM_TEMPLATE_INDEX" val="20214758"/>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db1f79a1c7bf4f059fe1f8d5b87f85d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a0d4c1b95674bc4850c0b197d46c6f8"/>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eb8e1fa9d42129ddb9a3"/>
  <p:tag name="KSO_WM_TEMPLATE_ASSEMBLE_GROUPID" val="5fd0eb8e1fa9d42129ddb9a3"/>
</p:tagLst>
</file>

<file path=ppt/tags/tag276.xml><?xml version="1.0" encoding="utf-8"?>
<p:tagLst xmlns:p="http://schemas.openxmlformats.org/presentationml/2006/main">
  <p:tag name="KSO_WM_UNIT_BLOCK" val="0"/>
  <p:tag name="KSO_WM_UNIT_DEC_AREA_ID" val="5f9799425bf446bfa336c26fe386ab4c"/>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14758_1*i*2"/>
  <p:tag name="KSO_WM_TEMPLATE_CATEGORY" val="diagram"/>
  <p:tag name="KSO_WM_TEMPLATE_INDEX" val="20214758"/>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9afb83d4ea574d609797c75cbfd68727&quot;,&quot;X&quot;:{&quot;Pos&quot;:0},&quot;Y&quot;:{&quot;Pos&quot;:2}},&quot;whChangeMode&quot;:0}"/>
  <p:tag name="KSO_WM_CHIP_GROUPID" val="5ecf646b86bf8da9b674017f"/>
  <p:tag name="KSO_WM_CHIP_XID" val="5ecf646b86bf8da9b674018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eb8e1fa9d42129ddb9a3"/>
  <p:tag name="KSO_WM_TEMPLATE_ASSEMBLE_GROUPID" val="5fd0eb8e1fa9d42129ddb9a3"/>
</p:tagLst>
</file>

<file path=ppt/tags/tag277.xml><?xml version="1.0" encoding="utf-8"?>
<p:tagLst xmlns:p="http://schemas.openxmlformats.org/presentationml/2006/main">
  <p:tag name="KSO_WM_BEAUTIFY_FLAG" val="#wm#"/>
  <p:tag name="KSO_WM_TEMPLATE_CATEGORY" val="diagram"/>
  <p:tag name="KSO_WM_TEMPLATE_INDEX" val="20214758"/>
  <p:tag name="KSO_WM_SLIDE_LAYOUT_INFO" val="{&quot;direction&quot;:1,&quot;id&quot;:&quot;2020-12-09T23:21:50&quot;,&quot;maxSize&quot;:{&quot;size1&quot;:32.499622819304932},&quot;minSize&quot;:{&quot;size1&quot;:32.499622819304932},&quot;normalSize&quot;:{&quot;size1&quot;:32.499622819304932},&quot;subLayout&quot;:[{&quot;backgroundInfo&quot;:[{&quot;bottom&quot;:0,&quot;bottomAbs&quot;:false,&quot;left&quot;:0,&quot;leftAbs&quot;:false,&quot;right&quot;:0,&quot;rightAbs&quot;:false,&quot;top&quot;:0,&quot;topAbs&quot;:false,&quot;type&quot;:&quot;leftRight&quot;}],&quot;id&quot;:&quot;2020-12-09T23:21:50&quot;,&quot;margin&quot;:{&quot;bottom&quot;:5.0799999237060547,&quot;left&quot;:1.2697499990463257,&quot;right&quot;:1.2697499990463257,&quot;top&quot;:3.3870000839233398},&quot;type&quot;:0},{&quot;id&quot;:&quot;2020-12-09T23:21:51&quot;,&quot;margin&quot;:{&quot;bottom&quot;:1.6929999589920044,&quot;left&quot;:1.2697499990463257,&quot;right&quot;:1.2697499990463257,&quot;top&quot;:1.6929999589920044},&quot;type&quot;:0}],&quot;type&quot;:0}"/>
  <p:tag name="KSO_WM_SLIDE_BACKGROUND" val="[&quot;leftRight&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cf646b86bf8da9b6740180"/>
  <p:tag name="KSO_WM_SLIDE_CAN_ADD_NAVIGATION" val="1"/>
  <p:tag name="KSO_WM_SLIDE_ID" val="diagram20214758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SLIDE_LAYOUT" val="a_f"/>
  <p:tag name="KSO_WM_SLIDE_LAYOUT_CNT" val="1_1"/>
  <p:tag name="KSO_WM_CHIP_FILLPROP" val="[[{&quot;fill_id&quot;:&quot;164c300f690d423ab1b6e3b65edb0bf9&quot;,&quot;fill_align&quot;:&quot;lb&quot;,&quot;text_align&quot;:&quot;lb&quot;,&quot;text_direction&quot;:&quot;horizontal&quot;,&quot;chip_types&quot;:[&quot;header&quot;]},{&quot;fill_id&quot;:&quot;722accd572074b41a2d4cf8c733c9957&quot;,&quot;fill_align&quot;:&quot;cm&quot;,&quot;text_align&quot;:&quot;lm&quot;,&quot;text_direction&quot;:&quot;horizontal&quot;,&quot;chip_types&quot;:[&quot;diagram&quot;,&quot;pictext&quot;,&quot;text&quot;,&quot;picture&quot;,&quot;chart&quot;,&quot;table&quot;,&quot;video&quot;],&quot;support_features&quot;:[&quot;collage&quot;,&quot;carousel&quot;]}]]"/>
  <p:tag name="KSO_WM_CHIP_GROUPID" val="5ecf646b86bf8da9b674017f"/>
  <p:tag name="KSO_WM_SLIDE_BK_DARK_LIGHT" val=""/>
  <p:tag name="KSO_WM_SLIDE_BACKGROUND_TYPE" val="leftRight"/>
  <p:tag name="KSO_WM_SLIDE_SUPPORT_FEATURE_TYPE" val="0"/>
  <p:tag name="KSO_WM_TEMPLATE_ASSEMBLE_XID" val="5fd0eb8e1fa9d42129ddb9a3"/>
  <p:tag name="KSO_WM_TEMPLATE_ASSEMBLE_GROUPID" val="5fd0eb8e1fa9d42129ddb9a3"/>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 name="KSO_WM_SLIDE_BACKGROUND_TYPE" val="general"/>
  <p:tag name="WM_BEAUTIFY_SHAPE_IDENTITY" val="{c392911e-1764-4526-a6e0-de422c6737ad}"/>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 name="KSO_WM_SLIDE_BACKGROUND_TYPE" val="general"/>
  <p:tag name="WM_BEAUTIFY_SHAPE_IDENTITY" val="{8ebf3b98-81e0-4325-b1a7-e680f30c903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169_1*i*1"/>
  <p:tag name="KSO_WM_TEMPLATE_CATEGORY" val="diagram"/>
  <p:tag name="KSO_WM_TEMPLATE_INDEX" val="20212169"/>
  <p:tag name="KSO_WM_UNIT_LAYERLEVEL" val="1"/>
  <p:tag name="KSO_WM_TAG_VERSION" val="1.0"/>
  <p:tag name="KSO_WM_BEAUTIFY_FLAG" val="#wm#"/>
  <p:tag name="KSO_WM_UNIT_BLOCK" val="0"/>
  <p:tag name="KSO_WM_UNIT_SM_LIMIT_TYPE" val="2"/>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UNIT_DEC_AREA_ID" val="544e3ac726024a87a4e983faf016091e"/>
  <p:tag name="KSO_WM_CHIP_GROUPID" val="5eedbca6fa6683b8872baa7d"/>
  <p:tag name="KSO_WM_CHIP_XID" val="5eedbca6fa6683b8872baa7e"/>
  <p:tag name="KSO_WM_UNIT_TEXT_FILL_FORE_SCHEMECOLOR_INDEX_BRIGHTNESS" val="0"/>
  <p:tag name="KSO_WM_UNIT_TEXT_FILL_FORE_SCHEMECOLOR_INDEX" val="2"/>
  <p:tag name="KSO_WM_UNIT_TEXT_FILL_TYPE" val="1"/>
  <p:tag name="KSO_WM_UNIT_VALUE" val="675"/>
  <p:tag name="KSO_WM_TEMPLATE_ASSEMBLE_XID" val="5fd0d1a11fa9d42129dd7d91"/>
  <p:tag name="KSO_WM_TEMPLATE_ASSEMBLE_GROUPID" val="5fd0d1a11fa9d42129dd7d91"/>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169_1*i*2"/>
  <p:tag name="KSO_WM_TEMPLATE_CATEGORY" val="diagram"/>
  <p:tag name="KSO_WM_TEMPLATE_INDEX" val="20212169"/>
  <p:tag name="KSO_WM_UNIT_LAYERLEVEL" val="1"/>
  <p:tag name="KSO_WM_TAG_VERSION" val="1.0"/>
  <p:tag name="KSO_WM_BEAUTIFY_FLAG" val="#wm#"/>
  <p:tag name="KSO_WM_UNIT_SM_LIMIT_TYPE" val="2"/>
  <p:tag name="KSO_WM_UNIT_BLOCK" val="0"/>
  <p:tag name="KSO_WM_UNIT_DEC_AREA_ID" val="a9c2b6eb11da47fb875a3341252664a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eedbca6fa6683b8872baa7d"/>
  <p:tag name="KSO_WM_CHIP_XID" val="5eedbca6fa6683b8872baa7e"/>
  <p:tag name="KSO_WM_UNIT_VALUE" val="20"/>
  <p:tag name="KSO_WM_TEMPLATE_ASSEMBLE_XID" val="5fd0d1a11fa9d42129dd7d91"/>
  <p:tag name="KSO_WM_TEMPLATE_ASSEMBLE_GROUPID" val="5fd0d1a11fa9d42129dd7d91"/>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169_1*i*3"/>
  <p:tag name="KSO_WM_TEMPLATE_CATEGORY" val="diagram"/>
  <p:tag name="KSO_WM_TEMPLATE_INDEX" val="20212169"/>
  <p:tag name="KSO_WM_UNIT_LAYERLEVEL" val="1"/>
  <p:tag name="KSO_WM_TAG_VERSION" val="1.0"/>
  <p:tag name="KSO_WM_BEAUTIFY_FLAG" val="#wm#"/>
  <p:tag name="KSO_WM_UNIT_SM_LIMIT_TYPE" val="2"/>
  <p:tag name="KSO_WM_UNIT_BLOCK" val="0"/>
  <p:tag name="KSO_WM_UNIT_DEC_AREA_ID" val="30c65084b8f1453cb909e9c6048ae1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edbca6fa6683b8872baa7d"/>
  <p:tag name="KSO_WM_CHIP_XID" val="5eedbca6fa6683b8872baa7e"/>
  <p:tag name="KSO_WM_UNIT_TEXT_FILL_FORE_SCHEMECOLOR_INDEX_BRIGHTNESS" val="0"/>
  <p:tag name="KSO_WM_UNIT_TEXT_FILL_FORE_SCHEMECOLOR_INDEX" val="14"/>
  <p:tag name="KSO_WM_UNIT_TEXT_FILL_TYPE" val="1"/>
  <p:tag name="KSO_WM_UNIT_VALUE" val="3"/>
  <p:tag name="KSO_WM_TEMPLATE_ASSEMBLE_XID" val="5fd0d1a11fa9d42129dd7d91"/>
  <p:tag name="KSO_WM_TEMPLATE_ASSEMBLE_GROUPID" val="5fd0d1a11fa9d42129dd7d9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169_1*i*4"/>
  <p:tag name="KSO_WM_TEMPLATE_CATEGORY" val="diagram"/>
  <p:tag name="KSO_WM_TEMPLATE_INDEX" val="20212169"/>
  <p:tag name="KSO_WM_UNIT_LAYERLEVEL" val="1"/>
  <p:tag name="KSO_WM_TAG_VERSION" val="1.0"/>
  <p:tag name="KSO_WM_BEAUTIFY_FLAG" val="#wm#"/>
  <p:tag name="KSO_WM_UNIT_BLOCK" val="0"/>
  <p:tag name="KSO_WM_UNIT_SM_LIMIT_TYPE" val="2"/>
  <p:tag name="KSO_WM_UNIT_DECORATE_INFO" val="{&quot;DecorateInfoH&quot;:{&quot;IsAbs&quot;:true},&quot;DecorateInfoW&quot;:{&quot;IsAbs&quot;:true},&quot;DecorateInfoX&quot;:{&quot;IsAbs&quot;:true,&quot;Pos&quot;:1},&quot;DecorateInfoY&quot;:{&quot;IsAbs&quot;:true,&quot;Pos&quot;:1},&quot;ReferentInfo&quot;:{&quot;Id&quot;:&quot;2a7fe35673804300b408a2d4cd3dbbf9&quot;,&quot;X&quot;:{&quot;Pos&quot;:1},&quot;Y&quot;:{&quot;Pos&quot;:1}},&quot;whChangeMode&quot;:0}"/>
  <p:tag name="KSO_WM_UNIT_DEC_AREA_ID" val="96c40a96f7584674a08077675d2b3879"/>
  <p:tag name="KSO_WM_CHIP_GROUPID" val="5eedbca6fa6683b8872baa7d"/>
  <p:tag name="KSO_WM_CHIP_XID" val="5eedbca6fa6683b8872baa7e"/>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 name="KSO_WM_UNIT_VALUE" val="480"/>
  <p:tag name="KSO_WM_TEMPLATE_ASSEMBLE_XID" val="5fd0d1a11fa9d42129dd7d91"/>
  <p:tag name="KSO_WM_TEMPLATE_ASSEMBLE_GROUPID" val="5fd0d1a11fa9d42129dd7d91"/>
</p:tagLst>
</file>

<file path=ppt/tags/tag284.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169_1*f*1"/>
  <p:tag name="KSO_WM_TEMPLATE_CATEGORY" val="diagram"/>
  <p:tag name="KSO_WM_TEMPLATE_INDEX" val="20212169"/>
  <p:tag name="KSO_WM_UNIT_LAYERLEVEL" val="1"/>
  <p:tag name="KSO_WM_TAG_VERSION" val="1.0"/>
  <p:tag name="KSO_WM_BEAUTIFY_FLAG" val="#wm#"/>
  <p:tag name="KSO_WM_UNIT_DEFAULT_FONT" val="14;20;2"/>
  <p:tag name="KSO_WM_UNIT_BLOCK" val="0"/>
  <p:tag name="KSO_WM_UNIT_VALUE" val="42"/>
  <p:tag name="KSO_WM_UNIT_SHOW_EDIT_AREA_INDICATION" val="1"/>
  <p:tag name="KSO_WM_CHIP_GROUPID" val="5e6b05596848fb12bee65ac8"/>
  <p:tag name="KSO_WM_CHIP_XID" val="5e6b05596848fb12bee65aca"/>
  <p:tag name="KSO_WM_UNIT_DEC_AREA_ID" val="fae66eb41a2e48bc87ecddb02bcfd0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c13a1699bbb4d6492ee54f3da176b38"/>
  <p:tag name="KSO_WM_UNIT_SUPPORT_BIG_FONT" val="1"/>
  <p:tag name="KSO_WM_UNIT_TEXT_FILL_FORE_SCHEMECOLOR_INDEX_BRIGHTNESS" val="0.25"/>
  <p:tag name="KSO_WM_UNIT_TEXT_FILL_FORE_SCHEMECOLOR_INDEX" val="13"/>
  <p:tag name="KSO_WM_UNIT_TEXT_FILL_TYPE" val="1"/>
  <p:tag name="KSO_WM_TEMPLATE_ASSEMBLE_XID" val="5fd0d1a11fa9d42129dd7d91"/>
  <p:tag name="KSO_WM_TEMPLATE_ASSEMBLE_GROUPID" val="5fd0d1a11fa9d42129dd7d91"/>
</p:tagLst>
</file>

<file path=ppt/tags/tag28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169_1*f*2"/>
  <p:tag name="KSO_WM_TEMPLATE_CATEGORY" val="diagram"/>
  <p:tag name="KSO_WM_TEMPLATE_INDEX" val="20212169"/>
  <p:tag name="KSO_WM_UNIT_LAYERLEVEL" val="1"/>
  <p:tag name="KSO_WM_TAG_VERSION" val="1.0"/>
  <p:tag name="KSO_WM_BEAUTIFY_FLAG" val="#wm#"/>
  <p:tag name="KSO_WM_UNIT_DEFAULT_FONT" val="14;20;2"/>
  <p:tag name="KSO_WM_UNIT_BLOCK" val="0"/>
  <p:tag name="KSO_WM_UNIT_VALUE" val="247"/>
  <p:tag name="KSO_WM_UNIT_SHOW_EDIT_AREA_INDICATION" val="1"/>
  <p:tag name="KSO_WM_CHIP_GROUPID" val="5e6b05596848fb12bee65ac8"/>
  <p:tag name="KSO_WM_CHIP_XID" val="5e6b05596848fb12bee65aca"/>
  <p:tag name="KSO_WM_UNIT_DEC_AREA_ID" val="2a7fe35673804300b408a2d4cd3dbbf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8943c2f8f61474c9761b22e92b2cfb5"/>
  <p:tag name="KSO_WM_UNIT_SUPPORT_BIG_FONT" val="1"/>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d1a11fa9d42129dd7d91"/>
  <p:tag name="KSO_WM_TEMPLATE_ASSEMBLE_GROUPID" val="5fd0d1a11fa9d42129dd7d91"/>
</p:tagLst>
</file>

<file path=ppt/tags/tag286.xml><?xml version="1.0" encoding="utf-8"?>
<p:tagLst xmlns:p="http://schemas.openxmlformats.org/presentationml/2006/main">
  <p:tag name="KSO_WM_BEAUTIFY_FLAG" val="#wm#"/>
  <p:tag name="KSO_WM_TEMPLATE_CATEGORY" val="diagram"/>
  <p:tag name="KSO_WM_TEMPLATE_INDEX" val="20212169"/>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edbca6fa6683b8872baa7e"/>
  <p:tag name="KSO_WM_CHIP_FILLPROP" val="[[{&quot;text_align&quot;:&quot;lm&quot;,&quot;text_direction&quot;:&quot;horizontal&quot;,&quot;support_big_font&quot;:true,&quot;fill_id&quot;:&quot;9d7e0772fe1b40ea8322166792423364&quot;,&quot;fill_align&quot;:&quot;cm&quot;,&quot;chip_types&quot;:[&quot;text&quot;,&quot;header&quot;]},{&quot;text_align&quot;:&quot;lm&quot;,&quot;text_direction&quot;:&quot;horizontal&quot;,&quot;support_features&quot;:[&quot;carousel&quot;],&quot;support_big_font&quot;:true,&quot;fill_id&quot;:&quot;813a440e5afc4a72b00f4c036d03f93b&quot;,&quot;fill_align&quot;:&quot;cm&quot;,&quot;chip_types&quot;:[&quot;text&quot;,&quot;picture&quot;,&quot;chart&quot;,&quot;table&quot;,&quot;video&quot;]}],[{&quot;text_align&quot;:&quot;cm&quot;,&quot;text_direction&quot;:&quot;horizontal&quot;,&quot;support_big_font&quot;:true,&quot;fill_id&quot;:&quot;9d7e0772fe1b40ea8322166792423364&quot;,&quot;fill_align&quot;:&quot;cm&quot;,&quot;chip_types&quot;:[&quot;text&quot;,&quot;header&quot;]},{&quot;text_align&quot;:&quot;lm&quot;,&quot;text_direction&quot;:&quot;horizontal&quot;,&quot;support_features&quot;:[&quot;carousel&quot;],&quot;support_big_font&quot;:true,&quot;fill_id&quot;:&quot;813a440e5afc4a72b00f4c036d03f93b&quot;,&quot;fill_align&quot;:&quot;cm&quot;,&quot;chip_types&quot;:[&quot;text&quot;,&quot;picture&quot;,&quot;chart&quot;,&quot;table&quot;,&quot;video&quot;]}]]"/>
  <p:tag name="KSO_WM_SLIDE_ID" val="diagram2021216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6*395"/>
  <p:tag name="KSO_WM_SLIDE_POSITION" val="71*72"/>
  <p:tag name="KSO_WM_TAG_VERSION" val="1.0"/>
  <p:tag name="KSO_WM_SLIDE_LAYOUT" val="f"/>
  <p:tag name="KSO_WM_SLIDE_LAYOUT_CNT" val="2"/>
  <p:tag name="KSO_WM_SLIDE_LAYOUT_INFO" val="{&quot;backgroundInfo&quot;:[{&quot;bottom&quot;:0,&quot;bottomAbs&quot;:false,&quot;left&quot;:0,&quot;leftAbs&quot;:false,&quot;right&quot;:0,&quot;rightAbs&quot;:false,&quot;top&quot;:0,&quot;topAbs&quot;:false,&quot;type&quot;:&quot;general&quot;}],&quot;direction&quot;:1,&quot;id&quot;:&quot;2020-12-09T21:31:14&quot;,&quot;maxSize&quot;:{&quot;size1&quot;:43.669246346255143},&quot;minSize&quot;:{&quot;size1&quot;:43.669246346255143},&quot;normalSize&quot;:{&quot;size1&quot;:43.669246346255143},&quot;subLayout&quot;:[{&quot;id&quot;:&quot;2020-12-09T21:31:14&quot;,&quot;margin&quot;:{&quot;bottom&quot;:5.9270000457763672,&quot;left&quot;:2.8575000762939453,&quot;right&quot;:-1.5039819602658423e-15,&quot;top&quot;:5.0799999237060547},&quot;type&quot;:0},{&quot;id&quot;:&quot;2020-12-09T21:31:14&quot;,&quot;margin&quot;:{&quot;bottom&quot;:2.5399999618530273,&quot;left&quot;:0.95249998569488525,&quot;right&quot;:3.1747498512268066,&quot;top&quot;:2.5399999618530273},&quot;type&quot;:0}],&quot;type&quot;:0}"/>
  <p:tag name="KSO_WM_CHIP_GROUPID" val="5eedbca6fa6683b8872baa7d"/>
  <p:tag name="KSO_WM_SLIDE_BK_DARK_LIGHT" val=""/>
  <p:tag name="KSO_WM_SLIDE_BACKGROUND_TYPE" val="general"/>
  <p:tag name="KSO_WM_SLIDE_SUPPORT_FEATURE_TYPE" val="0"/>
  <p:tag name="KSO_WM_TEMPLATE_ASSEMBLE_XID" val="5fd0d1a11fa9d42129dd7d91"/>
  <p:tag name="KSO_WM_TEMPLATE_ASSEMBLE_GROUPID" val="5fd0d1a11fa9d42129dd7d91"/>
  <p:tag name="KSO_WM_SLIDE_CAN_ADD_NAVIGATION" val="1"/>
  <p:tag name="KSO_WM_CHIP_DECFILLPROP" val="[]"/>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2d77f02223fa45a7bffbc679ee488cdf"/>
  <p:tag name="KSO_WM_UNIT_DECORATE_INFO" val=""/>
  <p:tag name="KSO_WM_UNIT_SM_LIMIT_TYPE" val=""/>
  <p:tag name="KSO_WM_CHIP_FILLAREA_FILL_RULE" val="{&quot;fill_align&quot;:&quot;cm&quot;,&quot;fill_effect&quot;:[],&quot;fill_mode&quot;:&quot;full&quot;,&quot;sacle_strategy&quot;:&quot;stretch&quot;}"/>
  <p:tag name="KSO_WM_ASSEMBLE_CHIP_INDEX" val="fb5a00d63f1c41a7b432e8174b4f46e3"/>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fb3dda0-fb5d-4679-8c25-018219353f29}"/>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1ef885da9b7442e0b15eab22b79412ea"/>
  <p:tag name="KSO_WM_UNIT_DECORATE_INFO" val=""/>
  <p:tag name="KSO_WM_UNIT_SM_LIMIT_TYPE" val=""/>
  <p:tag name="KSO_WM_CHIP_FILLAREA_FILL_RULE" val="{&quot;fill_align&quot;:&quot;cm&quot;,&quot;fill_effect&quot;:[],&quot;fill_mode&quot;:&quot;full&quot;,&quot;sacle_strategy&quot;:&quot;stretch&quot;}"/>
  <p:tag name="KSO_WM_ASSEMBLE_CHIP_INDEX" val="8004d67ea640481b98869f9cf4a709aa"/>
  <p:tag name="KSO_WM_SLIDE_BACKGROUND_TYPE" val="frame"/>
  <p:tag name="WM_BEAUTIFY_SHAPE_IDENTITY" val="{3d57096f-deeb-4fda-b583-65b7e1a286c6}"/>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237841bdbc064365a93d198e1045701e"/>
  <p:tag name="KSO_WM_UNIT_DECORATE_INFO" val=""/>
  <p:tag name="KSO_WM_UNIT_SM_LIMIT_TYPE" val=""/>
  <p:tag name="KSO_WM_CHIP_FILLAREA_FILL_RULE" val="{&quot;fill_align&quot;:&quot;cm&quot;,&quot;fill_effect&quot;:[],&quot;fill_mode&quot;:&quot;full&quot;,&quot;sacle_strategy&quot;:&quot;stretch&quot;}"/>
  <p:tag name="KSO_WM_ASSEMBLE_CHIP_INDEX" val="6f201b15f4bf4e63bd6ebc735bca44d8"/>
  <p:tag name="KSO_WM_SLIDE_BACKGROUND_TYPE" val="frame"/>
  <p:tag name="WM_BEAUTIFY_SHAPE_IDENTITY" val="{a673f29f-9eff-494e-82a3-5b714262461d}"/>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BLOCK" val="0"/>
  <p:tag name="KSO_WM_UNIT_SM_LIMIT_TYPE" val="2"/>
  <p:tag name="KSO_WM_UNIT_DEC_AREA_ID" val="502f16e7e3914a6cb801ecd23247e811"/>
  <p:tag name="KSO_WM_UNIT_HIGHLIGHT" val="0"/>
  <p:tag name="KSO_WM_UNIT_COMPATIBLE" val="0"/>
  <p:tag name="KSO_WM_UNIT_DIAGRAM_ISNUMVISUAL" val="0"/>
  <p:tag name="KSO_WM_UNIT_DIAGRAM_ISREFERUNIT" val="0"/>
  <p:tag name="KSO_WM_UNIT_TYPE" val="i"/>
  <p:tag name="KSO_WM_UNIT_INDEX" val="2"/>
  <p:tag name="KSO_WM_UNIT_ID" val="diagram20214755_1*i*2"/>
  <p:tag name="KSO_WM_TEMPLATE_CATEGORY" val="diagram"/>
  <p:tag name="KSO_WM_TEMPLATE_INDEX" val="20214755"/>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c0fc26feba444a5ebd1d16126aaf38e0&quot;,&quot;X&quot;:{&quot;Pos&quot;:1},&quot;Y&quot;:{&quot;Pos&quot;:1}},&quot;whChangeMode&quot;:0}"/>
  <p:tag name="KSO_WM_CHIP_GROUPID" val="5eea1bf9fe790412426d1932"/>
  <p:tag name="KSO_WM_CHIP_XID" val="5eea1bf9fe790412426d1933"/>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435"/>
  <p:tag name="KSO_WM_TEMPLATE_ASSEMBLE_XID" val="5fd0a1d51fa9d42129dcc887"/>
  <p:tag name="KSO_WM_TEMPLATE_ASSEMBLE_GROUPID" val="5fd0a1d51fa9d42129dcc887"/>
</p:tagLst>
</file>

<file path=ppt/tags/tag291.xml><?xml version="1.0" encoding="utf-8"?>
<p:tagLst xmlns:p="http://schemas.openxmlformats.org/presentationml/2006/main">
  <p:tag name="KSO_WM_UNIT_BLOCK" val="0"/>
  <p:tag name="KSO_WM_UNIT_SM_LIMIT_TYPE" val="0"/>
  <p:tag name="KSO_WM_UNIT_DEC_AREA_ID" val="0e14d93a7b61426e8f91a56ae49d833f"/>
  <p:tag name="KSO_WM_UNIT_HIGHLIGHT" val="0"/>
  <p:tag name="KSO_WM_UNIT_COMPATIBLE" val="0"/>
  <p:tag name="KSO_WM_UNIT_DIAGRAM_ISNUMVISUAL" val="0"/>
  <p:tag name="KSO_WM_UNIT_DIAGRAM_ISREFERUNIT" val="0"/>
  <p:tag name="KSO_WM_UNIT_TYPE" val="i"/>
  <p:tag name="KSO_WM_UNIT_INDEX" val="3"/>
  <p:tag name="KSO_WM_UNIT_ID" val="diagram20214755_1*i*3"/>
  <p:tag name="KSO_WM_TEMPLATE_CATEGORY" val="diagram"/>
  <p:tag name="KSO_WM_TEMPLATE_INDEX" val="20214755"/>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2},&quot;ReferentInfo&quot;:{&quot;Id&quot;:&quot;502f16e7e3914a6cb801ecd23247e811&quot;,&quot;X&quot;:{&quot;Pos&quot;:0},&quot;Y&quot;:{&quot;Pos&quot;:2}},&quot;whChangeMode&quot;:0}"/>
  <p:tag name="KSO_WM_CHIP_GROUPID" val="5eea1bf9fe790412426d1932"/>
  <p:tag name="KSO_WM_CHIP_XID" val="5eea1bf9fe790412426d1933"/>
  <p:tag name="KSO_WM_UNIT_TEXT_FILL_FORE_SCHEMECOLOR_INDEX_BRIGHTNESS" val="0"/>
  <p:tag name="KSO_WM_UNIT_TEXT_FILL_FORE_SCHEMECOLOR_INDEX" val="2"/>
  <p:tag name="KSO_WM_UNIT_TEXT_FILL_TYPE" val="1"/>
  <p:tag name="KSO_WM_UNIT_VALUE" val="29"/>
  <p:tag name="KSO_WM_TEMPLATE_ASSEMBLE_XID" val="5fd0a1d51fa9d42129dcc887"/>
  <p:tag name="KSO_WM_TEMPLATE_ASSEMBLE_GROUPID" val="5fd0a1d51fa9d42129dcc887"/>
</p:tagLst>
</file>

<file path=ppt/tags/tag292.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755_1*a*1"/>
  <p:tag name="KSO_WM_TEMPLATE_CATEGORY" val="diagram"/>
  <p:tag name="KSO_WM_TEMPLATE_INDEX" val="20214755"/>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213276d00704405b20d229a467de5c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a8614af5aba40faa016c098950a0263"/>
  <p:tag name="KSO_WM_UNIT_TEXT_FILL_FORE_SCHEMECOLOR_INDEX_BRIGHTNESS" val="0"/>
  <p:tag name="KSO_WM_UNIT_TEXT_FILL_FORE_SCHEMECOLOR_INDEX" val="13"/>
  <p:tag name="KSO_WM_UNIT_TEXT_FILL_TYPE" val="1"/>
  <p:tag name="KSO_WM_TEMPLATE_ASSEMBLE_XID" val="5fd0a1d51fa9d42129dcc887"/>
  <p:tag name="KSO_WM_TEMPLATE_ASSEMBLE_GROUPID" val="5fd0a1d51fa9d42129dcc887"/>
</p:tagLst>
</file>

<file path=ppt/tags/tag2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755_1*f*1"/>
  <p:tag name="KSO_WM_TEMPLATE_CATEGORY" val="diagram"/>
  <p:tag name="KSO_WM_TEMPLATE_INDEX" val="20214755"/>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c0fc26feba444a5ebd1d16126aaf38e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b5ef9b789e0140c18b33eb43962ddc10"/>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a1d51fa9d42129dcc887"/>
  <p:tag name="KSO_WM_TEMPLATE_ASSEMBLE_GROUPID" val="5fd0a1d51fa9d42129dcc887"/>
</p:tagLst>
</file>

<file path=ppt/tags/tag294.xml><?xml version="1.0" encoding="utf-8"?>
<p:tagLst xmlns:p="http://schemas.openxmlformats.org/presentationml/2006/main">
  <p:tag name="KSO_WM_SLIDE_ID" val="diagram2021475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324"/>
  <p:tag name="KSO_WM_SLIDE_POSITION" val="48*108"/>
  <p:tag name="KSO_WM_TAG_VERSION" val="1.0"/>
  <p:tag name="KSO_WM_BEAUTIFY_FLAG" val="#wm#"/>
  <p:tag name="KSO_WM_TEMPLATE_CATEGORY" val="diagram"/>
  <p:tag name="KSO_WM_TEMPLATE_INDEX" val="20214755"/>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frame&quot;}],&quot;direction&quot;:1,&quot;id&quot;:&quot;2020-12-09T18:07:18&quot;,&quot;maxSize&quot;:{&quot;size1&quot;:37.5},&quot;minSize&quot;:{&quot;size1&quot;:27.5},&quot;normalSize&quot;:{&quot;size1&quot;:33.125},&quot;subLayout&quot;:[{&quot;id&quot;:&quot;2020-12-09T18:07:18&quot;,&quot;margin&quot;:{&quot;bottom&quot;:5.9270000457763672,&quot;left&quot;:1.2697499990463257,&quot;right&quot;:0.31724998354911804,&quot;top&quot;:5.9270000457763672},&quot;type&quot;:0},{&quot;id&quot;:&quot;2020-12-09T18:07:18&quot;,&quot;margin&quot;:{&quot;bottom&quot;:3.3870000839233398,&quot;left&quot;:1.2697499990463257,&quot;right&quot;:1.9049999713897705,&quot;top&quot;:3.3870000839233398},&quot;type&quot;:0}],&quot;type&quot;:0}"/>
  <p:tag name="KSO_WM_SLIDE_CAN_ADD_NAVIGATION" val="1"/>
  <p:tag name="KSO_WM_SLIDE_BACKGROUND" val="[&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ea1bf9fe790412426d1933"/>
  <p:tag name="KSO_WM_CHIP_FILLPROP" val="[[{&quot;fill_id&quot;:&quot;1225534b603643f5a414df89499311b9&quot;,&quot;fill_align&quot;:&quot;cm&quot;,&quot;text_align&quot;:&quot;lm&quot;,&quot;text_direction&quot;:&quot;horizontal&quot;,&quot;chip_types&quot;:[&quot;text&quot;,&quot;header&quot;]},{&quot;fill_id&quot;:&quot;a5cde0e7e9ca4a5fabf022e041870535&quot;,&quot;fill_align&quot;:&quot;cm&quot;,&quot;text_align&quot;:&quot;lm&quot;,&quot;text_direction&quot;:&quot;horizontal&quot;,&quot;chip_types&quot;:[&quot;pictext&quot;,&quot;text&quot;,&quot;picture&quot;,&quot;chart&quot;,&quot;table&quot;,&quot;video&quot;]}]]"/>
  <p:tag name="KSO_WM_CHIP_DECFILLPROP" val="[]"/>
  <p:tag name="KSO_WM_CHIP_GROUPID" val="5eea1bf9fe790412426d1932"/>
  <p:tag name="KSO_WM_SLIDE_BK_DARK_LIGHT" val=""/>
  <p:tag name="KSO_WM_SLIDE_BACKGROUND_TYPE" val="frame"/>
  <p:tag name="KSO_WM_SLIDE_SUPPORT_FEATURE_TYPE" val="0"/>
  <p:tag name="KSO_WM_TEMPLATE_ASSEMBLE_XID" val="5fd0a1d51fa9d42129dcc887"/>
  <p:tag name="KSO_WM_TEMPLATE_ASSEMBLE_GROUPID" val="5fd0a1d51fa9d42129dcc887"/>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ffa972a4-b8fb-4053-aa5f-61006a9d7381}"/>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8c393053-1ad0-40d8-84f8-ce24b091a099}"/>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fe3a57a8-02f1-45d6-b26c-762c30641b8f}"/>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301.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97ba1a9-32e1-4e0b-9241-ec0ca9ed86bd}"/>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0a2ddfd7-132d-4e3e-b8af-4154a7e0ff4d}"/>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df112039-21b8-4cc4-b4cb-8bedf1f45db9}"/>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76_1*i*2"/>
  <p:tag name="KSO_WM_TEMPLATE_CATEGORY" val="diagram"/>
  <p:tag name="KSO_WM_TEMPLATE_INDEX" val="20211476"/>
  <p:tag name="KSO_WM_UNIT_LAYERLEVEL" val="1"/>
  <p:tag name="KSO_WM_TAG_VERSION" val="1.0"/>
  <p:tag name="KSO_WM_BEAUTIFY_FLAG" val="#wm#"/>
  <p:tag name="KSO_WM_UNIT_TYPE" val="i"/>
  <p:tag name="KSO_WM_UNIT_INDEX" val="2"/>
  <p:tag name="KSO_WM_UNIT_BLOCK" val="0"/>
  <p:tag name="KSO_WM_UNIT_SM_LIMIT_TYPE" val="2"/>
  <p:tag name="KSO_WM_UNIT_DEC_AREA_ID" val="e24cf69af5c44dfb80597a9df8af8dd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5fd0c5871fa9d42129dd6ff8"/>
  <p:tag name="KSO_WM_TEMPLATE_ASSEMBLE_GROUPID" val="5fd0c5871fa9d42129dd6ff8"/>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76_1*i*3"/>
  <p:tag name="KSO_WM_TEMPLATE_CATEGORY" val="diagram"/>
  <p:tag name="KSO_WM_TEMPLATE_INDEX" val="20211476"/>
  <p:tag name="KSO_WM_UNIT_LAYERLEVEL" val="1"/>
  <p:tag name="KSO_WM_TAG_VERSION" val="1.0"/>
  <p:tag name="KSO_WM_BEAUTIFY_FLAG" val="#wm#"/>
  <p:tag name="KSO_WM_UNIT_TYPE" val="i"/>
  <p:tag name="KSO_WM_UNIT_INDEX" val="3"/>
  <p:tag name="KSO_WM_UNIT_BLOCK" val="0"/>
  <p:tag name="KSO_WM_UNIT_SM_LIMIT_TYPE" val="2"/>
  <p:tag name="KSO_WM_UNIT_DEC_AREA_ID" val="95a8901f6987490aae7593183023a668"/>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6"/>
  <p:tag name="KSO_WM_UNIT_LINE_FILL_TYPE" val="2"/>
  <p:tag name="KSO_WM_TEMPLATE_ASSEMBLE_XID" val="5fd0c5871fa9d42129dd6ff8"/>
  <p:tag name="KSO_WM_TEMPLATE_ASSEMBLE_GROUPID" val="5fd0c5871fa9d42129dd6ff8"/>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76_1*i*4"/>
  <p:tag name="KSO_WM_TEMPLATE_CATEGORY" val="diagram"/>
  <p:tag name="KSO_WM_TEMPLATE_INDEX" val="20211476"/>
  <p:tag name="KSO_WM_UNIT_LAYERLEVEL" val="1"/>
  <p:tag name="KSO_WM_TAG_VERSION" val="1.0"/>
  <p:tag name="KSO_WM_BEAUTIFY_FLAG" val="#wm#"/>
  <p:tag name="KSO_WM_UNIT_TYPE" val="i"/>
  <p:tag name="KSO_WM_UNIT_INDEX" val="4"/>
  <p:tag name="KSO_WM_UNIT_BLOCK" val="0"/>
  <p:tag name="KSO_WM_UNIT_SM_LIMIT_TYPE" val="2"/>
  <p:tag name="KSO_WM_UNIT_DEC_AREA_ID" val="2244a0f1b14b4a268f8a2990b42fe12d"/>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5fd0c5871fa9d42129dd6ff8"/>
  <p:tag name="KSO_WM_TEMPLATE_ASSEMBLE_GROUPID" val="5fd0c5871fa9d42129dd6ff8"/>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476_1*i*5"/>
  <p:tag name="KSO_WM_TEMPLATE_CATEGORY" val="diagram"/>
  <p:tag name="KSO_WM_TEMPLATE_INDEX" val="20211476"/>
  <p:tag name="KSO_WM_UNIT_LAYERLEVEL" val="1"/>
  <p:tag name="KSO_WM_TAG_VERSION" val="1.0"/>
  <p:tag name="KSO_WM_BEAUTIFY_FLAG" val="#wm#"/>
  <p:tag name="KSO_WM_UNIT_TYPE" val="i"/>
  <p:tag name="KSO_WM_UNIT_INDEX" val="5"/>
  <p:tag name="KSO_WM_UNIT_BLOCK" val="0"/>
  <p:tag name="KSO_WM_UNIT_SM_LIMIT_TYPE" val="2"/>
  <p:tag name="KSO_WM_UNIT_DEC_AREA_ID" val="3e56843929ba4590b1dd56db50fbcb5f"/>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6c937b7b7ee298d401b012"/>
  <p:tag name="KSO_WM_CHIP_XID" val="5f6c937b7b7ee298d401b013"/>
  <p:tag name="KSO_WM_UNIT_LINE_FORE_SCHEMECOLOR_INDEX_BRIGHTNESS" val="0"/>
  <p:tag name="KSO_WM_UNIT_LINE_FORE_SCHEMECOLOR_INDEX" val="15"/>
  <p:tag name="KSO_WM_UNIT_LINE_FILL_TYPE" val="2"/>
  <p:tag name="KSO_WM_TEMPLATE_ASSEMBLE_XID" val="5fd0c5871fa9d42129dd6ff8"/>
  <p:tag name="KSO_WM_TEMPLATE_ASSEMBLE_GROUPID" val="5fd0c5871fa9d42129dd6ff8"/>
</p:tagLst>
</file>

<file path=ppt/tags/tag309.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diagram20211476_1*a*1"/>
  <p:tag name="KSO_WM_TEMPLATE_CATEGORY" val="diagram"/>
  <p:tag name="KSO_WM_TEMPLATE_INDEX" val="20211476"/>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96a2e47017ca4b62877fd4de063ba48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f794d29ac134e7c8e0dbfcb1f7cf880"/>
  <p:tag name="KSO_WM_UNIT_TEXT_FILL_FORE_SCHEMECOLOR_INDEX_BRIGHTNESS" val="0"/>
  <p:tag name="KSO_WM_UNIT_TEXT_FILL_FORE_SCHEMECOLOR_INDEX" val="13"/>
  <p:tag name="KSO_WM_UNIT_TEXT_FILL_TYPE" val="1"/>
  <p:tag name="KSO_WM_TEMPLATE_ASSEMBLE_XID" val="5fd0c5871fa9d42129dd6ff8"/>
  <p:tag name="KSO_WM_TEMPLATE_ASSEMBLE_GROUPID" val="5fd0c5871fa9d42129dd6ff8"/>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476_1*f*1"/>
  <p:tag name="KSO_WM_TEMPLATE_CATEGORY" val="diagram"/>
  <p:tag name="KSO_WM_TEMPLATE_INDEX" val="20211476"/>
  <p:tag name="KSO_WM_UNIT_LAYERLEVEL" val="1"/>
  <p:tag name="KSO_WM_TAG_VERSION" val="1.0"/>
  <p:tag name="KSO_WM_BEAUTIFY_FLAG" val="#wm#"/>
  <p:tag name="KSO_WM_UNIT_DEFAULT_FONT" val="14;20;2"/>
  <p:tag name="KSO_WM_UNIT_BLOCK" val="0"/>
  <p:tag name="KSO_WM_UNIT_VALUE" val="300"/>
  <p:tag name="KSO_WM_UNIT_SHOW_EDIT_AREA_INDICATION" val="1"/>
  <p:tag name="KSO_WM_CHIP_GROUPID" val="5e6b05596848fb12bee65ac8"/>
  <p:tag name="KSO_WM_CHIP_XID" val="5e6b05596848fb12bee65aca"/>
  <p:tag name="KSO_WM_UNIT_DEC_AREA_ID" val="c9e41bd397f241c9b79f3316253b4e2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4c49748e3ce4704ae4bc71e560afe40"/>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c5871fa9d42129dd6ff8"/>
  <p:tag name="KSO_WM_TEMPLATE_ASSEMBLE_GROUPID" val="5fd0c5871fa9d42129dd6ff8"/>
</p:tagLst>
</file>

<file path=ppt/tags/tag311.xml><?xml version="1.0" encoding="utf-8"?>
<p:tagLst xmlns:p="http://schemas.openxmlformats.org/presentationml/2006/main">
  <p:tag name="KSO_WM_BEAUTIFY_FLAG" val="#wm#"/>
  <p:tag name="KSO_WM_TEMPLATE_CATEGORY" val="diagram"/>
  <p:tag name="KSO_WM_TEMPLATE_INDEX" val="2021147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09T20:39:35&quot;,&quot;maxSize&quot;:{&quot;size1&quot;:35},&quot;minSize&quot;:{&quot;size1&quot;:35},&quot;normalSize&quot;:{&quot;size1&quot;:35},&quot;subLayout&quot;:[{&quot;backgroundInfo&quot;:[{&quot;bottom&quot;:0,&quot;bottomAbs&quot;:false,&quot;left&quot;:0,&quot;leftAbs&quot;:false,&quot;right&quot;:0,&quot;rightAbs&quot;:false,&quot;top&quot;:0,&quot;topAbs&quot;:false,&quot;type&quot;:&quot;leftRight&quot;}],&quot;id&quot;:&quot;2020-12-09T20:39:35&quot;,&quot;margin&quot;:{&quot;bottom&quot;:5.5029997825622559,&quot;left&quot;:0.93375009298324585,&quot;right&quot;:0.97200000286102295,&quot;top&quot;:3.3870000839233398},&quot;type&quot;:0},{&quot;id&quot;:&quot;2020-12-09T20:39:35&quot;,&quot;margin&quot;:{&quot;bottom&quot;:2.5399999618530273,&quot;left&quot;:1.2689999341964722,&quot;right&quot;:1.4234999418258667,&quot;top&quot;:2.5399999618530273},&quot;type&quot;:0}],&quot;type&quot;:0}"/>
  <p:tag name="KSO_WM_SLIDE_BACKGROUND" val="[&quot;leftRight&quot;]"/>
  <p:tag name="KSO_WM_SLIDE_RATIO" val="1.777778"/>
  <p:tag name="KSO_WM_SLIDE_CAN_ADD_NAVIGATION" val="1"/>
  <p:tag name="KSO_WM_SLIDE_ID" val="diagram2021147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06*540"/>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350ec91c9ad44fdbb206e19c2af94b5f&quot;,&quot;fill_align&quot;:&quot;cm&quot;,&quot;chip_types&quot;:[&quot;text&quot;,&quot;header&quot;]},{&quot;text_align&quot;:&quot;lm&quot;,&quot;text_direction&quot;:&quot;horizontal&quot;,&quot;support_features&quot;:[&quot;collage&quot;,&quot;carousel&quot;],&quot;support_big_font&quot;:false,&quot;picture_toward&quot;:0,&quot;picture_dockside&quot;:[],&quot;fill_id&quot;:&quot;7dc253cee86c47f8a027a0eb4441b5ce&quot;,&quot;fill_align&quot;:&quot;cm&quot;,&quot;chip_types&quot;:[&quot;diagram&quot;,&quot;text&quot;,&quot;picture&quot;,&quot;chart&quot;,&quot;table&quot;,&quot;video&quot;]}]]"/>
  <p:tag name="KSO_WM_CHIP_GROUPID" val="5f6c937b7b7ee298d401b012"/>
  <p:tag name="KSO_WM_CHIP_XID" val="5f6c937b7b7ee298d401b013"/>
  <p:tag name="FIXED_XID_TMP" val="5f5ee1ca4d6848d78f644aec"/>
  <p:tag name="KSO_WM_CHIP_DECFILLPROP" val="[]"/>
  <p:tag name="KSO_WM_SLIDE_BK_DARK_LIGHT" val=""/>
  <p:tag name="KSO_WM_SLIDE_BACKGROUND_TYPE" val="leftRight"/>
  <p:tag name="KSO_WM_SLIDE_SUPPORT_FEATURE_TYPE" val="0"/>
  <p:tag name="KSO_WM_TEMPLATE_ASSEMBLE_XID" val="5fd0c5871fa9d42129dd6ff8"/>
  <p:tag name="KSO_WM_TEMPLATE_ASSEMBLE_GROUPID" val="5fd0c5871fa9d42129dd6ff8"/>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 name="KSO_WM_SLIDE_BACKGROUND_TYPE" val="general"/>
  <p:tag name="WM_BEAUTIFY_SHAPE_IDENTITY" val="{2b92fef1-019a-4d95-b901-4aa514e8b0ef}"/>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 name="KSO_WM_SLIDE_BACKGROUND_TYPE" val="general"/>
  <p:tag name="WM_BEAUTIFY_SHAPE_IDENTITY" val="{db72870e-6f91-4022-af42-8abc06ef54e5}"/>
</p:tagLst>
</file>

<file path=ppt/tags/tag314.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13713_1*a*1"/>
  <p:tag name="KSO_WM_TEMPLATE_CATEGORY" val="diagram"/>
  <p:tag name="KSO_WM_TEMPLATE_INDEX" val="2021371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35594361856430686e2775d9b9643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a1a475eece064e128d4763b70c0009d8"/>
  <p:tag name="KSO_WM_UNIT_TEXT_FILL_FORE_SCHEMECOLOR_INDEX_BRIGHTNESS" val="0"/>
  <p:tag name="KSO_WM_UNIT_TEXT_FILL_FORE_SCHEMECOLOR_INDEX" val="13"/>
  <p:tag name="KSO_WM_UNIT_TEXT_FILL_TYPE" val="1"/>
  <p:tag name="KSO_WM_TEMPLATE_ASSEMBLE_XID" val="5fd0bbbd1fa9d42129dd553b"/>
  <p:tag name="KSO_WM_TEMPLATE_ASSEMBLE_GROUPID" val="5fd0bbbd1fa9d42129dd553b"/>
</p:tagLst>
</file>

<file path=ppt/tags/tag3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13_1*f*1"/>
  <p:tag name="KSO_WM_TEMPLATE_CATEGORY" val="diagram"/>
  <p:tag name="KSO_WM_TEMPLATE_INDEX" val="20213713"/>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2d33e3bdcdde4e66915e174b4f432a3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d2f82df34bd4b1381cdddd89b6597a0"/>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bbd1fa9d42129dd553b"/>
  <p:tag name="KSO_WM_TEMPLATE_ASSEMBLE_GROUPID" val="5fd0bbbd1fa9d42129dd553b"/>
</p:tagLst>
</file>

<file path=ppt/tags/tag316.xml><?xml version="1.0" encoding="utf-8"?>
<p:tagLst xmlns:p="http://schemas.openxmlformats.org/presentationml/2006/main">
  <p:tag name="KSO_WM_UNIT_VALUE" val="973*1481"/>
  <p:tag name="KSO_WM_UNIT_HIGHLIGHT" val="0"/>
  <p:tag name="KSO_WM_UNIT_COMPATIBLE" val="0"/>
  <p:tag name="KSO_WM_UNIT_DIAGRAM_ISNUMVISUAL" val="0"/>
  <p:tag name="KSO_WM_UNIT_DIAGRAM_ISREFERUNIT" val="0"/>
  <p:tag name="KSO_WM_UNIT_TYPE" val="d"/>
  <p:tag name="KSO_WM_UNIT_INDEX" val="1"/>
  <p:tag name="KSO_WM_UNIT_ID" val="diagram20213713_1*d*1"/>
  <p:tag name="KSO_WM_TEMPLATE_CATEGORY" val="diagram"/>
  <p:tag name="KSO_WM_TEMPLATE_INDEX" val="20213713"/>
  <p:tag name="KSO_WM_UNIT_LAYERLEVEL" val="1"/>
  <p:tag name="KSO_WM_TAG_VERSION" val="1.0"/>
  <p:tag name="KSO_WM_BEAUTIFY_FLAG" val="#wm#"/>
  <p:tag name="KSO_WM_CHIP_GROUPID" val="5e7310da9a230a26b9e88a19"/>
  <p:tag name="KSO_WM_CHIP_XID" val="5e7310da9a230a26b9e88a1a"/>
  <p:tag name="KSO_WM_UNIT_DEC_AREA_ID" val="0a15f7542dde4f84806a1531e381d1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bccf466a2b4bd1bf450874100cff5d"/>
  <p:tag name="KSO_WM_UNIT_PLACING_PICTURE" val="02bccf466a2b4bd1bf450874100cff5d"/>
  <p:tag name="KSO_WM_UNIT_SUPPORT_UNIT_TYPE" val="[&quot;d&quot;,&quot;α&quot;,&quot;β&quot;]"/>
  <p:tag name="KSO_WM_TEMPLATE_ASSEMBLE_XID" val="5fd0bbbd1fa9d42129dd553b"/>
  <p:tag name="KSO_WM_TEMPLATE_ASSEMBLE_GROUPID" val="5fd0bbbd1fa9d42129dd553b"/>
</p:tagLst>
</file>

<file path=ppt/tags/tag317.xml><?xml version="1.0" encoding="utf-8"?>
<p:tagLst xmlns:p="http://schemas.openxmlformats.org/presentationml/2006/main">
  <p:tag name="KSO_WM_SLIDE_ID" val="diagram2021371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84"/>
  <p:tag name="KSO_WM_SLIDE_POSITION" val="48*48"/>
  <p:tag name="KSO_WM_TAG_VERSION" val="1.0"/>
  <p:tag name="KSO_WM_BEAUTIFY_FLAG" val="#wm#"/>
  <p:tag name="KSO_WM_TEMPLATE_CATEGORY" val="diagram"/>
  <p:tag name="KSO_WM_TEMPLATE_INDEX" val="20213713"/>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57:51&quot;,&quot;maxSize&quot;:{&quot;size1&quot;:26.699999999999999},&quot;minSize&quot;:{&quot;size1&quot;:15.6},&quot;normalSize&quot;:{&quot;size1&quot;:23.988888888888891},&quot;subLayout&quot;:[{&quot;id&quot;:&quot;2020-12-09T19:57:51&quot;,&quot;margin&quot;:{&quot;bottom&quot;:0.026000002399086952,&quot;left&quot;:1.2697499990463257,&quot;right&quot;:1.2697499990463257,&quot;top&quot;:1.6929999589920044},&quot;type&quot;:0},{&quot;direction&quot;:1,&quot;id&quot;:&quot;2020-12-09T19:57:51&quot;,&quot;maxSize&quot;:{&quot;size1&quot;:64.999639193216964},&quot;minSize&quot;:{&quot;size1&quot;:37.499639193216957},&quot;normalSize&quot;:{&quot;size1&quot;:49.01213919321696},&quot;subLayout&quot;:[{&quot;id&quot;:&quot;2020-12-09T19:57:51&quot;,&quot;margin&quot;:{&quot;bottom&quot;:1.6929999589920044,&quot;left&quot;:1.2697499990463257,&quot;right&quot;:0.61500000953674316,&quot;top&quot;:1.6670000553131104},&quot;type&quot;:0},{&quot;id&quot;:&quot;2020-12-09T19:57:51&quot;,&quot;margin&quot;:{&quot;bottom&quot;:1.6929999589920044,&quot;left&quot;:0.019500002264976501,&quot;right&quot;:1.2697499990463257,&quot;top&quot;:1.6670000553131104},&quot;type&quot;:0}],&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4553136823a5e614a"/>
  <p:tag name="KSO_WM_CHIP_FILLPROP" val="[[{&quot;text_align&quot;:&quot;lb&quot;,&quot;text_direction&quot;:&quot;horizontal&quot;,&quot;support_big_font&quot;:false,&quot;picture_toward&quot;:0,&quot;picture_dockside&quot;:[],&quot;fill_id&quot;:&quot;fbc1d1c81b9c4bca8f09873cfc4ac6db&quot;,&quot;fill_align&quot;:&quot;lb&quot;,&quot;chip_types&quot;:[&quot;header&quot;]},{&quot;text_align&quot;:&quot;lm&quot;,&quot;text_direction&quot;:&quot;horizontal&quot;,&quot;support_features&quot;:[&quot;collage&quot;,&quot;carousel&quot;],&quot;support_big_font&quot;:false,&quot;picture_toward&quot;:0,&quot;picture_dockside&quot;:[],&quot;fill_id&quot;:&quot;d54432bd1b4847ebb88cfc3a13dc3d7e&quot;,&quot;fill_align&quot;:&quot;lm&quot;,&quot;chip_types&quot;:[&quot;pictext&quot;,&quot;text&quot;,&quot;picture&quot;,&quot;chart&quot;,&quot;table&quot;]},{&quot;text_align&quot;:&quot;lm&quot;,&quot;text_direction&quot;:&quot;horizontal&quot;,&quot;support_features&quot;:[&quot;collage&quot;,&quot;carousel&quot;],&quot;support_big_font&quot;:false,&quot;picture_toward&quot;:0,&quot;picture_dockside&quot;:[],&quot;fill_id&quot;:&quot;84872d1deea942cc88eb8f9a4bbdba10&quot;,&quot;fill_align&quot;:&quot;lm&quot;,&quot;chip_types&quot;:[&quot;pictext&quot;,&quot;text&quot;,&quot;picture&quot;,&quot;chart&quot;,&quot;table&quot;]}]]"/>
  <p:tag name="KSO_WM_CHIP_DECFILLPROP" val="[]"/>
  <p:tag name="KSO_WM_CHIP_GROUPID" val="5f5ee1ca4d6848d78f644aec"/>
  <p:tag name="KSO_WM_SLIDE_BK_DARK_LIGHT" val=""/>
  <p:tag name="KSO_WM_SLIDE_BACKGROUND_TYPE" val="general"/>
  <p:tag name="KSO_WM_SLIDE_SUPPORT_FEATURE_TYPE" val="3"/>
  <p:tag name="KSO_WM_TEMPLATE_ASSEMBLE_XID" val="5fd0bbbd1fa9d42129dd553b"/>
  <p:tag name="KSO_WM_TEMPLATE_ASSEMBLE_GROUPID" val="5fd0bbbd1fa9d42129dd553b"/>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7089f7c-0bc2-44c1-b9f9-f7580baae4a4}"/>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c4037e16-5c6a-4ea2-acdd-2a3eb55694a2}"/>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473440d9-440b-48ed-9e68-d84d7117470d}"/>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32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324.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807e7ac-a794-43a0-93ea-ddd1def9d40c}"/>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3266d727-f1dc-433b-9c74-16a98aa762ac}"/>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5f88d575-bb85-47a6-b44d-b14c204635a5}"/>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331.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566cd8d-8425-491d-81b8-ae67df37f99c}"/>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e4046dd6-f400-4c59-aa72-2ddf6728169a}"/>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9331d9d4-33d6-428b-8537-bc557834be36}"/>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133_1*i*2"/>
  <p:tag name="KSO_WM_TEMPLATE_CATEGORY" val="diagram"/>
  <p:tag name="KSO_WM_TEMPLATE_INDEX" val="20217133"/>
  <p:tag name="KSO_WM_UNIT_LAYERLEVEL" val="1"/>
  <p:tag name="KSO_WM_TAG_VERSION" val="1.0"/>
  <p:tag name="KSO_WM_BEAUTIFY_FLAG" val="#wm#"/>
  <p:tag name="KSO_WM_UNIT_BLOCK" val="0"/>
  <p:tag name="KSO_WM_UNIT_SM_LIMIT_TYPE" val="2"/>
  <p:tag name="KSO_WM_UNIT_DEC_AREA_ID" val="b9171e330b4d4b75a3109fe5326169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c21fa9d42129ddc3e2"/>
  <p:tag name="KSO_WM_TEMPLATE_ASSEMBLE_GROUPID" val="5fd0efc21fa9d42129ddc3e2"/>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7133_1*i*3"/>
  <p:tag name="KSO_WM_TEMPLATE_CATEGORY" val="diagram"/>
  <p:tag name="KSO_WM_TEMPLATE_INDEX" val="20217133"/>
  <p:tag name="KSO_WM_UNIT_LAYERLEVEL" val="1"/>
  <p:tag name="KSO_WM_TAG_VERSION" val="1.0"/>
  <p:tag name="KSO_WM_BEAUTIFY_FLAG" val="#wm#"/>
  <p:tag name="KSO_WM_UNIT_BLOCK" val="0"/>
  <p:tag name="KSO_WM_UNIT_SM_LIMIT_TYPE" val="2"/>
  <p:tag name="KSO_WM_UNIT_DEC_AREA_ID" val="791dc453c7ec463cbbb76f2023c9ee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c21fa9d42129ddc3e2"/>
  <p:tag name="KSO_WM_TEMPLATE_ASSEMBLE_GROUPID" val="5fd0efc21fa9d42129ddc3e2"/>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7133_1*i*4"/>
  <p:tag name="KSO_WM_TEMPLATE_CATEGORY" val="diagram"/>
  <p:tag name="KSO_WM_TEMPLATE_INDEX" val="20217133"/>
  <p:tag name="KSO_WM_UNIT_LAYERLEVEL" val="1"/>
  <p:tag name="KSO_WM_TAG_VERSION" val="1.0"/>
  <p:tag name="KSO_WM_BEAUTIFY_FLAG" val="#wm#"/>
  <p:tag name="KSO_WM_UNIT_BLOCK" val="0"/>
  <p:tag name="KSO_WM_UNIT_SM_LIMIT_TYPE" val="2"/>
  <p:tag name="KSO_WM_UNIT_DEC_AREA_ID" val="120087fc6dd54088a9239f66b371b2c7"/>
  <p:tag name="KSO_WM_UNIT_DECORATE_INFO" val="{&quot;ReferentInfo&quot;:{&quot;Id&quot;:&quot;slide&quot;,&quot;X&quot;:{&quot;Pos&quot;:1},&quot;Y&quot;:{&quot;Pos&quot;:2}},&quot;DecorateInfoX&quot;:{&quot;Pos&quot;:2,&quot;IsAbs&quot;:false},&quot;DecorateInfoY&quot;:{&quot;Pos&quot;:2,&quot;IsAbs&quot;:false},&quot;DecorateInfoW&quot;:{&quot;IsAbs&quot;:false},&quot;DecorateInfoH&quot;:{&quot;IsAbs&quot;:false},&quot;whChangeMode&quot;:1}"/>
  <p:tag name="KSO_WM_CHIP_GROUPID" val="5f31095f9c36e2348c3ef645"/>
  <p:tag name="KSO_WM_CHIP_XID" val="5fa36d539babe8ec16f203f1"/>
  <p:tag name="KSO_WM_TEMPLATE_ASSEMBLE_XID" val="5fd0efc21fa9d42129ddc3e2"/>
  <p:tag name="KSO_WM_TEMPLATE_ASSEMBLE_GROUPID" val="5fd0efc21fa9d42129ddc3e2"/>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7133_1*i*5"/>
  <p:tag name="KSO_WM_TEMPLATE_CATEGORY" val="diagram"/>
  <p:tag name="KSO_WM_TEMPLATE_INDEX" val="20217133"/>
  <p:tag name="KSO_WM_UNIT_LAYERLEVEL" val="1"/>
  <p:tag name="KSO_WM_TAG_VERSION" val="1.0"/>
  <p:tag name="KSO_WM_BEAUTIFY_FLAG" val="#wm#"/>
  <p:tag name="KSO_WM_UNIT_BLOCK" val="0"/>
  <p:tag name="KSO_WM_UNIT_SM_LIMIT_TYPE" val="2"/>
  <p:tag name="KSO_WM_UNIT_DEC_AREA_ID" val="d92f92e2eae74a15884aa942342f2c7e"/>
  <p:tag name="KSO_WM_UNIT_DECORATE_INFO" val="{&quot;ReferentInfo&quot;:{&quot;Id&quot;:&quot;slide&quot;,&quot;X&quot;:{&quot;Pos&quot;:1},&quot;Y&quot;:{&quot;Pos&quot;:2}},&quot;DecorateInfoX&quot;:{&quot;Pos&quot;:2,&quot;IsAbs&quot;:true},&quot;DecorateInfoY&quot;:{&quot;Pos&quot;:2,&quot;IsAbs&quot;:true},&quot;DecorateInfoW&quot;:{&quot;IsAbs&quot;:false},&quot;DecorateInfoH&quot;:{&quot;IsAbs&quot;:false},&quot;whChangeMode&quot;:1}"/>
  <p:tag name="KSO_WM_CHIP_GROUPID" val="5f31095f9c36e2348c3ef645"/>
  <p:tag name="KSO_WM_CHIP_XID" val="5fa36d539babe8ec16f203f1"/>
  <p:tag name="KSO_WM_TEMPLATE_ASSEMBLE_XID" val="5fd0efc21fa9d42129ddc3e2"/>
  <p:tag name="KSO_WM_TEMPLATE_ASSEMBLE_GROUPID" val="5fd0efc21fa9d42129ddc3e2"/>
</p:tagLst>
</file>

<file path=ppt/tags/tag339.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7133_1*a*1"/>
  <p:tag name="KSO_WM_TEMPLATE_CATEGORY" val="diagram"/>
  <p:tag name="KSO_WM_TEMPLATE_INDEX" val="20217133"/>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78342bcb59f426b929f4cc00e0cadfa"/>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5f63bfd742f1477aae5d80fc3c1f0339"/>
  <p:tag name="KSO_WM_UNIT_SUPPORT_BIG_FONT" val="1"/>
  <p:tag name="KSO_WM_UNIT_TEXT_FILL_FORE_SCHEMECOLOR_INDEX_BRIGHTNESS" val="0"/>
  <p:tag name="KSO_WM_UNIT_TEXT_FILL_FORE_SCHEMECOLOR_INDEX" val="13"/>
  <p:tag name="KSO_WM_UNIT_TEXT_FILL_TYPE" val="1"/>
  <p:tag name="KSO_WM_TEMPLATE_ASSEMBLE_XID" val="5fd0efc21fa9d42129ddc3e2"/>
  <p:tag name="KSO_WM_TEMPLATE_ASSEMBLE_GROUPID" val="5fd0efc21fa9d42129ddc3e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133_1*f*1"/>
  <p:tag name="KSO_WM_TEMPLATE_CATEGORY" val="diagram"/>
  <p:tag name="KSO_WM_TEMPLATE_INDEX" val="20217133"/>
  <p:tag name="KSO_WM_UNIT_LAYERLEVEL" val="1"/>
  <p:tag name="KSO_WM_TAG_VERSION" val="1.0"/>
  <p:tag name="KSO_WM_BEAUTIFY_FLAG" val="#wm#"/>
  <p:tag name="KSO_WM_UNIT_DEFAULT_FONT" val="14;20;2"/>
  <p:tag name="KSO_WM_UNIT_BLOCK" val="0"/>
  <p:tag name="KSO_WM_UNIT_VALUE" val="221"/>
  <p:tag name="KSO_WM_UNIT_SHOW_EDIT_AREA_INDICATION" val="1"/>
  <p:tag name="KSO_WM_CHIP_GROUPID" val="5e6b05596848fb12bee65ac8"/>
  <p:tag name="KSO_WM_CHIP_XID" val="5e6b05596848fb12bee65aca"/>
  <p:tag name="KSO_WM_UNIT_DEC_AREA_ID" val="2d0e36157d5f47059ab3bcf1afcaf284"/>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e6f9a2cc74b44a1aab9c8d6f6c4b9de0"/>
  <p:tag name="KSO_WM_UNIT_SUPPORT_BIG_FONT" val="1"/>
  <p:tag name="KSO_WM_UNIT_SUPPORT_UNIT_TYPE" val="[&quot;l&quot;,&quot;m&quot;,&quot;n&quot;,&quot;o&quot;,&quot;p&quot;,&quot;q&quot;,&quot;r&quot;,&quot;δ&quot;,&quot;ε&quot;,&quot;ζ&quot;,&quot;η&quot;,&quot;d&quot;,&quot;β&quot;,&quot;θ&quot;]"/>
  <p:tag name="KSO_WM_UNIT_TEXT_FILL_FORE_SCHEMECOLOR_INDEX_BRIGHTNESS" val="0.25"/>
  <p:tag name="KSO_WM_UNIT_TEXT_FILL_FORE_SCHEMECOLOR_INDEX" val="13"/>
  <p:tag name="KSO_WM_UNIT_TEXT_FILL_TYPE" val="1"/>
  <p:tag name="KSO_WM_TEMPLATE_ASSEMBLE_XID" val="5fd0efc21fa9d42129ddc3e2"/>
  <p:tag name="KSO_WM_TEMPLATE_ASSEMBLE_GROUPID" val="5fd0efc21fa9d42129ddc3e2"/>
</p:tagLst>
</file>

<file path=ppt/tags/tag341.xml><?xml version="1.0" encoding="utf-8"?>
<p:tagLst xmlns:p="http://schemas.openxmlformats.org/presentationml/2006/main">
  <p:tag name="KSO_WM_BEAUTIFY_FLAG" val="#wm#"/>
  <p:tag name="KSO_WM_TEMPLATE_CATEGORY" val="diagram"/>
  <p:tag name="KSO_WM_TEMPLATE_INDEX" val="20217133"/>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09T23:39:47&quot;,&quot;maxSize&quot;:{&quot;size1&quot;:48.700000000000003},&quot;minSize&quot;:{&quot;size1&quot;:48.700000000000003},&quot;normalSize&quot;:{&quot;size1&quot;:48.700000000000003},&quot;subLayout&quot;:[{&quot;id&quot;:&quot;2020-12-09T23:39:47&quot;,&quot;margin&quot;:{&quot;bottom&quot;:5.5029997825622559,&quot;left&quot;:2.2222499847412109,&quot;right&quot;:2.2222499847412109,&quot;top&quot;:5.5029997825622559},&quot;type&quot;:0},{&quot;backgroundInfo&quot;:[{&quot;bottom&quot;:0,&quot;bottomAbs&quot;:false,&quot;left&quot;:0,&quot;leftAbs&quot;:false,&quot;right&quot;:0,&quot;rightAbs&quot;:false,&quot;top&quot;:0,&quot;topAbs&quot;:false,&quot;type&quot;:&quot;leftRight&quot;}],&quot;id&quot;:&quot;2020-12-09T23:39:47&quot;,&quot;margin&quot;:{&quot;bottom&quot;:2.5399999618530273,&quot;left&quot;:1.9244999885559082,&quot;right&quot;:1.9049999713897705,&quot;top&quot;:2.5399999618530273},&quot;type&quot;:0}],&quot;type&quot;:0}"/>
  <p:tag name="KSO_WM_SLIDE_BACKGROUND" val="[&quot;leftRight&quot;]"/>
  <p:tag name="KSO_WM_SLIDE_RATIO" val="1.777778"/>
  <p:tag name="KSO_WM_SLIDE_CAN_ADD_NAVIGATION" val="1"/>
  <p:tag name="KSO_WM_SLIDE_ID" val="diagram2021713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48*0"/>
  <p:tag name="KSO_WM_TAG_VERSION" val="1.0"/>
  <p:tag name="KSO_WM_SLIDE_LAYOUT" val="a_f"/>
  <p:tag name="KSO_WM_SLIDE_LAYOUT_CNT" val="1_1"/>
  <p:tag name="KSO_WM_CHIP_FILLPROP" val="[[{&quot;text_align&quot;:&quot;lm&quot;,&quot;text_direction&quot;:&quot;horizontal&quot;,&quot;support_big_font&quot;:true,&quot;fill_id&quot;:&quot;f9dfab74f94a4bb584c528b40b4cf250&quot;,&quot;fill_align&quot;:&quot;cm&quot;,&quot;chip_types&quot;:[&quot;text&quot;,&quot;header&quot;]},{&quot;text_align&quot;:&quot;lm&quot;,&quot;text_direction&quot;:&quot;horizontal&quot;,&quot;support_features&quot;:[&quot;collage&quot;,&quot;carousel&quot;],&quot;support_big_font&quot;:true,&quot;fill_id&quot;:&quot;e040e35873354f818e744026b452954f&quot;,&quot;fill_align&quot;:&quot;cm&quot;,&quot;chip_types&quot;:[&quot;diagram&quot;,&quot;text&quot;,&quot;picture&quot;,&quot;table&quot;,&quot;video&quot;]}]]"/>
  <p:tag name="KSO_WM_CHIP_GROUPID" val="5f31095f9c36e2348c3ef645"/>
  <p:tag name="KSO_WM_CHIP_XID" val="5fa36d539babe8ec16f203f1"/>
  <p:tag name="FIXED_XID_TMP" val="5f5ee1ca4d6848d78f644aec"/>
  <p:tag name="KSO_WM_CHIP_DECFILLPROP" val="[]"/>
  <p:tag name="KSO_WM_SLIDE_BK_DARK_LIGHT" val=""/>
  <p:tag name="KSO_WM_SLIDE_BACKGROUND_TYPE" val="leftRight"/>
  <p:tag name="KSO_WM_SLIDE_SUPPORT_FEATURE_TYPE" val="0"/>
  <p:tag name="KSO_WM_TEMPLATE_ASSEMBLE_XID" val="5fd0efc21fa9d42129ddc3e2"/>
  <p:tag name="KSO_WM_TEMPLATE_ASSEMBLE_GROUPID" val="5fd0efc21fa9d42129ddc3e2"/>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1aef1c5-4611-4f4e-8b81-35fdad65454d}"/>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dead4b23-4789-435c-9cf3-75efcc0dc0ae}"/>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206c33f4-5675-4c11-98e1-13e086a5c119}"/>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3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348.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4527_5*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a"/>
  <p:tag name="KSO_WM_UNIT_DEC_AREA_ID" val="06b8f80786574541a2629416374abe69"/>
  <p:tag name="KSO_WM_UNIT_DECORATE_INFO" val=""/>
  <p:tag name="KSO_WM_UNIT_SM_LIMIT_TYPE" val=""/>
  <p:tag name="KSO_WM_CHIP_FILLAREA_FILL_RULE" val="{&quot;fill_align&quot;:&quot;cm&quot;,&quot;fill_effect&quot;:[],&quot;fill_mode&quot;:&quot;full&quot;,&quot;sacle_strategy&quot;:&quot;stretch&quot;}"/>
  <p:tag name="KSO_WM_ASSEMBLE_CHIP_INDEX" val="ae854f6fd39840f484337b9a76f6a254"/>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8b0376d-39ba-4585-8403-488a6b272966}"/>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c110b71b80c947818fd2e0daaaff970a"/>
  <p:tag name="KSO_WM_UNIT_DECORATE_INFO" val=""/>
  <p:tag name="KSO_WM_UNIT_SM_LIMIT_TYPE" val=""/>
  <p:tag name="KSO_WM_CHIP_FILLAREA_FILL_RULE" val="{&quot;fill_align&quot;:&quot;cm&quot;,&quot;fill_effect&quot;:[],&quot;fill_mode&quot;:&quot;full&quot;,&quot;sacle_strategy&quot;:&quot;stretch&quot;}"/>
  <p:tag name="KSO_WM_ASSEMBLE_CHIP_INDEX" val="0eba81f1dd6247a1a4546e0df1f637ab"/>
  <p:tag name="KSO_WM_SLIDE_BACKGROUND_TYPE" val="leftRight"/>
  <p:tag name="WM_BEAUTIFY_SHAPE_IDENTITY" val="{b97d3cff-0d3c-4c5b-ab86-421abb871fc5}"/>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628597defcf463db0fe2ad5610407d1"/>
  <p:tag name="KSO_WM_UNIT_DECORATE_INFO" val=""/>
  <p:tag name="KSO_WM_UNIT_SM_LIMIT_TYPE" val=""/>
  <p:tag name="KSO_WM_CHIP_FILLAREA_FILL_RULE" val="{&quot;fill_align&quot;:&quot;cm&quot;,&quot;fill_effect&quot;:[],&quot;fill_mode&quot;:&quot;full&quot;,&quot;sacle_strategy&quot;:&quot;stretch&quot;}"/>
  <p:tag name="KSO_WM_ASSEMBLE_CHIP_INDEX" val="125fd22c6ec744459ca45f28369e2755"/>
  <p:tag name="KSO_WM_SLIDE_BACKGROUND_TYPE" val="leftRight"/>
  <p:tag name="WM_BEAUTIFY_SHAPE_IDENTITY" val="{60ae3af8-5642-4bda-b28c-defd26661da3}"/>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56_1*i*2"/>
  <p:tag name="KSO_WM_TEMPLATE_CATEGORY" val="diagram"/>
  <p:tag name="KSO_WM_TEMPLATE_INDEX" val="20216156"/>
  <p:tag name="KSO_WM_UNIT_LAYERLEVEL" val="1"/>
  <p:tag name="KSO_WM_TAG_VERSION" val="1.0"/>
  <p:tag name="KSO_WM_BEAUTIFY_FLAG" val="#wm#"/>
  <p:tag name="KSO_WM_UNIT_BLOCK" val="0"/>
  <p:tag name="KSO_WM_UNIT_SM_LIMIT_TYPE" val="2"/>
  <p:tag name="KSO_WM_UNIT_DEC_AREA_ID" val="cbe10b26c669448380ef2555bb6140b5"/>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2e998712faa657a53d"/>
  <p:tag name="KSO_WM_UNIT_LINE_FORE_SCHEMECOLOR_INDEX_BRIGHTNESS" val="0"/>
  <p:tag name="KSO_WM_UNIT_LINE_FORE_SCHEMECOLOR_INDEX" val="5"/>
  <p:tag name="KSO_WM_UNIT_LINE_FILL_TYPE" val="2"/>
  <p:tag name="KSO_WM_TEMPLATE_ASSEMBLE_XID" val="5fd2e01a6ba173179970b3bf"/>
  <p:tag name="KSO_WM_TEMPLATE_ASSEMBLE_GROUPID" val="5fd2e01a6ba173179970b3bf"/>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56_1*a*1"/>
  <p:tag name="KSO_WM_TEMPLATE_CATEGORY" val="diagram"/>
  <p:tag name="KSO_WM_TEMPLATE_INDEX" val="20216156"/>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70476394a8054a7c812f281101be3b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b42d552f51ea45eea827682365179c39"/>
  <p:tag name="KSO_WM_UNIT_TEXT_FILL_FORE_SCHEMECOLOR_INDEX_BRIGHTNESS" val="0.15"/>
  <p:tag name="KSO_WM_UNIT_TEXT_FILL_FORE_SCHEMECOLOR_INDEX" val="13"/>
  <p:tag name="KSO_WM_UNIT_TEXT_FILL_TYPE" val="1"/>
  <p:tag name="KSO_WM_TEMPLATE_ASSEMBLE_XID" val="5fd2e01a6ba173179970b3bf"/>
  <p:tag name="KSO_WM_TEMPLATE_ASSEMBLE_GROUPID" val="5fd2e01a6ba173179970b3bf"/>
</p:tagLst>
</file>

<file path=ppt/tags/tag35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56_1*f*1"/>
  <p:tag name="KSO_WM_TEMPLATE_CATEGORY" val="diagram"/>
  <p:tag name="KSO_WM_TEMPLATE_INDEX" val="20216156"/>
  <p:tag name="KSO_WM_UNIT_LAYERLEVEL" val="1"/>
  <p:tag name="KSO_WM_TAG_VERSION" val="1.0"/>
  <p:tag name="KSO_WM_BEAUTIFY_FLAG" val="#wm#"/>
  <p:tag name="KSO_WM_UNIT_DEFAULT_FONT" val="14;20;2"/>
  <p:tag name="KSO_WM_UNIT_BLOCK" val="0"/>
  <p:tag name="KSO_WM_UNIT_VALUE" val="216"/>
  <p:tag name="KSO_WM_UNIT_SHOW_EDIT_AREA_INDICATION" val="1"/>
  <p:tag name="KSO_WM_CHIP_GROUPID" val="5e6b05596848fb12bee65ac8"/>
  <p:tag name="KSO_WM_CHIP_XID" val="5e6b05596848fb12bee65aca"/>
  <p:tag name="KSO_WM_UNIT_DEC_AREA_ID" val="43b68973a2394febb1eba1c71869658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674f2ee33da4beba49b4739ef79158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2e01a6ba173179970b3bf"/>
  <p:tag name="KSO_WM_TEMPLATE_ASSEMBLE_GROUPID" val="5fd2e01a6ba173179970b3bf"/>
</p:tagLst>
</file>

<file path=ppt/tags/tag355.xml><?xml version="1.0" encoding="utf-8"?>
<p:tagLst xmlns:p="http://schemas.openxmlformats.org/presentationml/2006/main">
  <p:tag name="KSO_WM_BEAUTIFY_FLAG" val="#wm#"/>
  <p:tag name="KSO_WM_TEMPLATE_CATEGORY" val="diagram"/>
  <p:tag name="KSO_WM_TEMPLATE_INDEX" val="20216156"/>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direction&quot;:1,&quot;id&quot;:&quot;2020-12-11T10:57:3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11T10:57:35&quot;,&quot;margin&quot;:{&quot;bottom&quot;:1.7109999656677246,&quot;left&quot;:1.2697499990463257,&quot;right&quot;:1.2899999618530273,&quot;top&quot;:1.6929999589920044},&quot;type&quot;:0},{&quot;id&quot;:&quot;2020-12-11T10:57:35&quot;,&quot;margin&quot;:{&quot;bottom&quot;:1.6940000057220459,&quot;left&quot;:1.2817500829696655,&quot;right&quot;:1.2907500267028809,&quot;top&quot;:1.6940000057220459},&quot;type&quot;:0}],&quot;type&quot;:0}"/>
  <p:tag name="KSO_WM_SLIDE_BACKGROUND" val="[&quot;leftRight&quot;]"/>
  <p:tag name="KSO_WM_SLIDE_RATIO" val="1.777778"/>
  <p:tag name="KSO_WM_SLIDE_CAN_ADD_NAVIGATION" val="1"/>
  <p:tag name="KSO_WM_SLIDE_ID" val="diagram2021615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87*540"/>
  <p:tag name="KSO_WM_SLIDE_POSITION" val="0*0"/>
  <p:tag name="KSO_WM_TAG_VERSION" val="1.0"/>
  <p:tag name="KSO_WM_SLIDE_LAYOUT" val="a_f"/>
  <p:tag name="KSO_WM_SLIDE_LAYOUT_CNT" val="1_1"/>
  <p:tag name="KSO_WM_CHIP_FILLPROP" val="[[{&quot;text_align&quot;:&quot;lt&quot;,&quot;text_direction&quot;:&quot;horizontal&quot;,&quot;support_big_font&quot;:false,&quot;picture_toward&quot;:0,&quot;picture_dockside&quot;:[],&quot;fill_id&quot;:&quot;a437010b62d44816bad6476e00523df5&quot;,&quot;fill_align&quot;:&quot;lt&quot;,&quot;chip_types&quot;:[&quot;text&quot;,&quot;header&quot;]},{&quot;text_align&quot;:&quot;lm&quot;,&quot;text_direction&quot;:&quot;horizontal&quot;,&quot;support_features&quot;:[&quot;collage&quot;],&quot;support_big_font&quot;:false,&quot;picture_toward&quot;:0,&quot;picture_dockside&quot;:[],&quot;fill_id&quot;:&quot;85f99bb7ef944d40aee755d1d8fef78b&quot;,&quot;fill_align&quot;:&quot;cm&quot;,&quot;chip_types&quot;:[&quot;diagram&quot;,&quot;pictext&quot;,&quot;text&quot;,&quot;picture&quot;,&quot;chart&quot;,&quot;table&quot;,&quot;video&quot;]}]]"/>
  <p:tag name="KSO_WM_CHIP_GROUPID" val="5fab54f0341d2fac3cfce989"/>
  <p:tag name="KSO_WM_CHIP_XID" val="5facaf2e998712faa657a53d"/>
  <p:tag name="FIXED_XID_TMP" val="5fab54f0341d2fac3cfce989"/>
  <p:tag name="KSO_WM_CHIP_DECFILLPROP" val="[]"/>
  <p:tag name="KSO_WM_SLIDE_BK_DARK_LIGHT" val=""/>
  <p:tag name="KSO_WM_SLIDE_BACKGROUND_TYPE" val="leftRight"/>
  <p:tag name="KSO_WM_SLIDE_SUPPORT_FEATURE_TYPE" val="0"/>
  <p:tag name="KSO_WM_TEMPLATE_ASSEMBLE_XID" val="5fd2e01a6ba173179970b3bf"/>
  <p:tag name="KSO_WM_TEMPLATE_ASSEMBLE_GROUPID" val="5fd2e01a6ba173179970b3bf"/>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75df497f3e95487a89353b7fb41965f5"/>
  <p:tag name="KSO_WM_UNIT_DECORATE_INFO" val=""/>
  <p:tag name="KSO_WM_UNIT_SM_LIMIT_TYPE" val=""/>
  <p:tag name="KSO_WM_CHIP_FILLAREA_FILL_RULE" val="{&quot;fill_align&quot;:&quot;cm&quot;,&quot;fill_effect&quot;:[],&quot;fill_mode&quot;:&quot;full&quot;,&quot;sacle_strategy&quot;:&quot;stretch&quot;}"/>
  <p:tag name="KSO_WM_ASSEMBLE_CHIP_INDEX" val="975d36b7cfc64fe1a98711a3d8700a45"/>
  <p:tag name="KSO_WM_SLIDE_BACKGROUND_TYPE" val="general"/>
  <p:tag name="WM_BEAUTIFY_SHAPE_IDENTITY" val="{5819c6ee-2c31-4b06-86ae-f81e6447ab41}"/>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4527_3*i*1"/>
  <p:tag name="KSO_WM_TEMPLATE_CATEGORY" val="chip"/>
  <p:tag name="KSO_WM_TEMPLATE_INDEX" val="20204527"/>
  <p:tag name="KSO_WM_UNIT_LAYERLEVEL" val="1"/>
  <p:tag name="KSO_WM_TAG_VERSION" val="1.0"/>
  <p:tag name="KSO_WM_BEAUTIFY_FLAG" val="#wm#"/>
  <p:tag name="KSO_WM_CHIP_GROUPID" val="5f72eb5be9a9ac260a3f6cc5"/>
  <p:tag name="KSO_WM_CHIP_XID" val="5f72eb5be9a9ac260a3f6cc8"/>
  <p:tag name="KSO_WM_UNIT_DEC_AREA_ID" val="820d42a3fd3442058536d9ee153affdc"/>
  <p:tag name="KSO_WM_UNIT_DECORATE_INFO" val=""/>
  <p:tag name="KSO_WM_UNIT_SM_LIMIT_TYPE" val=""/>
  <p:tag name="KSO_WM_CHIP_FILLAREA_FILL_RULE" val="{&quot;fill_align&quot;:&quot;cm&quot;,&quot;fill_effect&quot;:[],&quot;fill_mode&quot;:&quot;full&quot;,&quot;sacle_strategy&quot;:&quot;stretch&quot;}"/>
  <p:tag name="KSO_WM_ASSEMBLE_CHIP_INDEX" val="3bbd7e9209214a4a9962647c9f57cd02"/>
  <p:tag name="KSO_WM_SLIDE_BACKGROUND_TYPE" val="general"/>
  <p:tag name="WM_BEAUTIFY_SHAPE_IDENTITY" val="{be75615e-08f3-45f7-8123-e32031b1314a}"/>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UNIT_PRESET_TEXT" val="谢谢聆听"/>
  <p:tag name="KSO_WM_TEMPLATE_CATEGORY" val="custom"/>
  <p:tag name="KSO_WM_TEMPLATE_INDEX" val="20204165"/>
  <p:tag name="KSO_WM_UNIT_ID" val="custom20204165_42*a*1"/>
  <p:tag name="KSO_WM_UNIT_ISNUMDGMTITLE" val="0"/>
</p:tagLst>
</file>

<file path=ppt/tags/tag359.xml><?xml version="1.0" encoding="utf-8"?>
<p:tagLst xmlns:p="http://schemas.openxmlformats.org/presentationml/2006/main">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b"/>
  <p:tag name="KSO_WM_UNIT_INDEX" val="1"/>
  <p:tag name="KSO_WM_UNIT_LAYERLEVEL" val="1"/>
  <p:tag name="KSO_WM_TAG_VERSION" val="1.0"/>
  <p:tag name="KSO_WM_BEAUTIFY_FLAG" val="#wm#"/>
  <p:tag name="KSO_WM_UNIT_PRESET_TEXT" val="单击此处输入你的正文，文字是您思想的提炼，为了最终演示发布的良好效果，请尽量言简意赅的阐述观点。"/>
  <p:tag name="KSO_WM_TEMPLATE_CATEGORY" val="custom"/>
  <p:tag name="KSO_WM_TEMPLATE_INDEX" val="20204165"/>
  <p:tag name="KSO_WM_UNIT_ID" val="custom20204165_42*b*1"/>
  <p:tag name="KSO_WM_UNIT_ISNUMDGMTITLE" val="0"/>
  <p:tag name="KSO_WM_UNIT_TEXT_FILL_FORE_SCHEMECOLOR_INDEX_BRIGHTNESS" val="0.15"/>
  <p:tag name="KSO_WM_UNIT_TEXT_FILL_FORE_SCHEMECOLOR_INDEX" val="13"/>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SLIDE_ID" val="custom20204165_42"/>
  <p:tag name="KSO_WM_TEMPLATE_SUBCATEGORY" val="0"/>
  <p:tag name="KSO_WM_TEMPLATE_MASTER_TYPE" val="1"/>
  <p:tag name="KSO_WM_TEMPLATE_COLOR_TYPE" val="1"/>
  <p:tag name="KSO_WM_SLIDE_ITEM_CNT" val="0"/>
  <p:tag name="KSO_WM_SLIDE_INDEX" val="42"/>
  <p:tag name="KSO_WM_TAG_VERSION" val="1.0"/>
  <p:tag name="KSO_WM_BEAUTIFY_FLAG" val="#wm#"/>
  <p:tag name="KSO_WM_TEMPLATE_CATEGORY" val="custom"/>
  <p:tag name="KSO_WM_TEMPLATE_INDEX" val="20204165"/>
  <p:tag name="KSO_WM_SLIDE_TYPE" val="endPage"/>
  <p:tag name="KSO_WM_SLIDE_SUBTYPE" val="pureTxt"/>
  <p:tag name="KSO_WM_SLIDE_LAYOUT" val="a_b"/>
  <p:tag name="KSO_WM_SLIDE_LAYOUT_CNT" val="1_1"/>
  <p:tag name="KSO_WM_SLIDE_BK_DARK_LIGHT" val=""/>
  <p:tag name="KSO_WM_SLIDE_BACKGROUND_TYPE" val="gener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INDEX" val="1"/>
  <p:tag name="KSO_WM_UNIT_TYPE" val="y"/>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7.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SLIDE_BACKGROUND_TYPE" val="general"/>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SLIDE_BACKGROUND_TYPE" val="gener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SLIDE_BACKGROUND_TYPE" val="general"/>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SLIDE_BACKGROUND_TYPE" val="general"/>
</p:tagLst>
</file>

<file path=ppt/tags/tag82.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3*i*1"/>
  <p:tag name="KSO_WM_UNIT_LAYERLEVEL" val="1"/>
  <p:tag name="KSO_WM_TAG_VERSION" val="1.0"/>
  <p:tag name="KSO_WM_BEAUTIFY_FLAG" val="#wm#"/>
  <p:tag name="KSO_WM_UNIT_TYPE" val="i"/>
  <p:tag name="KSO_WM_UNIT_SUBTYPE" val="h"/>
  <p:tag name="KSO_WM_SLIDE_BACKGROUND_TYPE" val="frame"/>
</p:tagLst>
</file>

<file path=ppt/tags/tag83.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Lst>
</file>

<file path=ppt/tags/tag84.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SLIDE_BACKGROUND_TYPE" val="frame"/>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SLIDE_BACKGROUND_TYPE" val="frame"/>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SLIDE_BACKGROUND_TYPE" val="frame"/>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SLIDE_BACKGROUND_TYPE" val="frame"/>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 name="KSO_WM_SLIDE_BACKGROUND_TYPE" val="frame"/>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4*i*1"/>
  <p:tag name="KSO_WM_UNIT_LAYERLEVEL" val="1"/>
  <p:tag name="KSO_WM_TAG_VERSION" val="1.0"/>
  <p:tag name="KSO_WM_BEAUTIFY_FLAG" val="#wm#"/>
  <p:tag name="KSO_WM_UNIT_TYPE" val="i"/>
  <p:tag name="KSO_WM_UNIT_SUBTYPE" val="h"/>
  <p:tag name="KSO_WM_SLIDE_BACKGROUND_TYPE" val="leftRight"/>
</p:tagLst>
</file>

<file path=ppt/tags/tag91.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SLIDE_BACKGROUND_TYPE" val="leftRight"/>
</p:tagLst>
</file>

<file path=ppt/tags/tag98.xml><?xml version="1.0" encoding="utf-8"?>
<p:tagLst xmlns:p="http://schemas.openxmlformats.org/presentationml/2006/main">
  <p:tag name="KSO_WM_SLIDE_BK_DARK_LIGHT" val="2"/>
  <p:tag name="KSO_WM_UNIT_BK_DARK_LIGHT" val="2"/>
  <p:tag name="KSO_WM_UNIT_HIGHLIGHT" val="0"/>
  <p:tag name="KSO_WM_UNIT_COMPATIBLE" val="0"/>
  <p:tag name="KSO_WM_UNIT_DIAGRAM_ISNUMVISUAL" val="0"/>
  <p:tag name="KSO_WM_UNIT_DIAGRAM_ISREFERUNIT" val="0"/>
  <p:tag name="KSO_WM_UNIT_INDEX" val="1"/>
  <p:tag name="KSO_WM_UNIT_ID" val="_15*i*1"/>
  <p:tag name="KSO_WM_UNIT_LAYERLEVEL" val="1"/>
  <p:tag name="KSO_WM_TAG_VERSION" val="1.0"/>
  <p:tag name="KSO_WM_BEAUTIFY_FLAG" val="#wm#"/>
  <p:tag name="KSO_WM_UNIT_TYPE" val="i"/>
  <p:tag name="KSO_WM_UNIT_SUBTYPE" val="h"/>
  <p:tag name="KSO_WM_SLIDE_BACKGROUND_TYPE" val="topBottom"/>
</p:tagLst>
</file>

<file path=ppt/tags/tag99.xml><?xml version="1.0" encoding="utf-8"?>
<p:tagLst xmlns:p="http://schemas.openxmlformats.org/presentationml/2006/main">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heme/theme1.xml><?xml version="1.0" encoding="utf-8"?>
<a:theme xmlns:a="http://schemas.openxmlformats.org/drawingml/2006/main" name="1_Office 主题​​">
  <a:themeElements>
    <a:clrScheme name="WPS主题色">
      <a:dk1>
        <a:srgbClr val="000000"/>
      </a:dk1>
      <a:lt1>
        <a:srgbClr val="FFFFFF"/>
      </a:lt1>
      <a:dk2>
        <a:srgbClr val="FCE3E4"/>
      </a:dk2>
      <a:lt2>
        <a:srgbClr val="FFFFFF"/>
      </a:lt2>
      <a:accent1>
        <a:srgbClr val="E1454E"/>
      </a:accent1>
      <a:accent2>
        <a:srgbClr val="E85837"/>
      </a:accent2>
      <a:accent3>
        <a:srgbClr val="CF762D"/>
      </a:accent3>
      <a:accent4>
        <a:srgbClr val="A39932"/>
      </a:accent4>
      <a:accent5>
        <a:srgbClr val="71BE4D"/>
      </a:accent5>
      <a:accent6>
        <a:srgbClr val="44E186"/>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
      <a:dk1>
        <a:srgbClr val="000000"/>
      </a:dk1>
      <a:lt1>
        <a:srgbClr val="FFFFFF"/>
      </a:lt1>
      <a:dk2>
        <a:srgbClr val="F0F0F0"/>
      </a:dk2>
      <a:lt2>
        <a:srgbClr val="FFFFFF"/>
      </a:lt2>
      <a:accent1>
        <a:srgbClr val="5984A8"/>
      </a:accent1>
      <a:accent2>
        <a:srgbClr val="468689"/>
      </a:accent2>
      <a:accent3>
        <a:srgbClr val="528161"/>
      </a:accent3>
      <a:accent4>
        <a:srgbClr val="737448"/>
      </a:accent4>
      <a:accent5>
        <a:srgbClr val="986346"/>
      </a:accent5>
      <a:accent6>
        <a:srgbClr val="A7585C"/>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2942</Words>
  <Application>WPS 演示</Application>
  <PresentationFormat>全屏显示(4:3)</PresentationFormat>
  <Paragraphs>125</Paragraphs>
  <Slides>18</Slides>
  <Notes>0</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18</vt:i4>
      </vt:variant>
    </vt:vector>
  </HeadingPairs>
  <TitlesOfParts>
    <vt:vector size="37" baseType="lpstr">
      <vt:lpstr>Arial</vt:lpstr>
      <vt:lpstr>宋体</vt:lpstr>
      <vt:lpstr>Wingdings</vt:lpstr>
      <vt:lpstr>华文新魏</vt:lpstr>
      <vt:lpstr>华文楷体</vt:lpstr>
      <vt:lpstr>方正姚体</vt:lpstr>
      <vt:lpstr>Arial Narrow</vt:lpstr>
      <vt:lpstr>微软雅黑</vt:lpstr>
      <vt:lpstr>Arial Unicode MS</vt:lpstr>
      <vt:lpstr>Calibri</vt:lpstr>
      <vt:lpstr>汉仪旗黑-85S</vt:lpstr>
      <vt:lpstr>黑体</vt:lpstr>
      <vt:lpstr>Segoe UI</vt:lpstr>
      <vt:lpstr>Wingdings</vt:lpstr>
      <vt:lpstr>Times New Roman</vt:lpstr>
      <vt:lpstr>汉仪新人文宋 75W</vt:lpstr>
      <vt:lpstr>华中文宋</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电梯困人应急处理</dc:title>
  <dc:creator>ljs</dc:creator>
  <cp:lastModifiedBy>A呀土豆baby</cp:lastModifiedBy>
  <cp:revision>37</cp:revision>
  <dcterms:created xsi:type="dcterms:W3CDTF">2016-11-07T06:59:00Z</dcterms:created>
  <dcterms:modified xsi:type="dcterms:W3CDTF">2021-02-07T04:50:49Z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