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86" r:id="rId4"/>
  </p:sldMasterIdLst>
  <p:notesMasterIdLst>
    <p:notesMasterId r:id="rId8"/>
  </p:notesMasterIdLst>
  <p:handoutMasterIdLst>
    <p:handoutMasterId r:id="rId34"/>
  </p:handoutMasterIdLst>
  <p:sldIdLst>
    <p:sldId id="308" r:id="rId5"/>
    <p:sldId id="309" r:id="rId6"/>
    <p:sldId id="312" r:id="rId7"/>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11" r:id="rId32"/>
    <p:sldId id="310"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B5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cs typeface="思源黑体 CN Regular" panose="020B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思源黑体 CN Regular" panose="020B0500000000000000" charset="-122"/>
              </a:rPr>
            </a:fld>
            <a:endParaRPr lang="zh-CN" altLang="en-US">
              <a:cs typeface="思源黑体 CN Regular" panose="020B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cs typeface="思源黑体 CN Regular" panose="020B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思源黑体 CN Regular" panose="020B0500000000000000" charset="-122"/>
              </a:rPr>
            </a:fld>
            <a:endParaRPr lang="zh-CN" altLang="en-US">
              <a:cs typeface="思源黑体 CN Regular" panose="020B05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思源黑体 CN Regular" panose="020B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思源黑体 CN Regular" panose="020B0500000000000000"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思源黑体 CN Regular" panose="020B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cs typeface="思源黑体 CN Regular" panose="020B05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思源黑体 CN Regular" panose="020B0500000000000000" charset="-122"/>
      </a:defRPr>
    </a:lvl1pPr>
    <a:lvl2pPr marL="457200" algn="l" defTabSz="914400" rtl="0" eaLnBrk="1" latinLnBrk="0" hangingPunct="1">
      <a:defRPr sz="1200" kern="1200">
        <a:solidFill>
          <a:schemeClr val="tx1"/>
        </a:solidFill>
        <a:latin typeface="+mn-lt"/>
        <a:ea typeface="+mn-ea"/>
        <a:cs typeface="思源黑体 CN Regular" panose="020B0500000000000000" charset="-122"/>
      </a:defRPr>
    </a:lvl2pPr>
    <a:lvl3pPr marL="914400" algn="l" defTabSz="914400" rtl="0" eaLnBrk="1" latinLnBrk="0" hangingPunct="1">
      <a:defRPr sz="1200" kern="1200">
        <a:solidFill>
          <a:schemeClr val="tx1"/>
        </a:solidFill>
        <a:latin typeface="+mn-lt"/>
        <a:ea typeface="+mn-ea"/>
        <a:cs typeface="思源黑体 CN Regular" panose="020B0500000000000000" charset="-122"/>
      </a:defRPr>
    </a:lvl3pPr>
    <a:lvl4pPr marL="1371600" algn="l" defTabSz="914400" rtl="0" eaLnBrk="1" latinLnBrk="0" hangingPunct="1">
      <a:defRPr sz="1200" kern="1200">
        <a:solidFill>
          <a:schemeClr val="tx1"/>
        </a:solidFill>
        <a:latin typeface="+mn-lt"/>
        <a:ea typeface="+mn-ea"/>
        <a:cs typeface="思源黑体 CN Regular" panose="020B0500000000000000" charset="-122"/>
      </a:defRPr>
    </a:lvl4pPr>
    <a:lvl5pPr marL="1828800" algn="l" defTabSz="914400" rtl="0" eaLnBrk="1" latinLnBrk="0" hangingPunct="1">
      <a:defRPr sz="1200" kern="1200">
        <a:solidFill>
          <a:schemeClr val="tx1"/>
        </a:solidFill>
        <a:latin typeface="+mn-lt"/>
        <a:ea typeface="+mn-ea"/>
        <a:cs typeface="思源黑体 CN Regular" panose="020B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4F6C55-6C14-4F0D-928C-D7F1BE70B2F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0" Type="http://schemas.openxmlformats.org/officeDocument/2006/relationships/tags" Target="../tags/tag7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1" Type="http://schemas.openxmlformats.org/officeDocument/2006/relationships/tags" Target="../tags/tag106.xml"/><Relationship Id="rId20" Type="http://schemas.openxmlformats.org/officeDocument/2006/relationships/tags" Target="../tags/tag105.xml"/><Relationship Id="rId2" Type="http://schemas.openxmlformats.org/officeDocument/2006/relationships/tags" Target="../tags/tag87.xml"/><Relationship Id="rId19" Type="http://schemas.openxmlformats.org/officeDocument/2006/relationships/tags" Target="../tags/tag104.xml"/><Relationship Id="rId18" Type="http://schemas.openxmlformats.org/officeDocument/2006/relationships/tags" Target="../tags/tag103.xml"/><Relationship Id="rId17" Type="http://schemas.openxmlformats.org/officeDocument/2006/relationships/tags" Target="../tags/tag102.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7" Type="http://schemas.openxmlformats.org/officeDocument/2006/relationships/tags" Target="../tags/tag156.xml"/><Relationship Id="rId26" Type="http://schemas.openxmlformats.org/officeDocument/2006/relationships/tags" Target="../tags/tag155.xml"/><Relationship Id="rId25" Type="http://schemas.openxmlformats.org/officeDocument/2006/relationships/tags" Target="../tags/tag154.xml"/><Relationship Id="rId24" Type="http://schemas.openxmlformats.org/officeDocument/2006/relationships/tags" Target="../tags/tag153.xml"/><Relationship Id="rId23" Type="http://schemas.openxmlformats.org/officeDocument/2006/relationships/tags" Target="../tags/tag152.xml"/><Relationship Id="rId22" Type="http://schemas.openxmlformats.org/officeDocument/2006/relationships/tags" Target="../tags/tag151.xml"/><Relationship Id="rId21" Type="http://schemas.openxmlformats.org/officeDocument/2006/relationships/tags" Target="../tags/tag150.xml"/><Relationship Id="rId20" Type="http://schemas.openxmlformats.org/officeDocument/2006/relationships/tags" Target="../tags/tag149.xml"/><Relationship Id="rId2" Type="http://schemas.openxmlformats.org/officeDocument/2006/relationships/tags" Target="../tags/tag131.xml"/><Relationship Id="rId19" Type="http://schemas.openxmlformats.org/officeDocument/2006/relationships/tags" Target="../tags/tag148.xml"/><Relationship Id="rId18" Type="http://schemas.openxmlformats.org/officeDocument/2006/relationships/tags" Target="../tags/tag147.xml"/><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0" Type="http://schemas.openxmlformats.org/officeDocument/2006/relationships/tags" Target="../tags/tag238.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1" Type="http://schemas.openxmlformats.org/officeDocument/2006/relationships/tags" Target="../tags/tag248.xml"/><Relationship Id="rId10" Type="http://schemas.openxmlformats.org/officeDocument/2006/relationships/tags" Target="../tags/tag247.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1" Type="http://schemas.openxmlformats.org/officeDocument/2006/relationships/tags" Target="../tags/tag268.xml"/><Relationship Id="rId20" Type="http://schemas.openxmlformats.org/officeDocument/2006/relationships/tags" Target="../tags/tag267.xml"/><Relationship Id="rId2" Type="http://schemas.openxmlformats.org/officeDocument/2006/relationships/tags" Target="../tags/tag249.xml"/><Relationship Id="rId19" Type="http://schemas.openxmlformats.org/officeDocument/2006/relationships/tags" Target="../tags/tag266.xml"/><Relationship Id="rId18" Type="http://schemas.openxmlformats.org/officeDocument/2006/relationships/tags" Target="../tags/tag265.xml"/><Relationship Id="rId17" Type="http://schemas.openxmlformats.org/officeDocument/2006/relationships/tags" Target="../tags/tag264.xml"/><Relationship Id="rId16" Type="http://schemas.openxmlformats.org/officeDocument/2006/relationships/tags" Target="../tags/tag263.xml"/><Relationship Id="rId15" Type="http://schemas.openxmlformats.org/officeDocument/2006/relationships/tags" Target="../tags/tag262.xml"/><Relationship Id="rId14" Type="http://schemas.openxmlformats.org/officeDocument/2006/relationships/tags" Target="../tags/tag261.xml"/><Relationship Id="rId13" Type="http://schemas.openxmlformats.org/officeDocument/2006/relationships/tags" Target="../tags/tag260.xml"/><Relationship Id="rId12" Type="http://schemas.openxmlformats.org/officeDocument/2006/relationships/tags" Target="../tags/tag259.xml"/><Relationship Id="rId11" Type="http://schemas.openxmlformats.org/officeDocument/2006/relationships/tags" Target="../tags/tag258.xml"/><Relationship Id="rId10" Type="http://schemas.openxmlformats.org/officeDocument/2006/relationships/tags" Target="../tags/tag257.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4" Type="http://schemas.openxmlformats.org/officeDocument/2006/relationships/tags" Target="../tags/tag292.xml"/><Relationship Id="rId13" Type="http://schemas.openxmlformats.org/officeDocument/2006/relationships/tags" Target="../tags/tag291.xml"/><Relationship Id="rId12" Type="http://schemas.openxmlformats.org/officeDocument/2006/relationships/tags" Target="../tags/tag290.xml"/><Relationship Id="rId11" Type="http://schemas.openxmlformats.org/officeDocument/2006/relationships/tags" Target="../tags/tag289.xml"/><Relationship Id="rId10" Type="http://schemas.openxmlformats.org/officeDocument/2006/relationships/tags" Target="../tags/tag288.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7" Type="http://schemas.openxmlformats.org/officeDocument/2006/relationships/tags" Target="../tags/tag318.xml"/><Relationship Id="rId26" Type="http://schemas.openxmlformats.org/officeDocument/2006/relationships/tags" Target="../tags/tag317.xml"/><Relationship Id="rId25" Type="http://schemas.openxmlformats.org/officeDocument/2006/relationships/tags" Target="../tags/tag316.xml"/><Relationship Id="rId24" Type="http://schemas.openxmlformats.org/officeDocument/2006/relationships/tags" Target="../tags/tag315.xml"/><Relationship Id="rId23" Type="http://schemas.openxmlformats.org/officeDocument/2006/relationships/tags" Target="../tags/tag314.xml"/><Relationship Id="rId22" Type="http://schemas.openxmlformats.org/officeDocument/2006/relationships/tags" Target="../tags/tag313.xml"/><Relationship Id="rId21" Type="http://schemas.openxmlformats.org/officeDocument/2006/relationships/tags" Target="../tags/tag312.xml"/><Relationship Id="rId20" Type="http://schemas.openxmlformats.org/officeDocument/2006/relationships/tags" Target="../tags/tag311.xml"/><Relationship Id="rId2" Type="http://schemas.openxmlformats.org/officeDocument/2006/relationships/tags" Target="../tags/tag293.xml"/><Relationship Id="rId19" Type="http://schemas.openxmlformats.org/officeDocument/2006/relationships/tags" Target="../tags/tag310.xml"/><Relationship Id="rId18" Type="http://schemas.openxmlformats.org/officeDocument/2006/relationships/tags" Target="../tags/tag309.xml"/><Relationship Id="rId17" Type="http://schemas.openxmlformats.org/officeDocument/2006/relationships/tags" Target="../tags/tag308.xml"/><Relationship Id="rId16" Type="http://schemas.openxmlformats.org/officeDocument/2006/relationships/tags" Target="../tags/tag307.xml"/><Relationship Id="rId15" Type="http://schemas.openxmlformats.org/officeDocument/2006/relationships/tags" Target="../tags/tag306.xml"/><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tags" Target="../tags/tag341.xml"/><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tags" Target="../tags/tag348.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360.xml"/><Relationship Id="rId4" Type="http://schemas.openxmlformats.org/officeDocument/2006/relationships/tags" Target="../tags/tag359.xml"/><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5" Type="http://schemas.openxmlformats.org/officeDocument/2006/relationships/tags" Target="../tags/tag378.xml"/><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84.xml"/><Relationship Id="rId7" Type="http://schemas.openxmlformats.org/officeDocument/2006/relationships/tags" Target="../tags/tag383.xml"/><Relationship Id="rId6" Type="http://schemas.openxmlformats.org/officeDocument/2006/relationships/tags" Target="../tags/tag382.xml"/><Relationship Id="rId5" Type="http://schemas.openxmlformats.org/officeDocument/2006/relationships/tags" Target="../tags/tag381.xml"/><Relationship Id="rId4" Type="http://schemas.openxmlformats.org/officeDocument/2006/relationships/tags" Target="../tags/tag380.xml"/><Relationship Id="rId3" Type="http://schemas.openxmlformats.org/officeDocument/2006/relationships/tags" Target="../tags/tag379.xml"/><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399.xml"/><Relationship Id="rId8" Type="http://schemas.openxmlformats.org/officeDocument/2006/relationships/tags" Target="../tags/tag398.xml"/><Relationship Id="rId7" Type="http://schemas.openxmlformats.org/officeDocument/2006/relationships/tags" Target="../tags/tag397.xml"/><Relationship Id="rId6" Type="http://schemas.openxmlformats.org/officeDocument/2006/relationships/tags" Target="../tags/tag396.xml"/><Relationship Id="rId5" Type="http://schemas.openxmlformats.org/officeDocument/2006/relationships/tags" Target="../tags/tag395.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tags" Target="../tags/tag392.xml"/><Relationship Id="rId10" Type="http://schemas.openxmlformats.org/officeDocument/2006/relationships/tags" Target="../tags/tag400.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408.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1" Type="http://schemas.openxmlformats.org/officeDocument/2006/relationships/tags" Target="../tags/tag410.xml"/><Relationship Id="rId10" Type="http://schemas.openxmlformats.org/officeDocument/2006/relationships/tags" Target="../tags/tag409.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418.xml"/><Relationship Id="rId8" Type="http://schemas.openxmlformats.org/officeDocument/2006/relationships/tags" Target="../tags/tag417.xml"/><Relationship Id="rId7" Type="http://schemas.openxmlformats.org/officeDocument/2006/relationships/tags" Target="../tags/tag416.xml"/><Relationship Id="rId6" Type="http://schemas.openxmlformats.org/officeDocument/2006/relationships/tags" Target="../tags/tag415.xml"/><Relationship Id="rId5" Type="http://schemas.openxmlformats.org/officeDocument/2006/relationships/tags" Target="../tags/tag414.xml"/><Relationship Id="rId4" Type="http://schemas.openxmlformats.org/officeDocument/2006/relationships/tags" Target="../tags/tag413.xml"/><Relationship Id="rId3" Type="http://schemas.openxmlformats.org/officeDocument/2006/relationships/tags" Target="../tags/tag412.xml"/><Relationship Id="rId21" Type="http://schemas.openxmlformats.org/officeDocument/2006/relationships/tags" Target="../tags/tag430.xml"/><Relationship Id="rId20" Type="http://schemas.openxmlformats.org/officeDocument/2006/relationships/tags" Target="../tags/tag429.xml"/><Relationship Id="rId2" Type="http://schemas.openxmlformats.org/officeDocument/2006/relationships/tags" Target="../tags/tag411.xml"/><Relationship Id="rId19" Type="http://schemas.openxmlformats.org/officeDocument/2006/relationships/tags" Target="../tags/tag428.xml"/><Relationship Id="rId18" Type="http://schemas.openxmlformats.org/officeDocument/2006/relationships/tags" Target="../tags/tag427.xml"/><Relationship Id="rId17" Type="http://schemas.openxmlformats.org/officeDocument/2006/relationships/tags" Target="../tags/tag426.xml"/><Relationship Id="rId16" Type="http://schemas.openxmlformats.org/officeDocument/2006/relationships/tags" Target="../tags/tag425.xml"/><Relationship Id="rId15" Type="http://schemas.openxmlformats.org/officeDocument/2006/relationships/tags" Target="../tags/tag424.xml"/><Relationship Id="rId14" Type="http://schemas.openxmlformats.org/officeDocument/2006/relationships/tags" Target="../tags/tag423.xml"/><Relationship Id="rId13" Type="http://schemas.openxmlformats.org/officeDocument/2006/relationships/tags" Target="../tags/tag422.xml"/><Relationship Id="rId12" Type="http://schemas.openxmlformats.org/officeDocument/2006/relationships/tags" Target="../tags/tag421.xml"/><Relationship Id="rId11" Type="http://schemas.openxmlformats.org/officeDocument/2006/relationships/tags" Target="../tags/tag420.xml"/><Relationship Id="rId10" Type="http://schemas.openxmlformats.org/officeDocument/2006/relationships/tags" Target="../tags/tag419.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438.xml"/><Relationship Id="rId8" Type="http://schemas.openxmlformats.org/officeDocument/2006/relationships/tags" Target="../tags/tag437.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2" Type="http://schemas.openxmlformats.org/officeDocument/2006/relationships/tags" Target="../tags/tag441.xml"/><Relationship Id="rId11" Type="http://schemas.openxmlformats.org/officeDocument/2006/relationships/tags" Target="../tags/tag440.xml"/><Relationship Id="rId10" Type="http://schemas.openxmlformats.org/officeDocument/2006/relationships/tags" Target="../tags/tag439.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449.xml"/><Relationship Id="rId8" Type="http://schemas.openxmlformats.org/officeDocument/2006/relationships/tags" Target="../tags/tag448.xml"/><Relationship Id="rId7" Type="http://schemas.openxmlformats.org/officeDocument/2006/relationships/tags" Target="../tags/tag447.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tags" Target="../tags/tag442.xml"/><Relationship Id="rId14" Type="http://schemas.openxmlformats.org/officeDocument/2006/relationships/tags" Target="../tags/tag454.xml"/><Relationship Id="rId13" Type="http://schemas.openxmlformats.org/officeDocument/2006/relationships/tags" Target="../tags/tag453.xml"/><Relationship Id="rId12" Type="http://schemas.openxmlformats.org/officeDocument/2006/relationships/tags" Target="../tags/tag452.xml"/><Relationship Id="rId11" Type="http://schemas.openxmlformats.org/officeDocument/2006/relationships/tags" Target="../tags/tag451.xml"/><Relationship Id="rId10" Type="http://schemas.openxmlformats.org/officeDocument/2006/relationships/tags" Target="../tags/tag450.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462.xml"/><Relationship Id="rId8" Type="http://schemas.openxmlformats.org/officeDocument/2006/relationships/tags" Target="../tags/tag461.xml"/><Relationship Id="rId7" Type="http://schemas.openxmlformats.org/officeDocument/2006/relationships/tags" Target="../tags/tag460.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 Id="rId3" Type="http://schemas.openxmlformats.org/officeDocument/2006/relationships/tags" Target="../tags/tag456.xml"/><Relationship Id="rId27" Type="http://schemas.openxmlformats.org/officeDocument/2006/relationships/tags" Target="../tags/tag480.xml"/><Relationship Id="rId26" Type="http://schemas.openxmlformats.org/officeDocument/2006/relationships/tags" Target="../tags/tag479.xml"/><Relationship Id="rId25" Type="http://schemas.openxmlformats.org/officeDocument/2006/relationships/tags" Target="../tags/tag478.xml"/><Relationship Id="rId24" Type="http://schemas.openxmlformats.org/officeDocument/2006/relationships/tags" Target="../tags/tag477.xml"/><Relationship Id="rId23" Type="http://schemas.openxmlformats.org/officeDocument/2006/relationships/tags" Target="../tags/tag476.xml"/><Relationship Id="rId22" Type="http://schemas.openxmlformats.org/officeDocument/2006/relationships/tags" Target="../tags/tag475.xml"/><Relationship Id="rId21" Type="http://schemas.openxmlformats.org/officeDocument/2006/relationships/tags" Target="../tags/tag474.xml"/><Relationship Id="rId20" Type="http://schemas.openxmlformats.org/officeDocument/2006/relationships/tags" Target="../tags/tag473.xml"/><Relationship Id="rId2" Type="http://schemas.openxmlformats.org/officeDocument/2006/relationships/tags" Target="../tags/tag455.xml"/><Relationship Id="rId19" Type="http://schemas.openxmlformats.org/officeDocument/2006/relationships/tags" Target="../tags/tag472.xml"/><Relationship Id="rId18" Type="http://schemas.openxmlformats.org/officeDocument/2006/relationships/tags" Target="../tags/tag471.xml"/><Relationship Id="rId17" Type="http://schemas.openxmlformats.org/officeDocument/2006/relationships/tags" Target="../tags/tag470.xml"/><Relationship Id="rId16" Type="http://schemas.openxmlformats.org/officeDocument/2006/relationships/tags" Target="../tags/tag469.xml"/><Relationship Id="rId15" Type="http://schemas.openxmlformats.org/officeDocument/2006/relationships/tags" Target="../tags/tag468.xml"/><Relationship Id="rId14" Type="http://schemas.openxmlformats.org/officeDocument/2006/relationships/tags" Target="../tags/tag467.xml"/><Relationship Id="rId13" Type="http://schemas.openxmlformats.org/officeDocument/2006/relationships/tags" Target="../tags/tag466.xml"/><Relationship Id="rId12" Type="http://schemas.openxmlformats.org/officeDocument/2006/relationships/tags" Target="../tags/tag465.xml"/><Relationship Id="rId11" Type="http://schemas.openxmlformats.org/officeDocument/2006/relationships/tags" Target="../tags/tag464.xml"/><Relationship Id="rId10" Type="http://schemas.openxmlformats.org/officeDocument/2006/relationships/tags" Target="../tags/tag463.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a:xfrm>
            <a:off x="0" y="4002119"/>
            <a:ext cx="12192000" cy="28630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思源黑体 CN Regular" panose="020B0500000000000000" charset="-122"/>
            </a:endParaRPr>
          </a:p>
        </p:txBody>
      </p:sp>
      <p:sp>
        <p:nvSpPr>
          <p:cNvPr id="2" name="标题 1"/>
          <p:cNvSpPr>
            <a:spLocks noGrp="1"/>
          </p:cNvSpPr>
          <p:nvPr>
            <p:ph type="ctrTitle" hasCustomPrompt="1"/>
            <p:custDataLst>
              <p:tags r:id="rId4"/>
            </p:custDataLst>
          </p:nvPr>
        </p:nvSpPr>
        <p:spPr>
          <a:xfrm>
            <a:off x="804897" y="4676849"/>
            <a:ext cx="10582205" cy="980911"/>
          </a:xfrm>
        </p:spPr>
        <p:txBody>
          <a:bodyPr anchor="b">
            <a:normAutofit/>
          </a:bodyPr>
          <a:lstStyle>
            <a:lvl1pPr algn="ctr">
              <a:defRPr sz="4800" b="1">
                <a:solidFill>
                  <a:schemeClr val="bg1"/>
                </a:solidFill>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5"/>
            </p:custDataLst>
          </p:nvPr>
        </p:nvSpPr>
        <p:spPr>
          <a:xfrm>
            <a:off x="804897" y="5662749"/>
            <a:ext cx="10582205" cy="426913"/>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6"/>
            </p:custDataLst>
          </p:nvPr>
        </p:nvSpPr>
        <p:spPr/>
        <p:txBody>
          <a:bodyPr/>
          <a:lstStyle/>
          <a:p>
            <a:fld id="{ECDC9C37-1C8F-49B6-BB3F-48851782F11D}"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4002119"/>
            <a:ext cx="12192000" cy="28630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 name="标题 1"/>
          <p:cNvSpPr>
            <a:spLocks noGrp="1"/>
          </p:cNvSpPr>
          <p:nvPr>
            <p:ph type="title"/>
            <p:custDataLst>
              <p:tags r:id="rId4"/>
            </p:custDataLst>
          </p:nvPr>
        </p:nvSpPr>
        <p:spPr>
          <a:xfrm>
            <a:off x="804896" y="4666910"/>
            <a:ext cx="10582205" cy="980911"/>
          </a:xfrm>
        </p:spPr>
        <p:txBody>
          <a:bodyPr anchor="b">
            <a:normAutofit/>
          </a:bodyPr>
          <a:lstStyle>
            <a:lvl1pPr algn="ctr">
              <a:defRPr sz="4800" b="1">
                <a:solidFill>
                  <a:schemeClr val="bg1"/>
                </a:solidFill>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ECDC9C37-1C8F-49B6-BB3F-48851782F11D}"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8F7A040D-DA85-4274-AD3F-460C14816805}" type="slidenum">
              <a:rPr lang="zh-CN" altLang="en-US" smtClean="0"/>
            </a:fld>
            <a:endParaRPr lang="zh-CN" altLang="en-US" dirty="0"/>
          </a:p>
        </p:txBody>
      </p:sp>
      <p:sp>
        <p:nvSpPr>
          <p:cNvPr id="10" name="文本占位符 9"/>
          <p:cNvSpPr>
            <a:spLocks noGrp="1"/>
          </p:cNvSpPr>
          <p:nvPr>
            <p:ph type="body" sz="quarter" idx="13"/>
            <p:custDataLst>
              <p:tags r:id="rId8"/>
            </p:custDataLst>
          </p:nvPr>
        </p:nvSpPr>
        <p:spPr>
          <a:xfrm>
            <a:off x="804863" y="5657850"/>
            <a:ext cx="10582275" cy="434975"/>
          </a:xfrm>
        </p:spPr>
        <p:txBody>
          <a:bodyPr>
            <a:normAutofit/>
          </a:bodyPr>
          <a:lstStyle>
            <a:lvl1pPr marL="0" indent="0" algn="ctr">
              <a:buNone/>
              <a:defRPr sz="1800">
                <a:solidFill>
                  <a:schemeClr val="bg1"/>
                </a:solidFill>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0848528" y="5258619"/>
            <a:ext cx="1080120" cy="1080120"/>
            <a:chOff x="-2112912" y="116632"/>
            <a:chExt cx="1440160" cy="1440160"/>
          </a:xfrm>
        </p:grpSpPr>
        <p:sp>
          <p:nvSpPr>
            <p:cNvPr id="8" name="椭圆 7"/>
            <p:cNvSpPr/>
            <p:nvPr userDrawn="1">
              <p:custDataLst>
                <p:tags r:id="rId3"/>
              </p:custDataLst>
            </p:nvPr>
          </p:nvSpPr>
          <p:spPr>
            <a:xfrm>
              <a:off x="-2112912" y="116632"/>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9" name="椭圆 8"/>
            <p:cNvSpPr/>
            <p:nvPr userDrawn="1">
              <p:custDataLst>
                <p:tags r:id="rId4"/>
              </p:custDataLst>
            </p:nvPr>
          </p:nvSpPr>
          <p:spPr>
            <a:xfrm>
              <a:off x="-1500844" y="728700"/>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思源黑体 CN Regular" panose="020B0500000000000000" charset="-122"/>
              </a:endParaRPr>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8"/>
            </p:custDataLst>
          </p:nvPr>
        </p:nvSpPr>
        <p:spPr/>
        <p:txBody>
          <a:bodyPr/>
          <a:lstStyle>
            <a:lvl1pPr>
              <a:defRPr baseline="0">
                <a:latin typeface="思源黑体 CN Regular" panose="020B0500000000000000" charset="-122"/>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grpSp>
        <p:nvGrpSpPr>
          <p:cNvPr id="13" name="组合 12"/>
          <p:cNvGrpSpPr/>
          <p:nvPr userDrawn="1">
            <p:custDataLst>
              <p:tags r:id="rId3"/>
            </p:custDataLst>
          </p:nvPr>
        </p:nvGrpSpPr>
        <p:grpSpPr>
          <a:xfrm>
            <a:off x="10844213" y="5652802"/>
            <a:ext cx="1080120" cy="1080120"/>
            <a:chOff x="-2112912" y="116632"/>
            <a:chExt cx="1440160" cy="1440160"/>
          </a:xfrm>
        </p:grpSpPr>
        <p:sp>
          <p:nvSpPr>
            <p:cNvPr id="14" name="椭圆 13"/>
            <p:cNvSpPr/>
            <p:nvPr userDrawn="1">
              <p:custDataLst>
                <p:tags r:id="rId4"/>
              </p:custDataLst>
            </p:nvPr>
          </p:nvSpPr>
          <p:spPr>
            <a:xfrm>
              <a:off x="-2112912" y="116632"/>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5" name="椭圆 14"/>
            <p:cNvSpPr/>
            <p:nvPr userDrawn="1">
              <p:custDataLst>
                <p:tags r:id="rId5"/>
              </p:custDataLst>
            </p:nvPr>
          </p:nvSpPr>
          <p:spPr>
            <a:xfrm>
              <a:off x="-1500844" y="728700"/>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思源黑体 CN Regular" panose="020B0500000000000000" charset="-122"/>
              </a:endParaRPr>
            </a:p>
          </p:txBody>
        </p:sp>
      </p:gr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hasCustomPrompt="1"/>
            <p:custDataLst>
              <p:tags r:id="rId10"/>
            </p:custDataLst>
          </p:nvPr>
        </p:nvSpPr>
        <p:spPr>
          <a:xfrm>
            <a:off x="1281600" y="1249200"/>
            <a:ext cx="9626400" cy="723600"/>
          </a:xfrm>
        </p:spPr>
        <p:txBody>
          <a:bodyPr anchor="ctr"/>
          <a:lstStyle>
            <a:lvl1pPr>
              <a:defRPr sz="3200" baseline="0">
                <a:solidFill>
                  <a:schemeClr val="tx1"/>
                </a:solidFill>
                <a:latin typeface="思源黑体 CN Regular" panose="020B0500000000000000" charset="-122"/>
                <a:ea typeface="微软雅黑" panose="020B0503020204020204" charset="-122"/>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dirty="0">
              <a:cs typeface="思源黑体 CN Regular" panose="020B0500000000000000" charset="-122"/>
              <a:sym typeface="+mn-ea"/>
            </a:endParaRPr>
          </a:p>
        </p:txBody>
      </p:sp>
      <p:grpSp>
        <p:nvGrpSpPr>
          <p:cNvPr id="11" name="组合 10"/>
          <p:cNvGrpSpPr/>
          <p:nvPr userDrawn="1">
            <p:custDataLst>
              <p:tags r:id="rId3"/>
            </p:custDataLst>
          </p:nvPr>
        </p:nvGrpSpPr>
        <p:grpSpPr>
          <a:xfrm>
            <a:off x="176460" y="5676688"/>
            <a:ext cx="929486" cy="870318"/>
            <a:chOff x="-2041700" y="11648"/>
            <a:chExt cx="1437368" cy="1345869"/>
          </a:xfrm>
        </p:grpSpPr>
        <p:sp>
          <p:nvSpPr>
            <p:cNvPr id="12" name="椭圆 11"/>
            <p:cNvSpPr/>
            <p:nvPr userDrawn="1">
              <p:custDataLst>
                <p:tags r:id="rId4"/>
              </p:custDataLst>
            </p:nvPr>
          </p:nvSpPr>
          <p:spPr>
            <a:xfrm>
              <a:off x="-2041700" y="133381"/>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3" name="椭圆 12"/>
            <p:cNvSpPr/>
            <p:nvPr userDrawn="1">
              <p:custDataLst>
                <p:tags r:id="rId5"/>
              </p:custDataLst>
            </p:nvPr>
          </p:nvSpPr>
          <p:spPr>
            <a:xfrm>
              <a:off x="-1432423" y="11648"/>
              <a:ext cx="828091" cy="828092"/>
            </a:xfrm>
            <a:prstGeom prst="ellipse">
              <a:avLst/>
            </a:prstGeom>
            <a:solidFill>
              <a:schemeClr val="accent3">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思源黑体 CN Regular" panose="020B0500000000000000" charset="-122"/>
              </a:endParaRPr>
            </a:p>
          </p:txBody>
        </p:sp>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hasCustomPrompt="1"/>
            <p:custDataLst>
              <p:tags r:id="rId11"/>
            </p:custDataLst>
          </p:nvPr>
        </p:nvSpPr>
        <p:spPr>
          <a:xfrm>
            <a:off x="583200" y="770400"/>
            <a:ext cx="3960000" cy="882000"/>
          </a:xfrm>
        </p:spPr>
        <p:txBody>
          <a:bodyPr anchor="ctr"/>
          <a:lstStyle>
            <a:lvl1pPr>
              <a:defRPr sz="3600" baseline="0">
                <a:solidFill>
                  <a:schemeClr val="tx1"/>
                </a:solidFill>
                <a:latin typeface="思源黑体 CN Regular" panose="020B0500000000000000" charset="-122"/>
                <a:ea typeface="微软雅黑" panose="020B0503020204020204" charset="-122"/>
              </a:defRPr>
            </a:lvl1pPr>
          </a:lstStyle>
          <a:p>
            <a:r>
              <a:rPr lang="zh-CN" altLang="en-US" dirty="0"/>
              <a:t>单击编辑标题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cs typeface="思源黑体 CN Regular" panose="020B0500000000000000" charset="-122"/>
              <a:sym typeface="+mn-ea"/>
            </a:endParaRPr>
          </a:p>
        </p:txBody>
      </p:sp>
      <p:grpSp>
        <p:nvGrpSpPr>
          <p:cNvPr id="8" name="组合 7"/>
          <p:cNvGrpSpPr/>
          <p:nvPr userDrawn="1">
            <p:custDataLst>
              <p:tags r:id="rId3"/>
            </p:custDataLst>
          </p:nvPr>
        </p:nvGrpSpPr>
        <p:grpSpPr>
          <a:xfrm>
            <a:off x="11017110" y="314354"/>
            <a:ext cx="673380" cy="645692"/>
            <a:chOff x="353014" y="397868"/>
            <a:chExt cx="673380" cy="645692"/>
          </a:xfrm>
        </p:grpSpPr>
        <p:sp>
          <p:nvSpPr>
            <p:cNvPr id="6" name="椭圆 5"/>
            <p:cNvSpPr/>
            <p:nvPr userDrawn="1">
              <p:custDataLst>
                <p:tags r:id="rId4"/>
              </p:custDataLst>
            </p:nvPr>
          </p:nvSpPr>
          <p:spPr>
            <a:xfrm>
              <a:off x="353014" y="397868"/>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1" name="椭圆 10"/>
            <p:cNvSpPr/>
            <p:nvPr userDrawn="1">
              <p:custDataLst>
                <p:tags r:id="rId5"/>
              </p:custDataLst>
            </p:nvPr>
          </p:nvSpPr>
          <p:spPr>
            <a:xfrm>
              <a:off x="604644" y="397868"/>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2" name="椭圆 11"/>
            <p:cNvSpPr/>
            <p:nvPr userDrawn="1">
              <p:custDataLst>
                <p:tags r:id="rId6"/>
              </p:custDataLst>
            </p:nvPr>
          </p:nvSpPr>
          <p:spPr>
            <a:xfrm>
              <a:off x="861178" y="397868"/>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9" name="椭圆 18"/>
            <p:cNvSpPr/>
            <p:nvPr userDrawn="1">
              <p:custDataLst>
                <p:tags r:id="rId7"/>
              </p:custDataLst>
            </p:nvPr>
          </p:nvSpPr>
          <p:spPr>
            <a:xfrm>
              <a:off x="353014" y="637200"/>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0" name="椭圆 19"/>
            <p:cNvSpPr/>
            <p:nvPr userDrawn="1">
              <p:custDataLst>
                <p:tags r:id="rId8"/>
              </p:custDataLst>
            </p:nvPr>
          </p:nvSpPr>
          <p:spPr>
            <a:xfrm>
              <a:off x="604644" y="637200"/>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1" name="椭圆 20"/>
            <p:cNvSpPr/>
            <p:nvPr userDrawn="1">
              <p:custDataLst>
                <p:tags r:id="rId9"/>
              </p:custDataLst>
            </p:nvPr>
          </p:nvSpPr>
          <p:spPr>
            <a:xfrm>
              <a:off x="861178" y="637200"/>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2" name="椭圆 21"/>
            <p:cNvSpPr/>
            <p:nvPr userDrawn="1">
              <p:custDataLst>
                <p:tags r:id="rId10"/>
              </p:custDataLst>
            </p:nvPr>
          </p:nvSpPr>
          <p:spPr>
            <a:xfrm>
              <a:off x="353014" y="878344"/>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3" name="椭圆 22"/>
            <p:cNvSpPr/>
            <p:nvPr userDrawn="1">
              <p:custDataLst>
                <p:tags r:id="rId11"/>
              </p:custDataLst>
            </p:nvPr>
          </p:nvSpPr>
          <p:spPr>
            <a:xfrm>
              <a:off x="604644" y="878344"/>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4" name="椭圆 23"/>
            <p:cNvSpPr/>
            <p:nvPr userDrawn="1">
              <p:custDataLst>
                <p:tags r:id="rId12"/>
              </p:custDataLst>
            </p:nvPr>
          </p:nvSpPr>
          <p:spPr>
            <a:xfrm>
              <a:off x="861178" y="878344"/>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grpSp>
      <p:grpSp>
        <p:nvGrpSpPr>
          <p:cNvPr id="25" name="组合 24"/>
          <p:cNvGrpSpPr/>
          <p:nvPr userDrawn="1">
            <p:custDataLst>
              <p:tags r:id="rId13"/>
            </p:custDataLst>
          </p:nvPr>
        </p:nvGrpSpPr>
        <p:grpSpPr>
          <a:xfrm>
            <a:off x="381000" y="5619487"/>
            <a:ext cx="968780" cy="1003642"/>
            <a:chOff x="-2043967" y="-213445"/>
            <a:chExt cx="1232719" cy="1277078"/>
          </a:xfrm>
        </p:grpSpPr>
        <p:sp>
          <p:nvSpPr>
            <p:cNvPr id="26" name="椭圆 25"/>
            <p:cNvSpPr/>
            <p:nvPr userDrawn="1">
              <p:custDataLst>
                <p:tags r:id="rId14"/>
              </p:custDataLst>
            </p:nvPr>
          </p:nvSpPr>
          <p:spPr>
            <a:xfrm>
              <a:off x="-2043967" y="-56712"/>
              <a:ext cx="1120345" cy="112034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7" name="椭圆 26"/>
            <p:cNvSpPr/>
            <p:nvPr userDrawn="1">
              <p:custDataLst>
                <p:tags r:id="rId15"/>
              </p:custDataLst>
            </p:nvPr>
          </p:nvSpPr>
          <p:spPr>
            <a:xfrm>
              <a:off x="-1639340" y="-213445"/>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思源黑体 CN Regular" panose="020B0500000000000000" charset="-122"/>
              </a:endParaRPr>
            </a:p>
          </p:txBody>
        </p:sp>
      </p:grpSp>
      <p:sp>
        <p:nvSpPr>
          <p:cNvPr id="3" name="日期占位符 2"/>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p>
            <a:endParaRPr lang="zh-CN" altLang="en-US" dirty="0"/>
          </a:p>
        </p:txBody>
      </p:sp>
      <p:sp>
        <p:nvSpPr>
          <p:cNvPr id="5" name="灯片编号占位符 4"/>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9"/>
            </p:custDataLst>
          </p:nvPr>
        </p:nvSpPr>
        <p:spPr>
          <a:xfrm>
            <a:off x="612000" y="1659600"/>
            <a:ext cx="10975975" cy="828000"/>
          </a:xfrm>
        </p:spPr>
        <p:txBody>
          <a:bodyPr/>
          <a:lstStyle>
            <a:lvl1pPr algn="ct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20"/>
            </p:custDataLst>
          </p:nvPr>
        </p:nvSpPr>
        <p:spPr>
          <a:xfrm>
            <a:off x="612775" y="2808000"/>
            <a:ext cx="10965600" cy="34308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p:custDataLst>
              <p:tags r:id="rId21"/>
            </p:custDataLst>
          </p:nvPr>
        </p:nvSpPr>
        <p:spPr>
          <a:xfrm>
            <a:off x="612000" y="781200"/>
            <a:ext cx="10976400" cy="626400"/>
          </a:xfrm>
        </p:spPr>
        <p:txBody>
          <a:bodyPr anchor="ctr"/>
          <a:lstStyle>
            <a:lvl1pPr algn="ctr">
              <a:defRPr sz="3600" baseline="0">
                <a:solidFill>
                  <a:schemeClr val="tx1"/>
                </a:solidFill>
                <a:latin typeface="思源黑体 CN Regular" panose="020B0500000000000000" charset="-122"/>
                <a:ea typeface="微软雅黑" panose="020B0503020204020204" charset="-122"/>
              </a:defRPr>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cs typeface="思源黑体 CN Regular" panose="020B0500000000000000" charset="-122"/>
              <a:sym typeface="+mn-ea"/>
            </a:endParaRPr>
          </a:p>
        </p:txBody>
      </p:sp>
      <p:grpSp>
        <p:nvGrpSpPr>
          <p:cNvPr id="15" name="组合 14"/>
          <p:cNvGrpSpPr/>
          <p:nvPr userDrawn="1">
            <p:custDataLst>
              <p:tags r:id="rId3"/>
            </p:custDataLst>
          </p:nvPr>
        </p:nvGrpSpPr>
        <p:grpSpPr>
          <a:xfrm>
            <a:off x="381000" y="5619487"/>
            <a:ext cx="968780" cy="1003642"/>
            <a:chOff x="-2043967" y="-213445"/>
            <a:chExt cx="1232719" cy="1277078"/>
          </a:xfrm>
        </p:grpSpPr>
        <p:sp>
          <p:nvSpPr>
            <p:cNvPr id="16" name="椭圆 15"/>
            <p:cNvSpPr/>
            <p:nvPr userDrawn="1">
              <p:custDataLst>
                <p:tags r:id="rId4"/>
              </p:custDataLst>
            </p:nvPr>
          </p:nvSpPr>
          <p:spPr>
            <a:xfrm>
              <a:off x="-2043967" y="-56712"/>
              <a:ext cx="1120345" cy="112034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7" name="椭圆 16"/>
            <p:cNvSpPr/>
            <p:nvPr userDrawn="1">
              <p:custDataLst>
                <p:tags r:id="rId5"/>
              </p:custDataLst>
            </p:nvPr>
          </p:nvSpPr>
          <p:spPr>
            <a:xfrm>
              <a:off x="-1639340" y="-213445"/>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思源黑体 CN Regular" panose="020B0500000000000000" charset="-122"/>
              </a:endParaRPr>
            </a:p>
          </p:txBody>
        </p:sp>
      </p:grpSp>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思源黑体 CN Regular" panose="020B0500000000000000" charset="-122"/>
                <a:ea typeface="微软雅黑" panose="020B0503020204020204" charset="-122"/>
              </a:defRPr>
            </a:lvl1pPr>
          </a:lstStyle>
          <a:p>
            <a:r>
              <a:rPr lang="zh-CN" altLang="en-US" dirty="0"/>
              <a:t>单击此处编辑母版标题样式</a:t>
            </a:r>
            <a:endParaRPr lang="zh-CN" altLang="en-US" dirty="0"/>
          </a:p>
        </p:txBody>
      </p:sp>
      <p:sp>
        <p:nvSpPr>
          <p:cNvPr id="11" name="矩形 10"/>
          <p:cNvSpPr/>
          <p:nvPr userDrawn="1">
            <p:custDataLst>
              <p:tags r:id="rId7"/>
            </p:custDataLst>
          </p:nvPr>
        </p:nvSpPr>
        <p:spPr bwMode="auto">
          <a:xfrm rot="5400000">
            <a:off x="6073141" y="-2056752"/>
            <a:ext cx="45719" cy="6984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2400" dirty="0">
              <a:latin typeface="思源黑体 CN Regular" panose="020B0500000000000000" charset="-122"/>
              <a:cs typeface="思源黑体 CN Regular" panose="020B0500000000000000" charset="-122"/>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cs typeface="思源黑体 CN Regular" panose="020B0500000000000000" charset="-122"/>
              <a:sym typeface="+mn-ea"/>
            </a:endParaRPr>
          </a:p>
        </p:txBody>
      </p:sp>
      <p:grpSp>
        <p:nvGrpSpPr>
          <p:cNvPr id="16" name="组合 15"/>
          <p:cNvGrpSpPr/>
          <p:nvPr userDrawn="1">
            <p:custDataLst>
              <p:tags r:id="rId3"/>
            </p:custDataLst>
          </p:nvPr>
        </p:nvGrpSpPr>
        <p:grpSpPr>
          <a:xfrm>
            <a:off x="11255312" y="114549"/>
            <a:ext cx="649288" cy="649288"/>
            <a:chOff x="-2112912" y="116632"/>
            <a:chExt cx="1440160" cy="1440160"/>
          </a:xfrm>
        </p:grpSpPr>
        <p:sp>
          <p:nvSpPr>
            <p:cNvPr id="17" name="椭圆 16"/>
            <p:cNvSpPr/>
            <p:nvPr userDrawn="1">
              <p:custDataLst>
                <p:tags r:id="rId4"/>
              </p:custDataLst>
            </p:nvPr>
          </p:nvSpPr>
          <p:spPr>
            <a:xfrm>
              <a:off x="-2112912" y="116632"/>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8" name="椭圆 17"/>
            <p:cNvSpPr/>
            <p:nvPr userDrawn="1">
              <p:custDataLst>
                <p:tags r:id="rId5"/>
              </p:custDataLst>
            </p:nvPr>
          </p:nvSpPr>
          <p:spPr>
            <a:xfrm>
              <a:off x="-1500844" y="728700"/>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思源黑体 CN Regular" panose="020B0500000000000000" charset="-122"/>
              </a:endParaRPr>
            </a:p>
          </p:txBody>
        </p:sp>
      </p:gr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思源黑体 CN Regular" panose="020B0500000000000000" charset="-122"/>
                <a:ea typeface="微软雅黑" panose="020B0503020204020204" charset="-122"/>
              </a:defRPr>
            </a:lvl1pPr>
          </a:lstStyle>
          <a:p>
            <a:r>
              <a:rPr lang="zh-CN" altLang="en-US" dirty="0"/>
              <a:t>单击此处编辑母版标题样式</a:t>
            </a:r>
            <a:endParaRPr lang="zh-CN" altLang="en-US" dirty="0"/>
          </a:p>
        </p:txBody>
      </p:sp>
      <p:sp>
        <p:nvSpPr>
          <p:cNvPr id="12" name="矩形 11"/>
          <p:cNvSpPr/>
          <p:nvPr userDrawn="1">
            <p:custDataLst>
              <p:tags r:id="rId7"/>
            </p:custDataLst>
          </p:nvPr>
        </p:nvSpPr>
        <p:spPr bwMode="auto">
          <a:xfrm>
            <a:off x="172232" y="1"/>
            <a:ext cx="407368" cy="91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2400" dirty="0">
              <a:latin typeface="思源黑体 CN Regular" panose="020B0500000000000000" charset="-122"/>
              <a:cs typeface="思源黑体 CN Regular" panose="020B0500000000000000" charset="-122"/>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cs typeface="思源黑体 CN Regular" panose="020B0500000000000000" charset="-122"/>
              <a:sym typeface="+mn-ea"/>
            </a:endParaRPr>
          </a:p>
        </p:txBody>
      </p:sp>
      <p:grpSp>
        <p:nvGrpSpPr>
          <p:cNvPr id="17" name="组合 16"/>
          <p:cNvGrpSpPr/>
          <p:nvPr userDrawn="1">
            <p:custDataLst>
              <p:tags r:id="rId3"/>
            </p:custDataLst>
          </p:nvPr>
        </p:nvGrpSpPr>
        <p:grpSpPr>
          <a:xfrm>
            <a:off x="11353800" y="84746"/>
            <a:ext cx="673380" cy="645692"/>
            <a:chOff x="353014" y="397868"/>
            <a:chExt cx="673380" cy="645692"/>
          </a:xfrm>
        </p:grpSpPr>
        <p:sp>
          <p:nvSpPr>
            <p:cNvPr id="18" name="椭圆 17"/>
            <p:cNvSpPr/>
            <p:nvPr userDrawn="1">
              <p:custDataLst>
                <p:tags r:id="rId4"/>
              </p:custDataLst>
            </p:nvPr>
          </p:nvSpPr>
          <p:spPr>
            <a:xfrm>
              <a:off x="353014" y="397868"/>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9" name="椭圆 18"/>
            <p:cNvSpPr/>
            <p:nvPr userDrawn="1">
              <p:custDataLst>
                <p:tags r:id="rId5"/>
              </p:custDataLst>
            </p:nvPr>
          </p:nvSpPr>
          <p:spPr>
            <a:xfrm>
              <a:off x="604644" y="397868"/>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0" name="椭圆 19"/>
            <p:cNvSpPr/>
            <p:nvPr userDrawn="1">
              <p:custDataLst>
                <p:tags r:id="rId6"/>
              </p:custDataLst>
            </p:nvPr>
          </p:nvSpPr>
          <p:spPr>
            <a:xfrm>
              <a:off x="861178" y="397868"/>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1" name="椭圆 20"/>
            <p:cNvSpPr/>
            <p:nvPr userDrawn="1">
              <p:custDataLst>
                <p:tags r:id="rId7"/>
              </p:custDataLst>
            </p:nvPr>
          </p:nvSpPr>
          <p:spPr>
            <a:xfrm>
              <a:off x="353014" y="637200"/>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2" name="椭圆 21"/>
            <p:cNvSpPr/>
            <p:nvPr userDrawn="1">
              <p:custDataLst>
                <p:tags r:id="rId8"/>
              </p:custDataLst>
            </p:nvPr>
          </p:nvSpPr>
          <p:spPr>
            <a:xfrm>
              <a:off x="604644" y="637200"/>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3" name="椭圆 22"/>
            <p:cNvSpPr/>
            <p:nvPr userDrawn="1">
              <p:custDataLst>
                <p:tags r:id="rId9"/>
              </p:custDataLst>
            </p:nvPr>
          </p:nvSpPr>
          <p:spPr>
            <a:xfrm>
              <a:off x="861178" y="637200"/>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4" name="椭圆 23"/>
            <p:cNvSpPr/>
            <p:nvPr userDrawn="1">
              <p:custDataLst>
                <p:tags r:id="rId10"/>
              </p:custDataLst>
            </p:nvPr>
          </p:nvSpPr>
          <p:spPr>
            <a:xfrm>
              <a:off x="353014" y="878344"/>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5" name="椭圆 24"/>
            <p:cNvSpPr/>
            <p:nvPr userDrawn="1">
              <p:custDataLst>
                <p:tags r:id="rId11"/>
              </p:custDataLst>
            </p:nvPr>
          </p:nvSpPr>
          <p:spPr>
            <a:xfrm>
              <a:off x="604644" y="878344"/>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6" name="椭圆 25"/>
            <p:cNvSpPr/>
            <p:nvPr userDrawn="1">
              <p:custDataLst>
                <p:tags r:id="rId12"/>
              </p:custDataLst>
            </p:nvPr>
          </p:nvSpPr>
          <p:spPr>
            <a:xfrm>
              <a:off x="861178" y="878344"/>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grpSp>
      <p:grpSp>
        <p:nvGrpSpPr>
          <p:cNvPr id="27" name="组合 26"/>
          <p:cNvGrpSpPr/>
          <p:nvPr userDrawn="1">
            <p:custDataLst>
              <p:tags r:id="rId13"/>
            </p:custDataLst>
          </p:nvPr>
        </p:nvGrpSpPr>
        <p:grpSpPr>
          <a:xfrm flipH="1">
            <a:off x="164820" y="6075783"/>
            <a:ext cx="673380" cy="645692"/>
            <a:chOff x="353014" y="397868"/>
            <a:chExt cx="673380" cy="645692"/>
          </a:xfrm>
        </p:grpSpPr>
        <p:sp>
          <p:nvSpPr>
            <p:cNvPr id="28" name="椭圆 27"/>
            <p:cNvSpPr/>
            <p:nvPr userDrawn="1">
              <p:custDataLst>
                <p:tags r:id="rId14"/>
              </p:custDataLst>
            </p:nvPr>
          </p:nvSpPr>
          <p:spPr>
            <a:xfrm>
              <a:off x="353014" y="397868"/>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9" name="椭圆 28"/>
            <p:cNvSpPr/>
            <p:nvPr userDrawn="1">
              <p:custDataLst>
                <p:tags r:id="rId15"/>
              </p:custDataLst>
            </p:nvPr>
          </p:nvSpPr>
          <p:spPr>
            <a:xfrm>
              <a:off x="604644" y="397868"/>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0" name="椭圆 29"/>
            <p:cNvSpPr/>
            <p:nvPr userDrawn="1">
              <p:custDataLst>
                <p:tags r:id="rId16"/>
              </p:custDataLst>
            </p:nvPr>
          </p:nvSpPr>
          <p:spPr>
            <a:xfrm>
              <a:off x="861178" y="397868"/>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1" name="椭圆 30"/>
            <p:cNvSpPr/>
            <p:nvPr userDrawn="1">
              <p:custDataLst>
                <p:tags r:id="rId17"/>
              </p:custDataLst>
            </p:nvPr>
          </p:nvSpPr>
          <p:spPr>
            <a:xfrm>
              <a:off x="353014" y="637200"/>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2" name="椭圆 31"/>
            <p:cNvSpPr/>
            <p:nvPr userDrawn="1">
              <p:custDataLst>
                <p:tags r:id="rId18"/>
              </p:custDataLst>
            </p:nvPr>
          </p:nvSpPr>
          <p:spPr>
            <a:xfrm>
              <a:off x="604644" y="637200"/>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3" name="椭圆 32"/>
            <p:cNvSpPr/>
            <p:nvPr userDrawn="1">
              <p:custDataLst>
                <p:tags r:id="rId19"/>
              </p:custDataLst>
            </p:nvPr>
          </p:nvSpPr>
          <p:spPr>
            <a:xfrm>
              <a:off x="861178" y="637200"/>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4" name="椭圆 33"/>
            <p:cNvSpPr/>
            <p:nvPr userDrawn="1">
              <p:custDataLst>
                <p:tags r:id="rId20"/>
              </p:custDataLst>
            </p:nvPr>
          </p:nvSpPr>
          <p:spPr>
            <a:xfrm>
              <a:off x="353014" y="878344"/>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5" name="椭圆 34"/>
            <p:cNvSpPr/>
            <p:nvPr userDrawn="1">
              <p:custDataLst>
                <p:tags r:id="rId21"/>
              </p:custDataLst>
            </p:nvPr>
          </p:nvSpPr>
          <p:spPr>
            <a:xfrm>
              <a:off x="604644" y="878344"/>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6" name="椭圆 35"/>
            <p:cNvSpPr/>
            <p:nvPr userDrawn="1">
              <p:custDataLst>
                <p:tags r:id="rId22"/>
              </p:custDataLst>
            </p:nvPr>
          </p:nvSpPr>
          <p:spPr>
            <a:xfrm>
              <a:off x="861178" y="878344"/>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grpSp>
      <p:sp>
        <p:nvSpPr>
          <p:cNvPr id="2" name="标题 1"/>
          <p:cNvSpPr>
            <a:spLocks noGrp="1"/>
          </p:cNvSpPr>
          <p:nvPr>
            <p:ph type="title" hasCustomPrompt="1"/>
            <p:custDataLst>
              <p:tags r:id="rId23"/>
            </p:custDataLst>
          </p:nvPr>
        </p:nvSpPr>
        <p:spPr>
          <a:xfrm>
            <a:off x="1522800" y="1339200"/>
            <a:ext cx="9144000" cy="2386800"/>
          </a:xfrm>
        </p:spPr>
        <p:txBody>
          <a:bodyPr anchor="b"/>
          <a:lstStyle>
            <a:lvl1pPr algn="ctr">
              <a:defRPr sz="6000" baseline="0">
                <a:solidFill>
                  <a:schemeClr val="tx1"/>
                </a:solidFill>
                <a:latin typeface="思源黑体 CN Regular" panose="020B0500000000000000" charset="-122"/>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2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5"/>
            </p:custDataLst>
          </p:nvPr>
        </p:nvSpPr>
        <p:spPr/>
        <p:txBody>
          <a:bodyPr/>
          <a:lstStyle/>
          <a:p>
            <a:endParaRPr lang="zh-CN" altLang="en-US" dirty="0"/>
          </a:p>
        </p:txBody>
      </p:sp>
      <p:sp>
        <p:nvSpPr>
          <p:cNvPr id="5" name="灯片编号占位符 4"/>
          <p:cNvSpPr>
            <a:spLocks noGrp="1"/>
          </p:cNvSpPr>
          <p:nvPr>
            <p:ph type="sldNum" sz="quarter" idx="12"/>
            <p:custDataLst>
              <p:tags r:id="rId2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27"/>
            </p:custDataLst>
          </p:nvPr>
        </p:nvSpPr>
        <p:spPr>
          <a:xfrm>
            <a:off x="1522413" y="3862800"/>
            <a:ext cx="9144000" cy="1656000"/>
          </a:xfrm>
        </p:spPr>
        <p:txBody>
          <a:bodyPr/>
          <a:lstStyle>
            <a:lvl1pPr algn="ct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a:xfrm>
            <a:off x="0" y="4002119"/>
            <a:ext cx="12192000" cy="28630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 name="标题 1"/>
          <p:cNvSpPr>
            <a:spLocks noGrp="1"/>
          </p:cNvSpPr>
          <p:nvPr>
            <p:ph type="ctrTitle" hasCustomPrompt="1"/>
            <p:custDataLst>
              <p:tags r:id="rId4"/>
            </p:custDataLst>
          </p:nvPr>
        </p:nvSpPr>
        <p:spPr>
          <a:xfrm>
            <a:off x="804897" y="4676849"/>
            <a:ext cx="10582205" cy="980911"/>
          </a:xfrm>
        </p:spPr>
        <p:txBody>
          <a:bodyPr anchor="b">
            <a:normAutofit/>
          </a:bodyPr>
          <a:lstStyle>
            <a:lvl1pPr algn="ctr">
              <a:defRPr sz="4800" b="1">
                <a:solidFill>
                  <a:schemeClr val="bg1"/>
                </a:solidFill>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5"/>
            </p:custDataLst>
          </p:nvPr>
        </p:nvSpPr>
        <p:spPr>
          <a:xfrm>
            <a:off x="804897" y="5662749"/>
            <a:ext cx="10582205" cy="426913"/>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6"/>
            </p:custDataLst>
          </p:nvPr>
        </p:nvSpPr>
        <p:spPr/>
        <p:txBody>
          <a:bodyPr/>
          <a:lstStyle/>
          <a:p>
            <a:fld id="{ECDC9C37-1C8F-49B6-BB3F-48851782F11D}"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ECDC9C37-1C8F-49B6-BB3F-48851782F11D}"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ECDC9C37-1C8F-49B6-BB3F-48851782F11D}"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a:xfrm>
            <a:off x="0" y="4002119"/>
            <a:ext cx="12192000" cy="28630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cxnSp>
        <p:nvCxnSpPr>
          <p:cNvPr id="9" name="直接连接符 8"/>
          <p:cNvCxnSpPr/>
          <p:nvPr>
            <p:custDataLst>
              <p:tags r:id="rId4"/>
            </p:custDataLst>
          </p:nvPr>
        </p:nvCxnSpPr>
        <p:spPr>
          <a:xfrm flipV="1">
            <a:off x="5513633" y="4385874"/>
            <a:ext cx="0" cy="1893892"/>
          </a:xfrm>
          <a:prstGeom prst="line">
            <a:avLst/>
          </a:prstGeom>
          <a:ln w="12700">
            <a:solidFill>
              <a:schemeClr val="accent3">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custDataLst>
              <p:tags r:id="rId5"/>
            </p:custDataLst>
          </p:nvPr>
        </p:nvSpPr>
        <p:spPr>
          <a:xfrm>
            <a:off x="3695733" y="4689666"/>
            <a:ext cx="1338963" cy="1339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80808"/>
              </a:solidFill>
              <a:latin typeface="+mj-ea"/>
              <a:ea typeface="+mj-ea"/>
              <a:cs typeface="思源黑体 CN Regular" panose="020B0500000000000000" charset="-122"/>
            </a:endParaRPr>
          </a:p>
        </p:txBody>
      </p:sp>
      <p:sp>
        <p:nvSpPr>
          <p:cNvPr id="2" name="标题 1"/>
          <p:cNvSpPr>
            <a:spLocks noGrp="1"/>
          </p:cNvSpPr>
          <p:nvPr>
            <p:ph type="title" hasCustomPrompt="1"/>
            <p:custDataLst>
              <p:tags r:id="rId6"/>
            </p:custDataLst>
          </p:nvPr>
        </p:nvSpPr>
        <p:spPr>
          <a:xfrm>
            <a:off x="5765824" y="5013267"/>
            <a:ext cx="4506640" cy="759311"/>
          </a:xfrm>
        </p:spPr>
        <p:txBody>
          <a:bodyPr lIns="90000" tIns="46800" rIns="90000" bIns="46800" anchor="ctr">
            <a:normAutofit/>
          </a:bodyPr>
          <a:lstStyle>
            <a:lvl1pPr algn="l">
              <a:defRPr sz="3600">
                <a:solidFill>
                  <a:schemeClr val="bg1"/>
                </a:solidFill>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7"/>
            </p:custDataLst>
          </p:nvPr>
        </p:nvSpPr>
        <p:spPr/>
        <p:txBody>
          <a:bodyPr lIns="90000" tIns="46800" rIns="90000" bIns="46800"/>
          <a:lstStyle/>
          <a:p>
            <a:fld id="{ECDC9C37-1C8F-49B6-BB3F-48851782F11D}"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lIns="90000" tIns="46800" rIns="90000" bIns="46800"/>
          <a:lstStyle/>
          <a:p>
            <a:endParaRPr lang="zh-CN" altLang="en-US"/>
          </a:p>
        </p:txBody>
      </p:sp>
      <p:sp>
        <p:nvSpPr>
          <p:cNvPr id="6" name="灯片编号占位符 5"/>
          <p:cNvSpPr>
            <a:spLocks noGrp="1"/>
          </p:cNvSpPr>
          <p:nvPr>
            <p:ph type="sldNum" sz="quarter" idx="12"/>
            <p:custDataLst>
              <p:tags r:id="rId9"/>
            </p:custDataLst>
          </p:nvPr>
        </p:nvSpPr>
        <p:spPr/>
        <p:txBody>
          <a:bodyPr lIns="90000" tIns="46800" rIns="90000" bIns="46800"/>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ECDC9C37-1C8F-49B6-BB3F-48851782F11D}"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2312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6664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66664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ECDC9C37-1C8F-49B6-BB3F-48851782F11D}"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思源黑体 CN Regular" panose="020B0500000000000000"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ECDC9C37-1C8F-49B6-BB3F-48851782F11D}"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272464" y="365125"/>
            <a:ext cx="108133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9290248"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ECDC9C37-1C8F-49B6-BB3F-48851782F11D}"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4002119"/>
            <a:ext cx="12192000" cy="28630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 name="标题 1"/>
          <p:cNvSpPr>
            <a:spLocks noGrp="1"/>
          </p:cNvSpPr>
          <p:nvPr>
            <p:ph type="title"/>
            <p:custDataLst>
              <p:tags r:id="rId4"/>
            </p:custDataLst>
          </p:nvPr>
        </p:nvSpPr>
        <p:spPr>
          <a:xfrm>
            <a:off x="804896" y="4666910"/>
            <a:ext cx="10582205" cy="980911"/>
          </a:xfrm>
        </p:spPr>
        <p:txBody>
          <a:bodyPr anchor="b">
            <a:normAutofit/>
          </a:bodyPr>
          <a:lstStyle>
            <a:lvl1pPr algn="ctr">
              <a:defRPr sz="4800" b="1">
                <a:solidFill>
                  <a:schemeClr val="bg1"/>
                </a:solidFill>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ECDC9C37-1C8F-49B6-BB3F-48851782F11D}"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8F7A040D-DA85-4274-AD3F-460C14816805}" type="slidenum">
              <a:rPr lang="zh-CN" altLang="en-US" smtClean="0"/>
            </a:fld>
            <a:endParaRPr lang="zh-CN" altLang="en-US" dirty="0"/>
          </a:p>
        </p:txBody>
      </p:sp>
      <p:sp>
        <p:nvSpPr>
          <p:cNvPr id="10" name="文本占位符 9"/>
          <p:cNvSpPr>
            <a:spLocks noGrp="1"/>
          </p:cNvSpPr>
          <p:nvPr>
            <p:ph type="body" sz="quarter" idx="13"/>
            <p:custDataLst>
              <p:tags r:id="rId8"/>
            </p:custDataLst>
          </p:nvPr>
        </p:nvSpPr>
        <p:spPr>
          <a:xfrm>
            <a:off x="804863" y="5657850"/>
            <a:ext cx="10582275" cy="434975"/>
          </a:xfrm>
        </p:spPr>
        <p:txBody>
          <a:bodyPr>
            <a:normAutofit/>
          </a:bodyPr>
          <a:lstStyle>
            <a:lvl1pPr marL="0" indent="0" algn="ctr">
              <a:buNone/>
              <a:defRPr sz="1800">
                <a:solidFill>
                  <a:schemeClr val="bg1"/>
                </a:solidFill>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a:xfrm>
            <a:off x="0" y="4002119"/>
            <a:ext cx="12192000" cy="28630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cxnSp>
        <p:nvCxnSpPr>
          <p:cNvPr id="9" name="直接连接符 8"/>
          <p:cNvCxnSpPr/>
          <p:nvPr>
            <p:custDataLst>
              <p:tags r:id="rId4"/>
            </p:custDataLst>
          </p:nvPr>
        </p:nvCxnSpPr>
        <p:spPr>
          <a:xfrm flipV="1">
            <a:off x="5513633" y="4385874"/>
            <a:ext cx="0" cy="1893892"/>
          </a:xfrm>
          <a:prstGeom prst="line">
            <a:avLst/>
          </a:prstGeom>
          <a:ln w="12700">
            <a:solidFill>
              <a:schemeClr val="accent3">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custDataLst>
              <p:tags r:id="rId5"/>
            </p:custDataLst>
          </p:nvPr>
        </p:nvSpPr>
        <p:spPr>
          <a:xfrm>
            <a:off x="3695733" y="4689666"/>
            <a:ext cx="1338963" cy="133903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80808"/>
              </a:solidFill>
              <a:latin typeface="+mj-ea"/>
              <a:ea typeface="+mj-ea"/>
              <a:cs typeface="思源黑体 CN Regular" panose="020B0500000000000000" charset="-122"/>
            </a:endParaRPr>
          </a:p>
        </p:txBody>
      </p:sp>
      <p:sp>
        <p:nvSpPr>
          <p:cNvPr id="2" name="标题 1"/>
          <p:cNvSpPr>
            <a:spLocks noGrp="1"/>
          </p:cNvSpPr>
          <p:nvPr>
            <p:ph type="title" hasCustomPrompt="1"/>
            <p:custDataLst>
              <p:tags r:id="rId6"/>
            </p:custDataLst>
          </p:nvPr>
        </p:nvSpPr>
        <p:spPr>
          <a:xfrm>
            <a:off x="5765824" y="5013267"/>
            <a:ext cx="4506640" cy="759311"/>
          </a:xfrm>
        </p:spPr>
        <p:txBody>
          <a:bodyPr lIns="90000" tIns="46800" rIns="90000" bIns="46800" anchor="ctr">
            <a:normAutofit/>
          </a:bodyPr>
          <a:lstStyle>
            <a:lvl1pPr algn="l">
              <a:defRPr sz="3600">
                <a:solidFill>
                  <a:schemeClr val="bg1"/>
                </a:solidFill>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7"/>
            </p:custDataLst>
          </p:nvPr>
        </p:nvSpPr>
        <p:spPr/>
        <p:txBody>
          <a:bodyPr lIns="90000" tIns="46800" rIns="90000" bIns="46800"/>
          <a:lstStyle/>
          <a:p>
            <a:fld id="{ECDC9C37-1C8F-49B6-BB3F-48851782F11D}"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lIns="90000" tIns="46800" rIns="90000" bIns="46800"/>
          <a:lstStyle/>
          <a:p>
            <a:endParaRPr lang="zh-CN" altLang="en-US"/>
          </a:p>
        </p:txBody>
      </p:sp>
      <p:sp>
        <p:nvSpPr>
          <p:cNvPr id="6" name="灯片编号占位符 5"/>
          <p:cNvSpPr>
            <a:spLocks noGrp="1"/>
          </p:cNvSpPr>
          <p:nvPr>
            <p:ph type="sldNum" sz="quarter" idx="12"/>
            <p:custDataLst>
              <p:tags r:id="rId9"/>
            </p:custDataLst>
          </p:nvPr>
        </p:nvSpPr>
        <p:spPr/>
        <p:txBody>
          <a:bodyPr lIns="90000" tIns="46800" rIns="90000" bIns="46800"/>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0848528" y="5258619"/>
            <a:ext cx="1080120" cy="1080120"/>
            <a:chOff x="-2112912" y="116632"/>
            <a:chExt cx="1440160" cy="1440160"/>
          </a:xfrm>
        </p:grpSpPr>
        <p:sp>
          <p:nvSpPr>
            <p:cNvPr id="8" name="椭圆 7"/>
            <p:cNvSpPr/>
            <p:nvPr userDrawn="1">
              <p:custDataLst>
                <p:tags r:id="rId3"/>
              </p:custDataLst>
            </p:nvPr>
          </p:nvSpPr>
          <p:spPr>
            <a:xfrm>
              <a:off x="-2112912" y="116632"/>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9" name="椭圆 8"/>
            <p:cNvSpPr/>
            <p:nvPr userDrawn="1">
              <p:custDataLst>
                <p:tags r:id="rId4"/>
              </p:custDataLst>
            </p:nvPr>
          </p:nvSpPr>
          <p:spPr>
            <a:xfrm>
              <a:off x="-1500844" y="728700"/>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思源黑体 CN Regular" panose="020B0500000000000000" charset="-122"/>
              </a:endParaRPr>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8"/>
            </p:custDataLst>
          </p:nvPr>
        </p:nvSpPr>
        <p:spPr/>
        <p:txBody>
          <a:bodyPr/>
          <a:lstStyle>
            <a:lvl1pPr>
              <a:defRPr baseline="0">
                <a:latin typeface="思源黑体 CN Regular" panose="020B0500000000000000" charset="-122"/>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grpSp>
        <p:nvGrpSpPr>
          <p:cNvPr id="13" name="组合 12"/>
          <p:cNvGrpSpPr/>
          <p:nvPr userDrawn="1">
            <p:custDataLst>
              <p:tags r:id="rId3"/>
            </p:custDataLst>
          </p:nvPr>
        </p:nvGrpSpPr>
        <p:grpSpPr>
          <a:xfrm>
            <a:off x="10844213" y="5652802"/>
            <a:ext cx="1080120" cy="1080120"/>
            <a:chOff x="-2112912" y="116632"/>
            <a:chExt cx="1440160" cy="1440160"/>
          </a:xfrm>
        </p:grpSpPr>
        <p:sp>
          <p:nvSpPr>
            <p:cNvPr id="14" name="椭圆 13"/>
            <p:cNvSpPr/>
            <p:nvPr userDrawn="1">
              <p:custDataLst>
                <p:tags r:id="rId4"/>
              </p:custDataLst>
            </p:nvPr>
          </p:nvSpPr>
          <p:spPr>
            <a:xfrm>
              <a:off x="-2112912" y="116632"/>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5" name="椭圆 14"/>
            <p:cNvSpPr/>
            <p:nvPr userDrawn="1">
              <p:custDataLst>
                <p:tags r:id="rId5"/>
              </p:custDataLst>
            </p:nvPr>
          </p:nvSpPr>
          <p:spPr>
            <a:xfrm>
              <a:off x="-1500844" y="728700"/>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思源黑体 CN Regular" panose="020B0500000000000000" charset="-122"/>
              </a:endParaRPr>
            </a:p>
          </p:txBody>
        </p:sp>
      </p:gr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hasCustomPrompt="1"/>
            <p:custDataLst>
              <p:tags r:id="rId10"/>
            </p:custDataLst>
          </p:nvPr>
        </p:nvSpPr>
        <p:spPr>
          <a:xfrm>
            <a:off x="1281600" y="1249200"/>
            <a:ext cx="9626400" cy="723600"/>
          </a:xfrm>
        </p:spPr>
        <p:txBody>
          <a:bodyPr anchor="ctr"/>
          <a:lstStyle>
            <a:lvl1pPr>
              <a:defRPr sz="3200" baseline="0">
                <a:solidFill>
                  <a:schemeClr val="tx1"/>
                </a:solidFill>
                <a:latin typeface="思源黑体 CN Regular" panose="020B0500000000000000" charset="-122"/>
                <a:ea typeface="微软雅黑" panose="020B0503020204020204" charset="-122"/>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dirty="0">
              <a:cs typeface="思源黑体 CN Regular" panose="020B0500000000000000" charset="-122"/>
              <a:sym typeface="+mn-ea"/>
            </a:endParaRPr>
          </a:p>
        </p:txBody>
      </p:sp>
      <p:grpSp>
        <p:nvGrpSpPr>
          <p:cNvPr id="11" name="组合 10"/>
          <p:cNvGrpSpPr/>
          <p:nvPr userDrawn="1">
            <p:custDataLst>
              <p:tags r:id="rId3"/>
            </p:custDataLst>
          </p:nvPr>
        </p:nvGrpSpPr>
        <p:grpSpPr>
          <a:xfrm>
            <a:off x="176460" y="5676688"/>
            <a:ext cx="929486" cy="870318"/>
            <a:chOff x="-2041700" y="11648"/>
            <a:chExt cx="1437368" cy="1345869"/>
          </a:xfrm>
        </p:grpSpPr>
        <p:sp>
          <p:nvSpPr>
            <p:cNvPr id="12" name="椭圆 11"/>
            <p:cNvSpPr/>
            <p:nvPr userDrawn="1">
              <p:custDataLst>
                <p:tags r:id="rId4"/>
              </p:custDataLst>
            </p:nvPr>
          </p:nvSpPr>
          <p:spPr>
            <a:xfrm>
              <a:off x="-2041700" y="133381"/>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3" name="椭圆 12"/>
            <p:cNvSpPr/>
            <p:nvPr userDrawn="1">
              <p:custDataLst>
                <p:tags r:id="rId5"/>
              </p:custDataLst>
            </p:nvPr>
          </p:nvSpPr>
          <p:spPr>
            <a:xfrm>
              <a:off x="-1432423" y="11648"/>
              <a:ext cx="828091" cy="828092"/>
            </a:xfrm>
            <a:prstGeom prst="ellipse">
              <a:avLst/>
            </a:prstGeom>
            <a:solidFill>
              <a:schemeClr val="accent3">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思源黑体 CN Regular" panose="020B0500000000000000" charset="-122"/>
              </a:endParaRPr>
            </a:p>
          </p:txBody>
        </p:sp>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hasCustomPrompt="1"/>
            <p:custDataLst>
              <p:tags r:id="rId11"/>
            </p:custDataLst>
          </p:nvPr>
        </p:nvSpPr>
        <p:spPr>
          <a:xfrm>
            <a:off x="583200" y="770400"/>
            <a:ext cx="3960000" cy="882000"/>
          </a:xfrm>
        </p:spPr>
        <p:txBody>
          <a:bodyPr anchor="ctr"/>
          <a:lstStyle>
            <a:lvl1pPr>
              <a:defRPr sz="3600" baseline="0">
                <a:solidFill>
                  <a:schemeClr val="tx1"/>
                </a:solidFill>
                <a:latin typeface="思源黑体 CN Regular" panose="020B0500000000000000" charset="-122"/>
                <a:ea typeface="微软雅黑" panose="020B0503020204020204" charset="-122"/>
              </a:defRPr>
            </a:lvl1pPr>
          </a:lstStyle>
          <a:p>
            <a:r>
              <a:rPr lang="zh-CN" altLang="en-US" dirty="0"/>
              <a:t>单击编辑标题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cs typeface="思源黑体 CN Regular" panose="020B0500000000000000" charset="-122"/>
              <a:sym typeface="+mn-ea"/>
            </a:endParaRPr>
          </a:p>
        </p:txBody>
      </p:sp>
      <p:grpSp>
        <p:nvGrpSpPr>
          <p:cNvPr id="8" name="组合 7"/>
          <p:cNvGrpSpPr/>
          <p:nvPr userDrawn="1">
            <p:custDataLst>
              <p:tags r:id="rId3"/>
            </p:custDataLst>
          </p:nvPr>
        </p:nvGrpSpPr>
        <p:grpSpPr>
          <a:xfrm>
            <a:off x="11017110" y="314354"/>
            <a:ext cx="673380" cy="645692"/>
            <a:chOff x="353014" y="397868"/>
            <a:chExt cx="673380" cy="645692"/>
          </a:xfrm>
        </p:grpSpPr>
        <p:sp>
          <p:nvSpPr>
            <p:cNvPr id="6" name="椭圆 5"/>
            <p:cNvSpPr/>
            <p:nvPr userDrawn="1">
              <p:custDataLst>
                <p:tags r:id="rId4"/>
              </p:custDataLst>
            </p:nvPr>
          </p:nvSpPr>
          <p:spPr>
            <a:xfrm>
              <a:off x="353014" y="397868"/>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1" name="椭圆 10"/>
            <p:cNvSpPr/>
            <p:nvPr userDrawn="1">
              <p:custDataLst>
                <p:tags r:id="rId5"/>
              </p:custDataLst>
            </p:nvPr>
          </p:nvSpPr>
          <p:spPr>
            <a:xfrm>
              <a:off x="604644" y="397868"/>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2" name="椭圆 11"/>
            <p:cNvSpPr/>
            <p:nvPr userDrawn="1">
              <p:custDataLst>
                <p:tags r:id="rId6"/>
              </p:custDataLst>
            </p:nvPr>
          </p:nvSpPr>
          <p:spPr>
            <a:xfrm>
              <a:off x="861178" y="397868"/>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9" name="椭圆 18"/>
            <p:cNvSpPr/>
            <p:nvPr userDrawn="1">
              <p:custDataLst>
                <p:tags r:id="rId7"/>
              </p:custDataLst>
            </p:nvPr>
          </p:nvSpPr>
          <p:spPr>
            <a:xfrm>
              <a:off x="353014" y="637200"/>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0" name="椭圆 19"/>
            <p:cNvSpPr/>
            <p:nvPr userDrawn="1">
              <p:custDataLst>
                <p:tags r:id="rId8"/>
              </p:custDataLst>
            </p:nvPr>
          </p:nvSpPr>
          <p:spPr>
            <a:xfrm>
              <a:off x="604644" y="637200"/>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1" name="椭圆 20"/>
            <p:cNvSpPr/>
            <p:nvPr userDrawn="1">
              <p:custDataLst>
                <p:tags r:id="rId9"/>
              </p:custDataLst>
            </p:nvPr>
          </p:nvSpPr>
          <p:spPr>
            <a:xfrm>
              <a:off x="861178" y="637200"/>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2" name="椭圆 21"/>
            <p:cNvSpPr/>
            <p:nvPr userDrawn="1">
              <p:custDataLst>
                <p:tags r:id="rId10"/>
              </p:custDataLst>
            </p:nvPr>
          </p:nvSpPr>
          <p:spPr>
            <a:xfrm>
              <a:off x="353014" y="878344"/>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3" name="椭圆 22"/>
            <p:cNvSpPr/>
            <p:nvPr userDrawn="1">
              <p:custDataLst>
                <p:tags r:id="rId11"/>
              </p:custDataLst>
            </p:nvPr>
          </p:nvSpPr>
          <p:spPr>
            <a:xfrm>
              <a:off x="604644" y="878344"/>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4" name="椭圆 23"/>
            <p:cNvSpPr/>
            <p:nvPr userDrawn="1">
              <p:custDataLst>
                <p:tags r:id="rId12"/>
              </p:custDataLst>
            </p:nvPr>
          </p:nvSpPr>
          <p:spPr>
            <a:xfrm>
              <a:off x="861178" y="878344"/>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grpSp>
      <p:grpSp>
        <p:nvGrpSpPr>
          <p:cNvPr id="25" name="组合 24"/>
          <p:cNvGrpSpPr/>
          <p:nvPr userDrawn="1">
            <p:custDataLst>
              <p:tags r:id="rId13"/>
            </p:custDataLst>
          </p:nvPr>
        </p:nvGrpSpPr>
        <p:grpSpPr>
          <a:xfrm>
            <a:off x="381000" y="5619487"/>
            <a:ext cx="968780" cy="1003642"/>
            <a:chOff x="-2043967" y="-213445"/>
            <a:chExt cx="1232719" cy="1277078"/>
          </a:xfrm>
        </p:grpSpPr>
        <p:sp>
          <p:nvSpPr>
            <p:cNvPr id="26" name="椭圆 25"/>
            <p:cNvSpPr/>
            <p:nvPr userDrawn="1">
              <p:custDataLst>
                <p:tags r:id="rId14"/>
              </p:custDataLst>
            </p:nvPr>
          </p:nvSpPr>
          <p:spPr>
            <a:xfrm>
              <a:off x="-2043967" y="-56712"/>
              <a:ext cx="1120345" cy="112034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7" name="椭圆 26"/>
            <p:cNvSpPr/>
            <p:nvPr userDrawn="1">
              <p:custDataLst>
                <p:tags r:id="rId15"/>
              </p:custDataLst>
            </p:nvPr>
          </p:nvSpPr>
          <p:spPr>
            <a:xfrm>
              <a:off x="-1639340" y="-213445"/>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思源黑体 CN Regular" panose="020B0500000000000000" charset="-122"/>
              </a:endParaRPr>
            </a:p>
          </p:txBody>
        </p:sp>
      </p:grpSp>
      <p:sp>
        <p:nvSpPr>
          <p:cNvPr id="3" name="日期占位符 2"/>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p>
            <a:endParaRPr lang="zh-CN" altLang="en-US" dirty="0"/>
          </a:p>
        </p:txBody>
      </p:sp>
      <p:sp>
        <p:nvSpPr>
          <p:cNvPr id="5" name="灯片编号占位符 4"/>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9"/>
            </p:custDataLst>
          </p:nvPr>
        </p:nvSpPr>
        <p:spPr>
          <a:xfrm>
            <a:off x="612000" y="1659600"/>
            <a:ext cx="10975975" cy="828000"/>
          </a:xfrm>
        </p:spPr>
        <p:txBody>
          <a:bodyPr/>
          <a:lstStyle>
            <a:lvl1pPr algn="ct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20"/>
            </p:custDataLst>
          </p:nvPr>
        </p:nvSpPr>
        <p:spPr>
          <a:xfrm>
            <a:off x="612775" y="2808000"/>
            <a:ext cx="10965600" cy="34308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p:custDataLst>
              <p:tags r:id="rId21"/>
            </p:custDataLst>
          </p:nvPr>
        </p:nvSpPr>
        <p:spPr>
          <a:xfrm>
            <a:off x="612000" y="781200"/>
            <a:ext cx="10976400" cy="626400"/>
          </a:xfrm>
        </p:spPr>
        <p:txBody>
          <a:bodyPr anchor="ctr"/>
          <a:lstStyle>
            <a:lvl1pPr algn="ctr">
              <a:defRPr sz="3600" baseline="0">
                <a:solidFill>
                  <a:schemeClr val="tx1"/>
                </a:solidFill>
                <a:latin typeface="思源黑体 CN Regular" panose="020B0500000000000000" charset="-122"/>
                <a:ea typeface="微软雅黑" panose="020B0503020204020204" charset="-122"/>
              </a:defRPr>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cs typeface="思源黑体 CN Regular" panose="020B0500000000000000" charset="-122"/>
              <a:sym typeface="+mn-ea"/>
            </a:endParaRPr>
          </a:p>
        </p:txBody>
      </p:sp>
      <p:grpSp>
        <p:nvGrpSpPr>
          <p:cNvPr id="15" name="组合 14"/>
          <p:cNvGrpSpPr/>
          <p:nvPr userDrawn="1">
            <p:custDataLst>
              <p:tags r:id="rId3"/>
            </p:custDataLst>
          </p:nvPr>
        </p:nvGrpSpPr>
        <p:grpSpPr>
          <a:xfrm>
            <a:off x="381000" y="5619487"/>
            <a:ext cx="968780" cy="1003642"/>
            <a:chOff x="-2043967" y="-213445"/>
            <a:chExt cx="1232719" cy="1277078"/>
          </a:xfrm>
        </p:grpSpPr>
        <p:sp>
          <p:nvSpPr>
            <p:cNvPr id="16" name="椭圆 15"/>
            <p:cNvSpPr/>
            <p:nvPr userDrawn="1">
              <p:custDataLst>
                <p:tags r:id="rId4"/>
              </p:custDataLst>
            </p:nvPr>
          </p:nvSpPr>
          <p:spPr>
            <a:xfrm>
              <a:off x="-2043967" y="-56712"/>
              <a:ext cx="1120345" cy="112034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7" name="椭圆 16"/>
            <p:cNvSpPr/>
            <p:nvPr userDrawn="1">
              <p:custDataLst>
                <p:tags r:id="rId5"/>
              </p:custDataLst>
            </p:nvPr>
          </p:nvSpPr>
          <p:spPr>
            <a:xfrm>
              <a:off x="-1639340" y="-213445"/>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思源黑体 CN Regular" panose="020B0500000000000000" charset="-122"/>
              </a:endParaRPr>
            </a:p>
          </p:txBody>
        </p:sp>
      </p:grpSp>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思源黑体 CN Regular" panose="020B0500000000000000" charset="-122"/>
                <a:ea typeface="微软雅黑" panose="020B0503020204020204" charset="-122"/>
              </a:defRPr>
            </a:lvl1pPr>
          </a:lstStyle>
          <a:p>
            <a:r>
              <a:rPr lang="zh-CN" altLang="en-US" dirty="0"/>
              <a:t>单击此处编辑母版标题样式</a:t>
            </a:r>
            <a:endParaRPr lang="zh-CN" altLang="en-US" dirty="0"/>
          </a:p>
        </p:txBody>
      </p:sp>
      <p:sp>
        <p:nvSpPr>
          <p:cNvPr id="11" name="矩形 10"/>
          <p:cNvSpPr/>
          <p:nvPr userDrawn="1">
            <p:custDataLst>
              <p:tags r:id="rId7"/>
            </p:custDataLst>
          </p:nvPr>
        </p:nvSpPr>
        <p:spPr bwMode="auto">
          <a:xfrm rot="5400000">
            <a:off x="6073141" y="-2056752"/>
            <a:ext cx="45719" cy="6984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2400" dirty="0">
              <a:latin typeface="思源黑体 CN Regular" panose="020B0500000000000000" charset="-122"/>
              <a:cs typeface="思源黑体 CN Regular" panose="020B0500000000000000" charset="-122"/>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cs typeface="思源黑体 CN Regular" panose="020B0500000000000000" charset="-122"/>
              <a:sym typeface="+mn-ea"/>
            </a:endParaRPr>
          </a:p>
        </p:txBody>
      </p:sp>
      <p:grpSp>
        <p:nvGrpSpPr>
          <p:cNvPr id="16" name="组合 15"/>
          <p:cNvGrpSpPr/>
          <p:nvPr userDrawn="1">
            <p:custDataLst>
              <p:tags r:id="rId3"/>
            </p:custDataLst>
          </p:nvPr>
        </p:nvGrpSpPr>
        <p:grpSpPr>
          <a:xfrm>
            <a:off x="11255312" y="114549"/>
            <a:ext cx="649288" cy="649288"/>
            <a:chOff x="-2112912" y="116632"/>
            <a:chExt cx="1440160" cy="1440160"/>
          </a:xfrm>
        </p:grpSpPr>
        <p:sp>
          <p:nvSpPr>
            <p:cNvPr id="17" name="椭圆 16"/>
            <p:cNvSpPr/>
            <p:nvPr userDrawn="1">
              <p:custDataLst>
                <p:tags r:id="rId4"/>
              </p:custDataLst>
            </p:nvPr>
          </p:nvSpPr>
          <p:spPr>
            <a:xfrm>
              <a:off x="-2112912" y="116632"/>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8" name="椭圆 17"/>
            <p:cNvSpPr/>
            <p:nvPr userDrawn="1">
              <p:custDataLst>
                <p:tags r:id="rId5"/>
              </p:custDataLst>
            </p:nvPr>
          </p:nvSpPr>
          <p:spPr>
            <a:xfrm>
              <a:off x="-1500844" y="728700"/>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思源黑体 CN Regular" panose="020B0500000000000000" charset="-122"/>
              </a:endParaRPr>
            </a:p>
          </p:txBody>
        </p:sp>
      </p:gr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思源黑体 CN Regular" panose="020B0500000000000000" charset="-122"/>
                <a:ea typeface="微软雅黑" panose="020B0503020204020204" charset="-122"/>
              </a:defRPr>
            </a:lvl1pPr>
          </a:lstStyle>
          <a:p>
            <a:r>
              <a:rPr lang="zh-CN" altLang="en-US" dirty="0"/>
              <a:t>单击此处编辑母版标题样式</a:t>
            </a:r>
            <a:endParaRPr lang="zh-CN" altLang="en-US" dirty="0"/>
          </a:p>
        </p:txBody>
      </p:sp>
      <p:sp>
        <p:nvSpPr>
          <p:cNvPr id="12" name="矩形 11"/>
          <p:cNvSpPr/>
          <p:nvPr userDrawn="1">
            <p:custDataLst>
              <p:tags r:id="rId7"/>
            </p:custDataLst>
          </p:nvPr>
        </p:nvSpPr>
        <p:spPr bwMode="auto">
          <a:xfrm>
            <a:off x="172232" y="1"/>
            <a:ext cx="407368" cy="91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2400" dirty="0">
              <a:latin typeface="思源黑体 CN Regular" panose="020B0500000000000000" charset="-122"/>
              <a:cs typeface="思源黑体 CN Regular" panose="020B0500000000000000" charset="-122"/>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2400">
              <a:cs typeface="思源黑体 CN Regular" panose="020B0500000000000000" charset="-122"/>
              <a:sym typeface="+mn-ea"/>
            </a:endParaRPr>
          </a:p>
        </p:txBody>
      </p:sp>
      <p:grpSp>
        <p:nvGrpSpPr>
          <p:cNvPr id="17" name="组合 16"/>
          <p:cNvGrpSpPr/>
          <p:nvPr userDrawn="1">
            <p:custDataLst>
              <p:tags r:id="rId3"/>
            </p:custDataLst>
          </p:nvPr>
        </p:nvGrpSpPr>
        <p:grpSpPr>
          <a:xfrm>
            <a:off x="11353800" y="84746"/>
            <a:ext cx="673380" cy="645692"/>
            <a:chOff x="353014" y="397868"/>
            <a:chExt cx="673380" cy="645692"/>
          </a:xfrm>
        </p:grpSpPr>
        <p:sp>
          <p:nvSpPr>
            <p:cNvPr id="18" name="椭圆 17"/>
            <p:cNvSpPr/>
            <p:nvPr userDrawn="1">
              <p:custDataLst>
                <p:tags r:id="rId4"/>
              </p:custDataLst>
            </p:nvPr>
          </p:nvSpPr>
          <p:spPr>
            <a:xfrm>
              <a:off x="353014" y="397868"/>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19" name="椭圆 18"/>
            <p:cNvSpPr/>
            <p:nvPr userDrawn="1">
              <p:custDataLst>
                <p:tags r:id="rId5"/>
              </p:custDataLst>
            </p:nvPr>
          </p:nvSpPr>
          <p:spPr>
            <a:xfrm>
              <a:off x="604644" y="397868"/>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0" name="椭圆 19"/>
            <p:cNvSpPr/>
            <p:nvPr userDrawn="1">
              <p:custDataLst>
                <p:tags r:id="rId6"/>
              </p:custDataLst>
            </p:nvPr>
          </p:nvSpPr>
          <p:spPr>
            <a:xfrm>
              <a:off x="861178" y="397868"/>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1" name="椭圆 20"/>
            <p:cNvSpPr/>
            <p:nvPr userDrawn="1">
              <p:custDataLst>
                <p:tags r:id="rId7"/>
              </p:custDataLst>
            </p:nvPr>
          </p:nvSpPr>
          <p:spPr>
            <a:xfrm>
              <a:off x="353014" y="637200"/>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2" name="椭圆 21"/>
            <p:cNvSpPr/>
            <p:nvPr userDrawn="1">
              <p:custDataLst>
                <p:tags r:id="rId8"/>
              </p:custDataLst>
            </p:nvPr>
          </p:nvSpPr>
          <p:spPr>
            <a:xfrm>
              <a:off x="604644" y="637200"/>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3" name="椭圆 22"/>
            <p:cNvSpPr/>
            <p:nvPr userDrawn="1">
              <p:custDataLst>
                <p:tags r:id="rId9"/>
              </p:custDataLst>
            </p:nvPr>
          </p:nvSpPr>
          <p:spPr>
            <a:xfrm>
              <a:off x="861178" y="637200"/>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4" name="椭圆 23"/>
            <p:cNvSpPr/>
            <p:nvPr userDrawn="1">
              <p:custDataLst>
                <p:tags r:id="rId10"/>
              </p:custDataLst>
            </p:nvPr>
          </p:nvSpPr>
          <p:spPr>
            <a:xfrm>
              <a:off x="353014" y="878344"/>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5" name="椭圆 24"/>
            <p:cNvSpPr/>
            <p:nvPr userDrawn="1">
              <p:custDataLst>
                <p:tags r:id="rId11"/>
              </p:custDataLst>
            </p:nvPr>
          </p:nvSpPr>
          <p:spPr>
            <a:xfrm>
              <a:off x="604644" y="878344"/>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6" name="椭圆 25"/>
            <p:cNvSpPr/>
            <p:nvPr userDrawn="1">
              <p:custDataLst>
                <p:tags r:id="rId12"/>
              </p:custDataLst>
            </p:nvPr>
          </p:nvSpPr>
          <p:spPr>
            <a:xfrm>
              <a:off x="861178" y="878344"/>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grpSp>
      <p:grpSp>
        <p:nvGrpSpPr>
          <p:cNvPr id="27" name="组合 26"/>
          <p:cNvGrpSpPr/>
          <p:nvPr userDrawn="1">
            <p:custDataLst>
              <p:tags r:id="rId13"/>
            </p:custDataLst>
          </p:nvPr>
        </p:nvGrpSpPr>
        <p:grpSpPr>
          <a:xfrm flipH="1">
            <a:off x="164820" y="6075783"/>
            <a:ext cx="673380" cy="645692"/>
            <a:chOff x="353014" y="397868"/>
            <a:chExt cx="673380" cy="645692"/>
          </a:xfrm>
        </p:grpSpPr>
        <p:sp>
          <p:nvSpPr>
            <p:cNvPr id="28" name="椭圆 27"/>
            <p:cNvSpPr/>
            <p:nvPr userDrawn="1">
              <p:custDataLst>
                <p:tags r:id="rId14"/>
              </p:custDataLst>
            </p:nvPr>
          </p:nvSpPr>
          <p:spPr>
            <a:xfrm>
              <a:off x="353014" y="397868"/>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29" name="椭圆 28"/>
            <p:cNvSpPr/>
            <p:nvPr userDrawn="1">
              <p:custDataLst>
                <p:tags r:id="rId15"/>
              </p:custDataLst>
            </p:nvPr>
          </p:nvSpPr>
          <p:spPr>
            <a:xfrm>
              <a:off x="604644" y="397868"/>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0" name="椭圆 29"/>
            <p:cNvSpPr/>
            <p:nvPr userDrawn="1">
              <p:custDataLst>
                <p:tags r:id="rId16"/>
              </p:custDataLst>
            </p:nvPr>
          </p:nvSpPr>
          <p:spPr>
            <a:xfrm>
              <a:off x="861178" y="397868"/>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1" name="椭圆 30"/>
            <p:cNvSpPr/>
            <p:nvPr userDrawn="1">
              <p:custDataLst>
                <p:tags r:id="rId17"/>
              </p:custDataLst>
            </p:nvPr>
          </p:nvSpPr>
          <p:spPr>
            <a:xfrm>
              <a:off x="353014" y="637200"/>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2" name="椭圆 31"/>
            <p:cNvSpPr/>
            <p:nvPr userDrawn="1">
              <p:custDataLst>
                <p:tags r:id="rId18"/>
              </p:custDataLst>
            </p:nvPr>
          </p:nvSpPr>
          <p:spPr>
            <a:xfrm>
              <a:off x="604644" y="637200"/>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3" name="椭圆 32"/>
            <p:cNvSpPr/>
            <p:nvPr userDrawn="1">
              <p:custDataLst>
                <p:tags r:id="rId19"/>
              </p:custDataLst>
            </p:nvPr>
          </p:nvSpPr>
          <p:spPr>
            <a:xfrm>
              <a:off x="861178" y="637200"/>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4" name="椭圆 33"/>
            <p:cNvSpPr/>
            <p:nvPr userDrawn="1">
              <p:custDataLst>
                <p:tags r:id="rId20"/>
              </p:custDataLst>
            </p:nvPr>
          </p:nvSpPr>
          <p:spPr>
            <a:xfrm>
              <a:off x="353014" y="878344"/>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5" name="椭圆 34"/>
            <p:cNvSpPr/>
            <p:nvPr userDrawn="1">
              <p:custDataLst>
                <p:tags r:id="rId21"/>
              </p:custDataLst>
            </p:nvPr>
          </p:nvSpPr>
          <p:spPr>
            <a:xfrm>
              <a:off x="604644" y="878344"/>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sp>
          <p:nvSpPr>
            <p:cNvPr id="36" name="椭圆 35"/>
            <p:cNvSpPr/>
            <p:nvPr userDrawn="1">
              <p:custDataLst>
                <p:tags r:id="rId22"/>
              </p:custDataLst>
            </p:nvPr>
          </p:nvSpPr>
          <p:spPr>
            <a:xfrm>
              <a:off x="861178" y="878344"/>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思源黑体 CN Regular" panose="020B0500000000000000" charset="-122"/>
              </a:endParaRPr>
            </a:p>
          </p:txBody>
        </p:sp>
      </p:grpSp>
      <p:sp>
        <p:nvSpPr>
          <p:cNvPr id="2" name="标题 1"/>
          <p:cNvSpPr>
            <a:spLocks noGrp="1"/>
          </p:cNvSpPr>
          <p:nvPr>
            <p:ph type="title" hasCustomPrompt="1"/>
            <p:custDataLst>
              <p:tags r:id="rId23"/>
            </p:custDataLst>
          </p:nvPr>
        </p:nvSpPr>
        <p:spPr>
          <a:xfrm>
            <a:off x="1522800" y="1339200"/>
            <a:ext cx="9144000" cy="2386800"/>
          </a:xfrm>
        </p:spPr>
        <p:txBody>
          <a:bodyPr anchor="b"/>
          <a:lstStyle>
            <a:lvl1pPr algn="ctr">
              <a:defRPr sz="6000" baseline="0">
                <a:solidFill>
                  <a:schemeClr val="tx1"/>
                </a:solidFill>
                <a:latin typeface="思源黑体 CN Regular" panose="020B0500000000000000" charset="-122"/>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2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5"/>
            </p:custDataLst>
          </p:nvPr>
        </p:nvSpPr>
        <p:spPr/>
        <p:txBody>
          <a:bodyPr/>
          <a:lstStyle/>
          <a:p>
            <a:endParaRPr lang="zh-CN" altLang="en-US" dirty="0"/>
          </a:p>
        </p:txBody>
      </p:sp>
      <p:sp>
        <p:nvSpPr>
          <p:cNvPr id="5" name="灯片编号占位符 4"/>
          <p:cNvSpPr>
            <a:spLocks noGrp="1"/>
          </p:cNvSpPr>
          <p:nvPr>
            <p:ph type="sldNum" sz="quarter" idx="12"/>
            <p:custDataLst>
              <p:tags r:id="rId2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27"/>
            </p:custDataLst>
          </p:nvPr>
        </p:nvSpPr>
        <p:spPr>
          <a:xfrm>
            <a:off x="1522413" y="3862800"/>
            <a:ext cx="9144000" cy="1656000"/>
          </a:xfrm>
        </p:spPr>
        <p:txBody>
          <a:bodyPr/>
          <a:lstStyle>
            <a:lvl1pPr algn="ct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a:xfrm>
            <a:off x="0" y="4002119"/>
            <a:ext cx="12192000" cy="28630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 name="标题 1"/>
          <p:cNvSpPr>
            <a:spLocks noGrp="1"/>
          </p:cNvSpPr>
          <p:nvPr>
            <p:ph type="ctrTitle" hasCustomPrompt="1"/>
            <p:custDataLst>
              <p:tags r:id="rId4"/>
            </p:custDataLst>
          </p:nvPr>
        </p:nvSpPr>
        <p:spPr>
          <a:xfrm>
            <a:off x="804897" y="4676849"/>
            <a:ext cx="10582205" cy="980911"/>
          </a:xfrm>
        </p:spPr>
        <p:txBody>
          <a:bodyPr anchor="b">
            <a:normAutofit/>
          </a:bodyPr>
          <a:lstStyle>
            <a:lvl1pPr algn="ctr">
              <a:defRPr sz="4800" b="1">
                <a:solidFill>
                  <a:schemeClr val="bg1"/>
                </a:solidFill>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5"/>
            </p:custDataLst>
          </p:nvPr>
        </p:nvSpPr>
        <p:spPr>
          <a:xfrm>
            <a:off x="804897" y="5662749"/>
            <a:ext cx="10582205" cy="426913"/>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6"/>
            </p:custDataLst>
          </p:nvPr>
        </p:nvSpPr>
        <p:spPr/>
        <p:txBody>
          <a:bodyPr/>
          <a:lstStyle/>
          <a:p>
            <a:fld id="{ECDC9C37-1C8F-49B6-BB3F-48851782F11D}"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ECDC9C37-1C8F-49B6-BB3F-48851782F11D}"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a:xfrm>
            <a:off x="0" y="4002119"/>
            <a:ext cx="12192000" cy="28630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cxnSp>
        <p:nvCxnSpPr>
          <p:cNvPr id="9" name="直接连接符 8"/>
          <p:cNvCxnSpPr/>
          <p:nvPr>
            <p:custDataLst>
              <p:tags r:id="rId4"/>
            </p:custDataLst>
          </p:nvPr>
        </p:nvCxnSpPr>
        <p:spPr>
          <a:xfrm flipV="1">
            <a:off x="5513633" y="4385874"/>
            <a:ext cx="0" cy="1893892"/>
          </a:xfrm>
          <a:prstGeom prst="line">
            <a:avLst/>
          </a:prstGeom>
          <a:ln w="12700">
            <a:solidFill>
              <a:schemeClr val="accent3">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custDataLst>
              <p:tags r:id="rId5"/>
            </p:custDataLst>
          </p:nvPr>
        </p:nvSpPr>
        <p:spPr>
          <a:xfrm>
            <a:off x="3695733" y="4689666"/>
            <a:ext cx="1338963" cy="133903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80808"/>
              </a:solidFill>
              <a:latin typeface="+mj-ea"/>
              <a:ea typeface="+mj-ea"/>
              <a:cs typeface="思源黑体 CN Regular" panose="020B0500000000000000" charset="-122"/>
            </a:endParaRPr>
          </a:p>
        </p:txBody>
      </p:sp>
      <p:sp>
        <p:nvSpPr>
          <p:cNvPr id="2" name="标题 1"/>
          <p:cNvSpPr>
            <a:spLocks noGrp="1"/>
          </p:cNvSpPr>
          <p:nvPr>
            <p:ph type="title" hasCustomPrompt="1"/>
            <p:custDataLst>
              <p:tags r:id="rId6"/>
            </p:custDataLst>
          </p:nvPr>
        </p:nvSpPr>
        <p:spPr>
          <a:xfrm>
            <a:off x="5765824" y="5013267"/>
            <a:ext cx="4506640" cy="759311"/>
          </a:xfrm>
        </p:spPr>
        <p:txBody>
          <a:bodyPr lIns="90000" tIns="46800" rIns="90000" bIns="46800" anchor="ctr">
            <a:normAutofit/>
          </a:bodyPr>
          <a:lstStyle>
            <a:lvl1pPr algn="l">
              <a:defRPr sz="3600">
                <a:solidFill>
                  <a:schemeClr val="bg1"/>
                </a:solidFill>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7"/>
            </p:custDataLst>
          </p:nvPr>
        </p:nvSpPr>
        <p:spPr/>
        <p:txBody>
          <a:bodyPr lIns="90000" tIns="46800" rIns="90000" bIns="46800"/>
          <a:lstStyle/>
          <a:p>
            <a:fld id="{ECDC9C37-1C8F-49B6-BB3F-48851782F11D}"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lIns="90000" tIns="46800" rIns="90000" bIns="46800"/>
          <a:lstStyle/>
          <a:p>
            <a:endParaRPr lang="zh-CN" altLang="en-US"/>
          </a:p>
        </p:txBody>
      </p:sp>
      <p:sp>
        <p:nvSpPr>
          <p:cNvPr id="6" name="灯片编号占位符 5"/>
          <p:cNvSpPr>
            <a:spLocks noGrp="1"/>
          </p:cNvSpPr>
          <p:nvPr>
            <p:ph type="sldNum" sz="quarter" idx="12"/>
            <p:custDataLst>
              <p:tags r:id="rId9"/>
            </p:custDataLst>
          </p:nvPr>
        </p:nvSpPr>
        <p:spPr/>
        <p:txBody>
          <a:bodyPr lIns="90000" tIns="46800" rIns="90000" bIns="46800"/>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ECDC9C37-1C8F-49B6-BB3F-48851782F11D}"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ECDC9C37-1C8F-49B6-BB3F-48851782F11D}"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2312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6664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66664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ECDC9C37-1C8F-49B6-BB3F-48851782F11D}"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思源黑体 CN Regular" panose="020B0500000000000000"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ECDC9C37-1C8F-49B6-BB3F-48851782F11D}"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272464" y="365125"/>
            <a:ext cx="108133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9290248"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ECDC9C37-1C8F-49B6-BB3F-48851782F11D}"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4002119"/>
            <a:ext cx="12192000" cy="28630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 name="标题 1"/>
          <p:cNvSpPr>
            <a:spLocks noGrp="1"/>
          </p:cNvSpPr>
          <p:nvPr>
            <p:ph type="title"/>
            <p:custDataLst>
              <p:tags r:id="rId4"/>
            </p:custDataLst>
          </p:nvPr>
        </p:nvSpPr>
        <p:spPr>
          <a:xfrm>
            <a:off x="804896" y="4666910"/>
            <a:ext cx="10582205" cy="980911"/>
          </a:xfrm>
        </p:spPr>
        <p:txBody>
          <a:bodyPr anchor="b">
            <a:normAutofit/>
          </a:bodyPr>
          <a:lstStyle>
            <a:lvl1pPr algn="ctr">
              <a:defRPr sz="4800" b="1">
                <a:solidFill>
                  <a:schemeClr val="bg1"/>
                </a:solidFill>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ECDC9C37-1C8F-49B6-BB3F-48851782F11D}"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8F7A040D-DA85-4274-AD3F-460C14816805}" type="slidenum">
              <a:rPr lang="zh-CN" altLang="en-US" smtClean="0"/>
            </a:fld>
            <a:endParaRPr lang="zh-CN" altLang="en-US" dirty="0"/>
          </a:p>
        </p:txBody>
      </p:sp>
      <p:sp>
        <p:nvSpPr>
          <p:cNvPr id="10" name="文本占位符 9"/>
          <p:cNvSpPr>
            <a:spLocks noGrp="1"/>
          </p:cNvSpPr>
          <p:nvPr>
            <p:ph type="body" sz="quarter" idx="13"/>
            <p:custDataLst>
              <p:tags r:id="rId8"/>
            </p:custDataLst>
          </p:nvPr>
        </p:nvSpPr>
        <p:spPr>
          <a:xfrm>
            <a:off x="804863" y="5657850"/>
            <a:ext cx="10582275" cy="434975"/>
          </a:xfrm>
        </p:spPr>
        <p:txBody>
          <a:bodyPr>
            <a:normAutofit/>
          </a:bodyPr>
          <a:lstStyle>
            <a:lvl1pPr marL="0" indent="0" algn="ctr">
              <a:buNone/>
              <a:defRPr sz="1800">
                <a:solidFill>
                  <a:schemeClr val="bg1"/>
                </a:solidFill>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0848528" y="5258619"/>
            <a:ext cx="1080120" cy="1080120"/>
            <a:chOff x="-2112912" y="116632"/>
            <a:chExt cx="1440160" cy="1440160"/>
          </a:xfrm>
        </p:grpSpPr>
        <p:sp>
          <p:nvSpPr>
            <p:cNvPr id="8" name="椭圆 7"/>
            <p:cNvSpPr/>
            <p:nvPr userDrawn="1">
              <p:custDataLst>
                <p:tags r:id="rId3"/>
              </p:custDataLst>
            </p:nvPr>
          </p:nvSpPr>
          <p:spPr>
            <a:xfrm>
              <a:off x="-2112912" y="116632"/>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9" name="椭圆 8"/>
            <p:cNvSpPr/>
            <p:nvPr userDrawn="1">
              <p:custDataLst>
                <p:tags r:id="rId4"/>
              </p:custDataLst>
            </p:nvPr>
          </p:nvSpPr>
          <p:spPr>
            <a:xfrm>
              <a:off x="-1500844" y="728700"/>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思源黑体 CN Regular" panose="020B0500000000000000" charset="-122"/>
              </a:endParaRPr>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8"/>
            </p:custDataLst>
          </p:nvPr>
        </p:nvSpPr>
        <p:spPr/>
        <p:txBody>
          <a:bodyPr/>
          <a:lstStyle>
            <a:lvl1pPr>
              <a:defRPr baseline="0">
                <a:latin typeface="思源黑体 CN Regular" panose="020B0500000000000000" charset="-122"/>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grpSp>
        <p:nvGrpSpPr>
          <p:cNvPr id="13" name="组合 12"/>
          <p:cNvGrpSpPr/>
          <p:nvPr userDrawn="1">
            <p:custDataLst>
              <p:tags r:id="rId3"/>
            </p:custDataLst>
          </p:nvPr>
        </p:nvGrpSpPr>
        <p:grpSpPr>
          <a:xfrm>
            <a:off x="10844213" y="5652802"/>
            <a:ext cx="1080120" cy="1080120"/>
            <a:chOff x="-2112912" y="116632"/>
            <a:chExt cx="1440160" cy="1440160"/>
          </a:xfrm>
        </p:grpSpPr>
        <p:sp>
          <p:nvSpPr>
            <p:cNvPr id="14" name="椭圆 13"/>
            <p:cNvSpPr/>
            <p:nvPr userDrawn="1">
              <p:custDataLst>
                <p:tags r:id="rId4"/>
              </p:custDataLst>
            </p:nvPr>
          </p:nvSpPr>
          <p:spPr>
            <a:xfrm>
              <a:off x="-2112912" y="116632"/>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15" name="椭圆 14"/>
            <p:cNvSpPr/>
            <p:nvPr userDrawn="1">
              <p:custDataLst>
                <p:tags r:id="rId5"/>
              </p:custDataLst>
            </p:nvPr>
          </p:nvSpPr>
          <p:spPr>
            <a:xfrm>
              <a:off x="-1500844" y="728700"/>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思源黑体 CN Regular" panose="020B0500000000000000" charset="-122"/>
              </a:endParaRPr>
            </a:p>
          </p:txBody>
        </p:sp>
      </p:gr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hasCustomPrompt="1"/>
            <p:custDataLst>
              <p:tags r:id="rId10"/>
            </p:custDataLst>
          </p:nvPr>
        </p:nvSpPr>
        <p:spPr>
          <a:xfrm>
            <a:off x="1281600" y="1249200"/>
            <a:ext cx="9626400" cy="723600"/>
          </a:xfrm>
        </p:spPr>
        <p:txBody>
          <a:bodyPr anchor="ctr"/>
          <a:lstStyle>
            <a:lvl1pPr>
              <a:defRPr sz="3200" baseline="0">
                <a:solidFill>
                  <a:schemeClr val="tx1"/>
                </a:solidFill>
                <a:latin typeface="思源黑体 CN Regular" panose="020B0500000000000000" charset="-122"/>
                <a:ea typeface="微软雅黑" panose="020B0503020204020204" charset="-122"/>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2312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6664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66664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ECDC9C37-1C8F-49B6-BB3F-48851782F11D}"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cs typeface="思源黑体 CN Regular" panose="020B0500000000000000" charset="-122"/>
              <a:sym typeface="+mn-ea"/>
            </a:endParaRPr>
          </a:p>
        </p:txBody>
      </p:sp>
      <p:grpSp>
        <p:nvGrpSpPr>
          <p:cNvPr id="11" name="组合 10"/>
          <p:cNvGrpSpPr/>
          <p:nvPr userDrawn="1">
            <p:custDataLst>
              <p:tags r:id="rId3"/>
            </p:custDataLst>
          </p:nvPr>
        </p:nvGrpSpPr>
        <p:grpSpPr>
          <a:xfrm>
            <a:off x="176460" y="5676688"/>
            <a:ext cx="929486" cy="870318"/>
            <a:chOff x="-2041700" y="11648"/>
            <a:chExt cx="1437368" cy="1345869"/>
          </a:xfrm>
        </p:grpSpPr>
        <p:sp>
          <p:nvSpPr>
            <p:cNvPr id="12" name="椭圆 11"/>
            <p:cNvSpPr/>
            <p:nvPr userDrawn="1">
              <p:custDataLst>
                <p:tags r:id="rId4"/>
              </p:custDataLst>
            </p:nvPr>
          </p:nvSpPr>
          <p:spPr>
            <a:xfrm>
              <a:off x="-2041700" y="133381"/>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13" name="椭圆 12"/>
            <p:cNvSpPr/>
            <p:nvPr userDrawn="1">
              <p:custDataLst>
                <p:tags r:id="rId5"/>
              </p:custDataLst>
            </p:nvPr>
          </p:nvSpPr>
          <p:spPr>
            <a:xfrm>
              <a:off x="-1432423" y="11648"/>
              <a:ext cx="828091" cy="828092"/>
            </a:xfrm>
            <a:prstGeom prst="ellipse">
              <a:avLst/>
            </a:prstGeom>
            <a:solidFill>
              <a:schemeClr val="accent3">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思源黑体 CN Regular" panose="020B0500000000000000" charset="-122"/>
              </a:endParaRPr>
            </a:p>
          </p:txBody>
        </p:sp>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hasCustomPrompt="1"/>
            <p:custDataLst>
              <p:tags r:id="rId11"/>
            </p:custDataLst>
          </p:nvPr>
        </p:nvSpPr>
        <p:spPr>
          <a:xfrm>
            <a:off x="583200" y="770400"/>
            <a:ext cx="3960000" cy="882000"/>
          </a:xfrm>
        </p:spPr>
        <p:txBody>
          <a:bodyPr anchor="ctr"/>
          <a:lstStyle>
            <a:lvl1pPr>
              <a:defRPr sz="3600" baseline="0">
                <a:solidFill>
                  <a:schemeClr val="tx1"/>
                </a:solidFill>
                <a:latin typeface="思源黑体 CN Regular" panose="020B0500000000000000" charset="-122"/>
                <a:ea typeface="微软雅黑" panose="020B0503020204020204" charset="-122"/>
              </a:defRPr>
            </a:lvl1pPr>
          </a:lstStyle>
          <a:p>
            <a:r>
              <a:rPr lang="zh-CN" altLang="en-US" dirty="0"/>
              <a:t>单击编辑标题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cs typeface="思源黑体 CN Regular" panose="020B0500000000000000" charset="-122"/>
              <a:sym typeface="+mn-ea"/>
            </a:endParaRPr>
          </a:p>
        </p:txBody>
      </p:sp>
      <p:grpSp>
        <p:nvGrpSpPr>
          <p:cNvPr id="8" name="组合 7"/>
          <p:cNvGrpSpPr/>
          <p:nvPr userDrawn="1">
            <p:custDataLst>
              <p:tags r:id="rId3"/>
            </p:custDataLst>
          </p:nvPr>
        </p:nvGrpSpPr>
        <p:grpSpPr>
          <a:xfrm>
            <a:off x="11017110" y="314354"/>
            <a:ext cx="673380" cy="645692"/>
            <a:chOff x="353014" y="397868"/>
            <a:chExt cx="673380" cy="645692"/>
          </a:xfrm>
        </p:grpSpPr>
        <p:sp>
          <p:nvSpPr>
            <p:cNvPr id="6" name="椭圆 5"/>
            <p:cNvSpPr/>
            <p:nvPr userDrawn="1">
              <p:custDataLst>
                <p:tags r:id="rId4"/>
              </p:custDataLst>
            </p:nvPr>
          </p:nvSpPr>
          <p:spPr>
            <a:xfrm>
              <a:off x="353014" y="397868"/>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11" name="椭圆 10"/>
            <p:cNvSpPr/>
            <p:nvPr userDrawn="1">
              <p:custDataLst>
                <p:tags r:id="rId5"/>
              </p:custDataLst>
            </p:nvPr>
          </p:nvSpPr>
          <p:spPr>
            <a:xfrm>
              <a:off x="604644" y="397868"/>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12" name="椭圆 11"/>
            <p:cNvSpPr/>
            <p:nvPr userDrawn="1">
              <p:custDataLst>
                <p:tags r:id="rId6"/>
              </p:custDataLst>
            </p:nvPr>
          </p:nvSpPr>
          <p:spPr>
            <a:xfrm>
              <a:off x="861178" y="397868"/>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19" name="椭圆 18"/>
            <p:cNvSpPr/>
            <p:nvPr userDrawn="1">
              <p:custDataLst>
                <p:tags r:id="rId7"/>
              </p:custDataLst>
            </p:nvPr>
          </p:nvSpPr>
          <p:spPr>
            <a:xfrm>
              <a:off x="353014" y="637200"/>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0" name="椭圆 19"/>
            <p:cNvSpPr/>
            <p:nvPr userDrawn="1">
              <p:custDataLst>
                <p:tags r:id="rId8"/>
              </p:custDataLst>
            </p:nvPr>
          </p:nvSpPr>
          <p:spPr>
            <a:xfrm>
              <a:off x="604644" y="637200"/>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1" name="椭圆 20"/>
            <p:cNvSpPr/>
            <p:nvPr userDrawn="1">
              <p:custDataLst>
                <p:tags r:id="rId9"/>
              </p:custDataLst>
            </p:nvPr>
          </p:nvSpPr>
          <p:spPr>
            <a:xfrm>
              <a:off x="861178" y="637200"/>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2" name="椭圆 21"/>
            <p:cNvSpPr/>
            <p:nvPr userDrawn="1">
              <p:custDataLst>
                <p:tags r:id="rId10"/>
              </p:custDataLst>
            </p:nvPr>
          </p:nvSpPr>
          <p:spPr>
            <a:xfrm>
              <a:off x="353014" y="878344"/>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3" name="椭圆 22"/>
            <p:cNvSpPr/>
            <p:nvPr userDrawn="1">
              <p:custDataLst>
                <p:tags r:id="rId11"/>
              </p:custDataLst>
            </p:nvPr>
          </p:nvSpPr>
          <p:spPr>
            <a:xfrm>
              <a:off x="604644" y="878344"/>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4" name="椭圆 23"/>
            <p:cNvSpPr/>
            <p:nvPr userDrawn="1">
              <p:custDataLst>
                <p:tags r:id="rId12"/>
              </p:custDataLst>
            </p:nvPr>
          </p:nvSpPr>
          <p:spPr>
            <a:xfrm>
              <a:off x="861178" y="878344"/>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grpSp>
      <p:grpSp>
        <p:nvGrpSpPr>
          <p:cNvPr id="25" name="组合 24"/>
          <p:cNvGrpSpPr/>
          <p:nvPr userDrawn="1">
            <p:custDataLst>
              <p:tags r:id="rId13"/>
            </p:custDataLst>
          </p:nvPr>
        </p:nvGrpSpPr>
        <p:grpSpPr>
          <a:xfrm>
            <a:off x="381000" y="5619487"/>
            <a:ext cx="968780" cy="1003642"/>
            <a:chOff x="-2043967" y="-213445"/>
            <a:chExt cx="1232719" cy="1277078"/>
          </a:xfrm>
        </p:grpSpPr>
        <p:sp>
          <p:nvSpPr>
            <p:cNvPr id="26" name="椭圆 25"/>
            <p:cNvSpPr/>
            <p:nvPr userDrawn="1">
              <p:custDataLst>
                <p:tags r:id="rId14"/>
              </p:custDataLst>
            </p:nvPr>
          </p:nvSpPr>
          <p:spPr>
            <a:xfrm>
              <a:off x="-2043967" y="-56712"/>
              <a:ext cx="1120345" cy="112034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7" name="椭圆 26"/>
            <p:cNvSpPr/>
            <p:nvPr userDrawn="1">
              <p:custDataLst>
                <p:tags r:id="rId15"/>
              </p:custDataLst>
            </p:nvPr>
          </p:nvSpPr>
          <p:spPr>
            <a:xfrm>
              <a:off x="-1639340" y="-213445"/>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思源黑体 CN Regular" panose="020B0500000000000000" charset="-122"/>
              </a:endParaRPr>
            </a:p>
          </p:txBody>
        </p:sp>
      </p:grpSp>
      <p:sp>
        <p:nvSpPr>
          <p:cNvPr id="3" name="日期占位符 2"/>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p>
            <a:endParaRPr lang="zh-CN" altLang="en-US" dirty="0"/>
          </a:p>
        </p:txBody>
      </p:sp>
      <p:sp>
        <p:nvSpPr>
          <p:cNvPr id="5" name="灯片编号占位符 4"/>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9"/>
            </p:custDataLst>
          </p:nvPr>
        </p:nvSpPr>
        <p:spPr>
          <a:xfrm>
            <a:off x="612000" y="1659600"/>
            <a:ext cx="10975975" cy="828000"/>
          </a:xfrm>
        </p:spPr>
        <p:txBody>
          <a:bodyPr/>
          <a:lstStyle>
            <a:lvl1pPr algn="ct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20"/>
            </p:custDataLst>
          </p:nvPr>
        </p:nvSpPr>
        <p:spPr>
          <a:xfrm>
            <a:off x="612775" y="2808000"/>
            <a:ext cx="10965600" cy="34308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p:custDataLst>
              <p:tags r:id="rId21"/>
            </p:custDataLst>
          </p:nvPr>
        </p:nvSpPr>
        <p:spPr>
          <a:xfrm>
            <a:off x="612000" y="781200"/>
            <a:ext cx="10976400" cy="626400"/>
          </a:xfrm>
        </p:spPr>
        <p:txBody>
          <a:bodyPr anchor="ctr"/>
          <a:lstStyle>
            <a:lvl1pPr algn="ctr">
              <a:defRPr sz="3600" baseline="0">
                <a:solidFill>
                  <a:schemeClr val="tx1"/>
                </a:solidFill>
                <a:latin typeface="思源黑体 CN Regular" panose="020B0500000000000000" charset="-122"/>
                <a:ea typeface="微软雅黑" panose="020B0503020204020204" charset="-122"/>
              </a:defRPr>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cs typeface="思源黑体 CN Regular" panose="020B0500000000000000" charset="-122"/>
              <a:sym typeface="+mn-ea"/>
            </a:endParaRPr>
          </a:p>
        </p:txBody>
      </p:sp>
      <p:grpSp>
        <p:nvGrpSpPr>
          <p:cNvPr id="15" name="组合 14"/>
          <p:cNvGrpSpPr/>
          <p:nvPr userDrawn="1">
            <p:custDataLst>
              <p:tags r:id="rId3"/>
            </p:custDataLst>
          </p:nvPr>
        </p:nvGrpSpPr>
        <p:grpSpPr>
          <a:xfrm>
            <a:off x="381000" y="5619487"/>
            <a:ext cx="968780" cy="1003642"/>
            <a:chOff x="-2043967" y="-213445"/>
            <a:chExt cx="1232719" cy="1277078"/>
          </a:xfrm>
        </p:grpSpPr>
        <p:sp>
          <p:nvSpPr>
            <p:cNvPr id="16" name="椭圆 15"/>
            <p:cNvSpPr/>
            <p:nvPr userDrawn="1">
              <p:custDataLst>
                <p:tags r:id="rId4"/>
              </p:custDataLst>
            </p:nvPr>
          </p:nvSpPr>
          <p:spPr>
            <a:xfrm>
              <a:off x="-2043967" y="-56712"/>
              <a:ext cx="1120345" cy="112034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17" name="椭圆 16"/>
            <p:cNvSpPr/>
            <p:nvPr userDrawn="1">
              <p:custDataLst>
                <p:tags r:id="rId5"/>
              </p:custDataLst>
            </p:nvPr>
          </p:nvSpPr>
          <p:spPr>
            <a:xfrm>
              <a:off x="-1639340" y="-213445"/>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思源黑体 CN Regular" panose="020B0500000000000000" charset="-122"/>
              </a:endParaRPr>
            </a:p>
          </p:txBody>
        </p:sp>
      </p:grpSp>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思源黑体 CN Regular" panose="020B0500000000000000" charset="-122"/>
                <a:ea typeface="微软雅黑" panose="020B0503020204020204" charset="-122"/>
              </a:defRPr>
            </a:lvl1pPr>
          </a:lstStyle>
          <a:p>
            <a:r>
              <a:rPr lang="zh-CN" altLang="en-US" dirty="0"/>
              <a:t>单击此处编辑母版标题样式</a:t>
            </a:r>
            <a:endParaRPr lang="zh-CN" altLang="en-US" dirty="0"/>
          </a:p>
        </p:txBody>
      </p:sp>
      <p:sp>
        <p:nvSpPr>
          <p:cNvPr id="11" name="矩形 10"/>
          <p:cNvSpPr/>
          <p:nvPr userDrawn="1">
            <p:custDataLst>
              <p:tags r:id="rId7"/>
            </p:custDataLst>
          </p:nvPr>
        </p:nvSpPr>
        <p:spPr bwMode="auto">
          <a:xfrm rot="5400000">
            <a:off x="6073141" y="-2056752"/>
            <a:ext cx="45719" cy="6984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dirty="0">
              <a:latin typeface="思源黑体 CN Regular" panose="020B0500000000000000" charset="-122"/>
              <a:cs typeface="思源黑体 CN Regular" panose="020B0500000000000000" charset="-122"/>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cs typeface="思源黑体 CN Regular" panose="020B0500000000000000" charset="-122"/>
              <a:sym typeface="+mn-ea"/>
            </a:endParaRPr>
          </a:p>
        </p:txBody>
      </p:sp>
      <p:grpSp>
        <p:nvGrpSpPr>
          <p:cNvPr id="16" name="组合 15"/>
          <p:cNvGrpSpPr/>
          <p:nvPr userDrawn="1">
            <p:custDataLst>
              <p:tags r:id="rId3"/>
            </p:custDataLst>
          </p:nvPr>
        </p:nvGrpSpPr>
        <p:grpSpPr>
          <a:xfrm>
            <a:off x="11255312" y="114549"/>
            <a:ext cx="649288" cy="649288"/>
            <a:chOff x="-2112912" y="116632"/>
            <a:chExt cx="1440160" cy="1440160"/>
          </a:xfrm>
        </p:grpSpPr>
        <p:sp>
          <p:nvSpPr>
            <p:cNvPr id="17" name="椭圆 16"/>
            <p:cNvSpPr/>
            <p:nvPr userDrawn="1">
              <p:custDataLst>
                <p:tags r:id="rId4"/>
              </p:custDataLst>
            </p:nvPr>
          </p:nvSpPr>
          <p:spPr>
            <a:xfrm>
              <a:off x="-2112912" y="116632"/>
              <a:ext cx="1224136"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18" name="椭圆 17"/>
            <p:cNvSpPr/>
            <p:nvPr userDrawn="1">
              <p:custDataLst>
                <p:tags r:id="rId5"/>
              </p:custDataLst>
            </p:nvPr>
          </p:nvSpPr>
          <p:spPr>
            <a:xfrm>
              <a:off x="-1500844" y="728700"/>
              <a:ext cx="828092" cy="82809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思源黑体 CN Regular" panose="020B0500000000000000" charset="-122"/>
              </a:endParaRPr>
            </a:p>
          </p:txBody>
        </p:sp>
      </p:gr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思源黑体 CN Regular" panose="020B0500000000000000" charset="-122"/>
                <a:ea typeface="微软雅黑" panose="020B0503020204020204" charset="-122"/>
              </a:defRPr>
            </a:lvl1pPr>
          </a:lstStyle>
          <a:p>
            <a:r>
              <a:rPr lang="zh-CN" altLang="en-US" dirty="0"/>
              <a:t>单击此处编辑母版标题样式</a:t>
            </a:r>
            <a:endParaRPr lang="zh-CN" altLang="en-US" dirty="0"/>
          </a:p>
        </p:txBody>
      </p:sp>
      <p:sp>
        <p:nvSpPr>
          <p:cNvPr id="12" name="矩形 11"/>
          <p:cNvSpPr/>
          <p:nvPr userDrawn="1">
            <p:custDataLst>
              <p:tags r:id="rId7"/>
            </p:custDataLst>
          </p:nvPr>
        </p:nvSpPr>
        <p:spPr bwMode="auto">
          <a:xfrm>
            <a:off x="172232" y="1"/>
            <a:ext cx="407368" cy="91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dirty="0">
              <a:latin typeface="思源黑体 CN Regular" panose="020B0500000000000000" charset="-122"/>
              <a:cs typeface="思源黑体 CN Regular" panose="020B0500000000000000" charset="-122"/>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思源黑体 CN Regular" panose="020B0500000000000000" charset="-122"/>
                <a:ea typeface="微软雅黑" panose="020B0503020204020204" charset="-122"/>
              </a:defRPr>
            </a:lvl1pPr>
            <a:lvl2pPr>
              <a:defRPr baseline="0">
                <a:solidFill>
                  <a:schemeClr val="tx1"/>
                </a:solidFill>
                <a:latin typeface="思源黑体 CN Regular" panose="020B0500000000000000" charset="-122"/>
                <a:ea typeface="微软雅黑" panose="020B0503020204020204" charset="-122"/>
              </a:defRPr>
            </a:lvl2pPr>
            <a:lvl3pPr>
              <a:defRPr baseline="0">
                <a:solidFill>
                  <a:schemeClr val="tx1"/>
                </a:solidFill>
                <a:latin typeface="思源黑体 CN Regular" panose="020B0500000000000000" charset="-122"/>
                <a:ea typeface="微软雅黑" panose="020B0503020204020204" charset="-122"/>
              </a:defRPr>
            </a:lvl3pPr>
            <a:lvl4pPr>
              <a:defRPr baseline="0">
                <a:solidFill>
                  <a:schemeClr val="tx1"/>
                </a:solidFill>
                <a:latin typeface="思源黑体 CN Regular" panose="020B0500000000000000" charset="-122"/>
                <a:ea typeface="微软雅黑" panose="020B0503020204020204" charset="-122"/>
              </a:defRPr>
            </a:lvl4pPr>
            <a:lvl5pPr>
              <a:defRPr baseline="0">
                <a:solidFill>
                  <a:schemeClr val="tx1"/>
                </a:solidFill>
                <a:latin typeface="思源黑体 CN Regular" panose="020B0500000000000000"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cs typeface="思源黑体 CN Regular" panose="020B0500000000000000" charset="-122"/>
              <a:sym typeface="+mn-ea"/>
            </a:endParaRPr>
          </a:p>
        </p:txBody>
      </p:sp>
      <p:grpSp>
        <p:nvGrpSpPr>
          <p:cNvPr id="17" name="组合 16"/>
          <p:cNvGrpSpPr/>
          <p:nvPr userDrawn="1">
            <p:custDataLst>
              <p:tags r:id="rId3"/>
            </p:custDataLst>
          </p:nvPr>
        </p:nvGrpSpPr>
        <p:grpSpPr>
          <a:xfrm>
            <a:off x="11353800" y="84746"/>
            <a:ext cx="673380" cy="645692"/>
            <a:chOff x="353014" y="397868"/>
            <a:chExt cx="673380" cy="645692"/>
          </a:xfrm>
        </p:grpSpPr>
        <p:sp>
          <p:nvSpPr>
            <p:cNvPr id="18" name="椭圆 17"/>
            <p:cNvSpPr/>
            <p:nvPr userDrawn="1">
              <p:custDataLst>
                <p:tags r:id="rId4"/>
              </p:custDataLst>
            </p:nvPr>
          </p:nvSpPr>
          <p:spPr>
            <a:xfrm>
              <a:off x="353014" y="397868"/>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19" name="椭圆 18"/>
            <p:cNvSpPr/>
            <p:nvPr userDrawn="1">
              <p:custDataLst>
                <p:tags r:id="rId5"/>
              </p:custDataLst>
            </p:nvPr>
          </p:nvSpPr>
          <p:spPr>
            <a:xfrm>
              <a:off x="604644" y="397868"/>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0" name="椭圆 19"/>
            <p:cNvSpPr/>
            <p:nvPr userDrawn="1">
              <p:custDataLst>
                <p:tags r:id="rId6"/>
              </p:custDataLst>
            </p:nvPr>
          </p:nvSpPr>
          <p:spPr>
            <a:xfrm>
              <a:off x="861178" y="397868"/>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1" name="椭圆 20"/>
            <p:cNvSpPr/>
            <p:nvPr userDrawn="1">
              <p:custDataLst>
                <p:tags r:id="rId7"/>
              </p:custDataLst>
            </p:nvPr>
          </p:nvSpPr>
          <p:spPr>
            <a:xfrm>
              <a:off x="353014" y="637200"/>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2" name="椭圆 21"/>
            <p:cNvSpPr/>
            <p:nvPr userDrawn="1">
              <p:custDataLst>
                <p:tags r:id="rId8"/>
              </p:custDataLst>
            </p:nvPr>
          </p:nvSpPr>
          <p:spPr>
            <a:xfrm>
              <a:off x="604644" y="637200"/>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3" name="椭圆 22"/>
            <p:cNvSpPr/>
            <p:nvPr userDrawn="1">
              <p:custDataLst>
                <p:tags r:id="rId9"/>
              </p:custDataLst>
            </p:nvPr>
          </p:nvSpPr>
          <p:spPr>
            <a:xfrm>
              <a:off x="861178" y="637200"/>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4" name="椭圆 23"/>
            <p:cNvSpPr/>
            <p:nvPr userDrawn="1">
              <p:custDataLst>
                <p:tags r:id="rId10"/>
              </p:custDataLst>
            </p:nvPr>
          </p:nvSpPr>
          <p:spPr>
            <a:xfrm>
              <a:off x="353014" y="878344"/>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5" name="椭圆 24"/>
            <p:cNvSpPr/>
            <p:nvPr userDrawn="1">
              <p:custDataLst>
                <p:tags r:id="rId11"/>
              </p:custDataLst>
            </p:nvPr>
          </p:nvSpPr>
          <p:spPr>
            <a:xfrm>
              <a:off x="604644" y="878344"/>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6" name="椭圆 25"/>
            <p:cNvSpPr/>
            <p:nvPr userDrawn="1">
              <p:custDataLst>
                <p:tags r:id="rId12"/>
              </p:custDataLst>
            </p:nvPr>
          </p:nvSpPr>
          <p:spPr>
            <a:xfrm>
              <a:off x="861178" y="878344"/>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grpSp>
      <p:grpSp>
        <p:nvGrpSpPr>
          <p:cNvPr id="27" name="组合 26"/>
          <p:cNvGrpSpPr/>
          <p:nvPr userDrawn="1">
            <p:custDataLst>
              <p:tags r:id="rId13"/>
            </p:custDataLst>
          </p:nvPr>
        </p:nvGrpSpPr>
        <p:grpSpPr>
          <a:xfrm flipH="1">
            <a:off x="164820" y="6075783"/>
            <a:ext cx="673380" cy="645692"/>
            <a:chOff x="353014" y="397868"/>
            <a:chExt cx="673380" cy="645692"/>
          </a:xfrm>
        </p:grpSpPr>
        <p:sp>
          <p:nvSpPr>
            <p:cNvPr id="28" name="椭圆 27"/>
            <p:cNvSpPr/>
            <p:nvPr userDrawn="1">
              <p:custDataLst>
                <p:tags r:id="rId14"/>
              </p:custDataLst>
            </p:nvPr>
          </p:nvSpPr>
          <p:spPr>
            <a:xfrm>
              <a:off x="353014" y="397868"/>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29" name="椭圆 28"/>
            <p:cNvSpPr/>
            <p:nvPr userDrawn="1">
              <p:custDataLst>
                <p:tags r:id="rId15"/>
              </p:custDataLst>
            </p:nvPr>
          </p:nvSpPr>
          <p:spPr>
            <a:xfrm>
              <a:off x="604644" y="397868"/>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30" name="椭圆 29"/>
            <p:cNvSpPr/>
            <p:nvPr userDrawn="1">
              <p:custDataLst>
                <p:tags r:id="rId16"/>
              </p:custDataLst>
            </p:nvPr>
          </p:nvSpPr>
          <p:spPr>
            <a:xfrm>
              <a:off x="861178" y="397868"/>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31" name="椭圆 30"/>
            <p:cNvSpPr/>
            <p:nvPr userDrawn="1">
              <p:custDataLst>
                <p:tags r:id="rId17"/>
              </p:custDataLst>
            </p:nvPr>
          </p:nvSpPr>
          <p:spPr>
            <a:xfrm>
              <a:off x="353014" y="637200"/>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32" name="椭圆 31"/>
            <p:cNvSpPr/>
            <p:nvPr userDrawn="1">
              <p:custDataLst>
                <p:tags r:id="rId18"/>
              </p:custDataLst>
            </p:nvPr>
          </p:nvSpPr>
          <p:spPr>
            <a:xfrm>
              <a:off x="604644" y="637200"/>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33" name="椭圆 32"/>
            <p:cNvSpPr/>
            <p:nvPr userDrawn="1">
              <p:custDataLst>
                <p:tags r:id="rId19"/>
              </p:custDataLst>
            </p:nvPr>
          </p:nvSpPr>
          <p:spPr>
            <a:xfrm>
              <a:off x="861178" y="637200"/>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34" name="椭圆 33"/>
            <p:cNvSpPr/>
            <p:nvPr userDrawn="1">
              <p:custDataLst>
                <p:tags r:id="rId20"/>
              </p:custDataLst>
            </p:nvPr>
          </p:nvSpPr>
          <p:spPr>
            <a:xfrm>
              <a:off x="353014" y="878344"/>
              <a:ext cx="165216" cy="165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35" name="椭圆 34"/>
            <p:cNvSpPr/>
            <p:nvPr userDrawn="1">
              <p:custDataLst>
                <p:tags r:id="rId21"/>
              </p:custDataLst>
            </p:nvPr>
          </p:nvSpPr>
          <p:spPr>
            <a:xfrm>
              <a:off x="604644" y="878344"/>
              <a:ext cx="165216" cy="165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36" name="椭圆 35"/>
            <p:cNvSpPr/>
            <p:nvPr userDrawn="1">
              <p:custDataLst>
                <p:tags r:id="rId22"/>
              </p:custDataLst>
            </p:nvPr>
          </p:nvSpPr>
          <p:spPr>
            <a:xfrm>
              <a:off x="861178" y="878344"/>
              <a:ext cx="165216" cy="165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grpSp>
      <p:sp>
        <p:nvSpPr>
          <p:cNvPr id="2" name="标题 1"/>
          <p:cNvSpPr>
            <a:spLocks noGrp="1"/>
          </p:cNvSpPr>
          <p:nvPr>
            <p:ph type="title" hasCustomPrompt="1"/>
            <p:custDataLst>
              <p:tags r:id="rId23"/>
            </p:custDataLst>
          </p:nvPr>
        </p:nvSpPr>
        <p:spPr>
          <a:xfrm>
            <a:off x="1522800" y="1339200"/>
            <a:ext cx="9144000" cy="2386800"/>
          </a:xfrm>
        </p:spPr>
        <p:txBody>
          <a:bodyPr anchor="b"/>
          <a:lstStyle>
            <a:lvl1pPr algn="ctr">
              <a:defRPr sz="6000" baseline="0">
                <a:solidFill>
                  <a:schemeClr val="tx1"/>
                </a:solidFill>
                <a:latin typeface="思源黑体 CN Regular" panose="020B0500000000000000" charset="-122"/>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2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5"/>
            </p:custDataLst>
          </p:nvPr>
        </p:nvSpPr>
        <p:spPr/>
        <p:txBody>
          <a:bodyPr/>
          <a:lstStyle/>
          <a:p>
            <a:endParaRPr lang="zh-CN" altLang="en-US" dirty="0"/>
          </a:p>
        </p:txBody>
      </p:sp>
      <p:sp>
        <p:nvSpPr>
          <p:cNvPr id="5" name="灯片编号占位符 4"/>
          <p:cNvSpPr>
            <a:spLocks noGrp="1"/>
          </p:cNvSpPr>
          <p:nvPr>
            <p:ph type="sldNum" sz="quarter" idx="12"/>
            <p:custDataLst>
              <p:tags r:id="rId2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27"/>
            </p:custDataLst>
          </p:nvPr>
        </p:nvSpPr>
        <p:spPr>
          <a:xfrm>
            <a:off x="1522413" y="3862800"/>
            <a:ext cx="9144000" cy="1656000"/>
          </a:xfrm>
        </p:spPr>
        <p:txBody>
          <a:bodyPr/>
          <a:lstStyle>
            <a:lvl1pPr algn="ctr">
              <a:defRPr baseline="0">
                <a:solidFill>
                  <a:schemeClr val="tx1"/>
                </a:solidFill>
                <a:latin typeface="思源黑体 CN Regular" panose="020B0500000000000000"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思源黑体 CN Regular" panose="020B0500000000000000"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ECDC9C37-1C8F-49B6-BB3F-48851782F11D}"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272464" y="365125"/>
            <a:ext cx="108133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9290248"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ECDC9C37-1C8F-49B6-BB3F-48851782F11D}"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8F7A040D-DA85-4274-AD3F-460C148168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62.xml"/><Relationship Id="rId23" Type="http://schemas.openxmlformats.org/officeDocument/2006/relationships/tags" Target="../tags/tag161.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slideLayout" Target="../slideLayouts/slideLayout2.xml"/><Relationship Id="rId19" Type="http://schemas.openxmlformats.org/officeDocument/2006/relationships/tags" Target="../tags/tag157.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324.xml"/><Relationship Id="rId23" Type="http://schemas.openxmlformats.org/officeDocument/2006/relationships/tags" Target="../tags/tag323.xml"/><Relationship Id="rId22" Type="http://schemas.openxmlformats.org/officeDocument/2006/relationships/tags" Target="../tags/tag322.xml"/><Relationship Id="rId21" Type="http://schemas.openxmlformats.org/officeDocument/2006/relationships/tags" Target="../tags/tag321.xml"/><Relationship Id="rId20" Type="http://schemas.openxmlformats.org/officeDocument/2006/relationships/tags" Target="../tags/tag320.xml"/><Relationship Id="rId2" Type="http://schemas.openxmlformats.org/officeDocument/2006/relationships/slideLayout" Target="../slideLayouts/slideLayout20.xml"/><Relationship Id="rId19" Type="http://schemas.openxmlformats.org/officeDocument/2006/relationships/tags" Target="../tags/tag319.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5" Type="http://schemas.openxmlformats.org/officeDocument/2006/relationships/theme" Target="../theme/theme3.xml"/><Relationship Id="rId24" Type="http://schemas.openxmlformats.org/officeDocument/2006/relationships/tags" Target="../tags/tag486.xml"/><Relationship Id="rId23" Type="http://schemas.openxmlformats.org/officeDocument/2006/relationships/tags" Target="../tags/tag485.xml"/><Relationship Id="rId22" Type="http://schemas.openxmlformats.org/officeDocument/2006/relationships/tags" Target="../tags/tag484.xml"/><Relationship Id="rId21" Type="http://schemas.openxmlformats.org/officeDocument/2006/relationships/tags" Target="../tags/tag483.xml"/><Relationship Id="rId20" Type="http://schemas.openxmlformats.org/officeDocument/2006/relationships/tags" Target="../tags/tag482.xml"/><Relationship Id="rId2" Type="http://schemas.openxmlformats.org/officeDocument/2006/relationships/slideLayout" Target="../slideLayouts/slideLayout38.xml"/><Relationship Id="rId19" Type="http://schemas.openxmlformats.org/officeDocument/2006/relationships/tags" Target="../tags/tag481.xml"/><Relationship Id="rId18" Type="http://schemas.openxmlformats.org/officeDocument/2006/relationships/slideLayout" Target="../slideLayouts/slideLayout54.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38200" y="365125"/>
            <a:ext cx="10515600" cy="1325563"/>
          </a:xfrm>
          <a:prstGeom prst="rect">
            <a:avLst/>
          </a:prstGeom>
        </p:spPr>
        <p:txBody>
          <a:bodyPr vert="horz" lIns="90000" tIns="46800" rIns="90000" bIns="4680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38200" y="1825625"/>
            <a:ext cx="10515600" cy="4351338"/>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0000" tIns="46800" rIns="90000" bIns="46800" rtlCol="0" anchor="ctr">
            <a:normAutofit/>
          </a:bodyPr>
          <a:lstStyle>
            <a:lvl1pPr algn="l">
              <a:lnSpc>
                <a:spcPct val="120000"/>
              </a:lnSpc>
              <a:defRPr sz="1200">
                <a:solidFill>
                  <a:schemeClr val="tx1">
                    <a:lumMod val="50000"/>
                    <a:lumOff val="50000"/>
                  </a:schemeClr>
                </a:solidFill>
                <a:latin typeface="思源黑体 CN Regular" panose="020B0500000000000000" charset="-122"/>
                <a:ea typeface="思源黑体 CN Regular" panose="020B0500000000000000" charset="-122"/>
                <a:cs typeface="思源黑体 CN Regular" panose="020B0500000000000000" charset="-122"/>
              </a:defRPr>
            </a:lvl1pPr>
          </a:lstStyle>
          <a:p>
            <a:fld id="{ECDC9C37-1C8F-49B6-BB3F-48851782F11D}" type="datetimeFigureOut">
              <a:rPr lang="zh-CN" altLang="en-US" smtClean="0"/>
            </a:fld>
            <a:endParaRPr lang="zh-CN" altLang="en-US" dirty="0"/>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0000" tIns="46800" rIns="90000" bIns="46800" rtlCol="0" anchor="ctr">
            <a:normAutofit/>
          </a:bodyPr>
          <a:lstStyle>
            <a:lvl1pPr algn="ctr">
              <a:lnSpc>
                <a:spcPct val="120000"/>
              </a:lnSpc>
              <a:defRPr sz="1200">
                <a:solidFill>
                  <a:schemeClr val="tx1">
                    <a:lumMod val="50000"/>
                    <a:lumOff val="50000"/>
                  </a:schemeClr>
                </a:solidFill>
                <a:latin typeface="思源黑体 CN Regular" panose="020B0500000000000000" charset="-122"/>
                <a:ea typeface="思源黑体 CN Regular" panose="020B0500000000000000" charset="-122"/>
                <a:cs typeface="思源黑体 CN Regular" panose="020B0500000000000000" charset="-122"/>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0000" tIns="46800" rIns="90000" bIns="46800" rtlCol="0" anchor="ctr">
            <a:normAutofit/>
          </a:bodyPr>
          <a:lstStyle>
            <a:lvl1pPr algn="r">
              <a:lnSpc>
                <a:spcPct val="120000"/>
              </a:lnSpc>
              <a:defRPr sz="1200">
                <a:solidFill>
                  <a:schemeClr val="tx1">
                    <a:lumMod val="50000"/>
                    <a:lumOff val="50000"/>
                  </a:schemeClr>
                </a:solidFill>
                <a:latin typeface="思源黑体 CN Regular" panose="020B0500000000000000" charset="-122"/>
                <a:ea typeface="思源黑体 CN Regular" panose="020B0500000000000000" charset="-122"/>
                <a:cs typeface="思源黑体 CN Regular" panose="020B0500000000000000" charset="-122"/>
              </a:defRPr>
            </a:lvl1pPr>
          </a:lstStyle>
          <a:p>
            <a:fld id="{8F7A040D-DA85-4274-AD3F-460C14816805}" type="slidenum">
              <a:rPr lang="zh-CN" altLang="en-US" smtClean="0"/>
            </a:fld>
            <a:endParaRPr lang="zh-CN" altLang="en-US"/>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xStyles>
    <p:titleStyle>
      <a:lvl1pPr algn="l" defTabSz="914400" rtl="0" eaLnBrk="1" latinLnBrk="0" hangingPunct="1">
        <a:lnSpc>
          <a:spcPct val="120000"/>
        </a:lnSpc>
        <a:spcBef>
          <a:spcPct val="0"/>
        </a:spcBef>
        <a:buNone/>
        <a:defRPr sz="44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38200" y="365125"/>
            <a:ext cx="10515600" cy="1325563"/>
          </a:xfrm>
          <a:prstGeom prst="rect">
            <a:avLst/>
          </a:prstGeom>
        </p:spPr>
        <p:txBody>
          <a:bodyPr vert="horz" lIns="90000" tIns="46800" rIns="90000" bIns="4680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38200" y="1825625"/>
            <a:ext cx="10515600" cy="4351338"/>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0000" tIns="46800" rIns="90000" bIns="46800" rtlCol="0" anchor="ctr">
            <a:normAutofit/>
          </a:bodyPr>
          <a:lstStyle>
            <a:lvl1pPr algn="l">
              <a:lnSpc>
                <a:spcPct val="120000"/>
              </a:lnSpc>
              <a:defRPr sz="1200">
                <a:solidFill>
                  <a:schemeClr val="tx1">
                    <a:lumMod val="50000"/>
                    <a:lumOff val="50000"/>
                  </a:schemeClr>
                </a:solidFill>
                <a:latin typeface="思源黑体 CN Regular" panose="020B0500000000000000" charset="-122"/>
                <a:ea typeface="思源黑体 CN Regular" panose="020B0500000000000000" charset="-122"/>
                <a:cs typeface="思源黑体 CN Regular" panose="020B0500000000000000" charset="-122"/>
              </a:defRPr>
            </a:lvl1pPr>
          </a:lstStyle>
          <a:p>
            <a:fld id="{ECDC9C37-1C8F-49B6-BB3F-48851782F11D}" type="datetimeFigureOut">
              <a:rPr lang="zh-CN" altLang="en-US" smtClean="0"/>
            </a:fld>
            <a:endParaRPr lang="zh-CN" altLang="en-US" dirty="0"/>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0000" tIns="46800" rIns="90000" bIns="46800" rtlCol="0" anchor="ctr">
            <a:normAutofit/>
          </a:bodyPr>
          <a:lstStyle>
            <a:lvl1pPr algn="ctr">
              <a:lnSpc>
                <a:spcPct val="120000"/>
              </a:lnSpc>
              <a:defRPr sz="1200">
                <a:solidFill>
                  <a:schemeClr val="tx1">
                    <a:lumMod val="50000"/>
                    <a:lumOff val="50000"/>
                  </a:schemeClr>
                </a:solidFill>
                <a:latin typeface="思源黑体 CN Regular" panose="020B0500000000000000" charset="-122"/>
                <a:ea typeface="思源黑体 CN Regular" panose="020B0500000000000000" charset="-122"/>
                <a:cs typeface="思源黑体 CN Regular" panose="020B0500000000000000" charset="-122"/>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0000" tIns="46800" rIns="90000" bIns="46800" rtlCol="0" anchor="ctr">
            <a:normAutofit/>
          </a:bodyPr>
          <a:lstStyle>
            <a:lvl1pPr algn="r">
              <a:lnSpc>
                <a:spcPct val="120000"/>
              </a:lnSpc>
              <a:defRPr sz="1200">
                <a:solidFill>
                  <a:schemeClr val="tx1">
                    <a:lumMod val="50000"/>
                    <a:lumOff val="50000"/>
                  </a:schemeClr>
                </a:solidFill>
                <a:latin typeface="思源黑体 CN Regular" panose="020B0500000000000000" charset="-122"/>
                <a:ea typeface="思源黑体 CN Regular" panose="020B0500000000000000" charset="-122"/>
                <a:cs typeface="思源黑体 CN Regular" panose="020B0500000000000000" charset="-122"/>
              </a:defRPr>
            </a:lvl1pPr>
          </a:lstStyle>
          <a:p>
            <a:fld id="{8F7A040D-DA85-4274-AD3F-460C14816805}" type="slidenum">
              <a:rPr lang="zh-CN" altLang="en-US" smtClean="0"/>
            </a:fld>
            <a:endParaRPr lang="zh-CN" altLang="en-US"/>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Regular" panose="020B0500000000000000" charset="-122"/>
              <a:ea typeface="思源黑体 CN Regular" panose="020B0500000000000000" charset="-122"/>
              <a:cs typeface="思源黑体 CN Regular" panose="020B0500000000000000" charset="-122"/>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xStyles>
    <p:titleStyle>
      <a:lvl1pPr algn="l" defTabSz="914400" rtl="0" eaLnBrk="1" latinLnBrk="0" hangingPunct="1">
        <a:lnSpc>
          <a:spcPct val="120000"/>
        </a:lnSpc>
        <a:spcBef>
          <a:spcPct val="0"/>
        </a:spcBef>
        <a:buNone/>
        <a:defRPr sz="44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38200" y="365125"/>
            <a:ext cx="10515600" cy="1325563"/>
          </a:xfrm>
          <a:prstGeom prst="rect">
            <a:avLst/>
          </a:prstGeom>
        </p:spPr>
        <p:txBody>
          <a:bodyPr vert="horz" lIns="90000" tIns="46800" rIns="90000" bIns="4680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38200" y="1825625"/>
            <a:ext cx="10515600" cy="4351338"/>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0000" tIns="46800" rIns="90000" bIns="46800" rtlCol="0" anchor="ctr">
            <a:normAutofit/>
          </a:bodyPr>
          <a:lstStyle>
            <a:lvl1pPr algn="l">
              <a:lnSpc>
                <a:spcPct val="120000"/>
              </a:lnSpc>
              <a:defRPr sz="1200">
                <a:solidFill>
                  <a:schemeClr val="tx1">
                    <a:lumMod val="50000"/>
                    <a:lumOff val="50000"/>
                  </a:schemeClr>
                </a:solidFill>
                <a:latin typeface="思源黑体 CN Regular" panose="020B0500000000000000" charset="-122"/>
                <a:ea typeface="思源黑体 CN Regular" panose="020B0500000000000000" charset="-122"/>
                <a:cs typeface="思源黑体 CN Regular" panose="020B0500000000000000" charset="-122"/>
              </a:defRPr>
            </a:lvl1pPr>
          </a:lstStyle>
          <a:p>
            <a:fld id="{ECDC9C37-1C8F-49B6-BB3F-48851782F11D}" type="datetimeFigureOut">
              <a:rPr lang="zh-CN" altLang="en-US" smtClean="0"/>
            </a:fld>
            <a:endParaRPr lang="zh-CN" altLang="en-US" dirty="0"/>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0000" tIns="46800" rIns="90000" bIns="46800" rtlCol="0" anchor="ctr">
            <a:normAutofit/>
          </a:bodyPr>
          <a:lstStyle>
            <a:lvl1pPr algn="ctr">
              <a:lnSpc>
                <a:spcPct val="120000"/>
              </a:lnSpc>
              <a:defRPr sz="1200">
                <a:solidFill>
                  <a:schemeClr val="tx1">
                    <a:lumMod val="50000"/>
                    <a:lumOff val="50000"/>
                  </a:schemeClr>
                </a:solidFill>
                <a:latin typeface="思源黑体 CN Regular" panose="020B0500000000000000" charset="-122"/>
                <a:ea typeface="思源黑体 CN Regular" panose="020B0500000000000000" charset="-122"/>
                <a:cs typeface="思源黑体 CN Regular" panose="020B0500000000000000" charset="-122"/>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0000" tIns="46800" rIns="90000" bIns="46800" rtlCol="0" anchor="ctr">
            <a:normAutofit/>
          </a:bodyPr>
          <a:lstStyle>
            <a:lvl1pPr algn="r">
              <a:lnSpc>
                <a:spcPct val="120000"/>
              </a:lnSpc>
              <a:defRPr sz="1200">
                <a:solidFill>
                  <a:schemeClr val="tx1">
                    <a:lumMod val="50000"/>
                    <a:lumOff val="50000"/>
                  </a:schemeClr>
                </a:solidFill>
                <a:latin typeface="思源黑体 CN Regular" panose="020B0500000000000000" charset="-122"/>
                <a:ea typeface="思源黑体 CN Regular" panose="020B0500000000000000" charset="-122"/>
                <a:cs typeface="思源黑体 CN Regular" panose="020B0500000000000000" charset="-122"/>
              </a:defRPr>
            </a:lvl1pPr>
          </a:lstStyle>
          <a:p>
            <a:fld id="{8F7A040D-DA85-4274-AD3F-460C14816805}" type="slidenum">
              <a:rPr lang="zh-CN" altLang="en-US" smtClean="0"/>
            </a:fld>
            <a:endParaRPr lang="zh-CN" altLang="en-US"/>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charset="-122"/>
              <a:ea typeface="思源黑体 CN Regular" panose="020B0500000000000000" charset="-122"/>
              <a:cs typeface="思源黑体 CN Regular" panose="020B0500000000000000" charset="-122"/>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xStyles>
    <p:titleStyle>
      <a:lvl1pPr algn="l" defTabSz="914400" rtl="0" eaLnBrk="1" latinLnBrk="0" hangingPunct="1">
        <a:lnSpc>
          <a:spcPct val="120000"/>
        </a:lnSpc>
        <a:spcBef>
          <a:spcPct val="0"/>
        </a:spcBef>
        <a:buNone/>
        <a:defRPr sz="44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思源黑体 CN Regular" panose="020B0500000000000000" charset="-122"/>
          <a:ea typeface="思源黑体 CN Regular" panose="020B0500000000000000" charset="-122"/>
          <a:cs typeface="思源黑体 CN Regular" panose="020B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90.xml"/><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tags" Target="../tags/tag487.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43.xml"/><Relationship Id="rId6" Type="http://schemas.openxmlformats.org/officeDocument/2006/relationships/tags" Target="../tags/tag608.xml"/><Relationship Id="rId5" Type="http://schemas.openxmlformats.org/officeDocument/2006/relationships/tags" Target="../tags/tag607.xml"/><Relationship Id="rId4" Type="http://schemas.openxmlformats.org/officeDocument/2006/relationships/tags" Target="../tags/tag606.xml"/><Relationship Id="rId3" Type="http://schemas.openxmlformats.org/officeDocument/2006/relationships/image" Target="../media/image5.jpeg"/><Relationship Id="rId2" Type="http://schemas.openxmlformats.org/officeDocument/2006/relationships/tags" Target="../tags/tag605.xml"/><Relationship Id="rId1" Type="http://schemas.openxmlformats.org/officeDocument/2006/relationships/tags" Target="../tags/tag604.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1.xml"/><Relationship Id="rId3" Type="http://schemas.openxmlformats.org/officeDocument/2006/relationships/tags" Target="../tags/tag611.xml"/><Relationship Id="rId2" Type="http://schemas.openxmlformats.org/officeDocument/2006/relationships/tags" Target="../tags/tag610.xml"/><Relationship Id="rId1" Type="http://schemas.openxmlformats.org/officeDocument/2006/relationships/tags" Target="../tags/tag609.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6.xml"/><Relationship Id="rId6" Type="http://schemas.openxmlformats.org/officeDocument/2006/relationships/tags" Target="../tags/tag616.xml"/><Relationship Id="rId5" Type="http://schemas.openxmlformats.org/officeDocument/2006/relationships/tags" Target="../tags/tag615.xml"/><Relationship Id="rId4" Type="http://schemas.openxmlformats.org/officeDocument/2006/relationships/image" Target="../media/image6.jpeg"/><Relationship Id="rId3" Type="http://schemas.openxmlformats.org/officeDocument/2006/relationships/tags" Target="../tags/tag614.xml"/><Relationship Id="rId2" Type="http://schemas.openxmlformats.org/officeDocument/2006/relationships/tags" Target="../tags/tag613.xml"/><Relationship Id="rId1" Type="http://schemas.openxmlformats.org/officeDocument/2006/relationships/tags" Target="../tags/tag612.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1.xml"/><Relationship Id="rId3" Type="http://schemas.openxmlformats.org/officeDocument/2006/relationships/tags" Target="../tags/tag619.xml"/><Relationship Id="rId2" Type="http://schemas.openxmlformats.org/officeDocument/2006/relationships/tags" Target="../tags/tag618.xml"/><Relationship Id="rId1" Type="http://schemas.openxmlformats.org/officeDocument/2006/relationships/tags" Target="../tags/tag617.xml"/></Relationships>
</file>

<file path=ppt/slides/_rels/slide14.xml.rels><?xml version="1.0" encoding="UTF-8" standalone="yes"?>
<Relationships xmlns="http://schemas.openxmlformats.org/package/2006/relationships"><Relationship Id="rId9" Type="http://schemas.openxmlformats.org/officeDocument/2006/relationships/tags" Target="../tags/tag628.xml"/><Relationship Id="rId8" Type="http://schemas.openxmlformats.org/officeDocument/2006/relationships/tags" Target="../tags/tag627.xml"/><Relationship Id="rId7" Type="http://schemas.openxmlformats.org/officeDocument/2006/relationships/tags" Target="../tags/tag626.xml"/><Relationship Id="rId6" Type="http://schemas.openxmlformats.org/officeDocument/2006/relationships/tags" Target="../tags/tag625.xml"/><Relationship Id="rId5" Type="http://schemas.openxmlformats.org/officeDocument/2006/relationships/tags" Target="../tags/tag624.xml"/><Relationship Id="rId4" Type="http://schemas.openxmlformats.org/officeDocument/2006/relationships/tags" Target="../tags/tag623.xml"/><Relationship Id="rId3" Type="http://schemas.openxmlformats.org/officeDocument/2006/relationships/tags" Target="../tags/tag622.xml"/><Relationship Id="rId21" Type="http://schemas.openxmlformats.org/officeDocument/2006/relationships/slideLayout" Target="../slideLayouts/slideLayout43.xml"/><Relationship Id="rId20" Type="http://schemas.openxmlformats.org/officeDocument/2006/relationships/tags" Target="../tags/tag639.xml"/><Relationship Id="rId2" Type="http://schemas.openxmlformats.org/officeDocument/2006/relationships/tags" Target="../tags/tag621.xml"/><Relationship Id="rId19" Type="http://schemas.openxmlformats.org/officeDocument/2006/relationships/tags" Target="../tags/tag638.xml"/><Relationship Id="rId18" Type="http://schemas.openxmlformats.org/officeDocument/2006/relationships/tags" Target="../tags/tag637.xml"/><Relationship Id="rId17" Type="http://schemas.openxmlformats.org/officeDocument/2006/relationships/tags" Target="../tags/tag636.xml"/><Relationship Id="rId16" Type="http://schemas.openxmlformats.org/officeDocument/2006/relationships/tags" Target="../tags/tag635.xml"/><Relationship Id="rId15" Type="http://schemas.openxmlformats.org/officeDocument/2006/relationships/tags" Target="../tags/tag634.xml"/><Relationship Id="rId14" Type="http://schemas.openxmlformats.org/officeDocument/2006/relationships/tags" Target="../tags/tag633.xml"/><Relationship Id="rId13" Type="http://schemas.openxmlformats.org/officeDocument/2006/relationships/tags" Target="../tags/tag632.xml"/><Relationship Id="rId12" Type="http://schemas.openxmlformats.org/officeDocument/2006/relationships/tags" Target="../tags/tag631.xml"/><Relationship Id="rId11" Type="http://schemas.openxmlformats.org/officeDocument/2006/relationships/tags" Target="../tags/tag630.xml"/><Relationship Id="rId10" Type="http://schemas.openxmlformats.org/officeDocument/2006/relationships/tags" Target="../tags/tag629.xml"/><Relationship Id="rId1" Type="http://schemas.openxmlformats.org/officeDocument/2006/relationships/tags" Target="../tags/tag620.xml"/></Relationships>
</file>

<file path=ppt/slides/_rels/slide15.xml.rels><?xml version="1.0" encoding="UTF-8" standalone="yes"?>
<Relationships xmlns="http://schemas.openxmlformats.org/package/2006/relationships"><Relationship Id="rId9" Type="http://schemas.openxmlformats.org/officeDocument/2006/relationships/tags" Target="../tags/tag648.xml"/><Relationship Id="rId8" Type="http://schemas.openxmlformats.org/officeDocument/2006/relationships/tags" Target="../tags/tag647.xml"/><Relationship Id="rId7" Type="http://schemas.openxmlformats.org/officeDocument/2006/relationships/tags" Target="../tags/tag646.xml"/><Relationship Id="rId6" Type="http://schemas.openxmlformats.org/officeDocument/2006/relationships/tags" Target="../tags/tag645.xml"/><Relationship Id="rId5" Type="http://schemas.openxmlformats.org/officeDocument/2006/relationships/tags" Target="../tags/tag644.xml"/><Relationship Id="rId4" Type="http://schemas.openxmlformats.org/officeDocument/2006/relationships/tags" Target="../tags/tag643.xml"/><Relationship Id="rId3" Type="http://schemas.openxmlformats.org/officeDocument/2006/relationships/tags" Target="../tags/tag642.xml"/><Relationship Id="rId2" Type="http://schemas.openxmlformats.org/officeDocument/2006/relationships/tags" Target="../tags/tag641.xml"/><Relationship Id="rId17" Type="http://schemas.openxmlformats.org/officeDocument/2006/relationships/slideLayout" Target="../slideLayouts/slideLayout43.xml"/><Relationship Id="rId16" Type="http://schemas.openxmlformats.org/officeDocument/2006/relationships/tags" Target="../tags/tag655.xml"/><Relationship Id="rId15" Type="http://schemas.openxmlformats.org/officeDocument/2006/relationships/tags" Target="../tags/tag654.xml"/><Relationship Id="rId14" Type="http://schemas.openxmlformats.org/officeDocument/2006/relationships/tags" Target="../tags/tag653.xml"/><Relationship Id="rId13" Type="http://schemas.openxmlformats.org/officeDocument/2006/relationships/tags" Target="../tags/tag652.xml"/><Relationship Id="rId12" Type="http://schemas.openxmlformats.org/officeDocument/2006/relationships/tags" Target="../tags/tag651.xml"/><Relationship Id="rId11" Type="http://schemas.openxmlformats.org/officeDocument/2006/relationships/tags" Target="../tags/tag650.xml"/><Relationship Id="rId10" Type="http://schemas.openxmlformats.org/officeDocument/2006/relationships/tags" Target="../tags/tag649.xml"/><Relationship Id="rId1" Type="http://schemas.openxmlformats.org/officeDocument/2006/relationships/tags" Target="../tags/tag640.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43.xml"/><Relationship Id="rId7" Type="http://schemas.openxmlformats.org/officeDocument/2006/relationships/tags" Target="../tags/tag661.xml"/><Relationship Id="rId6" Type="http://schemas.openxmlformats.org/officeDocument/2006/relationships/tags" Target="../tags/tag660.xml"/><Relationship Id="rId5" Type="http://schemas.openxmlformats.org/officeDocument/2006/relationships/tags" Target="../tags/tag659.xml"/><Relationship Id="rId4" Type="http://schemas.openxmlformats.org/officeDocument/2006/relationships/image" Target="../media/image7.jpeg"/><Relationship Id="rId3" Type="http://schemas.openxmlformats.org/officeDocument/2006/relationships/tags" Target="../tags/tag658.xml"/><Relationship Id="rId2" Type="http://schemas.openxmlformats.org/officeDocument/2006/relationships/tags" Target="../tags/tag657.xml"/><Relationship Id="rId1" Type="http://schemas.openxmlformats.org/officeDocument/2006/relationships/tags" Target="../tags/tag656.xml"/></Relationships>
</file>

<file path=ppt/slides/_rels/slide17.xml.rels><?xml version="1.0" encoding="UTF-8" standalone="yes"?>
<Relationships xmlns="http://schemas.openxmlformats.org/package/2006/relationships"><Relationship Id="rId9" Type="http://schemas.openxmlformats.org/officeDocument/2006/relationships/tags" Target="../tags/tag670.xml"/><Relationship Id="rId8" Type="http://schemas.openxmlformats.org/officeDocument/2006/relationships/tags" Target="../tags/tag669.xml"/><Relationship Id="rId7" Type="http://schemas.openxmlformats.org/officeDocument/2006/relationships/tags" Target="../tags/tag668.xml"/><Relationship Id="rId6" Type="http://schemas.openxmlformats.org/officeDocument/2006/relationships/tags" Target="../tags/tag667.xml"/><Relationship Id="rId5" Type="http://schemas.openxmlformats.org/officeDocument/2006/relationships/tags" Target="../tags/tag666.xml"/><Relationship Id="rId4" Type="http://schemas.openxmlformats.org/officeDocument/2006/relationships/tags" Target="../tags/tag665.xml"/><Relationship Id="rId3" Type="http://schemas.openxmlformats.org/officeDocument/2006/relationships/tags" Target="../tags/tag664.xml"/><Relationship Id="rId2" Type="http://schemas.openxmlformats.org/officeDocument/2006/relationships/tags" Target="../tags/tag663.xml"/><Relationship Id="rId17" Type="http://schemas.openxmlformats.org/officeDocument/2006/relationships/slideLayout" Target="../slideLayouts/slideLayout43.xml"/><Relationship Id="rId16" Type="http://schemas.openxmlformats.org/officeDocument/2006/relationships/tags" Target="../tags/tag677.xml"/><Relationship Id="rId15" Type="http://schemas.openxmlformats.org/officeDocument/2006/relationships/tags" Target="../tags/tag676.xml"/><Relationship Id="rId14" Type="http://schemas.openxmlformats.org/officeDocument/2006/relationships/tags" Target="../tags/tag675.xml"/><Relationship Id="rId13" Type="http://schemas.openxmlformats.org/officeDocument/2006/relationships/tags" Target="../tags/tag674.xml"/><Relationship Id="rId12" Type="http://schemas.openxmlformats.org/officeDocument/2006/relationships/tags" Target="../tags/tag673.xml"/><Relationship Id="rId11" Type="http://schemas.openxmlformats.org/officeDocument/2006/relationships/tags" Target="../tags/tag672.xml"/><Relationship Id="rId10" Type="http://schemas.openxmlformats.org/officeDocument/2006/relationships/tags" Target="../tags/tag671.xml"/><Relationship Id="rId1" Type="http://schemas.openxmlformats.org/officeDocument/2006/relationships/tags" Target="../tags/tag66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tags" Target="../tags/tag684.xml"/><Relationship Id="rId7" Type="http://schemas.openxmlformats.org/officeDocument/2006/relationships/tags" Target="../tags/tag683.xml"/><Relationship Id="rId6" Type="http://schemas.openxmlformats.org/officeDocument/2006/relationships/tags" Target="../tags/tag682.xml"/><Relationship Id="rId5" Type="http://schemas.openxmlformats.org/officeDocument/2006/relationships/tags" Target="../tags/tag681.xml"/><Relationship Id="rId4" Type="http://schemas.openxmlformats.org/officeDocument/2006/relationships/tags" Target="../tags/tag680.xml"/><Relationship Id="rId3" Type="http://schemas.openxmlformats.org/officeDocument/2006/relationships/image" Target="../media/image8.jpeg"/><Relationship Id="rId2" Type="http://schemas.openxmlformats.org/officeDocument/2006/relationships/tags" Target="../tags/tag679.xml"/><Relationship Id="rId1" Type="http://schemas.openxmlformats.org/officeDocument/2006/relationships/tags" Target="../tags/tag678.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43.xml"/><Relationship Id="rId6" Type="http://schemas.openxmlformats.org/officeDocument/2006/relationships/tags" Target="../tags/tag689.xml"/><Relationship Id="rId5" Type="http://schemas.openxmlformats.org/officeDocument/2006/relationships/tags" Target="../tags/tag688.xml"/><Relationship Id="rId4" Type="http://schemas.openxmlformats.org/officeDocument/2006/relationships/image" Target="../media/image9.jpeg"/><Relationship Id="rId3" Type="http://schemas.openxmlformats.org/officeDocument/2006/relationships/tags" Target="../tags/tag687.xml"/><Relationship Id="rId2" Type="http://schemas.openxmlformats.org/officeDocument/2006/relationships/tags" Target="../tags/tag686.xml"/><Relationship Id="rId1" Type="http://schemas.openxmlformats.org/officeDocument/2006/relationships/tags" Target="../tags/tag685.xml"/></Relationships>
</file>

<file path=ppt/slides/_rels/slide2.xml.rels><?xml version="1.0" encoding="UTF-8" standalone="yes"?>
<Relationships xmlns="http://schemas.openxmlformats.org/package/2006/relationships"><Relationship Id="rId9" Type="http://schemas.openxmlformats.org/officeDocument/2006/relationships/tags" Target="../tags/tag498.xml"/><Relationship Id="rId8" Type="http://schemas.openxmlformats.org/officeDocument/2006/relationships/tags" Target="../tags/tag497.xml"/><Relationship Id="rId7" Type="http://schemas.openxmlformats.org/officeDocument/2006/relationships/tags" Target="../tags/tag496.xml"/><Relationship Id="rId6" Type="http://schemas.openxmlformats.org/officeDocument/2006/relationships/tags" Target="../tags/tag495.xml"/><Relationship Id="rId5" Type="http://schemas.openxmlformats.org/officeDocument/2006/relationships/tags" Target="../tags/tag494.xml"/><Relationship Id="rId4" Type="http://schemas.openxmlformats.org/officeDocument/2006/relationships/tags" Target="../tags/tag493.xml"/><Relationship Id="rId3" Type="http://schemas.openxmlformats.org/officeDocument/2006/relationships/tags" Target="../tags/tag492.xml"/><Relationship Id="rId26" Type="http://schemas.openxmlformats.org/officeDocument/2006/relationships/slideLayout" Target="../slideLayouts/slideLayout7.xml"/><Relationship Id="rId25" Type="http://schemas.openxmlformats.org/officeDocument/2006/relationships/tags" Target="../tags/tag514.xml"/><Relationship Id="rId24" Type="http://schemas.openxmlformats.org/officeDocument/2006/relationships/tags" Target="../tags/tag513.xml"/><Relationship Id="rId23" Type="http://schemas.openxmlformats.org/officeDocument/2006/relationships/tags" Target="../tags/tag512.xml"/><Relationship Id="rId22" Type="http://schemas.openxmlformats.org/officeDocument/2006/relationships/tags" Target="../tags/tag511.xml"/><Relationship Id="rId21" Type="http://schemas.openxmlformats.org/officeDocument/2006/relationships/tags" Target="../tags/tag510.xml"/><Relationship Id="rId20" Type="http://schemas.openxmlformats.org/officeDocument/2006/relationships/tags" Target="../tags/tag509.xml"/><Relationship Id="rId2" Type="http://schemas.openxmlformats.org/officeDocument/2006/relationships/tags" Target="../tags/tag491.xml"/><Relationship Id="rId19" Type="http://schemas.openxmlformats.org/officeDocument/2006/relationships/tags" Target="../tags/tag508.xml"/><Relationship Id="rId18" Type="http://schemas.openxmlformats.org/officeDocument/2006/relationships/tags" Target="../tags/tag507.xml"/><Relationship Id="rId17" Type="http://schemas.openxmlformats.org/officeDocument/2006/relationships/tags" Target="../tags/tag506.xml"/><Relationship Id="rId16" Type="http://schemas.openxmlformats.org/officeDocument/2006/relationships/tags" Target="../tags/tag505.xml"/><Relationship Id="rId15" Type="http://schemas.openxmlformats.org/officeDocument/2006/relationships/tags" Target="../tags/tag504.xml"/><Relationship Id="rId14" Type="http://schemas.openxmlformats.org/officeDocument/2006/relationships/tags" Target="../tags/tag503.xml"/><Relationship Id="rId13" Type="http://schemas.openxmlformats.org/officeDocument/2006/relationships/tags" Target="../tags/tag502.xml"/><Relationship Id="rId12" Type="http://schemas.openxmlformats.org/officeDocument/2006/relationships/tags" Target="../tags/tag501.xml"/><Relationship Id="rId11" Type="http://schemas.openxmlformats.org/officeDocument/2006/relationships/tags" Target="../tags/tag500.xml"/><Relationship Id="rId10" Type="http://schemas.openxmlformats.org/officeDocument/2006/relationships/tags" Target="../tags/tag499.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1.xml"/><Relationship Id="rId3" Type="http://schemas.openxmlformats.org/officeDocument/2006/relationships/tags" Target="../tags/tag692.xml"/><Relationship Id="rId2" Type="http://schemas.openxmlformats.org/officeDocument/2006/relationships/tags" Target="../tags/tag691.xml"/><Relationship Id="rId1" Type="http://schemas.openxmlformats.org/officeDocument/2006/relationships/tags" Target="../tags/tag690.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696.xml"/><Relationship Id="rId4" Type="http://schemas.openxmlformats.org/officeDocument/2006/relationships/tags" Target="../tags/tag695.xml"/><Relationship Id="rId3" Type="http://schemas.openxmlformats.org/officeDocument/2006/relationships/tags" Target="../tags/tag694.xml"/><Relationship Id="rId2" Type="http://schemas.openxmlformats.org/officeDocument/2006/relationships/image" Target="../media/image10.jpeg"/><Relationship Id="rId1" Type="http://schemas.openxmlformats.org/officeDocument/2006/relationships/tags" Target="../tags/tag693.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701.xml"/><Relationship Id="rId4" Type="http://schemas.openxmlformats.org/officeDocument/2006/relationships/tags" Target="../tags/tag700.xml"/><Relationship Id="rId3" Type="http://schemas.openxmlformats.org/officeDocument/2006/relationships/tags" Target="../tags/tag699.xml"/><Relationship Id="rId2" Type="http://schemas.openxmlformats.org/officeDocument/2006/relationships/tags" Target="../tags/tag698.xml"/><Relationship Id="rId1" Type="http://schemas.openxmlformats.org/officeDocument/2006/relationships/tags" Target="../tags/tag697.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1.xml"/><Relationship Id="rId3" Type="http://schemas.openxmlformats.org/officeDocument/2006/relationships/tags" Target="../tags/tag704.xml"/><Relationship Id="rId2" Type="http://schemas.openxmlformats.org/officeDocument/2006/relationships/tags" Target="../tags/tag703.xml"/><Relationship Id="rId1" Type="http://schemas.openxmlformats.org/officeDocument/2006/relationships/tags" Target="../tags/tag702.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709.xml"/><Relationship Id="rId4" Type="http://schemas.openxmlformats.org/officeDocument/2006/relationships/tags" Target="../tags/tag708.xml"/><Relationship Id="rId3" Type="http://schemas.openxmlformats.org/officeDocument/2006/relationships/tags" Target="../tags/tag707.xml"/><Relationship Id="rId2" Type="http://schemas.openxmlformats.org/officeDocument/2006/relationships/tags" Target="../tags/tag706.xml"/><Relationship Id="rId1" Type="http://schemas.openxmlformats.org/officeDocument/2006/relationships/tags" Target="../tags/tag705.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1.xml"/><Relationship Id="rId3" Type="http://schemas.openxmlformats.org/officeDocument/2006/relationships/tags" Target="../tags/tag712.xml"/><Relationship Id="rId2" Type="http://schemas.openxmlformats.org/officeDocument/2006/relationships/tags" Target="../tags/tag711.xml"/><Relationship Id="rId1" Type="http://schemas.openxmlformats.org/officeDocument/2006/relationships/tags" Target="../tags/tag710.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tags" Target="../tags/tag716.xml"/><Relationship Id="rId4" Type="http://schemas.openxmlformats.org/officeDocument/2006/relationships/tags" Target="../tags/tag715.xml"/><Relationship Id="rId3" Type="http://schemas.openxmlformats.org/officeDocument/2006/relationships/image" Target="../media/image11.jpeg"/><Relationship Id="rId2" Type="http://schemas.openxmlformats.org/officeDocument/2006/relationships/tags" Target="../tags/tag714.xml"/><Relationship Id="rId1" Type="http://schemas.openxmlformats.org/officeDocument/2006/relationships/tags" Target="../tags/tag713.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5.xml"/><Relationship Id="rId5" Type="http://schemas.openxmlformats.org/officeDocument/2006/relationships/tags" Target="../tags/tag720.xml"/><Relationship Id="rId4" Type="http://schemas.openxmlformats.org/officeDocument/2006/relationships/tags" Target="../tags/tag719.xml"/><Relationship Id="rId3" Type="http://schemas.openxmlformats.org/officeDocument/2006/relationships/image" Target="../media/image4.jpeg"/><Relationship Id="rId2" Type="http://schemas.openxmlformats.org/officeDocument/2006/relationships/tags" Target="../tags/tag718.xml"/><Relationship Id="rId1" Type="http://schemas.openxmlformats.org/officeDocument/2006/relationships/tags" Target="../tags/tag717.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6.xml"/><Relationship Id="rId6" Type="http://schemas.openxmlformats.org/officeDocument/2006/relationships/tags" Target="../tags/tag725.xml"/><Relationship Id="rId5" Type="http://schemas.openxmlformats.org/officeDocument/2006/relationships/tags" Target="../tags/tag724.xml"/><Relationship Id="rId4" Type="http://schemas.openxmlformats.org/officeDocument/2006/relationships/image" Target="../media/image6.jpeg"/><Relationship Id="rId3" Type="http://schemas.openxmlformats.org/officeDocument/2006/relationships/tags" Target="../tags/tag723.xml"/><Relationship Id="rId2" Type="http://schemas.openxmlformats.org/officeDocument/2006/relationships/tags" Target="../tags/tag722.xml"/><Relationship Id="rId1" Type="http://schemas.openxmlformats.org/officeDocument/2006/relationships/tags" Target="../tags/tag72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1.xml"/><Relationship Id="rId3" Type="http://schemas.openxmlformats.org/officeDocument/2006/relationships/tags" Target="../tags/tag517.xml"/><Relationship Id="rId2" Type="http://schemas.openxmlformats.org/officeDocument/2006/relationships/tags" Target="../tags/tag516.xml"/><Relationship Id="rId1" Type="http://schemas.openxmlformats.org/officeDocument/2006/relationships/tags" Target="../tags/tag515.xml"/></Relationships>
</file>

<file path=ppt/slides/_rels/slide4.xml.rels><?xml version="1.0" encoding="UTF-8" standalone="yes"?>
<Relationships xmlns="http://schemas.openxmlformats.org/package/2006/relationships"><Relationship Id="rId9" Type="http://schemas.openxmlformats.org/officeDocument/2006/relationships/tags" Target="../tags/tag526.xml"/><Relationship Id="rId8" Type="http://schemas.openxmlformats.org/officeDocument/2006/relationships/tags" Target="../tags/tag525.xml"/><Relationship Id="rId7" Type="http://schemas.openxmlformats.org/officeDocument/2006/relationships/tags" Target="../tags/tag524.xml"/><Relationship Id="rId6" Type="http://schemas.openxmlformats.org/officeDocument/2006/relationships/tags" Target="../tags/tag523.xml"/><Relationship Id="rId5" Type="http://schemas.openxmlformats.org/officeDocument/2006/relationships/tags" Target="../tags/tag522.xml"/><Relationship Id="rId4" Type="http://schemas.openxmlformats.org/officeDocument/2006/relationships/tags" Target="../tags/tag521.xml"/><Relationship Id="rId31" Type="http://schemas.openxmlformats.org/officeDocument/2006/relationships/notesSlide" Target="../notesSlides/notesSlide2.xml"/><Relationship Id="rId30" Type="http://schemas.openxmlformats.org/officeDocument/2006/relationships/slideLayout" Target="../slideLayouts/slideLayout25.xml"/><Relationship Id="rId3" Type="http://schemas.openxmlformats.org/officeDocument/2006/relationships/tags" Target="../tags/tag520.xml"/><Relationship Id="rId29" Type="http://schemas.openxmlformats.org/officeDocument/2006/relationships/tags" Target="../tags/tag546.xml"/><Relationship Id="rId28" Type="http://schemas.openxmlformats.org/officeDocument/2006/relationships/tags" Target="../tags/tag545.xml"/><Relationship Id="rId27" Type="http://schemas.openxmlformats.org/officeDocument/2006/relationships/tags" Target="../tags/tag544.xml"/><Relationship Id="rId26" Type="http://schemas.openxmlformats.org/officeDocument/2006/relationships/tags" Target="../tags/tag543.xml"/><Relationship Id="rId25" Type="http://schemas.openxmlformats.org/officeDocument/2006/relationships/tags" Target="../tags/tag542.xml"/><Relationship Id="rId24" Type="http://schemas.openxmlformats.org/officeDocument/2006/relationships/tags" Target="../tags/tag541.xml"/><Relationship Id="rId23" Type="http://schemas.openxmlformats.org/officeDocument/2006/relationships/tags" Target="../tags/tag540.xml"/><Relationship Id="rId22" Type="http://schemas.openxmlformats.org/officeDocument/2006/relationships/tags" Target="../tags/tag539.xml"/><Relationship Id="rId21" Type="http://schemas.openxmlformats.org/officeDocument/2006/relationships/tags" Target="../tags/tag538.xml"/><Relationship Id="rId20" Type="http://schemas.openxmlformats.org/officeDocument/2006/relationships/tags" Target="../tags/tag537.xml"/><Relationship Id="rId2" Type="http://schemas.openxmlformats.org/officeDocument/2006/relationships/tags" Target="../tags/tag519.xml"/><Relationship Id="rId19" Type="http://schemas.openxmlformats.org/officeDocument/2006/relationships/tags" Target="../tags/tag536.xml"/><Relationship Id="rId18" Type="http://schemas.openxmlformats.org/officeDocument/2006/relationships/tags" Target="../tags/tag535.xml"/><Relationship Id="rId17" Type="http://schemas.openxmlformats.org/officeDocument/2006/relationships/tags" Target="../tags/tag534.xml"/><Relationship Id="rId16" Type="http://schemas.openxmlformats.org/officeDocument/2006/relationships/tags" Target="../tags/tag533.xml"/><Relationship Id="rId15" Type="http://schemas.openxmlformats.org/officeDocument/2006/relationships/tags" Target="../tags/tag532.xml"/><Relationship Id="rId14" Type="http://schemas.openxmlformats.org/officeDocument/2006/relationships/tags" Target="../tags/tag531.xml"/><Relationship Id="rId13" Type="http://schemas.openxmlformats.org/officeDocument/2006/relationships/tags" Target="../tags/tag530.xml"/><Relationship Id="rId12" Type="http://schemas.openxmlformats.org/officeDocument/2006/relationships/tags" Target="../tags/tag529.xml"/><Relationship Id="rId11" Type="http://schemas.openxmlformats.org/officeDocument/2006/relationships/tags" Target="../tags/tag528.xml"/><Relationship Id="rId10" Type="http://schemas.openxmlformats.org/officeDocument/2006/relationships/tags" Target="../tags/tag527.xml"/><Relationship Id="rId1" Type="http://schemas.openxmlformats.org/officeDocument/2006/relationships/tags" Target="../tags/tag518.xml"/></Relationships>
</file>

<file path=ppt/slides/_rels/slide5.xml.rels><?xml version="1.0" encoding="UTF-8" standalone="yes"?>
<Relationships xmlns="http://schemas.openxmlformats.org/package/2006/relationships"><Relationship Id="rId9" Type="http://schemas.openxmlformats.org/officeDocument/2006/relationships/tags" Target="../tags/tag555.xml"/><Relationship Id="rId8" Type="http://schemas.openxmlformats.org/officeDocument/2006/relationships/tags" Target="../tags/tag554.xml"/><Relationship Id="rId7" Type="http://schemas.openxmlformats.org/officeDocument/2006/relationships/tags" Target="../tags/tag553.xml"/><Relationship Id="rId6" Type="http://schemas.openxmlformats.org/officeDocument/2006/relationships/tags" Target="../tags/tag552.xml"/><Relationship Id="rId5" Type="http://schemas.openxmlformats.org/officeDocument/2006/relationships/tags" Target="../tags/tag551.xml"/><Relationship Id="rId4" Type="http://schemas.openxmlformats.org/officeDocument/2006/relationships/tags" Target="../tags/tag550.xml"/><Relationship Id="rId3" Type="http://schemas.openxmlformats.org/officeDocument/2006/relationships/tags" Target="../tags/tag549.xml"/><Relationship Id="rId2" Type="http://schemas.openxmlformats.org/officeDocument/2006/relationships/tags" Target="../tags/tag548.xml"/><Relationship Id="rId10" Type="http://schemas.openxmlformats.org/officeDocument/2006/relationships/slideLayout" Target="../slideLayouts/slideLayout43.xml"/><Relationship Id="rId1" Type="http://schemas.openxmlformats.org/officeDocument/2006/relationships/tags" Target="../tags/tag547.xml"/></Relationships>
</file>

<file path=ppt/slides/_rels/slide6.xml.rels><?xml version="1.0" encoding="UTF-8" standalone="yes"?>
<Relationships xmlns="http://schemas.openxmlformats.org/package/2006/relationships"><Relationship Id="rId9" Type="http://schemas.openxmlformats.org/officeDocument/2006/relationships/tags" Target="../tags/tag564.xml"/><Relationship Id="rId8" Type="http://schemas.openxmlformats.org/officeDocument/2006/relationships/tags" Target="../tags/tag563.xml"/><Relationship Id="rId7" Type="http://schemas.openxmlformats.org/officeDocument/2006/relationships/tags" Target="../tags/tag562.xml"/><Relationship Id="rId6" Type="http://schemas.openxmlformats.org/officeDocument/2006/relationships/tags" Target="../tags/tag561.xml"/><Relationship Id="rId5" Type="http://schemas.openxmlformats.org/officeDocument/2006/relationships/tags" Target="../tags/tag560.xml"/><Relationship Id="rId4" Type="http://schemas.openxmlformats.org/officeDocument/2006/relationships/tags" Target="../tags/tag559.xml"/><Relationship Id="rId3" Type="http://schemas.openxmlformats.org/officeDocument/2006/relationships/tags" Target="../tags/tag558.xml"/><Relationship Id="rId20" Type="http://schemas.openxmlformats.org/officeDocument/2006/relationships/slideLayout" Target="../slideLayouts/slideLayout43.xml"/><Relationship Id="rId2" Type="http://schemas.openxmlformats.org/officeDocument/2006/relationships/tags" Target="../tags/tag557.xml"/><Relationship Id="rId19" Type="http://schemas.openxmlformats.org/officeDocument/2006/relationships/tags" Target="../tags/tag574.xml"/><Relationship Id="rId18" Type="http://schemas.openxmlformats.org/officeDocument/2006/relationships/tags" Target="../tags/tag573.xml"/><Relationship Id="rId17" Type="http://schemas.openxmlformats.org/officeDocument/2006/relationships/tags" Target="../tags/tag572.xml"/><Relationship Id="rId16" Type="http://schemas.openxmlformats.org/officeDocument/2006/relationships/tags" Target="../tags/tag571.xml"/><Relationship Id="rId15" Type="http://schemas.openxmlformats.org/officeDocument/2006/relationships/tags" Target="../tags/tag570.xml"/><Relationship Id="rId14" Type="http://schemas.openxmlformats.org/officeDocument/2006/relationships/tags" Target="../tags/tag569.xml"/><Relationship Id="rId13" Type="http://schemas.openxmlformats.org/officeDocument/2006/relationships/tags" Target="../tags/tag568.xml"/><Relationship Id="rId12" Type="http://schemas.openxmlformats.org/officeDocument/2006/relationships/tags" Target="../tags/tag567.xml"/><Relationship Id="rId11" Type="http://schemas.openxmlformats.org/officeDocument/2006/relationships/tags" Target="../tags/tag566.xml"/><Relationship Id="rId10" Type="http://schemas.openxmlformats.org/officeDocument/2006/relationships/tags" Target="../tags/tag565.xml"/><Relationship Id="rId1" Type="http://schemas.openxmlformats.org/officeDocument/2006/relationships/tags" Target="../tags/tag556.xml"/></Relationships>
</file>

<file path=ppt/slides/_rels/slide7.xml.rels><?xml version="1.0" encoding="UTF-8" standalone="yes"?>
<Relationships xmlns="http://schemas.openxmlformats.org/package/2006/relationships"><Relationship Id="rId9" Type="http://schemas.openxmlformats.org/officeDocument/2006/relationships/tags" Target="../tags/tag583.xml"/><Relationship Id="rId8" Type="http://schemas.openxmlformats.org/officeDocument/2006/relationships/tags" Target="../tags/tag582.xml"/><Relationship Id="rId7" Type="http://schemas.openxmlformats.org/officeDocument/2006/relationships/tags" Target="../tags/tag581.xml"/><Relationship Id="rId6" Type="http://schemas.openxmlformats.org/officeDocument/2006/relationships/tags" Target="../tags/tag580.xml"/><Relationship Id="rId5" Type="http://schemas.openxmlformats.org/officeDocument/2006/relationships/tags" Target="../tags/tag579.xml"/><Relationship Id="rId4" Type="http://schemas.openxmlformats.org/officeDocument/2006/relationships/tags" Target="../tags/tag578.xml"/><Relationship Id="rId3" Type="http://schemas.openxmlformats.org/officeDocument/2006/relationships/tags" Target="../tags/tag577.xml"/><Relationship Id="rId22" Type="http://schemas.openxmlformats.org/officeDocument/2006/relationships/slideLayout" Target="../slideLayouts/slideLayout43.xml"/><Relationship Id="rId21" Type="http://schemas.openxmlformats.org/officeDocument/2006/relationships/tags" Target="../tags/tag595.xml"/><Relationship Id="rId20" Type="http://schemas.openxmlformats.org/officeDocument/2006/relationships/tags" Target="../tags/tag594.xml"/><Relationship Id="rId2" Type="http://schemas.openxmlformats.org/officeDocument/2006/relationships/tags" Target="../tags/tag576.xml"/><Relationship Id="rId19" Type="http://schemas.openxmlformats.org/officeDocument/2006/relationships/tags" Target="../tags/tag593.xml"/><Relationship Id="rId18" Type="http://schemas.openxmlformats.org/officeDocument/2006/relationships/tags" Target="../tags/tag592.xml"/><Relationship Id="rId17" Type="http://schemas.openxmlformats.org/officeDocument/2006/relationships/tags" Target="../tags/tag591.xml"/><Relationship Id="rId16" Type="http://schemas.openxmlformats.org/officeDocument/2006/relationships/tags" Target="../tags/tag590.xml"/><Relationship Id="rId15" Type="http://schemas.openxmlformats.org/officeDocument/2006/relationships/tags" Target="../tags/tag589.xml"/><Relationship Id="rId14" Type="http://schemas.openxmlformats.org/officeDocument/2006/relationships/tags" Target="../tags/tag588.xml"/><Relationship Id="rId13" Type="http://schemas.openxmlformats.org/officeDocument/2006/relationships/tags" Target="../tags/tag587.xml"/><Relationship Id="rId12" Type="http://schemas.openxmlformats.org/officeDocument/2006/relationships/tags" Target="../tags/tag586.xml"/><Relationship Id="rId11" Type="http://schemas.openxmlformats.org/officeDocument/2006/relationships/tags" Target="../tags/tag585.xml"/><Relationship Id="rId10" Type="http://schemas.openxmlformats.org/officeDocument/2006/relationships/tags" Target="../tags/tag584.xml"/><Relationship Id="rId1" Type="http://schemas.openxmlformats.org/officeDocument/2006/relationships/tags" Target="../tags/tag575.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1.xml"/><Relationship Id="rId3" Type="http://schemas.openxmlformats.org/officeDocument/2006/relationships/tags" Target="../tags/tag598.xml"/><Relationship Id="rId2" Type="http://schemas.openxmlformats.org/officeDocument/2006/relationships/tags" Target="../tags/tag597.xml"/><Relationship Id="rId1" Type="http://schemas.openxmlformats.org/officeDocument/2006/relationships/tags" Target="../tags/tag596.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5.xml"/><Relationship Id="rId6" Type="http://schemas.openxmlformats.org/officeDocument/2006/relationships/tags" Target="../tags/tag603.xml"/><Relationship Id="rId5" Type="http://schemas.openxmlformats.org/officeDocument/2006/relationships/tags" Target="../tags/tag602.xml"/><Relationship Id="rId4" Type="http://schemas.openxmlformats.org/officeDocument/2006/relationships/image" Target="../media/image4.jpeg"/><Relationship Id="rId3" Type="http://schemas.openxmlformats.org/officeDocument/2006/relationships/tags" Target="../tags/tag601.xml"/><Relationship Id="rId2" Type="http://schemas.openxmlformats.org/officeDocument/2006/relationships/tags" Target="../tags/tag600.xml"/><Relationship Id="rId1" Type="http://schemas.openxmlformats.org/officeDocument/2006/relationships/tags" Target="../tags/tag5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1945640" y="4562475"/>
            <a:ext cx="8336915" cy="981075"/>
          </a:xfrm>
        </p:spPr>
        <p:txBody>
          <a:bodyPr>
            <a:noAutofit/>
          </a:bodyPr>
          <a:p>
            <a:pPr marL="0" indent="0" algn="dist">
              <a:lnSpc>
                <a:spcPct val="120000"/>
              </a:lnSpc>
              <a:spcBef>
                <a:spcPts val="0"/>
              </a:spcBef>
              <a:spcAft>
                <a:spcPts val="0"/>
              </a:spcAft>
              <a:buSzPct val="100000"/>
              <a:buNone/>
            </a:pPr>
            <a:r>
              <a:rPr lang="zh-CN" altLang="en-US" sz="8000" cap="all" dirty="0">
                <a:solidFill>
                  <a:schemeClr val="lt1"/>
                </a:solidFill>
              </a:rPr>
              <a:t>职业健康管理</a:t>
            </a:r>
            <a:endParaRPr lang="zh-CN" altLang="en-US" sz="8000" cap="all" dirty="0">
              <a:solidFill>
                <a:schemeClr val="lt1"/>
              </a:solidFill>
            </a:endParaRPr>
          </a:p>
        </p:txBody>
      </p:sp>
      <p:sp>
        <p:nvSpPr>
          <p:cNvPr id="6" name="副标题 5"/>
          <p:cNvSpPr>
            <a:spLocks noGrp="1"/>
          </p:cNvSpPr>
          <p:nvPr>
            <p:ph type="subTitle" idx="1"/>
            <p:custDataLst>
              <p:tags r:id="rId2"/>
            </p:custDataLst>
          </p:nvPr>
        </p:nvSpPr>
        <p:spPr>
          <a:xfrm>
            <a:off x="2060575" y="5469890"/>
            <a:ext cx="8221980" cy="426720"/>
          </a:xfrm>
        </p:spPr>
        <p:txBody>
          <a:bodyPr>
            <a:noAutofit/>
          </a:bodyPr>
          <a:p>
            <a:pPr algn="dist"/>
            <a:r>
              <a:rPr lang="en-US" altLang="zh-CN" dirty="0">
                <a:solidFill>
                  <a:schemeClr val="lt1"/>
                </a:solidFill>
              </a:rPr>
              <a:t>Occupational health management</a:t>
            </a:r>
            <a:endParaRPr lang="en-US" altLang="zh-CN" dirty="0">
              <a:solidFill>
                <a:schemeClr val="lt1"/>
              </a:solidFill>
            </a:endParaRPr>
          </a:p>
        </p:txBody>
      </p:sp>
      <p:sp>
        <p:nvSpPr>
          <p:cNvPr id="2" name="副标题 5"/>
          <p:cNvSpPr>
            <a:spLocks noGrp="1"/>
          </p:cNvSpPr>
          <p:nvPr>
            <p:custDataLst>
              <p:tags r:id="rId3"/>
            </p:custDataLst>
          </p:nvPr>
        </p:nvSpPr>
        <p:spPr>
          <a:xfrm>
            <a:off x="822677" y="6081214"/>
            <a:ext cx="10582205" cy="426913"/>
          </a:xfrm>
          <a:prstGeom prst="rect">
            <a:avLst/>
          </a:prstGeom>
        </p:spPr>
        <p:txBody>
          <a:bodyPr vert="horz" lIns="90000" tIns="46800" rIns="90000" bIns="4680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lt1"/>
                </a:solidFill>
                <a:cs typeface="思源黑体 CN Regular" panose="020B0500000000000000" charset="-122"/>
              </a:rPr>
              <a:t>汇报人：XXX</a:t>
            </a:r>
            <a:endParaRPr lang="zh-CN" altLang="en-US" dirty="0">
              <a:solidFill>
                <a:schemeClr val="lt1"/>
              </a:solidFill>
              <a:cs typeface="思源黑体 CN Regular" panose="020B0500000000000000" charset="-122"/>
            </a:endParaRPr>
          </a:p>
        </p:txBody>
      </p:sp>
      <p:cxnSp>
        <p:nvCxnSpPr>
          <p:cNvPr id="3" name="直接连接符 2"/>
          <p:cNvCxnSpPr/>
          <p:nvPr/>
        </p:nvCxnSpPr>
        <p:spPr>
          <a:xfrm>
            <a:off x="2060575" y="5469890"/>
            <a:ext cx="815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000" fill="hold">
                                          <p:stCondLst>
                                            <p:cond delay="0"/>
                                          </p:stCondLst>
                                        </p:cTn>
                                        <p:tgtEl>
                                          <p:spTgt spid="3"/>
                                        </p:tgtEl>
                                        <p:attrNameLst>
                                          <p:attrName>style.visibility</p:attrName>
                                        </p:attrNameLst>
                                      </p:cBhvr>
                                      <p:to>
                                        <p:strVal val="visible"/>
                                      </p:to>
                                    </p:set>
                                    <p:animEffect transition="in" filter="wipe(down)">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876255" y="459740"/>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80" dirty="0">
                <a:solidFill>
                  <a:srgbClr val="4AB58E"/>
                </a:solidFill>
                <a:latin typeface="思源黑体 CN Regular" panose="020B0500000000000000" charset="-122"/>
                <a:ea typeface="思源黑体 CN Regular" panose="020B0500000000000000" charset="-122"/>
                <a:cs typeface="思源黑体 CN Regular" panose="020B0500000000000000" charset="-122"/>
              </a:rPr>
              <a:t>涉及专业法律法规</a:t>
            </a:r>
            <a:endParaRPr lang="zh-CN" altLang="en-US" sz="3200" b="1" spc="180" dirty="0">
              <a:solidFill>
                <a:srgbClr val="4AB58E"/>
              </a:solidFill>
              <a:latin typeface="思源黑体 CN Regular" panose="020B0500000000000000" charset="-122"/>
              <a:ea typeface="思源黑体 CN Regular" panose="020B0500000000000000" charset="-122"/>
              <a:cs typeface="思源黑体 CN Regular" panose="020B0500000000000000" charset="-122"/>
            </a:endParaRPr>
          </a:p>
        </p:txBody>
      </p:sp>
      <p:pic>
        <p:nvPicPr>
          <p:cNvPr id="15" name="图片 14" descr="D:\meihua_service_cache\jpg/7cdab3d8dedd5f2467a59b7c75655607.jpg7cdab3d8dedd5f2467a59b7c75655607"/>
          <p:cNvPicPr>
            <a:picLocks noChangeAspect="1"/>
          </p:cNvPicPr>
          <p:nvPr>
            <p:custDataLst>
              <p:tags r:id="rId2"/>
            </p:custDataLst>
          </p:nvPr>
        </p:nvPicPr>
        <p:blipFill rotWithShape="1">
          <a:blip r:embed="rId3"/>
          <a:srcRect t="13901" b="13901"/>
          <a:stretch>
            <a:fillRect/>
          </a:stretch>
        </p:blipFill>
        <p:spPr>
          <a:xfrm>
            <a:off x="609603" y="1524012"/>
            <a:ext cx="4362475" cy="4724425"/>
          </a:xfrm>
          <a:custGeom>
            <a:avLst/>
            <a:gdLst/>
            <a:ahLst/>
            <a:cxnLst>
              <a:cxn ang="3">
                <a:pos x="hc" y="t"/>
              </a:cxn>
              <a:cxn ang="cd2">
                <a:pos x="l" y="vc"/>
              </a:cxn>
              <a:cxn ang="cd4">
                <a:pos x="hc" y="b"/>
              </a:cxn>
              <a:cxn ang="0">
                <a:pos x="r" y="vc"/>
              </a:cxn>
            </a:cxnLst>
            <a:rect l="l" t="t" r="r" b="b"/>
            <a:pathLst>
              <a:path w="7200" h="7440">
                <a:moveTo>
                  <a:pt x="0" y="0"/>
                </a:moveTo>
                <a:lnTo>
                  <a:pt x="7200" y="0"/>
                </a:lnTo>
                <a:lnTo>
                  <a:pt x="7200" y="7440"/>
                </a:lnTo>
                <a:lnTo>
                  <a:pt x="0" y="7440"/>
                </a:lnTo>
                <a:lnTo>
                  <a:pt x="0" y="0"/>
                </a:lnTo>
                <a:close/>
              </a:path>
            </a:pathLst>
          </a:custGeom>
        </p:spPr>
      </p:pic>
      <p:sp>
        <p:nvSpPr>
          <p:cNvPr id="16" name="Title 6"/>
          <p:cNvSpPr txBox="1"/>
          <p:nvPr>
            <p:custDataLst>
              <p:tags r:id="rId4"/>
            </p:custDataLst>
          </p:nvPr>
        </p:nvSpPr>
        <p:spPr>
          <a:xfrm>
            <a:off x="5429248" y="1761490"/>
            <a:ext cx="6153150" cy="408432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en-US" altLang="zh-CN" sz="14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《国家职业病防治规划（2009-2015年）》    目标</a:t>
            </a:r>
            <a:endParaRPr lang="en-US" altLang="zh-CN" sz="14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533400" lvl="1" indent="-254000" algn="l" fontAlgn="ctr">
              <a:lnSpc>
                <a:spcPct val="120000"/>
              </a:lnSpc>
              <a:spcBef>
                <a:spcPts val="0"/>
              </a:spcBef>
              <a:spcAft>
                <a:spcPts val="800"/>
              </a:spcAft>
              <a:buSzPct val="100000"/>
              <a:buFont typeface="思源黑体 CN Regular" panose="020B0500000000000000" charset="-122"/>
              <a:buChar char="○"/>
            </a:pPr>
            <a:r>
              <a:rPr lang="zh-CN" altLang="en-US" sz="12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发文时间：2009年5月24日 发文编号：国办发〔2009〕43号 </a:t>
            </a:r>
            <a:endParaRPr lang="zh-CN" altLang="en-US" sz="12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279400" lvl="0" indent="-279400" algn="l" fontAlgn="ctr">
              <a:lnSpc>
                <a:spcPct val="120000"/>
              </a:lnSpc>
              <a:spcBef>
                <a:spcPts val="0"/>
              </a:spcBef>
              <a:spcAft>
                <a:spcPts val="800"/>
              </a:spcAft>
              <a:buSzPct val="100000"/>
              <a:buFont typeface="Wingdings" panose="05000000000000000000" charset="0"/>
              <a:buChar char="l"/>
            </a:pPr>
            <a:r>
              <a:rPr lang="en-US" altLang="zh-CN" sz="14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《作业场所职业健康监督管理暂行规定》  三方面的职责</a:t>
            </a:r>
            <a:endParaRPr lang="en-US" altLang="zh-CN" sz="14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533400" lvl="1" indent="-254000" algn="l" fontAlgn="ctr">
              <a:lnSpc>
                <a:spcPct val="120000"/>
              </a:lnSpc>
              <a:spcBef>
                <a:spcPts val="0"/>
              </a:spcBef>
              <a:spcAft>
                <a:spcPts val="800"/>
              </a:spcAft>
              <a:buSzPct val="100000"/>
              <a:buFont typeface="思源黑体 CN Regular" panose="020B0500000000000000" charset="-122"/>
              <a:buChar char="○"/>
            </a:pPr>
            <a:r>
              <a:rPr lang="zh-CN" altLang="en-US" sz="12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发文时间：2009年7月1日 发文编号： 2009年安监局23号令 </a:t>
            </a:r>
            <a:endParaRPr lang="zh-CN" altLang="en-US" sz="12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279400" lvl="0" indent="-279400" algn="l" fontAlgn="ctr">
              <a:lnSpc>
                <a:spcPct val="120000"/>
              </a:lnSpc>
              <a:spcBef>
                <a:spcPts val="0"/>
              </a:spcBef>
              <a:spcAft>
                <a:spcPts val="800"/>
              </a:spcAft>
              <a:buSzPct val="100000"/>
              <a:buFont typeface="Wingdings" panose="05000000000000000000" charset="0"/>
              <a:buChar char="l"/>
            </a:pPr>
            <a:r>
              <a:rPr lang="en-US" altLang="zh-CN" sz="14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《关于职业卫生监管部门职责分工的通知》    了解</a:t>
            </a:r>
            <a:endParaRPr lang="en-US" altLang="zh-CN" sz="14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533400" lvl="1" indent="-254000" algn="l" fontAlgn="ctr">
              <a:lnSpc>
                <a:spcPct val="120000"/>
              </a:lnSpc>
              <a:spcBef>
                <a:spcPts val="0"/>
              </a:spcBef>
              <a:spcAft>
                <a:spcPts val="800"/>
              </a:spcAft>
              <a:buSzPct val="100000"/>
              <a:buFont typeface="思源黑体 CN Regular" panose="020B0500000000000000" charset="-122"/>
              <a:buChar char="○"/>
            </a:pPr>
            <a:r>
              <a:rPr lang="zh-CN" altLang="en-US" sz="12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发文时间：2010年10月8日 （中央编办发[2010]104号）</a:t>
            </a:r>
            <a:endParaRPr lang="zh-CN" altLang="en-US" sz="12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用人单位职业病防治指南（GBZ/T-225）       了解</a:t>
            </a:r>
            <a:endParaRPr lang="zh-CN" altLang="en-US" sz="14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533400" lvl="1" indent="-254000" algn="l" fontAlgn="ctr">
              <a:lnSpc>
                <a:spcPct val="120000"/>
              </a:lnSpc>
              <a:spcBef>
                <a:spcPts val="0"/>
              </a:spcBef>
              <a:spcAft>
                <a:spcPts val="800"/>
              </a:spcAft>
              <a:buSzPct val="100000"/>
              <a:buFont typeface="思源黑体 CN Regular" panose="020B0500000000000000" charset="-122"/>
              <a:buChar char="○"/>
            </a:pPr>
            <a:r>
              <a:rPr lang="en-US" altLang="zh-CN" sz="12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2010年1月22日卫生部发布</a:t>
            </a:r>
            <a:endParaRPr lang="en-US" altLang="zh-CN" sz="12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职业健康监护技术规范（GBZ-188）      与企业工作的结合</a:t>
            </a:r>
            <a:endParaRPr lang="zh-CN" altLang="en-US" sz="14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533400" lvl="1" indent="-254000" algn="l" fontAlgn="ctr">
              <a:lnSpc>
                <a:spcPct val="120000"/>
              </a:lnSpc>
              <a:spcBef>
                <a:spcPts val="0"/>
              </a:spcBef>
              <a:spcAft>
                <a:spcPts val="800"/>
              </a:spcAft>
              <a:buSzPct val="100000"/>
              <a:buFont typeface="思源黑体 CN Regular" panose="020B0500000000000000" charset="-122"/>
              <a:buChar char="○"/>
            </a:pPr>
            <a:r>
              <a:rPr lang="en-US" altLang="zh-CN" sz="12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2007年卫生部发布</a:t>
            </a:r>
            <a:endParaRPr lang="en-US" altLang="zh-CN" sz="1200" spc="16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8" name="矩形 3"/>
          <p:cNvSpPr/>
          <p:nvPr>
            <p:custDataLst>
              <p:tags r:id="rId5"/>
            </p:custDataLst>
          </p:nvPr>
        </p:nvSpPr>
        <p:spPr>
          <a:xfrm>
            <a:off x="627380" y="560705"/>
            <a:ext cx="137795"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3"/>
          <p:cNvSpPr txBox="1"/>
          <p:nvPr>
            <p:custDataLst>
              <p:tags r:id="rId1"/>
            </p:custDataLst>
          </p:nvPr>
        </p:nvSpPr>
        <p:spPr>
          <a:xfrm>
            <a:off x="3769431" y="4817014"/>
            <a:ext cx="1203432" cy="1110177"/>
          </a:xfrm>
          <a:prstGeom prst="rect">
            <a:avLst/>
          </a:prstGeom>
          <a:noFill/>
        </p:spPr>
        <p:txBody>
          <a:bodyPr wrap="square" lIns="90000" tIns="46800" rIns="90000" bIns="46800" rtlCol="0" anchor="ctr">
            <a:normAutofit/>
          </a:bodyPr>
          <a:lstStyle/>
          <a:p>
            <a:pPr algn="ctr"/>
            <a:r>
              <a:rPr lang="en-US" altLang="zh-CN" sz="6600" b="1">
                <a:solidFill>
                  <a:srgbClr val="4AB58E"/>
                </a:solidFill>
                <a:cs typeface="思源黑体 CN Regular" panose="020B0500000000000000" charset="-122"/>
              </a:rPr>
              <a:t>03</a:t>
            </a:r>
            <a:endParaRPr lang="en-US" altLang="zh-CN" sz="6600" b="1">
              <a:solidFill>
                <a:srgbClr val="4AB58E"/>
              </a:solidFill>
              <a:cs typeface="思源黑体 CN Regular" panose="020B0500000000000000" charset="-122"/>
            </a:endParaRPr>
          </a:p>
        </p:txBody>
      </p:sp>
      <p:sp>
        <p:nvSpPr>
          <p:cNvPr id="5" name="标题 4"/>
          <p:cNvSpPr>
            <a:spLocks noGrp="1"/>
          </p:cNvSpPr>
          <p:nvPr>
            <p:ph type="title"/>
            <p:custDataLst>
              <p:tags r:id="rId2"/>
            </p:custDataLst>
          </p:nvPr>
        </p:nvSpPr>
        <p:spPr>
          <a:xfrm>
            <a:off x="5765800" y="5013325"/>
            <a:ext cx="2428875" cy="759460"/>
          </a:xfrm>
        </p:spPr>
        <p:txBody>
          <a:bodyPr>
            <a:normAutofit fontScale="90000"/>
          </a:bodyPr>
          <a:lstStyle/>
          <a:p>
            <a:pPr algn="ctr"/>
            <a:r>
              <a:rPr lang="zh-CN" altLang="en-US"/>
              <a:t>国家职业病防治规划</a:t>
            </a: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1021397" y="317500"/>
            <a:ext cx="4165200" cy="1600200"/>
          </a:xfrm>
        </p:spPr>
        <p:txBody>
          <a:bodyPr/>
          <a:lstStyle/>
          <a:p>
            <a:r>
              <a:rPr lang="zh-CN" altLang="en-US" sz="3200" dirty="0">
                <a:solidFill>
                  <a:srgbClr val="4AB58E"/>
                </a:solidFill>
              </a:rPr>
              <a:t>目标</a:t>
            </a:r>
            <a:endParaRPr lang="zh-CN" altLang="en-US" sz="3200" dirty="0">
              <a:solidFill>
                <a:srgbClr val="4AB58E"/>
              </a:solidFill>
            </a:endParaRPr>
          </a:p>
        </p:txBody>
      </p:sp>
      <p:sp>
        <p:nvSpPr>
          <p:cNvPr id="2" name="文本占位符 1"/>
          <p:cNvSpPr>
            <a:spLocks noGrp="1"/>
          </p:cNvSpPr>
          <p:nvPr>
            <p:ph type="body" sz="half" idx="2"/>
            <p:custDataLst>
              <p:tags r:id="rId2"/>
            </p:custDataLst>
          </p:nvPr>
        </p:nvSpPr>
        <p:spPr>
          <a:xfrm>
            <a:off x="738505" y="1155065"/>
            <a:ext cx="5535295" cy="6308090"/>
          </a:xfrm>
        </p:spPr>
        <p:txBody>
          <a:bodyPr>
            <a:normAutofit/>
          </a:bodyPr>
          <a:lstStyle/>
          <a:p>
            <a:pPr>
              <a:lnSpc>
                <a:spcPct val="100000"/>
              </a:lnSpc>
            </a:pPr>
            <a:r>
              <a:rPr lang="en-US" altLang="zh-CN" sz="1400" dirty="0"/>
              <a:t>1、新发尘肺病病例年均增长率由现在的8.5%下降到5%以内；</a:t>
            </a:r>
            <a:endParaRPr lang="en-US" altLang="zh-CN" sz="1400" dirty="0"/>
          </a:p>
          <a:p>
            <a:pPr>
              <a:lnSpc>
                <a:spcPct val="100000"/>
              </a:lnSpc>
            </a:pPr>
            <a:r>
              <a:rPr lang="en-US" altLang="zh-CN" sz="1400" dirty="0"/>
              <a:t>2、基本控制重大急性职业病危害事故的发生，CO、氯气等主要急性职业中毒事故较2008年下降20%；</a:t>
            </a:r>
            <a:endParaRPr lang="en-US" altLang="zh-CN" sz="1400" dirty="0"/>
          </a:p>
          <a:p>
            <a:pPr>
              <a:lnSpc>
                <a:spcPct val="100000"/>
              </a:lnSpc>
            </a:pPr>
            <a:r>
              <a:rPr lang="en-US" altLang="zh-CN" sz="1400" dirty="0"/>
              <a:t>3、主要慢性职业中毒得到有效控制；</a:t>
            </a:r>
            <a:endParaRPr lang="en-US" altLang="zh-CN" sz="1400" dirty="0"/>
          </a:p>
          <a:p>
            <a:pPr>
              <a:lnSpc>
                <a:spcPct val="100000"/>
              </a:lnSpc>
            </a:pPr>
            <a:r>
              <a:rPr lang="en-US" altLang="zh-CN" sz="1400" dirty="0"/>
              <a:t>4、存在职业病危害的用人单位负责人、劳动者职业卫生培训率达到90%以上；</a:t>
            </a:r>
            <a:endParaRPr lang="en-US" altLang="zh-CN" sz="1400" dirty="0"/>
          </a:p>
          <a:p>
            <a:pPr>
              <a:lnSpc>
                <a:spcPct val="100000"/>
              </a:lnSpc>
            </a:pPr>
            <a:r>
              <a:rPr lang="en-US" altLang="zh-CN" sz="1400" dirty="0"/>
              <a:t>5、用人单位职业病危害项目申报率达到80%以上；</a:t>
            </a:r>
            <a:endParaRPr lang="en-US" altLang="zh-CN" sz="1400" dirty="0"/>
          </a:p>
          <a:p>
            <a:pPr>
              <a:lnSpc>
                <a:spcPct val="100000"/>
              </a:lnSpc>
            </a:pPr>
            <a:r>
              <a:rPr lang="en-US" altLang="zh-CN" sz="1400" dirty="0"/>
              <a:t>6、工作场所职业病危害告知率和警示标识设置率达到90%以上；</a:t>
            </a:r>
            <a:endParaRPr lang="en-US" altLang="zh-CN" sz="1400" dirty="0"/>
          </a:p>
          <a:p>
            <a:pPr>
              <a:lnSpc>
                <a:spcPct val="100000"/>
              </a:lnSpc>
            </a:pPr>
            <a:r>
              <a:rPr lang="en-US" altLang="zh-CN" sz="1400" dirty="0"/>
              <a:t>7、工作场所职业病危害因素监测率达到70%以上。 </a:t>
            </a:r>
            <a:endParaRPr lang="en-US" altLang="zh-CN" sz="1400" dirty="0"/>
          </a:p>
          <a:p>
            <a:pPr>
              <a:lnSpc>
                <a:spcPct val="100000"/>
              </a:lnSpc>
            </a:pPr>
            <a:r>
              <a:rPr lang="en-US" altLang="zh-CN" sz="1400" dirty="0"/>
              <a:t>8、粉尘、毒物、放射性物质等主要危害因素监测合格率达到80%以上；</a:t>
            </a:r>
            <a:endParaRPr lang="en-US" altLang="zh-CN" sz="1400" dirty="0"/>
          </a:p>
          <a:p>
            <a:pPr>
              <a:lnSpc>
                <a:spcPct val="100000"/>
              </a:lnSpc>
            </a:pPr>
            <a:r>
              <a:rPr lang="en-US" altLang="zh-CN" sz="1400" dirty="0"/>
              <a:t>9、可能产生职业病危害的建设项目预评价率达到60%以上，控制效果评价率达到65%以上；</a:t>
            </a:r>
            <a:endParaRPr lang="en-US" altLang="zh-CN" sz="1400" dirty="0"/>
          </a:p>
          <a:p>
            <a:pPr>
              <a:lnSpc>
                <a:spcPct val="100000"/>
              </a:lnSpc>
            </a:pPr>
            <a:r>
              <a:rPr lang="en-US" altLang="zh-CN" sz="1400" dirty="0"/>
              <a:t>10、从事接触职业病危害作业劳动者的职业健康体检率达到60%以上；</a:t>
            </a:r>
            <a:endParaRPr lang="en-US" altLang="zh-CN" sz="1400" dirty="0"/>
          </a:p>
          <a:p>
            <a:pPr>
              <a:lnSpc>
                <a:spcPct val="100000"/>
              </a:lnSpc>
            </a:pPr>
            <a:r>
              <a:rPr lang="en-US" altLang="zh-CN" sz="1400" dirty="0"/>
              <a:t>11、职业病防治监督覆盖率比2008年提高20%以上，严重职业病危害案件查处率达到100%。监管网络不断健全，监管能力不断提高，对中小企业的监管得到加强。</a:t>
            </a:r>
            <a:endParaRPr lang="en-US" altLang="zh-CN" sz="1400" dirty="0"/>
          </a:p>
          <a:p>
            <a:endParaRPr lang="en-US" altLang="zh-CN" sz="1400" dirty="0"/>
          </a:p>
        </p:txBody>
      </p:sp>
      <p:pic>
        <p:nvPicPr>
          <p:cNvPr id="6" name="图片占位符 5"/>
          <p:cNvPicPr>
            <a:picLocks noGrp="1" noChangeAspect="1"/>
          </p:cNvPicPr>
          <p:nvPr>
            <p:ph type="pic" idx="1"/>
            <p:custDataLst>
              <p:tags r:id="rId3"/>
            </p:custDataLst>
          </p:nvPr>
        </p:nvPicPr>
        <p:blipFill>
          <a:blip r:embed="rId4"/>
          <a:srcRect/>
          <a:stretch>
            <a:fillRect/>
          </a:stretch>
        </p:blipFill>
        <p:spPr>
          <a:xfrm>
            <a:off x="6393815" y="471170"/>
            <a:ext cx="5477510" cy="5894070"/>
          </a:xfrm>
        </p:spPr>
      </p:pic>
      <p:sp>
        <p:nvSpPr>
          <p:cNvPr id="8" name="矩形 3"/>
          <p:cNvSpPr/>
          <p:nvPr>
            <p:custDataLst>
              <p:tags r:id="rId5"/>
            </p:custDataLst>
          </p:nvPr>
        </p:nvSpPr>
        <p:spPr>
          <a:xfrm>
            <a:off x="817880" y="484505"/>
            <a:ext cx="137795"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3"/>
          <p:cNvSpPr txBox="1"/>
          <p:nvPr>
            <p:custDataLst>
              <p:tags r:id="rId1"/>
            </p:custDataLst>
          </p:nvPr>
        </p:nvSpPr>
        <p:spPr>
          <a:xfrm>
            <a:off x="3769431" y="4817014"/>
            <a:ext cx="1203432" cy="1110177"/>
          </a:xfrm>
          <a:prstGeom prst="rect">
            <a:avLst/>
          </a:prstGeom>
          <a:noFill/>
        </p:spPr>
        <p:txBody>
          <a:bodyPr wrap="square" lIns="90000" tIns="46800" rIns="90000" bIns="46800" rtlCol="0" anchor="ctr">
            <a:normAutofit/>
          </a:bodyPr>
          <a:lstStyle/>
          <a:p>
            <a:pPr algn="ctr"/>
            <a:r>
              <a:rPr lang="en-US" altLang="zh-CN" sz="6600" b="1">
                <a:solidFill>
                  <a:srgbClr val="4AB58E"/>
                </a:solidFill>
                <a:cs typeface="思源黑体 CN Regular" panose="020B0500000000000000" charset="-122"/>
              </a:rPr>
              <a:t>03</a:t>
            </a:r>
            <a:endParaRPr lang="en-US" altLang="zh-CN" sz="6600" b="1">
              <a:solidFill>
                <a:srgbClr val="4AB58E"/>
              </a:solidFill>
              <a:cs typeface="思源黑体 CN Regular" panose="020B0500000000000000" charset="-122"/>
            </a:endParaRPr>
          </a:p>
        </p:txBody>
      </p:sp>
      <p:sp>
        <p:nvSpPr>
          <p:cNvPr id="5" name="标题 4"/>
          <p:cNvSpPr>
            <a:spLocks noGrp="1"/>
          </p:cNvSpPr>
          <p:nvPr>
            <p:ph type="title"/>
            <p:custDataLst>
              <p:tags r:id="rId2"/>
            </p:custDataLst>
          </p:nvPr>
        </p:nvSpPr>
        <p:spPr>
          <a:xfrm>
            <a:off x="5765800" y="4971415"/>
            <a:ext cx="3612515" cy="759460"/>
          </a:xfrm>
        </p:spPr>
        <p:txBody>
          <a:bodyPr>
            <a:normAutofit fontScale="90000"/>
          </a:bodyPr>
          <a:lstStyle/>
          <a:p>
            <a:pPr algn="ctr"/>
            <a:r>
              <a:rPr lang="zh-CN" altLang="en-US"/>
              <a:t>作业场所职业健康监督管理暂行规定</a:t>
            </a: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914400" y="659309"/>
            <a:ext cx="10363200" cy="713828"/>
          </a:xfrm>
          <a:prstGeom prst="rect">
            <a:avLst/>
          </a:prstGeom>
          <a:noFill/>
        </p:spPr>
        <p:txBody>
          <a:bodyPr wrap="square" lIns="63500" tIns="25400" rIns="63500" bIns="25400" rtlCol="0" anchor="ctr" anchorCtr="0">
            <a:normAutofit/>
          </a:bodyPr>
          <a:p>
            <a:pPr marL="0" indent="0" algn="ctr">
              <a:lnSpc>
                <a:spcPct val="100000"/>
              </a:lnSpc>
              <a:spcBef>
                <a:spcPts val="0"/>
              </a:spcBef>
              <a:spcAft>
                <a:spcPts val="0"/>
              </a:spcAft>
              <a:buSzPct val="100000"/>
            </a:pPr>
            <a:r>
              <a:rPr lang="zh-CN" altLang="en-US" sz="3200" b="1" spc="160" dirty="0">
                <a:solidFill>
                  <a:schemeClr val="accent1"/>
                </a:solidFill>
                <a:latin typeface="思源黑体 CN Regular" panose="020B0500000000000000" charset="-122"/>
                <a:ea typeface="思源黑体 CN Regular" panose="020B0500000000000000" charset="-122"/>
                <a:cs typeface="思源黑体 CN Regular" panose="020B0500000000000000" charset="-122"/>
              </a:rPr>
              <a:t>三方面的规范要求</a:t>
            </a:r>
            <a:endParaRPr lang="zh-CN" altLang="en-US" sz="3200" b="1" spc="160" dirty="0">
              <a:solidFill>
                <a:schemeClr val="accen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6" name="矩形 5"/>
          <p:cNvSpPr/>
          <p:nvPr>
            <p:custDataLst>
              <p:tags r:id="rId2"/>
            </p:custDataLst>
          </p:nvPr>
        </p:nvSpPr>
        <p:spPr>
          <a:xfrm>
            <a:off x="914362" y="1676291"/>
            <a:ext cx="10363283" cy="4572109"/>
          </a:xfrm>
          <a:prstGeom prst="rect">
            <a:avLst/>
          </a:prstGeom>
          <a:solidFill>
            <a:schemeClr val="lt1"/>
          </a:solidFill>
          <a:ln>
            <a:noFill/>
          </a:ln>
          <a:effectLst>
            <a:outerShdw blurRad="127000" dist="38100" dir="5400000" algn="t" rotWithShape="0">
              <a:schemeClr val="dk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90" name="矩形: 圆角 89"/>
          <p:cNvSpPr/>
          <p:nvPr>
            <p:custDataLst>
              <p:tags r:id="rId3"/>
            </p:custDataLst>
          </p:nvPr>
        </p:nvSpPr>
        <p:spPr>
          <a:xfrm>
            <a:off x="2428983" y="2400191"/>
            <a:ext cx="1724172" cy="1716299"/>
          </a:xfrm>
          <a:prstGeom prst="roundRect">
            <a:avLst>
              <a:gd name="adj" fmla="val 106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91" name="任意多边形: 形状 90"/>
          <p:cNvSpPr/>
          <p:nvPr>
            <p:custDataLst>
              <p:tags r:id="rId4"/>
            </p:custDataLst>
          </p:nvPr>
        </p:nvSpPr>
        <p:spPr>
          <a:xfrm>
            <a:off x="2927931" y="2278483"/>
            <a:ext cx="726277" cy="191902"/>
          </a:xfrm>
          <a:custGeom>
            <a:avLst/>
            <a:gdLst>
              <a:gd name="connsiteX0" fmla="*/ 519112 w 585787"/>
              <a:gd name="connsiteY0" fmla="*/ 0 h 154781"/>
              <a:gd name="connsiteX1" fmla="*/ 585787 w 585787"/>
              <a:gd name="connsiteY1" fmla="*/ 0 h 154781"/>
              <a:gd name="connsiteX2" fmla="*/ 585787 w 585787"/>
              <a:gd name="connsiteY2" fmla="*/ 154781 h 154781"/>
              <a:gd name="connsiteX3" fmla="*/ 519112 w 585787"/>
              <a:gd name="connsiteY3" fmla="*/ 154781 h 154781"/>
              <a:gd name="connsiteX4" fmla="*/ 0 w 585787"/>
              <a:gd name="connsiteY4" fmla="*/ 0 h 154781"/>
              <a:gd name="connsiteX5" fmla="*/ 66675 w 585787"/>
              <a:gd name="connsiteY5" fmla="*/ 0 h 154781"/>
              <a:gd name="connsiteX6" fmla="*/ 66675 w 585787"/>
              <a:gd name="connsiteY6" fmla="*/ 154781 h 154781"/>
              <a:gd name="connsiteX7" fmla="*/ 0 w 585787"/>
              <a:gd name="connsiteY7" fmla="*/ 154781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787" h="154781">
                <a:moveTo>
                  <a:pt x="519112" y="0"/>
                </a:moveTo>
                <a:lnTo>
                  <a:pt x="585787" y="0"/>
                </a:lnTo>
                <a:lnTo>
                  <a:pt x="585787" y="154781"/>
                </a:lnTo>
                <a:lnTo>
                  <a:pt x="519112" y="154781"/>
                </a:lnTo>
                <a:close/>
                <a:moveTo>
                  <a:pt x="0" y="0"/>
                </a:moveTo>
                <a:lnTo>
                  <a:pt x="66675" y="0"/>
                </a:lnTo>
                <a:lnTo>
                  <a:pt x="66675" y="154781"/>
                </a:lnTo>
                <a:lnTo>
                  <a:pt x="0" y="154781"/>
                </a:lnTo>
                <a:close/>
              </a:path>
            </a:pathLst>
          </a:cu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92" name="文本框 91"/>
          <p:cNvSpPr txBox="1"/>
          <p:nvPr>
            <p:custDataLst>
              <p:tags r:id="rId5"/>
            </p:custDataLst>
          </p:nvPr>
        </p:nvSpPr>
        <p:spPr>
          <a:xfrm flipH="1">
            <a:off x="2147966" y="4961764"/>
            <a:ext cx="2286207" cy="684553"/>
          </a:xfrm>
          <a:prstGeom prst="rect">
            <a:avLst/>
          </a:prstGeom>
          <a:noFill/>
        </p:spPr>
        <p:txBody>
          <a:bodyPr vert="horz" wrap="square" rtlCol="0">
            <a:normAutofit/>
          </a:bodyPr>
          <a:p>
            <a:pPr marL="0" lvl="0" indent="0" algn="l">
              <a:lnSpc>
                <a:spcPct val="120000"/>
              </a:lnSpc>
              <a:spcBef>
                <a:spcPts val="0"/>
              </a:spcBef>
              <a:spcAft>
                <a:spcPts val="800"/>
              </a:spcAft>
              <a:buSzPct val="100000"/>
            </a:pPr>
            <a:r>
              <a:rPr lang="en-US" altLang="zh-CN" sz="1600" spc="80" dirty="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企业将承担哪些职责？落实哪些措施？</a:t>
            </a:r>
            <a:endParaRPr lang="en-US" altLang="zh-CN" sz="1600" spc="80" dirty="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93" name="文本框 92"/>
          <p:cNvSpPr txBox="1"/>
          <p:nvPr>
            <p:custDataLst>
              <p:tags r:id="rId6"/>
            </p:custDataLst>
          </p:nvPr>
        </p:nvSpPr>
        <p:spPr>
          <a:xfrm>
            <a:off x="2146100" y="4327638"/>
            <a:ext cx="2289937" cy="546440"/>
          </a:xfrm>
          <a:prstGeom prst="rect">
            <a:avLst/>
          </a:prstGeom>
          <a:noFill/>
        </p:spPr>
        <p:txBody>
          <a:bodyPr wrap="square" lIns="90000" tIns="46800" rIns="90000" bIns="46800" anchor="t" anchorCtr="0">
            <a:normAutofit lnSpcReduction="20000"/>
          </a:bodyPr>
          <a:p>
            <a:pPr marL="0" algn="ctr">
              <a:lnSpc>
                <a:spcPct val="100000"/>
              </a:lnSpc>
              <a:spcBef>
                <a:spcPts val="0"/>
              </a:spcBef>
              <a:spcAft>
                <a:spcPts val="0"/>
              </a:spcAft>
            </a:pPr>
            <a:r>
              <a:rPr lang="zh-CN" altLang="en-US" sz="2800" spc="2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添加标题</a:t>
            </a:r>
            <a:endParaRPr lang="zh-CN" altLang="en-US" sz="2800" spc="2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94" name="文本框 93"/>
          <p:cNvSpPr txBox="1"/>
          <p:nvPr>
            <p:custDataLst>
              <p:tags r:id="rId7"/>
            </p:custDataLst>
          </p:nvPr>
        </p:nvSpPr>
        <p:spPr>
          <a:xfrm>
            <a:off x="2721470" y="2725243"/>
            <a:ext cx="1139198" cy="1066196"/>
          </a:xfrm>
          <a:prstGeom prst="rect">
            <a:avLst/>
          </a:prstGeom>
          <a:noFill/>
        </p:spPr>
        <p:txBody>
          <a:bodyPr wrap="square" lIns="0" tIns="0" rIns="0" bIns="0" rtlCol="0" anchor="ctr">
            <a:normAutofit/>
          </a:bodyPr>
          <a:p>
            <a:pPr marL="0" algn="ctr">
              <a:lnSpc>
                <a:spcPct val="100000"/>
              </a:lnSpc>
              <a:spcBef>
                <a:spcPts val="0"/>
              </a:spcBef>
              <a:spcAft>
                <a:spcPts val="800"/>
              </a:spcAft>
            </a:pPr>
            <a:r>
              <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rPr>
              <a:t>01</a:t>
            </a:r>
            <a:endPar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4" name="矩形: 圆角 89"/>
          <p:cNvSpPr/>
          <p:nvPr>
            <p:custDataLst>
              <p:tags r:id="rId8"/>
            </p:custDataLst>
          </p:nvPr>
        </p:nvSpPr>
        <p:spPr>
          <a:xfrm>
            <a:off x="5234308" y="2400191"/>
            <a:ext cx="1724172" cy="1716299"/>
          </a:xfrm>
          <a:prstGeom prst="roundRect">
            <a:avLst>
              <a:gd name="adj" fmla="val 106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5" name="任意多边形: 形状 90"/>
          <p:cNvSpPr/>
          <p:nvPr>
            <p:custDataLst>
              <p:tags r:id="rId9"/>
            </p:custDataLst>
          </p:nvPr>
        </p:nvSpPr>
        <p:spPr>
          <a:xfrm>
            <a:off x="5733256" y="2278483"/>
            <a:ext cx="726277" cy="191902"/>
          </a:xfrm>
          <a:custGeom>
            <a:avLst/>
            <a:gdLst>
              <a:gd name="connsiteX0" fmla="*/ 519112 w 585787"/>
              <a:gd name="connsiteY0" fmla="*/ 0 h 154781"/>
              <a:gd name="connsiteX1" fmla="*/ 585787 w 585787"/>
              <a:gd name="connsiteY1" fmla="*/ 0 h 154781"/>
              <a:gd name="connsiteX2" fmla="*/ 585787 w 585787"/>
              <a:gd name="connsiteY2" fmla="*/ 154781 h 154781"/>
              <a:gd name="connsiteX3" fmla="*/ 519112 w 585787"/>
              <a:gd name="connsiteY3" fmla="*/ 154781 h 154781"/>
              <a:gd name="connsiteX4" fmla="*/ 0 w 585787"/>
              <a:gd name="connsiteY4" fmla="*/ 0 h 154781"/>
              <a:gd name="connsiteX5" fmla="*/ 66675 w 585787"/>
              <a:gd name="connsiteY5" fmla="*/ 0 h 154781"/>
              <a:gd name="connsiteX6" fmla="*/ 66675 w 585787"/>
              <a:gd name="connsiteY6" fmla="*/ 154781 h 154781"/>
              <a:gd name="connsiteX7" fmla="*/ 0 w 585787"/>
              <a:gd name="connsiteY7" fmla="*/ 154781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787" h="154781">
                <a:moveTo>
                  <a:pt x="519112" y="0"/>
                </a:moveTo>
                <a:lnTo>
                  <a:pt x="585787" y="0"/>
                </a:lnTo>
                <a:lnTo>
                  <a:pt x="585787" y="154781"/>
                </a:lnTo>
                <a:lnTo>
                  <a:pt x="519112" y="154781"/>
                </a:lnTo>
                <a:close/>
                <a:moveTo>
                  <a:pt x="0" y="0"/>
                </a:moveTo>
                <a:lnTo>
                  <a:pt x="66675" y="0"/>
                </a:lnTo>
                <a:lnTo>
                  <a:pt x="66675" y="154781"/>
                </a:lnTo>
                <a:lnTo>
                  <a:pt x="0" y="154781"/>
                </a:lnTo>
                <a:close/>
              </a:path>
            </a:pathLst>
          </a:cu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7" name="文本框 6"/>
          <p:cNvSpPr txBox="1"/>
          <p:nvPr>
            <p:custDataLst>
              <p:tags r:id="rId10"/>
            </p:custDataLst>
          </p:nvPr>
        </p:nvSpPr>
        <p:spPr>
          <a:xfrm flipH="1">
            <a:off x="4953291" y="4961764"/>
            <a:ext cx="2286207" cy="684553"/>
          </a:xfrm>
          <a:prstGeom prst="rect">
            <a:avLst/>
          </a:prstGeom>
          <a:noFill/>
        </p:spPr>
        <p:txBody>
          <a:bodyPr vert="horz" wrap="square" rtlCol="0">
            <a:normAutofit/>
          </a:bodyPr>
          <a:p>
            <a:pPr marL="0" lvl="0" indent="0" algn="l">
              <a:lnSpc>
                <a:spcPct val="120000"/>
              </a:lnSpc>
              <a:spcBef>
                <a:spcPts val="0"/>
              </a:spcBef>
              <a:spcAft>
                <a:spcPts val="800"/>
              </a:spcAft>
              <a:buSzPct val="100000"/>
            </a:pPr>
            <a:r>
              <a:rPr lang="en-US" altLang="zh-CN" sz="1600" spc="80" dirty="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劳动者如何更好的维护自身权利？</a:t>
            </a:r>
            <a:endParaRPr lang="en-US" altLang="zh-CN" sz="1600" spc="80" dirty="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8" name="文本框 7"/>
          <p:cNvSpPr txBox="1"/>
          <p:nvPr>
            <p:custDataLst>
              <p:tags r:id="rId11"/>
            </p:custDataLst>
          </p:nvPr>
        </p:nvSpPr>
        <p:spPr>
          <a:xfrm>
            <a:off x="4951425" y="4327638"/>
            <a:ext cx="2289937" cy="546440"/>
          </a:xfrm>
          <a:prstGeom prst="rect">
            <a:avLst/>
          </a:prstGeom>
          <a:noFill/>
        </p:spPr>
        <p:txBody>
          <a:bodyPr wrap="square" lIns="90000" tIns="46800" rIns="90000" bIns="46800" anchor="t" anchorCtr="0">
            <a:normAutofit lnSpcReduction="20000"/>
          </a:bodyPr>
          <a:p>
            <a:pPr marL="0" algn="ctr">
              <a:lnSpc>
                <a:spcPct val="100000"/>
              </a:lnSpc>
              <a:spcBef>
                <a:spcPts val="0"/>
              </a:spcBef>
              <a:spcAft>
                <a:spcPts val="0"/>
              </a:spcAft>
            </a:pPr>
            <a:r>
              <a:rPr lang="zh-CN" altLang="en-US" sz="2800" spc="2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添加标题</a:t>
            </a:r>
            <a:endParaRPr lang="zh-CN" altLang="en-US" sz="2800" spc="2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9" name="文本框 8"/>
          <p:cNvSpPr txBox="1"/>
          <p:nvPr>
            <p:custDataLst>
              <p:tags r:id="rId12"/>
            </p:custDataLst>
          </p:nvPr>
        </p:nvSpPr>
        <p:spPr>
          <a:xfrm>
            <a:off x="5526795" y="2725243"/>
            <a:ext cx="1139198" cy="1066196"/>
          </a:xfrm>
          <a:prstGeom prst="rect">
            <a:avLst/>
          </a:prstGeom>
          <a:noFill/>
        </p:spPr>
        <p:txBody>
          <a:bodyPr wrap="square" lIns="0" tIns="0" rIns="0" bIns="0" rtlCol="0" anchor="ctr">
            <a:normAutofit/>
          </a:bodyPr>
          <a:p>
            <a:pPr marL="0" algn="ctr">
              <a:lnSpc>
                <a:spcPct val="100000"/>
              </a:lnSpc>
              <a:spcBef>
                <a:spcPts val="0"/>
              </a:spcBef>
              <a:spcAft>
                <a:spcPts val="800"/>
              </a:spcAft>
            </a:pPr>
            <a:r>
              <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rPr>
              <a:t>02</a:t>
            </a:r>
            <a:endPar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0" name="矩形: 圆角 89"/>
          <p:cNvSpPr/>
          <p:nvPr>
            <p:custDataLst>
              <p:tags r:id="rId13"/>
            </p:custDataLst>
          </p:nvPr>
        </p:nvSpPr>
        <p:spPr>
          <a:xfrm>
            <a:off x="8039634" y="2400191"/>
            <a:ext cx="1724172" cy="1716299"/>
          </a:xfrm>
          <a:prstGeom prst="roundRect">
            <a:avLst>
              <a:gd name="adj" fmla="val 106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1" name="任意多边形: 形状 90"/>
          <p:cNvSpPr/>
          <p:nvPr>
            <p:custDataLst>
              <p:tags r:id="rId14"/>
            </p:custDataLst>
          </p:nvPr>
        </p:nvSpPr>
        <p:spPr>
          <a:xfrm>
            <a:off x="8538582" y="2278483"/>
            <a:ext cx="726277" cy="191902"/>
          </a:xfrm>
          <a:custGeom>
            <a:avLst/>
            <a:gdLst>
              <a:gd name="connsiteX0" fmla="*/ 519112 w 585787"/>
              <a:gd name="connsiteY0" fmla="*/ 0 h 154781"/>
              <a:gd name="connsiteX1" fmla="*/ 585787 w 585787"/>
              <a:gd name="connsiteY1" fmla="*/ 0 h 154781"/>
              <a:gd name="connsiteX2" fmla="*/ 585787 w 585787"/>
              <a:gd name="connsiteY2" fmla="*/ 154781 h 154781"/>
              <a:gd name="connsiteX3" fmla="*/ 519112 w 585787"/>
              <a:gd name="connsiteY3" fmla="*/ 154781 h 154781"/>
              <a:gd name="connsiteX4" fmla="*/ 0 w 585787"/>
              <a:gd name="connsiteY4" fmla="*/ 0 h 154781"/>
              <a:gd name="connsiteX5" fmla="*/ 66675 w 585787"/>
              <a:gd name="connsiteY5" fmla="*/ 0 h 154781"/>
              <a:gd name="connsiteX6" fmla="*/ 66675 w 585787"/>
              <a:gd name="connsiteY6" fmla="*/ 154781 h 154781"/>
              <a:gd name="connsiteX7" fmla="*/ 0 w 585787"/>
              <a:gd name="connsiteY7" fmla="*/ 154781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787" h="154781">
                <a:moveTo>
                  <a:pt x="519112" y="0"/>
                </a:moveTo>
                <a:lnTo>
                  <a:pt x="585787" y="0"/>
                </a:lnTo>
                <a:lnTo>
                  <a:pt x="585787" y="154781"/>
                </a:lnTo>
                <a:lnTo>
                  <a:pt x="519112" y="154781"/>
                </a:lnTo>
                <a:close/>
                <a:moveTo>
                  <a:pt x="0" y="0"/>
                </a:moveTo>
                <a:lnTo>
                  <a:pt x="66675" y="0"/>
                </a:lnTo>
                <a:lnTo>
                  <a:pt x="66675" y="154781"/>
                </a:lnTo>
                <a:lnTo>
                  <a:pt x="0" y="154781"/>
                </a:lnTo>
                <a:close/>
              </a:path>
            </a:pathLst>
          </a:cu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2" name="文本框 11"/>
          <p:cNvSpPr txBox="1"/>
          <p:nvPr>
            <p:custDataLst>
              <p:tags r:id="rId15"/>
            </p:custDataLst>
          </p:nvPr>
        </p:nvSpPr>
        <p:spPr>
          <a:xfrm flipH="1">
            <a:off x="7758616" y="4961764"/>
            <a:ext cx="2286207" cy="684553"/>
          </a:xfrm>
          <a:prstGeom prst="rect">
            <a:avLst/>
          </a:prstGeom>
          <a:noFill/>
        </p:spPr>
        <p:txBody>
          <a:bodyPr vert="horz" wrap="square" rtlCol="0">
            <a:normAutofit/>
          </a:bodyPr>
          <a:p>
            <a:pPr marL="0" lvl="0" indent="0" algn="l">
              <a:lnSpc>
                <a:spcPct val="120000"/>
              </a:lnSpc>
              <a:spcBef>
                <a:spcPts val="0"/>
              </a:spcBef>
              <a:spcAft>
                <a:spcPts val="800"/>
              </a:spcAft>
              <a:buSzPct val="100000"/>
            </a:pPr>
            <a:r>
              <a:rPr lang="en-US" altLang="zh-CN" sz="1600" spc="80" dirty="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监管部门如何有效监管？</a:t>
            </a:r>
            <a:endParaRPr lang="en-US" altLang="zh-CN" sz="1600" spc="80" dirty="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3" name="文本框 12"/>
          <p:cNvSpPr txBox="1"/>
          <p:nvPr>
            <p:custDataLst>
              <p:tags r:id="rId16"/>
            </p:custDataLst>
          </p:nvPr>
        </p:nvSpPr>
        <p:spPr>
          <a:xfrm>
            <a:off x="7756750" y="4327638"/>
            <a:ext cx="2289937" cy="546440"/>
          </a:xfrm>
          <a:prstGeom prst="rect">
            <a:avLst/>
          </a:prstGeom>
          <a:noFill/>
        </p:spPr>
        <p:txBody>
          <a:bodyPr wrap="square" lIns="90000" tIns="46800" rIns="90000" bIns="46800" anchor="t" anchorCtr="0">
            <a:normAutofit lnSpcReduction="20000"/>
          </a:bodyPr>
          <a:p>
            <a:pPr marL="0" algn="ctr">
              <a:lnSpc>
                <a:spcPct val="100000"/>
              </a:lnSpc>
              <a:spcBef>
                <a:spcPts val="0"/>
              </a:spcBef>
              <a:spcAft>
                <a:spcPts val="0"/>
              </a:spcAft>
            </a:pPr>
            <a:r>
              <a:rPr lang="zh-CN" altLang="en-US" sz="2800" spc="2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添加标题</a:t>
            </a:r>
            <a:endParaRPr lang="zh-CN" altLang="en-US" sz="2800" spc="2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4" name="文本框 13"/>
          <p:cNvSpPr txBox="1"/>
          <p:nvPr>
            <p:custDataLst>
              <p:tags r:id="rId17"/>
            </p:custDataLst>
          </p:nvPr>
        </p:nvSpPr>
        <p:spPr>
          <a:xfrm>
            <a:off x="8332120" y="2725243"/>
            <a:ext cx="1139198" cy="1066196"/>
          </a:xfrm>
          <a:prstGeom prst="rect">
            <a:avLst/>
          </a:prstGeom>
          <a:noFill/>
        </p:spPr>
        <p:txBody>
          <a:bodyPr wrap="square" lIns="0" tIns="0" rIns="0" bIns="0" rtlCol="0" anchor="ctr">
            <a:normAutofit/>
          </a:bodyPr>
          <a:p>
            <a:pPr marL="0" algn="ctr">
              <a:lnSpc>
                <a:spcPct val="100000"/>
              </a:lnSpc>
              <a:spcBef>
                <a:spcPts val="0"/>
              </a:spcBef>
              <a:spcAft>
                <a:spcPts val="800"/>
              </a:spcAft>
            </a:pPr>
            <a:r>
              <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rPr>
              <a:t>03</a:t>
            </a:r>
            <a:endPar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 name="Rectangle 2"/>
          <p:cNvSpPr>
            <a:spLocks noGrp="1" noChangeArrowheads="1"/>
          </p:cNvSpPr>
          <p:nvPr>
            <p:custDataLst>
              <p:tags r:id="rId18"/>
            </p:custDataLst>
          </p:nvPr>
        </p:nvSpPr>
        <p:spPr>
          <a:xfrm>
            <a:off x="2312988" y="417513"/>
            <a:ext cx="850741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900" dirty="0">
                <a:solidFill>
                  <a:schemeClr val="dk1"/>
                </a:solidFill>
                <a:latin typeface="思源黑体 CN Regular" panose="020B0500000000000000" charset="-122"/>
                <a:ea typeface="思源黑体 CN Regular" panose="020B0500000000000000" charset="-122"/>
                <a:cs typeface="思源黑体 CN Regular" panose="020B0500000000000000" charset="-122"/>
              </a:rPr>
              <a:t>       </a:t>
            </a:r>
            <a:endParaRPr lang="en-US" altLang="zh-CN" sz="2900" dirty="0">
              <a:solidFill>
                <a:schemeClr val="dk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8" name="矩形 3"/>
          <p:cNvSpPr/>
          <p:nvPr>
            <p:custDataLst>
              <p:tags r:id="rId19"/>
            </p:custDataLst>
          </p:nvPr>
        </p:nvSpPr>
        <p:spPr>
          <a:xfrm>
            <a:off x="4056380" y="808355"/>
            <a:ext cx="137795"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1"/>
            </p:custDataLst>
          </p:nvPr>
        </p:nvSpPr>
        <p:spPr>
          <a:xfrm>
            <a:off x="609556" y="1524012"/>
            <a:ext cx="10972888" cy="4724438"/>
          </a:xfrm>
          <a:prstGeom prst="rect">
            <a:avLst/>
          </a:prstGeom>
          <a:solidFill>
            <a:schemeClr val="lt1"/>
          </a:solidFill>
          <a:ln>
            <a:noFill/>
          </a:ln>
          <a:effectLst>
            <a:outerShdw blurRad="1524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4" name="文本框 3"/>
          <p:cNvSpPr txBox="1"/>
          <p:nvPr>
            <p:custDataLst>
              <p:tags r:id="rId2"/>
            </p:custDataLst>
          </p:nvPr>
        </p:nvSpPr>
        <p:spPr>
          <a:xfrm>
            <a:off x="843280" y="609600"/>
            <a:ext cx="10210876" cy="609600"/>
          </a:xfrm>
          <a:prstGeom prst="rect">
            <a:avLst/>
          </a:prstGeom>
          <a:noFill/>
        </p:spPr>
        <p:txBody>
          <a:bodyPr wrap="square" lIns="63500" tIns="25400" rIns="63500" bIns="25400" rtlCol="0" anchor="t" anchorCtr="0">
            <a:normAutofit/>
          </a:bodyPr>
          <a:p>
            <a:pPr marL="0" indent="0" algn="l">
              <a:lnSpc>
                <a:spcPct val="100000"/>
              </a:lnSpc>
              <a:spcBef>
                <a:spcPts val="0"/>
              </a:spcBef>
              <a:spcAft>
                <a:spcPts val="0"/>
              </a:spcAft>
              <a:buSzPct val="100000"/>
            </a:pPr>
            <a:r>
              <a:rPr lang="zh-CN" altLang="en-US" sz="3200" b="1" spc="160" dirty="0">
                <a:solidFill>
                  <a:srgbClr val="4AB58E"/>
                </a:solidFill>
                <a:latin typeface="思源黑体 CN Regular" panose="020B0500000000000000" charset="-122"/>
                <a:ea typeface="思源黑体 CN Regular" panose="020B0500000000000000" charset="-122"/>
                <a:cs typeface="思源黑体 CN Regular" panose="020B0500000000000000" charset="-122"/>
              </a:rPr>
              <a:t>企业应严格落实主体责任，主要的措施有：</a:t>
            </a:r>
            <a:endParaRPr lang="zh-CN" altLang="en-US" sz="3200" b="1" spc="160" dirty="0">
              <a:solidFill>
                <a:srgbClr val="4AB58E"/>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7" name="线条"/>
          <p:cNvSpPr/>
          <p:nvPr>
            <p:custDataLst>
              <p:tags r:id="rId3"/>
            </p:custDataLst>
          </p:nvPr>
        </p:nvSpPr>
        <p:spPr>
          <a:xfrm>
            <a:off x="3984550" y="4018194"/>
            <a:ext cx="383528" cy="383528"/>
          </a:xfrm>
          <a:prstGeom prst="line">
            <a:avLst/>
          </a:prstGeom>
          <a:noFill/>
          <a:ln w="25400" cap="flat">
            <a:solidFill>
              <a:schemeClr val="dk1">
                <a:lumMod val="75000"/>
                <a:lumOff val="25000"/>
              </a:schemeClr>
            </a:solidFill>
            <a:prstDash val="solid"/>
            <a:miter lim="400000"/>
          </a:ln>
          <a:effectLst/>
        </p:spPr>
        <p:txBody>
          <a:bodyPr wrap="square" lIns="25400" tIns="25400" rIns="25400" bIns="25400" numCol="1" anchor="ctr">
            <a:noAutofit/>
          </a:bodyPr>
          <a:lstStyle/>
          <a:p>
            <a:pPr algn="ctr">
              <a:defRPr sz="3200" b="0">
                <a:solidFill>
                  <a:srgbClr val="000000"/>
                </a:solidFill>
                <a:latin typeface="Helvetica Light"/>
                <a:ea typeface="Helvetica Light"/>
                <a:cs typeface="Helvetica Light"/>
                <a:sym typeface="Helvetica Light"/>
              </a:defRPr>
            </a:pPr>
            <a:endParaRPr sz="1600">
              <a:latin typeface="思源黑体 CN Regular" panose="020B0500000000000000" charset="-122"/>
              <a:ea typeface="思源黑体 CN Regular" panose="020B0500000000000000" charset="-122"/>
            </a:endParaRPr>
          </a:p>
        </p:txBody>
      </p:sp>
      <p:sp>
        <p:nvSpPr>
          <p:cNvPr id="18" name="圆形"/>
          <p:cNvSpPr/>
          <p:nvPr>
            <p:custDataLst>
              <p:tags r:id="rId4"/>
            </p:custDataLst>
          </p:nvPr>
        </p:nvSpPr>
        <p:spPr>
          <a:xfrm>
            <a:off x="4046311" y="4080953"/>
            <a:ext cx="260999" cy="260999"/>
          </a:xfrm>
          <a:prstGeom prst="roundRect">
            <a:avLst>
              <a:gd name="adj" fmla="val 50000"/>
            </a:avLst>
          </a:prstGeom>
          <a:solidFill>
            <a:schemeClr val="lt1">
              <a:lumMod val="75000"/>
            </a:schemeClr>
          </a:solidFill>
          <a:ln w="12700" cap="flat">
            <a:noFill/>
            <a:miter lim="400000"/>
          </a:ln>
          <a:effectLst/>
        </p:spPr>
        <p:txBody>
          <a:bodyPr wrap="square" lIns="25400" tIns="25400" rIns="25400" bIns="254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CN Regular" panose="020B0500000000000000" charset="-122"/>
              <a:ea typeface="思源黑体 CN Regular" panose="020B0500000000000000" charset="-122"/>
            </a:endParaRPr>
          </a:p>
        </p:txBody>
      </p:sp>
      <p:sp>
        <p:nvSpPr>
          <p:cNvPr id="19" name="线条"/>
          <p:cNvSpPr/>
          <p:nvPr>
            <p:custDataLst>
              <p:tags r:id="rId5"/>
            </p:custDataLst>
          </p:nvPr>
        </p:nvSpPr>
        <p:spPr>
          <a:xfrm flipH="1">
            <a:off x="3984550" y="4018194"/>
            <a:ext cx="383528" cy="383528"/>
          </a:xfrm>
          <a:prstGeom prst="line">
            <a:avLst/>
          </a:prstGeom>
          <a:noFill/>
          <a:ln w="25400" cap="flat">
            <a:solidFill>
              <a:schemeClr val="dk1">
                <a:lumMod val="75000"/>
                <a:lumOff val="25000"/>
              </a:schemeClr>
            </a:solidFill>
            <a:prstDash val="solid"/>
            <a:miter lim="400000"/>
          </a:ln>
          <a:effectLst/>
        </p:spPr>
        <p:txBody>
          <a:bodyPr wrap="square" lIns="25400" tIns="25400" rIns="25400" bIns="25400" numCol="1" anchor="ctr">
            <a:noAutofit/>
          </a:bodyPr>
          <a:lstStyle/>
          <a:p>
            <a:pPr algn="ctr">
              <a:defRPr sz="3200" b="0">
                <a:solidFill>
                  <a:srgbClr val="000000"/>
                </a:solidFill>
                <a:latin typeface="Helvetica Light"/>
                <a:ea typeface="Helvetica Light"/>
                <a:cs typeface="Helvetica Light"/>
                <a:sym typeface="Helvetica Light"/>
              </a:defRPr>
            </a:pPr>
            <a:endParaRPr sz="1600">
              <a:latin typeface="思源黑体 CN Regular" panose="020B0500000000000000" charset="-122"/>
              <a:ea typeface="思源黑体 CN Regular" panose="020B0500000000000000" charset="-122"/>
            </a:endParaRPr>
          </a:p>
        </p:txBody>
      </p:sp>
      <p:sp>
        <p:nvSpPr>
          <p:cNvPr id="20" name="文本框 19"/>
          <p:cNvSpPr txBox="1"/>
          <p:nvPr>
            <p:custDataLst>
              <p:tags r:id="rId6"/>
            </p:custDataLst>
          </p:nvPr>
        </p:nvSpPr>
        <p:spPr>
          <a:xfrm>
            <a:off x="2681549" y="4493370"/>
            <a:ext cx="2991522" cy="1142616"/>
          </a:xfrm>
          <a:prstGeom prst="rect">
            <a:avLst/>
          </a:prstGeom>
          <a:noFill/>
        </p:spPr>
        <p:txBody>
          <a:bodyPr vert="horz" wrap="square" lIns="90000" tIns="46800" rIns="90000" bIns="468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en-US" altLang="zh-CN" sz="2400" spc="160" dirty="0">
                <a:solidFill>
                  <a:schemeClr val="tx1"/>
                </a:solidFill>
                <a:latin typeface="思源黑体 CN Regular" panose="020B0500000000000000" charset="-122"/>
                <a:ea typeface="思源黑体 CN Regular" panose="020B0500000000000000" charset="-122"/>
                <a:cs typeface="思源黑体 CN Regular" panose="020B0500000000000000" charset="-122"/>
              </a:rPr>
              <a:t>从产生职业危害的源头上严格控制</a:t>
            </a:r>
            <a:endParaRPr lang="en-US" altLang="zh-CN" sz="2400" spc="160" dirty="0">
              <a:solidFill>
                <a:schemeClr val="tx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1" name="867"/>
          <p:cNvSpPr txBox="1"/>
          <p:nvPr>
            <p:custDataLst>
              <p:tags r:id="rId7"/>
            </p:custDataLst>
          </p:nvPr>
        </p:nvSpPr>
        <p:spPr>
          <a:xfrm>
            <a:off x="3543241" y="2137410"/>
            <a:ext cx="1269130" cy="1218325"/>
          </a:xfrm>
          <a:prstGeom prst="rect">
            <a:avLst/>
          </a:prstGeom>
          <a:ln w="12700">
            <a:miter lim="400000"/>
          </a:ln>
        </p:spPr>
        <p:txBody>
          <a:bodyPr wrap="square" lIns="90000" tIns="46800" rIns="90000" bIns="111600" anchor="ctr">
            <a:normAutofit/>
          </a:bodyPr>
          <a:lstStyle>
            <a:lvl1pPr algn="ctr">
              <a:defRPr sz="12000">
                <a:solidFill>
                  <a:srgbClr val="274BF1"/>
                </a:solidFill>
              </a:defRPr>
            </a:lvl1pPr>
          </a:lstStyle>
          <a:p>
            <a:pPr marL="0">
              <a:lnSpc>
                <a:spcPct val="100000"/>
              </a:lnSpc>
              <a:spcBef>
                <a:spcPts val="0"/>
              </a:spcBef>
              <a:spcAft>
                <a:spcPts val="800"/>
              </a:spcAft>
            </a:pPr>
            <a:r>
              <a:rPr lang="en-US" sz="5400" spc="480" dirty="0">
                <a:solidFill>
                  <a:schemeClr val="accent1"/>
                </a:solidFill>
                <a:latin typeface="思源黑体 CN Regular" panose="020B0500000000000000" charset="-122"/>
                <a:ea typeface="思源黑体 CN Regular" panose="020B0500000000000000" charset="-122"/>
                <a:cs typeface="思源黑体 CN Regular" panose="020B0500000000000000" charset="-122"/>
              </a:rPr>
              <a:t>01</a:t>
            </a:r>
            <a:endParaRPr lang="en-US" sz="5400" spc="480" dirty="0">
              <a:solidFill>
                <a:schemeClr val="accen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2" name="文本框 21"/>
          <p:cNvSpPr txBox="1"/>
          <p:nvPr>
            <p:custDataLst>
              <p:tags r:id="rId8"/>
            </p:custDataLst>
          </p:nvPr>
        </p:nvSpPr>
        <p:spPr>
          <a:xfrm>
            <a:off x="2594882" y="3447384"/>
            <a:ext cx="3164857" cy="479161"/>
          </a:xfrm>
          <a:prstGeom prst="rect">
            <a:avLst/>
          </a:prstGeom>
          <a:noFill/>
        </p:spPr>
        <p:txBody>
          <a:bodyPr vert="horz" wrap="square" lIns="90000" tIns="46800" rIns="90000" bIns="468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fontAlgn="auto">
              <a:lnSpc>
                <a:spcPct val="100000"/>
              </a:lnSpc>
              <a:spcBef>
                <a:spcPts val="0"/>
              </a:spcBef>
              <a:spcAft>
                <a:spcPts val="0"/>
              </a:spcAft>
            </a:pPr>
            <a:r>
              <a:rPr lang="zh-CN" altLang="en-US" sz="2400" spc="160" dirty="0">
                <a:solidFill>
                  <a:schemeClr val="accent1"/>
                </a:solidFill>
                <a:latin typeface="思源黑体 CN Regular" panose="020B0500000000000000" charset="-122"/>
                <a:ea typeface="思源黑体 CN Regular" panose="020B0500000000000000" charset="-122"/>
                <a:cs typeface="思源黑体 CN Regular" panose="020B0500000000000000" charset="-122"/>
                <a:sym typeface="+mn-ea"/>
              </a:rPr>
              <a:t>添加标题</a:t>
            </a:r>
            <a:endParaRPr lang="zh-CN" altLang="en-US" sz="2400" spc="160" dirty="0">
              <a:solidFill>
                <a:schemeClr val="accent1"/>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5" name="线条"/>
          <p:cNvSpPr/>
          <p:nvPr>
            <p:custDataLst>
              <p:tags r:id="rId9"/>
            </p:custDataLst>
          </p:nvPr>
        </p:nvSpPr>
        <p:spPr>
          <a:xfrm>
            <a:off x="7822927" y="4018194"/>
            <a:ext cx="383528" cy="383528"/>
          </a:xfrm>
          <a:prstGeom prst="line">
            <a:avLst/>
          </a:prstGeom>
          <a:noFill/>
          <a:ln w="25400" cap="flat">
            <a:solidFill>
              <a:schemeClr val="dk1">
                <a:lumMod val="75000"/>
                <a:lumOff val="25000"/>
              </a:schemeClr>
            </a:solidFill>
            <a:prstDash val="solid"/>
            <a:miter lim="400000"/>
          </a:ln>
          <a:effectLst/>
        </p:spPr>
        <p:txBody>
          <a:bodyPr wrap="square" lIns="25400" tIns="25400" rIns="25400" bIns="25400" numCol="1" anchor="ctr">
            <a:noAutofit/>
          </a:bodyPr>
          <a:lstStyle/>
          <a:p>
            <a:pPr algn="ctr">
              <a:defRPr sz="3200" b="0">
                <a:solidFill>
                  <a:srgbClr val="000000"/>
                </a:solidFill>
                <a:latin typeface="Helvetica Light"/>
                <a:ea typeface="Helvetica Light"/>
                <a:cs typeface="Helvetica Light"/>
                <a:sym typeface="Helvetica Light"/>
              </a:defRPr>
            </a:pPr>
            <a:endParaRPr sz="1600">
              <a:latin typeface="思源黑体 CN Regular" panose="020B0500000000000000" charset="-122"/>
              <a:ea typeface="思源黑体 CN Regular" panose="020B0500000000000000" charset="-122"/>
            </a:endParaRPr>
          </a:p>
        </p:txBody>
      </p:sp>
      <p:sp>
        <p:nvSpPr>
          <p:cNvPr id="6" name="圆形"/>
          <p:cNvSpPr/>
          <p:nvPr>
            <p:custDataLst>
              <p:tags r:id="rId10"/>
            </p:custDataLst>
          </p:nvPr>
        </p:nvSpPr>
        <p:spPr>
          <a:xfrm>
            <a:off x="7884689" y="4080953"/>
            <a:ext cx="260999" cy="260999"/>
          </a:xfrm>
          <a:prstGeom prst="roundRect">
            <a:avLst>
              <a:gd name="adj" fmla="val 50000"/>
            </a:avLst>
          </a:prstGeom>
          <a:solidFill>
            <a:schemeClr val="lt1">
              <a:lumMod val="75000"/>
            </a:schemeClr>
          </a:solidFill>
          <a:ln w="12700" cap="flat">
            <a:noFill/>
            <a:miter lim="400000"/>
          </a:ln>
          <a:effectLst/>
        </p:spPr>
        <p:txBody>
          <a:bodyPr wrap="square" lIns="25400" tIns="25400" rIns="25400" bIns="2540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CN Regular" panose="020B0500000000000000" charset="-122"/>
              <a:ea typeface="思源黑体 CN Regular" panose="020B0500000000000000" charset="-122"/>
            </a:endParaRPr>
          </a:p>
        </p:txBody>
      </p:sp>
      <p:sp>
        <p:nvSpPr>
          <p:cNvPr id="8" name="线条"/>
          <p:cNvSpPr/>
          <p:nvPr>
            <p:custDataLst>
              <p:tags r:id="rId11"/>
            </p:custDataLst>
          </p:nvPr>
        </p:nvSpPr>
        <p:spPr>
          <a:xfrm flipH="1">
            <a:off x="7822927" y="4018194"/>
            <a:ext cx="383528" cy="383528"/>
          </a:xfrm>
          <a:prstGeom prst="line">
            <a:avLst/>
          </a:prstGeom>
          <a:noFill/>
          <a:ln w="25400" cap="flat">
            <a:solidFill>
              <a:schemeClr val="dk1">
                <a:lumMod val="75000"/>
                <a:lumOff val="25000"/>
              </a:schemeClr>
            </a:solidFill>
            <a:prstDash val="solid"/>
            <a:miter lim="400000"/>
          </a:ln>
          <a:effectLst/>
        </p:spPr>
        <p:txBody>
          <a:bodyPr wrap="square" lIns="25400" tIns="25400" rIns="25400" bIns="25400" numCol="1" anchor="ctr">
            <a:noAutofit/>
          </a:bodyPr>
          <a:lstStyle/>
          <a:p>
            <a:pPr algn="ctr">
              <a:defRPr sz="3200" b="0">
                <a:solidFill>
                  <a:srgbClr val="000000"/>
                </a:solidFill>
                <a:latin typeface="Helvetica Light"/>
                <a:ea typeface="Helvetica Light"/>
                <a:cs typeface="Helvetica Light"/>
                <a:sym typeface="Helvetica Light"/>
              </a:defRPr>
            </a:pPr>
            <a:endParaRPr sz="1600">
              <a:latin typeface="思源黑体 CN Regular" panose="020B0500000000000000" charset="-122"/>
              <a:ea typeface="思源黑体 CN Regular" panose="020B0500000000000000" charset="-122"/>
            </a:endParaRPr>
          </a:p>
        </p:txBody>
      </p:sp>
      <p:sp>
        <p:nvSpPr>
          <p:cNvPr id="9" name="文本框 8"/>
          <p:cNvSpPr txBox="1"/>
          <p:nvPr>
            <p:custDataLst>
              <p:tags r:id="rId12"/>
            </p:custDataLst>
          </p:nvPr>
        </p:nvSpPr>
        <p:spPr>
          <a:xfrm>
            <a:off x="6519927" y="4493370"/>
            <a:ext cx="2991522" cy="1142616"/>
          </a:xfrm>
          <a:prstGeom prst="rect">
            <a:avLst/>
          </a:prstGeom>
          <a:noFill/>
        </p:spPr>
        <p:txBody>
          <a:bodyPr vert="horz" wrap="square" lIns="90000" tIns="46800" rIns="90000" bIns="468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en-US" altLang="zh-CN" sz="2400" spc="160" dirty="0">
                <a:solidFill>
                  <a:schemeClr val="tx1"/>
                </a:solidFill>
                <a:latin typeface="思源黑体 CN Regular" panose="020B0500000000000000" charset="-122"/>
                <a:ea typeface="思源黑体 CN Regular" panose="020B0500000000000000" charset="-122"/>
                <a:cs typeface="思源黑体 CN Regular" panose="020B0500000000000000" charset="-122"/>
              </a:rPr>
              <a:t>从职业危害的管理过程中严格控制</a:t>
            </a:r>
            <a:endParaRPr lang="en-US" altLang="zh-CN" sz="2400" spc="160" dirty="0">
              <a:solidFill>
                <a:schemeClr val="tx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0" name="867"/>
          <p:cNvSpPr txBox="1"/>
          <p:nvPr>
            <p:custDataLst>
              <p:tags r:id="rId13"/>
            </p:custDataLst>
          </p:nvPr>
        </p:nvSpPr>
        <p:spPr>
          <a:xfrm>
            <a:off x="7381619" y="2137410"/>
            <a:ext cx="1269130" cy="1218325"/>
          </a:xfrm>
          <a:prstGeom prst="rect">
            <a:avLst/>
          </a:prstGeom>
          <a:ln w="12700">
            <a:miter lim="400000"/>
          </a:ln>
        </p:spPr>
        <p:txBody>
          <a:bodyPr wrap="square" lIns="90000" tIns="46800" rIns="90000" bIns="111600" anchor="ctr">
            <a:normAutofit/>
          </a:bodyPr>
          <a:lstStyle>
            <a:lvl1pPr algn="ctr">
              <a:defRPr sz="12000">
                <a:solidFill>
                  <a:srgbClr val="274BF1"/>
                </a:solidFill>
              </a:defRPr>
            </a:lvl1pPr>
          </a:lstStyle>
          <a:p>
            <a:pPr marL="0">
              <a:lnSpc>
                <a:spcPct val="100000"/>
              </a:lnSpc>
              <a:spcBef>
                <a:spcPts val="0"/>
              </a:spcBef>
              <a:spcAft>
                <a:spcPts val="800"/>
              </a:spcAft>
            </a:pPr>
            <a:r>
              <a:rPr lang="en-US" sz="5400" spc="480" dirty="0">
                <a:solidFill>
                  <a:schemeClr val="accent5"/>
                </a:solidFill>
                <a:latin typeface="思源黑体 CN Regular" panose="020B0500000000000000" charset="-122"/>
                <a:ea typeface="思源黑体 CN Regular" panose="020B0500000000000000" charset="-122"/>
                <a:cs typeface="思源黑体 CN Regular" panose="020B0500000000000000" charset="-122"/>
              </a:rPr>
              <a:t>02</a:t>
            </a:r>
            <a:endParaRPr lang="en-US" sz="5400" spc="480" dirty="0">
              <a:solidFill>
                <a:schemeClr val="accent5"/>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1" name="文本框 10"/>
          <p:cNvSpPr txBox="1"/>
          <p:nvPr>
            <p:custDataLst>
              <p:tags r:id="rId14"/>
            </p:custDataLst>
          </p:nvPr>
        </p:nvSpPr>
        <p:spPr>
          <a:xfrm>
            <a:off x="6433259" y="3447384"/>
            <a:ext cx="3164857" cy="479161"/>
          </a:xfrm>
          <a:prstGeom prst="rect">
            <a:avLst/>
          </a:prstGeom>
          <a:noFill/>
        </p:spPr>
        <p:txBody>
          <a:bodyPr vert="horz" wrap="square" lIns="90000" tIns="46800" rIns="90000" bIns="468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fontAlgn="auto">
              <a:lnSpc>
                <a:spcPct val="100000"/>
              </a:lnSpc>
              <a:spcBef>
                <a:spcPts val="0"/>
              </a:spcBef>
              <a:spcAft>
                <a:spcPts val="0"/>
              </a:spcAft>
            </a:pPr>
            <a:r>
              <a:rPr lang="zh-CN" altLang="en-US" sz="2400" spc="160" dirty="0">
                <a:solidFill>
                  <a:schemeClr val="accent5"/>
                </a:solidFill>
                <a:latin typeface="思源黑体 CN Regular" panose="020B0500000000000000" charset="-122"/>
                <a:ea typeface="思源黑体 CN Regular" panose="020B0500000000000000" charset="-122"/>
                <a:cs typeface="思源黑体 CN Regular" panose="020B0500000000000000" charset="-122"/>
                <a:sym typeface="+mn-ea"/>
              </a:rPr>
              <a:t>添加标题</a:t>
            </a:r>
            <a:endParaRPr lang="zh-CN" altLang="en-US" sz="2400" spc="160" dirty="0">
              <a:solidFill>
                <a:schemeClr val="accent5"/>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14" name="矩形 3"/>
          <p:cNvSpPr/>
          <p:nvPr>
            <p:custDataLst>
              <p:tags r:id="rId15"/>
            </p:custDataLst>
          </p:nvPr>
        </p:nvSpPr>
        <p:spPr>
          <a:xfrm>
            <a:off x="589280" y="694055"/>
            <a:ext cx="137795"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椭圆 8"/>
          <p:cNvSpPr/>
          <p:nvPr>
            <p:custDataLst>
              <p:tags r:id="rId1"/>
            </p:custDataLst>
          </p:nvPr>
        </p:nvSpPr>
        <p:spPr>
          <a:xfrm>
            <a:off x="11203172" y="4303940"/>
            <a:ext cx="988828" cy="9888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0" name="矩形 9"/>
          <p:cNvSpPr/>
          <p:nvPr>
            <p:custDataLst>
              <p:tags r:id="rId2"/>
            </p:custDataLst>
          </p:nvPr>
        </p:nvSpPr>
        <p:spPr>
          <a:xfrm>
            <a:off x="9427486" y="0"/>
            <a:ext cx="9569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pic>
        <p:nvPicPr>
          <p:cNvPr id="12" name="图片 11" descr="D:\meihua_service_cache\jpg/ef81c2fbcd9cfd174ea70d6f7244ec36.jpgef81c2fbcd9cfd174ea70d6f7244ec36"/>
          <p:cNvPicPr>
            <a:picLocks noChangeAspect="1"/>
          </p:cNvPicPr>
          <p:nvPr>
            <p:custDataLst>
              <p:tags r:id="rId3"/>
            </p:custDataLst>
          </p:nvPr>
        </p:nvPicPr>
        <p:blipFill>
          <a:blip r:embed="rId4"/>
          <a:srcRect l="23875" r="23875"/>
          <a:stretch>
            <a:fillRect/>
          </a:stretch>
        </p:blipFill>
        <p:spPr>
          <a:xfrm>
            <a:off x="7679612" y="1202661"/>
            <a:ext cx="4452678" cy="4452678"/>
          </a:xfrm>
          <a:custGeom>
            <a:avLst/>
            <a:gdLst>
              <a:gd name="connsiteX0" fmla="*/ 2226339 w 4452678"/>
              <a:gd name="connsiteY0" fmla="*/ 0 h 4452678"/>
              <a:gd name="connsiteX1" fmla="*/ 4452678 w 4452678"/>
              <a:gd name="connsiteY1" fmla="*/ 2226339 h 4452678"/>
              <a:gd name="connsiteX2" fmla="*/ 2226339 w 4452678"/>
              <a:gd name="connsiteY2" fmla="*/ 4452678 h 4452678"/>
              <a:gd name="connsiteX3" fmla="*/ 0 w 4452678"/>
              <a:gd name="connsiteY3" fmla="*/ 2226339 h 4452678"/>
              <a:gd name="connsiteX4" fmla="*/ 2226339 w 4452678"/>
              <a:gd name="connsiteY4" fmla="*/ 0 h 4452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678" h="4452678">
                <a:moveTo>
                  <a:pt x="2226339" y="0"/>
                </a:moveTo>
                <a:cubicBezTo>
                  <a:pt x="3455912" y="0"/>
                  <a:pt x="4452678" y="996766"/>
                  <a:pt x="4452678" y="2226339"/>
                </a:cubicBezTo>
                <a:cubicBezTo>
                  <a:pt x="4452678" y="3455912"/>
                  <a:pt x="3455912" y="4452678"/>
                  <a:pt x="2226339" y="4452678"/>
                </a:cubicBezTo>
                <a:cubicBezTo>
                  <a:pt x="996766" y="4452678"/>
                  <a:pt x="0" y="3455912"/>
                  <a:pt x="0" y="2226339"/>
                </a:cubicBezTo>
                <a:cubicBezTo>
                  <a:pt x="0" y="996766"/>
                  <a:pt x="996766" y="0"/>
                  <a:pt x="2226339" y="0"/>
                </a:cubicBezTo>
                <a:close/>
              </a:path>
            </a:pathLst>
          </a:custGeom>
        </p:spPr>
      </p:pic>
      <p:sp>
        <p:nvSpPr>
          <p:cNvPr id="13" name="椭圆 12"/>
          <p:cNvSpPr/>
          <p:nvPr>
            <p:custDataLst>
              <p:tags r:id="rId5"/>
            </p:custDataLst>
          </p:nvPr>
        </p:nvSpPr>
        <p:spPr>
          <a:xfrm>
            <a:off x="7619902" y="1610254"/>
            <a:ext cx="988828" cy="9888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1" name="Title 6"/>
          <p:cNvSpPr txBox="1"/>
          <p:nvPr>
            <p:custDataLst>
              <p:tags r:id="rId6"/>
            </p:custDataLst>
          </p:nvPr>
        </p:nvSpPr>
        <p:spPr>
          <a:xfrm>
            <a:off x="762006" y="609480"/>
            <a:ext cx="5295925" cy="5599443"/>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30200" lvl="0" indent="-330200" algn="l" fontAlgn="ctr">
              <a:lnSpc>
                <a:spcPct val="120000"/>
              </a:lnSpc>
              <a:spcBef>
                <a:spcPts val="0"/>
              </a:spcBef>
              <a:spcAft>
                <a:spcPts val="800"/>
              </a:spcAft>
              <a:buSzPct val="100000"/>
              <a:buFont typeface="+mj-ea"/>
              <a:buAutoNum type="ea1JpnChsDbPeriod"/>
            </a:pPr>
            <a:r>
              <a:rPr lang="en-US" altLang="zh-CN" sz="18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从产生职业危害的源头上严格控制</a:t>
            </a:r>
            <a:endParaRPr lang="en-US" altLang="zh-CN" sz="18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330200" lvl="0" indent="-330200" algn="l" fontAlgn="ctr">
              <a:lnSpc>
                <a:spcPct val="120000"/>
              </a:lnSpc>
              <a:spcBef>
                <a:spcPts val="0"/>
              </a:spcBef>
              <a:spcAft>
                <a:spcPts val="800"/>
              </a:spcAft>
              <a:buSzPct val="100000"/>
              <a:buFont typeface="+mj-ea"/>
              <a:buAutoNum type="ea1JpnChsDbPeriod"/>
            </a:pPr>
            <a:r>
              <a:rPr lang="en-US" altLang="zh-CN" sz="18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新建和改扩建的职业危害防护设施必须与主体工程同时设计、同时施工、同时投入生产和使用。注意：在生产过程中禁止使用可能对职工安全健康造成伤害和目前难以有效预防职业伤害的设备与材料。</a:t>
            </a:r>
            <a:endParaRPr lang="en-US" altLang="zh-CN" sz="18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330200" lvl="0" indent="-330200" algn="l" fontAlgn="ctr">
              <a:lnSpc>
                <a:spcPct val="120000"/>
              </a:lnSpc>
              <a:spcBef>
                <a:spcPts val="0"/>
              </a:spcBef>
              <a:spcAft>
                <a:spcPts val="800"/>
              </a:spcAft>
              <a:buSzPct val="100000"/>
              <a:buFont typeface="+mj-ea"/>
              <a:buAutoNum type="ea1JpnChsDbPeriod"/>
            </a:pPr>
            <a:r>
              <a:rPr lang="en-US" altLang="zh-CN" sz="18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对存在职业危害的作业场所进行规范。</a:t>
            </a:r>
            <a:endParaRPr lang="en-US" altLang="zh-CN" sz="18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330200" lvl="0" indent="-330200" algn="l" fontAlgn="ctr">
              <a:lnSpc>
                <a:spcPct val="120000"/>
              </a:lnSpc>
              <a:spcBef>
                <a:spcPts val="0"/>
              </a:spcBef>
              <a:spcAft>
                <a:spcPts val="800"/>
              </a:spcAft>
              <a:buSzPct val="100000"/>
              <a:buFont typeface="+mj-ea"/>
              <a:buAutoNum type="ea1JpnChsDbPeriod"/>
            </a:pPr>
            <a:r>
              <a:rPr lang="en-US" altLang="zh-CN" sz="18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要组织好职业健康政策法规等知识的培训，加强对职工上岗前、在岗期间的职业健康培训，提高职工对职业危害的方法能力和自我保护意识。</a:t>
            </a:r>
            <a:endParaRPr lang="en-US" altLang="zh-CN" sz="18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330200" lvl="0" indent="-330200" algn="l" fontAlgn="ctr">
              <a:lnSpc>
                <a:spcPct val="120000"/>
              </a:lnSpc>
              <a:spcBef>
                <a:spcPts val="0"/>
              </a:spcBef>
              <a:spcAft>
                <a:spcPts val="800"/>
              </a:spcAft>
              <a:buSzPct val="100000"/>
              <a:buFont typeface="+mj-ea"/>
              <a:buAutoNum type="ea1JpnChsDbPeriod"/>
            </a:pPr>
            <a:r>
              <a:rPr lang="en-US" altLang="zh-CN" sz="18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认真履行作业场所职业危害告知义务，并在劳动合同中载明，在醒目位置设置公告栏，公布职业危害相关信息。</a:t>
            </a:r>
            <a:endParaRPr lang="en-US" altLang="zh-CN" sz="18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330200" lvl="0" indent="-330200" algn="l" fontAlgn="ctr">
              <a:lnSpc>
                <a:spcPct val="120000"/>
              </a:lnSpc>
              <a:spcBef>
                <a:spcPts val="0"/>
              </a:spcBef>
              <a:spcAft>
                <a:spcPts val="800"/>
              </a:spcAft>
              <a:buSzPct val="100000"/>
              <a:buFont typeface="+mj-ea"/>
              <a:buAutoNum type="ea1JpnChsDbPeriod"/>
            </a:pPr>
            <a:r>
              <a:rPr lang="en-US" altLang="zh-CN" sz="18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实行科学防治。</a:t>
            </a:r>
            <a:endParaRPr lang="en-US" altLang="zh-CN" sz="18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泪滴形 1"/>
          <p:cNvSpPr/>
          <p:nvPr>
            <p:custDataLst>
              <p:tags r:id="rId1"/>
            </p:custDataLst>
          </p:nvPr>
        </p:nvSpPr>
        <p:spPr>
          <a:xfrm flipH="1">
            <a:off x="2436087" y="1238930"/>
            <a:ext cx="1037833" cy="1037833"/>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7" name="文本框 16"/>
          <p:cNvSpPr txBox="1"/>
          <p:nvPr>
            <p:custDataLst>
              <p:tags r:id="rId2"/>
            </p:custDataLst>
          </p:nvPr>
        </p:nvSpPr>
        <p:spPr>
          <a:xfrm>
            <a:off x="1686030" y="2430142"/>
            <a:ext cx="2537947" cy="808701"/>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en-US" altLang="zh-CN" sz="1600" spc="1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从职业危害的管理过程中严格控制</a:t>
            </a:r>
            <a:endParaRPr lang="en-US" altLang="zh-CN" sz="1600" spc="1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5" name="文本框 24"/>
          <p:cNvSpPr txBox="1"/>
          <p:nvPr>
            <p:custDataLst>
              <p:tags r:id="rId3"/>
            </p:custDataLst>
          </p:nvPr>
        </p:nvSpPr>
        <p:spPr>
          <a:xfrm>
            <a:off x="2443529" y="1328623"/>
            <a:ext cx="1022952" cy="858447"/>
          </a:xfrm>
          <a:prstGeom prst="rect">
            <a:avLst/>
          </a:prstGeom>
          <a:noFill/>
        </p:spPr>
        <p:txBody>
          <a:bodyPr wrap="square" lIns="0" tIns="0" rIns="0" bIns="0" rtlCol="0" anchor="ctr">
            <a:normAutofit/>
          </a:bodyPr>
          <a:lstStyle/>
          <a:p>
            <a:pPr marL="0" algn="ctr">
              <a:lnSpc>
                <a:spcPct val="100000"/>
              </a:lnSpc>
              <a:spcBef>
                <a:spcPts val="0"/>
              </a:spcBef>
              <a:spcAft>
                <a:spcPts val="800"/>
              </a:spcAft>
            </a:pPr>
            <a:r>
              <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rPr>
              <a:t>01</a:t>
            </a:r>
            <a:endPar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3" name="泪滴形 2"/>
          <p:cNvSpPr/>
          <p:nvPr>
            <p:custDataLst>
              <p:tags r:id="rId4"/>
            </p:custDataLst>
          </p:nvPr>
        </p:nvSpPr>
        <p:spPr>
          <a:xfrm flipH="1">
            <a:off x="5576445" y="1238930"/>
            <a:ext cx="1037833" cy="1037833"/>
          </a:xfrm>
          <a:prstGeom prst="teardrop">
            <a:avLst/>
          </a:prstGeom>
          <a:solidFill>
            <a:srgbClr val="4AB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5" name="文本框 4"/>
          <p:cNvSpPr txBox="1"/>
          <p:nvPr>
            <p:custDataLst>
              <p:tags r:id="rId5"/>
            </p:custDataLst>
          </p:nvPr>
        </p:nvSpPr>
        <p:spPr>
          <a:xfrm>
            <a:off x="4826388" y="2430143"/>
            <a:ext cx="2537947" cy="808701"/>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en-US" altLang="zh-CN" sz="1600" spc="1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建立健全职业危害防治制度和操作规程</a:t>
            </a:r>
            <a:endParaRPr lang="en-US" altLang="zh-CN" sz="1600" spc="1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6" name="文本框 5"/>
          <p:cNvSpPr txBox="1"/>
          <p:nvPr>
            <p:custDataLst>
              <p:tags r:id="rId6"/>
            </p:custDataLst>
          </p:nvPr>
        </p:nvSpPr>
        <p:spPr>
          <a:xfrm>
            <a:off x="5583885" y="1328623"/>
            <a:ext cx="1022952" cy="858447"/>
          </a:xfrm>
          <a:prstGeom prst="rect">
            <a:avLst/>
          </a:prstGeom>
          <a:noFill/>
        </p:spPr>
        <p:txBody>
          <a:bodyPr wrap="square" lIns="0" tIns="0" rIns="0" bIns="0" rtlCol="0" anchor="ctr">
            <a:normAutofit/>
          </a:bodyPr>
          <a:lstStyle/>
          <a:p>
            <a:pPr marL="0" algn="ctr">
              <a:lnSpc>
                <a:spcPct val="100000"/>
              </a:lnSpc>
              <a:spcBef>
                <a:spcPts val="0"/>
              </a:spcBef>
              <a:spcAft>
                <a:spcPts val="800"/>
              </a:spcAft>
            </a:pPr>
            <a:r>
              <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rPr>
              <a:t>02</a:t>
            </a:r>
            <a:endPar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7" name="泪滴形 6"/>
          <p:cNvSpPr/>
          <p:nvPr>
            <p:custDataLst>
              <p:tags r:id="rId7"/>
            </p:custDataLst>
          </p:nvPr>
        </p:nvSpPr>
        <p:spPr>
          <a:xfrm flipH="1">
            <a:off x="8716802" y="1238930"/>
            <a:ext cx="1037833" cy="1037833"/>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8" name="文本框 7"/>
          <p:cNvSpPr txBox="1"/>
          <p:nvPr>
            <p:custDataLst>
              <p:tags r:id="rId8"/>
            </p:custDataLst>
          </p:nvPr>
        </p:nvSpPr>
        <p:spPr>
          <a:xfrm>
            <a:off x="7966744" y="2430143"/>
            <a:ext cx="2537947" cy="808701"/>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en-US" altLang="zh-CN" sz="1600" spc="1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建立劳动者健康监护档案</a:t>
            </a:r>
            <a:endParaRPr lang="en-US" altLang="zh-CN" sz="1600" spc="1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4" name="文本框 13"/>
          <p:cNvSpPr txBox="1"/>
          <p:nvPr>
            <p:custDataLst>
              <p:tags r:id="rId9"/>
            </p:custDataLst>
          </p:nvPr>
        </p:nvSpPr>
        <p:spPr>
          <a:xfrm>
            <a:off x="8724242" y="1328623"/>
            <a:ext cx="1022952" cy="858447"/>
          </a:xfrm>
          <a:prstGeom prst="rect">
            <a:avLst/>
          </a:prstGeom>
          <a:noFill/>
        </p:spPr>
        <p:txBody>
          <a:bodyPr wrap="square" lIns="0" tIns="0" rIns="0" bIns="0" rtlCol="0" anchor="ctr">
            <a:normAutofit/>
          </a:bodyPr>
          <a:lstStyle/>
          <a:p>
            <a:pPr marL="0" algn="ctr">
              <a:lnSpc>
                <a:spcPct val="100000"/>
              </a:lnSpc>
              <a:spcBef>
                <a:spcPts val="0"/>
              </a:spcBef>
              <a:spcAft>
                <a:spcPts val="800"/>
              </a:spcAft>
            </a:pPr>
            <a:r>
              <a:rPr kumimoji="1" lang="en-US" altLang="zh-CN" sz="5400" spc="480" dirty="0">
                <a:solidFill>
                  <a:schemeClr val="bg1"/>
                </a:solidFill>
                <a:latin typeface="思源黑体 CN Regular" panose="020B0500000000000000" charset="-122"/>
                <a:ea typeface="思源黑体 CN Regular" panose="020B0500000000000000" charset="-122"/>
                <a:cs typeface="思源黑体 CN Regular" panose="020B0500000000000000" charset="-122"/>
              </a:rPr>
              <a:t>03</a:t>
            </a:r>
            <a:endParaRPr kumimoji="1" lang="en-US" altLang="zh-CN" sz="5400" spc="480" dirty="0">
              <a:solidFill>
                <a:schemeClr val="bg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5" name="泪滴形 14"/>
          <p:cNvSpPr/>
          <p:nvPr>
            <p:custDataLst>
              <p:tags r:id="rId10"/>
            </p:custDataLst>
          </p:nvPr>
        </p:nvSpPr>
        <p:spPr>
          <a:xfrm flipH="1">
            <a:off x="2436087" y="3619153"/>
            <a:ext cx="1037833" cy="103783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6" name="文本框 15"/>
          <p:cNvSpPr txBox="1"/>
          <p:nvPr>
            <p:custDataLst>
              <p:tags r:id="rId11"/>
            </p:custDataLst>
          </p:nvPr>
        </p:nvSpPr>
        <p:spPr>
          <a:xfrm>
            <a:off x="1686030" y="4810365"/>
            <a:ext cx="2537947" cy="808701"/>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en-US" altLang="zh-CN" sz="1600" spc="8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履行对作业场所职业危害的监测、申报、备案职责</a:t>
            </a:r>
            <a:endParaRPr lang="en-US" altLang="zh-CN" sz="1600" spc="8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8" name="文本框 17"/>
          <p:cNvSpPr txBox="1"/>
          <p:nvPr>
            <p:custDataLst>
              <p:tags r:id="rId12"/>
            </p:custDataLst>
          </p:nvPr>
        </p:nvSpPr>
        <p:spPr>
          <a:xfrm>
            <a:off x="2443529" y="3708846"/>
            <a:ext cx="1022952" cy="858447"/>
          </a:xfrm>
          <a:prstGeom prst="rect">
            <a:avLst/>
          </a:prstGeom>
          <a:noFill/>
        </p:spPr>
        <p:txBody>
          <a:bodyPr wrap="square" lIns="0" tIns="0" rIns="0" bIns="0" rtlCol="0" anchor="ctr">
            <a:normAutofit/>
          </a:bodyPr>
          <a:lstStyle/>
          <a:p>
            <a:pPr marL="0" algn="ctr">
              <a:lnSpc>
                <a:spcPct val="100000"/>
              </a:lnSpc>
              <a:spcBef>
                <a:spcPts val="0"/>
              </a:spcBef>
              <a:spcAft>
                <a:spcPts val="800"/>
              </a:spcAft>
            </a:pPr>
            <a:r>
              <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rPr>
              <a:t>04</a:t>
            </a:r>
            <a:endPar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9" name="泪滴形 18"/>
          <p:cNvSpPr/>
          <p:nvPr>
            <p:custDataLst>
              <p:tags r:id="rId13"/>
            </p:custDataLst>
          </p:nvPr>
        </p:nvSpPr>
        <p:spPr>
          <a:xfrm flipH="1">
            <a:off x="5576444" y="3619153"/>
            <a:ext cx="1037833" cy="103783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0" name="文本框 19"/>
          <p:cNvSpPr txBox="1"/>
          <p:nvPr>
            <p:custDataLst>
              <p:tags r:id="rId14"/>
            </p:custDataLst>
          </p:nvPr>
        </p:nvSpPr>
        <p:spPr>
          <a:xfrm>
            <a:off x="4826388" y="4810365"/>
            <a:ext cx="2537947" cy="808701"/>
          </a:xfrm>
          <a:prstGeom prst="rect">
            <a:avLst/>
          </a:prstGeom>
          <a:noFill/>
        </p:spPr>
        <p:txBody>
          <a:bodyPr vert="horz" wrap="square" lIns="90000" tIns="46800" rIns="90000" bIns="468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20000"/>
              </a:lnSpc>
              <a:spcBef>
                <a:spcPts val="0"/>
              </a:spcBef>
              <a:spcAft>
                <a:spcPts val="800"/>
              </a:spcAft>
              <a:buSzPct val="100000"/>
            </a:pPr>
            <a:r>
              <a:rPr lang="en-US" altLang="zh-CN" sz="1600" spc="1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rPr>
              <a:t>采用有效的职业防护设施</a:t>
            </a:r>
            <a:endParaRPr lang="en-US" altLang="zh-CN" sz="1600" spc="100" dirty="0">
              <a:solidFill>
                <a:schemeClr val="dk1">
                  <a:lumMod val="85000"/>
                  <a:lumOff val="1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1" name="文本框 20"/>
          <p:cNvSpPr txBox="1"/>
          <p:nvPr>
            <p:custDataLst>
              <p:tags r:id="rId15"/>
            </p:custDataLst>
          </p:nvPr>
        </p:nvSpPr>
        <p:spPr>
          <a:xfrm>
            <a:off x="5583885" y="3708846"/>
            <a:ext cx="1022952" cy="858447"/>
          </a:xfrm>
          <a:prstGeom prst="rect">
            <a:avLst/>
          </a:prstGeom>
          <a:noFill/>
        </p:spPr>
        <p:txBody>
          <a:bodyPr wrap="square" lIns="0" tIns="0" rIns="0" bIns="0" rtlCol="0" anchor="ctr">
            <a:normAutofit/>
          </a:bodyPr>
          <a:lstStyle/>
          <a:p>
            <a:pPr marL="0" algn="ctr">
              <a:lnSpc>
                <a:spcPct val="100000"/>
              </a:lnSpc>
              <a:spcBef>
                <a:spcPts val="0"/>
              </a:spcBef>
              <a:spcAft>
                <a:spcPts val="800"/>
              </a:spcAft>
            </a:pPr>
            <a:r>
              <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rPr>
              <a:t>05</a:t>
            </a:r>
            <a:endParaRPr kumimoji="1" lang="en-US" altLang="zh-CN" sz="5400" spc="480" dirty="0">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09562" y="637523"/>
            <a:ext cx="10972876" cy="685800"/>
          </a:xfrm>
          <a:prstGeom prst="rect">
            <a:avLst/>
          </a:prstGeom>
          <a:noFill/>
        </p:spPr>
        <p:txBody>
          <a:bodyPr wrap="square" lIns="63500" tIns="25400" rIns="63500" bIns="25400" rtlCol="0" anchor="t" anchorCtr="0">
            <a:normAutofit/>
          </a:bodyPr>
          <a:p>
            <a:pPr marL="0" indent="0" algn="ctr">
              <a:lnSpc>
                <a:spcPct val="100000"/>
              </a:lnSpc>
              <a:spcBef>
                <a:spcPts val="0"/>
              </a:spcBef>
              <a:spcAft>
                <a:spcPts val="0"/>
              </a:spcAft>
              <a:buSzPct val="100000"/>
            </a:pPr>
            <a:r>
              <a:rPr lang="zh-CN" altLang="en-US" sz="3200" b="1" spc="220" dirty="0">
                <a:solidFill>
                  <a:schemeClr val="accent1"/>
                </a:solidFill>
                <a:latin typeface="思源黑体 CN Regular" panose="020B0500000000000000" charset="-122"/>
                <a:ea typeface="思源黑体 CN Regular" panose="020B0500000000000000" charset="-122"/>
                <a:cs typeface="思源黑体 CN Regular" panose="020B0500000000000000" charset="-122"/>
              </a:rPr>
              <a:t>劳动者如何维护自身权益：</a:t>
            </a:r>
            <a:endParaRPr lang="zh-CN" altLang="en-US" sz="3200" b="1" spc="220" dirty="0">
              <a:solidFill>
                <a:schemeClr val="accent1"/>
              </a:solidFill>
              <a:latin typeface="思源黑体 CN Regular" panose="020B0500000000000000" charset="-122"/>
              <a:ea typeface="思源黑体 CN Regular" panose="020B0500000000000000" charset="-122"/>
              <a:cs typeface="思源黑体 CN Regular" panose="020B0500000000000000" charset="-122"/>
            </a:endParaRPr>
          </a:p>
        </p:txBody>
      </p:sp>
      <p:pic>
        <p:nvPicPr>
          <p:cNvPr id="4" name="图片 3" descr="D:\meihua_service_cache\jpg/af6e14ece558569a4cd2b0a64fe54cd9.jpgaf6e14ece558569a4cd2b0a64fe54cd9"/>
          <p:cNvPicPr>
            <a:picLocks noChangeAspect="1"/>
          </p:cNvPicPr>
          <p:nvPr>
            <p:custDataLst>
              <p:tags r:id="rId2"/>
            </p:custDataLst>
          </p:nvPr>
        </p:nvPicPr>
        <p:blipFill rotWithShape="1">
          <a:blip r:embed="rId3"/>
          <a:srcRect t="13084" b="13084"/>
          <a:stretch>
            <a:fillRect/>
          </a:stretch>
        </p:blipFill>
        <p:spPr>
          <a:xfrm>
            <a:off x="637540" y="1515745"/>
            <a:ext cx="10727055" cy="3056890"/>
          </a:xfrm>
          <a:custGeom>
            <a:avLst/>
            <a:gdLst/>
            <a:ahLst/>
            <a:cxnLst>
              <a:cxn ang="3">
                <a:pos x="hc" y="t"/>
              </a:cxn>
              <a:cxn ang="cd2">
                <a:pos x="l" y="vc"/>
              </a:cxn>
              <a:cxn ang="cd4">
                <a:pos x="hc" y="b"/>
              </a:cxn>
              <a:cxn ang="0">
                <a:pos x="r" y="vc"/>
              </a:cxn>
            </a:cxnLst>
            <a:rect l="l" t="t" r="r" b="b"/>
            <a:pathLst>
              <a:path w="12480" h="4560">
                <a:moveTo>
                  <a:pt x="0" y="0"/>
                </a:moveTo>
                <a:lnTo>
                  <a:pt x="12480" y="0"/>
                </a:lnTo>
                <a:lnTo>
                  <a:pt x="12480" y="4560"/>
                </a:lnTo>
                <a:lnTo>
                  <a:pt x="0" y="4560"/>
                </a:lnTo>
                <a:lnTo>
                  <a:pt x="0" y="0"/>
                </a:lnTo>
                <a:close/>
              </a:path>
            </a:pathLst>
          </a:custGeom>
        </p:spPr>
      </p:pic>
      <p:sp>
        <p:nvSpPr>
          <p:cNvPr id="11" name="Title 6"/>
          <p:cNvSpPr txBox="1"/>
          <p:nvPr>
            <p:custDataLst>
              <p:tags r:id="rId4"/>
            </p:custDataLst>
          </p:nvPr>
        </p:nvSpPr>
        <p:spPr>
          <a:xfrm>
            <a:off x="609562" y="4817127"/>
            <a:ext cx="10972876" cy="13716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20000"/>
              </a:lnSpc>
              <a:spcBef>
                <a:spcPts val="0"/>
              </a:spcBef>
              <a:spcAft>
                <a:spcPts val="800"/>
              </a:spcAft>
              <a:buSzPct val="100000"/>
              <a:buFont typeface="+mj-ea"/>
              <a:buAutoNum type="ea1JpnChsDbPeriod"/>
            </a:pPr>
            <a:r>
              <a:rPr lang="en-US" altLang="zh-CN" sz="1600" spc="18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了解作业劳动中享有的七项基本权利，即职业培训卫生培训教育权；职业健康检查、诊疗、康复等服务权；岗位和祖业现场职业危害因素、危害后果和防护措施的知情权；要求企业提供合适的职业并防护设施和防护用品，改善作业条件的权利；对违规行为提出批评和控告权；拒绝违章指挥的权利；建议权。</a:t>
            </a:r>
            <a:endParaRPr lang="en-US" altLang="zh-CN" sz="1600" spc="18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304800" lvl="0" indent="-304800" algn="l" fontAlgn="ctr">
              <a:lnSpc>
                <a:spcPct val="120000"/>
              </a:lnSpc>
              <a:spcBef>
                <a:spcPts val="0"/>
              </a:spcBef>
              <a:spcAft>
                <a:spcPts val="800"/>
              </a:spcAft>
              <a:buSzPct val="100000"/>
              <a:buFont typeface="+mj-ea"/>
              <a:buAutoNum type="ea1JpnChsDbPeriod"/>
            </a:pPr>
            <a:r>
              <a:rPr lang="en-US" altLang="zh-CN" sz="1600" spc="18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严格遵守操作规程。</a:t>
            </a:r>
            <a:endParaRPr lang="en-US" altLang="zh-CN" sz="1600" spc="18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p:txBody>
      </p:sp>
      <p:sp>
        <p:nvSpPr>
          <p:cNvPr id="12" name="AutoShape 3"/>
          <p:cNvSpPr>
            <a:spLocks noChangeAspect="1" noChangeArrowheads="1" noTextEdit="1"/>
          </p:cNvSpPr>
          <p:nvPr>
            <p:custDataLst>
              <p:tags r:id="rId5"/>
            </p:custDataLst>
          </p:nvPr>
        </p:nvSpPr>
        <p:spPr bwMode="auto">
          <a:xfrm>
            <a:off x="869912" y="2675230"/>
            <a:ext cx="82613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solidFill>
                <a:schemeClr val="dk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4" name="AutoShape 3"/>
          <p:cNvSpPr>
            <a:spLocks noChangeAspect="1" noChangeArrowheads="1" noTextEdit="1"/>
          </p:cNvSpPr>
          <p:nvPr>
            <p:custDataLst>
              <p:tags r:id="rId6"/>
            </p:custDataLst>
          </p:nvPr>
        </p:nvSpPr>
        <p:spPr bwMode="auto">
          <a:xfrm flipH="1" flipV="1">
            <a:off x="10509847" y="2675230"/>
            <a:ext cx="82613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solidFill>
                <a:schemeClr val="dk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6" name="矩形 3"/>
          <p:cNvSpPr/>
          <p:nvPr>
            <p:custDataLst>
              <p:tags r:id="rId7"/>
            </p:custDataLst>
          </p:nvPr>
        </p:nvSpPr>
        <p:spPr>
          <a:xfrm>
            <a:off x="3199130" y="713105"/>
            <a:ext cx="137795"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矩形 16"/>
          <p:cNvSpPr/>
          <p:nvPr userDrawn="1">
            <p:custDataLst>
              <p:tags r:id="rId1"/>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2" name="Title 6"/>
          <p:cNvSpPr txBox="1"/>
          <p:nvPr>
            <p:custDataLst>
              <p:tags r:id="rId2"/>
            </p:custDataLst>
          </p:nvPr>
        </p:nvSpPr>
        <p:spPr>
          <a:xfrm>
            <a:off x="7143812" y="1838325"/>
            <a:ext cx="4438675" cy="3181350"/>
          </a:xfrm>
          <a:prstGeom prst="rect">
            <a:avLst/>
          </a:prstGeom>
          <a:noFill/>
          <a:ln w="3175">
            <a:noFill/>
            <a:prstDash val="dash"/>
          </a:ln>
        </p:spPr>
        <p:txBody>
          <a:bodyPr wrap="square" lIns="63500" tIns="25400" rIns="63500" bIns="25400" anchor="ctr"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安监部门监督检查的内容</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533400" lvl="1" indent="-254000" algn="l" fontAlgn="ctr">
              <a:lnSpc>
                <a:spcPct val="120000"/>
              </a:lnSpc>
              <a:spcBef>
                <a:spcPts val="0"/>
              </a:spcBef>
              <a:spcAft>
                <a:spcPts val="800"/>
              </a:spcAft>
              <a:buSzPct val="100000"/>
              <a:buFont typeface="+mj-lt"/>
              <a:buAutoNum type="arabicPeriod"/>
            </a:pPr>
            <a:r>
              <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职业危害防治制度和规程的建立、落实及公布情况</a:t>
            </a:r>
            <a:endPar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533400" lvl="1" indent="-254000" algn="l" fontAlgn="ctr">
              <a:lnSpc>
                <a:spcPct val="120000"/>
              </a:lnSpc>
              <a:spcBef>
                <a:spcPts val="0"/>
              </a:spcBef>
              <a:spcAft>
                <a:spcPts val="800"/>
              </a:spcAft>
              <a:buSzPct val="100000"/>
              <a:buFont typeface="+mj-lt"/>
              <a:buAutoNum type="arabicPeriod"/>
            </a:pPr>
            <a:r>
              <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从业人员的职业健康教育培训情况</a:t>
            </a:r>
            <a:endPar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533400" lvl="1" indent="-254000" algn="l" fontAlgn="ctr">
              <a:lnSpc>
                <a:spcPct val="120000"/>
              </a:lnSpc>
              <a:spcBef>
                <a:spcPts val="0"/>
              </a:spcBef>
              <a:spcAft>
                <a:spcPts val="800"/>
              </a:spcAft>
              <a:buSzPct val="100000"/>
              <a:buFont typeface="+mj-lt"/>
              <a:buAutoNum type="arabicPeriod"/>
            </a:pPr>
            <a:r>
              <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作业场所职业危害因素申报情况</a:t>
            </a:r>
            <a:endPar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533400" lvl="1" indent="-254000" algn="l" fontAlgn="ctr">
              <a:lnSpc>
                <a:spcPct val="120000"/>
              </a:lnSpc>
              <a:spcBef>
                <a:spcPts val="0"/>
              </a:spcBef>
              <a:spcAft>
                <a:spcPts val="800"/>
              </a:spcAft>
              <a:buSzPct val="100000"/>
              <a:buFont typeface="+mj-lt"/>
              <a:buAutoNum type="arabicPeriod"/>
            </a:pPr>
            <a:r>
              <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作业场所职业危害因素监测、检测及结果公布情况</a:t>
            </a:r>
            <a:endPar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533400" lvl="1" indent="-254000" algn="l" fontAlgn="ctr">
              <a:lnSpc>
                <a:spcPct val="120000"/>
              </a:lnSpc>
              <a:spcBef>
                <a:spcPts val="0"/>
              </a:spcBef>
              <a:spcAft>
                <a:spcPts val="800"/>
              </a:spcAft>
              <a:buSzPct val="100000"/>
              <a:buFont typeface="+mj-lt"/>
              <a:buAutoNum type="arabicPeriod"/>
            </a:pPr>
            <a:r>
              <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职业危害防护设施的设置、维护、保养情况以及个体防护用品的发放、管理及从业人员佩戴使用情况</a:t>
            </a:r>
            <a:endPar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533400" lvl="1" indent="-254000" algn="l" fontAlgn="ctr">
              <a:lnSpc>
                <a:spcPct val="120000"/>
              </a:lnSpc>
              <a:spcBef>
                <a:spcPts val="0"/>
              </a:spcBef>
              <a:spcAft>
                <a:spcPts val="800"/>
              </a:spcAft>
              <a:buSzPct val="100000"/>
              <a:buFont typeface="+mj-lt"/>
              <a:buAutoNum type="arabicPeriod"/>
            </a:pPr>
            <a:r>
              <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职业危害因素及危害后果告知情况</a:t>
            </a:r>
            <a:endPar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533400" lvl="1" indent="-254000" algn="l" fontAlgn="ctr">
              <a:lnSpc>
                <a:spcPct val="120000"/>
              </a:lnSpc>
              <a:spcBef>
                <a:spcPts val="0"/>
              </a:spcBef>
              <a:spcAft>
                <a:spcPts val="800"/>
              </a:spcAft>
              <a:buSzPct val="100000"/>
              <a:buFont typeface="+mj-lt"/>
              <a:buAutoNum type="arabicPeriod"/>
            </a:pPr>
            <a:r>
              <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职业危害事故报告情况</a:t>
            </a:r>
            <a:endPar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533400" lvl="1" indent="-254000" algn="l" fontAlgn="ctr">
              <a:lnSpc>
                <a:spcPct val="120000"/>
              </a:lnSpc>
              <a:spcBef>
                <a:spcPts val="0"/>
              </a:spcBef>
              <a:spcAft>
                <a:spcPts val="800"/>
              </a:spcAft>
              <a:buSzPct val="100000"/>
              <a:buFont typeface="+mj-lt"/>
              <a:buAutoNum type="arabicPeriod"/>
            </a:pPr>
            <a:r>
              <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依法应当监督检查的其他情况</a:t>
            </a:r>
            <a:endParaRPr lang="en-US" altLang="zh-CN" sz="12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p:txBody>
      </p:sp>
      <p:pic>
        <p:nvPicPr>
          <p:cNvPr id="13" name="图片 12" descr="D:\meihua_service_cache\jpg/57bdb6a1d51c2ad689ab5fc87e468bd2.jpg57bdb6a1d51c2ad689ab5fc87e468bd2"/>
          <p:cNvPicPr>
            <a:picLocks noChangeAspect="1"/>
          </p:cNvPicPr>
          <p:nvPr>
            <p:custDataLst>
              <p:tags r:id="rId3"/>
            </p:custDataLst>
          </p:nvPr>
        </p:nvPicPr>
        <p:blipFill rotWithShape="1">
          <a:blip r:embed="rId4"/>
          <a:srcRect l="9251" r="9251"/>
          <a:stretch>
            <a:fillRect/>
          </a:stretch>
        </p:blipFill>
        <p:spPr>
          <a:xfrm>
            <a:off x="914400" y="1676387"/>
            <a:ext cx="5467388" cy="3505225"/>
          </a:xfrm>
          <a:custGeom>
            <a:avLst/>
            <a:gdLst/>
            <a:ahLst/>
            <a:cxnLst>
              <a:cxn ang="3">
                <a:pos x="hc" y="t"/>
              </a:cxn>
              <a:cxn ang="cd2">
                <a:pos x="l" y="vc"/>
              </a:cxn>
              <a:cxn ang="cd4">
                <a:pos x="hc" y="b"/>
              </a:cxn>
              <a:cxn ang="0">
                <a:pos x="r" y="vc"/>
              </a:cxn>
            </a:cxnLst>
            <a:rect l="l" t="t" r="r" b="b"/>
            <a:pathLst>
              <a:path w="9600" h="5520">
                <a:moveTo>
                  <a:pt x="0" y="0"/>
                </a:moveTo>
                <a:lnTo>
                  <a:pt x="9600" y="0"/>
                </a:lnTo>
                <a:lnTo>
                  <a:pt x="9600" y="5520"/>
                </a:lnTo>
                <a:lnTo>
                  <a:pt x="0" y="5520"/>
                </a:lnTo>
                <a:lnTo>
                  <a:pt x="0" y="0"/>
                </a:lnTo>
                <a:close/>
              </a:path>
            </a:pathLst>
          </a:custGeom>
        </p:spPr>
      </p:pic>
      <p:sp>
        <p:nvSpPr>
          <p:cNvPr id="11" name="bj"/>
          <p:cNvSpPr/>
          <p:nvPr>
            <p:custDataLst>
              <p:tags r:id="rId5"/>
            </p:custDataLst>
          </p:nvPr>
        </p:nvSpPr>
        <p:spPr>
          <a:xfrm>
            <a:off x="608965" y="1371584"/>
            <a:ext cx="6076950" cy="4114800"/>
          </a:xfrm>
          <a:prstGeom prst="rect">
            <a:avLst/>
          </a:prstGeom>
          <a:noFill/>
          <a:ln w="12700">
            <a:solidFill>
              <a:schemeClr val="accent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1miz-E1221778-7ACA2585-3840x1920"/>
          <p:cNvPicPr>
            <a:picLocks noChangeAspect="1"/>
          </p:cNvPicPr>
          <p:nvPr/>
        </p:nvPicPr>
        <p:blipFill>
          <a:blip r:embed="rId1"/>
          <a:stretch>
            <a:fillRect/>
          </a:stretch>
        </p:blipFill>
        <p:spPr>
          <a:xfrm>
            <a:off x="0" y="0"/>
            <a:ext cx="12192000" cy="3157855"/>
          </a:xfrm>
          <a:prstGeom prst="rect">
            <a:avLst/>
          </a:prstGeom>
        </p:spPr>
      </p:pic>
      <p:sp>
        <p:nvSpPr>
          <p:cNvPr id="5" name="矩形 4"/>
          <p:cNvSpPr/>
          <p:nvPr>
            <p:custDataLst>
              <p:tags r:id="rId2"/>
            </p:custDataLst>
          </p:nvPr>
        </p:nvSpPr>
        <p:spPr bwMode="auto">
          <a:xfrm>
            <a:off x="0" y="-103505"/>
            <a:ext cx="12192000" cy="3261675"/>
          </a:xfrm>
          <a:prstGeom prst="rect">
            <a:avLst/>
          </a:prstGeom>
          <a:solidFill>
            <a:schemeClr val="accent6">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sz="2400" dirty="0">
              <a:solidFill>
                <a:schemeClr val="lt1"/>
              </a:solidFill>
              <a:latin typeface="思源黑体 CN Regular" panose="020B0500000000000000" charset="-122"/>
              <a:cs typeface="思源黑体 CN Regular" panose="020B0500000000000000" charset="-122"/>
            </a:endParaRPr>
          </a:p>
        </p:txBody>
      </p:sp>
      <p:sp>
        <p:nvSpPr>
          <p:cNvPr id="6" name="矩形 5"/>
          <p:cNvSpPr/>
          <p:nvPr>
            <p:custDataLst>
              <p:tags r:id="rId3"/>
            </p:custDataLst>
          </p:nvPr>
        </p:nvSpPr>
        <p:spPr bwMode="auto">
          <a:xfrm>
            <a:off x="0" y="3157611"/>
            <a:ext cx="12192000" cy="46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1" fontAlgn="auto" hangingPunct="1">
              <a:spcBef>
                <a:spcPts val="0"/>
              </a:spcBef>
              <a:spcAft>
                <a:spcPts val="0"/>
              </a:spcAft>
            </a:pPr>
            <a:endParaRPr lang="zh-CN" altLang="en-US" sz="2400" dirty="0">
              <a:solidFill>
                <a:schemeClr val="lt1"/>
              </a:solidFill>
              <a:latin typeface="思源黑体 CN Regular" panose="020B0500000000000000" charset="-122"/>
              <a:cs typeface="思源黑体 CN Regular" panose="020B0500000000000000" charset="-122"/>
            </a:endParaRPr>
          </a:p>
        </p:txBody>
      </p:sp>
      <p:sp>
        <p:nvSpPr>
          <p:cNvPr id="7" name="椭圆 6"/>
          <p:cNvSpPr/>
          <p:nvPr>
            <p:custDataLst>
              <p:tags r:id="rId4"/>
            </p:custDataLst>
          </p:nvPr>
        </p:nvSpPr>
        <p:spPr bwMode="auto">
          <a:xfrm>
            <a:off x="5185945" y="2503945"/>
            <a:ext cx="1820110" cy="1772530"/>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1" fontAlgn="auto" hangingPunct="1">
              <a:spcBef>
                <a:spcPts val="0"/>
              </a:spcBef>
              <a:spcAft>
                <a:spcPts val="0"/>
              </a:spcAft>
            </a:pPr>
            <a:endParaRPr lang="zh-CN" altLang="en-US" sz="2400" dirty="0">
              <a:solidFill>
                <a:schemeClr val="lt1"/>
              </a:solidFill>
              <a:latin typeface="思源黑体 CN Regular" panose="020B0500000000000000" charset="-122"/>
              <a:cs typeface="思源黑体 CN Regular" panose="020B0500000000000000" charset="-122"/>
            </a:endParaRPr>
          </a:p>
        </p:txBody>
      </p:sp>
      <p:sp>
        <p:nvSpPr>
          <p:cNvPr id="8" name="椭圆 7"/>
          <p:cNvSpPr/>
          <p:nvPr>
            <p:custDataLst>
              <p:tags r:id="rId5"/>
            </p:custDataLst>
          </p:nvPr>
        </p:nvSpPr>
        <p:spPr bwMode="auto">
          <a:xfrm>
            <a:off x="5266214" y="2585787"/>
            <a:ext cx="1659572" cy="1608844"/>
          </a:xfrm>
          <a:prstGeom prst="ellipse">
            <a:avLst/>
          </a:prstGeom>
          <a:solidFill>
            <a:schemeClr val="accent1">
              <a:alpha val="90000"/>
            </a:schemeClr>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1" fontAlgn="auto" hangingPunct="1">
              <a:spcBef>
                <a:spcPts val="0"/>
              </a:spcBef>
              <a:spcAft>
                <a:spcPts val="0"/>
              </a:spcAft>
            </a:pPr>
            <a:endParaRPr lang="zh-CN" altLang="en-US" sz="2400" dirty="0">
              <a:solidFill>
                <a:schemeClr val="lt1"/>
              </a:solidFill>
              <a:latin typeface="思源黑体 CN Regular" panose="020B0500000000000000" charset="-122"/>
              <a:cs typeface="思源黑体 CN Regular" panose="020B0500000000000000" charset="-122"/>
            </a:endParaRPr>
          </a:p>
        </p:txBody>
      </p:sp>
      <p:sp>
        <p:nvSpPr>
          <p:cNvPr id="10" name="矩形 9"/>
          <p:cNvSpPr/>
          <p:nvPr>
            <p:custDataLst>
              <p:tags r:id="rId6"/>
            </p:custDataLst>
          </p:nvPr>
        </p:nvSpPr>
        <p:spPr>
          <a:xfrm>
            <a:off x="5306021" y="3159375"/>
            <a:ext cx="1579957" cy="461665"/>
          </a:xfrm>
          <a:prstGeom prst="rect">
            <a:avLst/>
          </a:prstGeom>
        </p:spPr>
        <p:txBody>
          <a:bodyPr wrap="square" anchor="ctr" anchorCtr="0">
            <a:noAutofit/>
          </a:bodyPr>
          <a:lstStyle/>
          <a:p>
            <a:pPr marL="0" indent="0" algn="ctr" eaLnBrk="1" fontAlgn="auto" hangingPunct="1">
              <a:lnSpc>
                <a:spcPct val="100000"/>
              </a:lnSpc>
              <a:spcBef>
                <a:spcPts val="0"/>
              </a:spcBef>
              <a:spcAft>
                <a:spcPts val="0"/>
              </a:spcAft>
              <a:buSzPct val="100000"/>
              <a:buNone/>
            </a:pPr>
            <a:r>
              <a:rPr lang="zh-CN" altLang="en-US" sz="2800" b="1" dirty="0">
                <a:solidFill>
                  <a:schemeClr val="lt1"/>
                </a:solidFill>
                <a:latin typeface="+mj-lt"/>
                <a:ea typeface="+mj-ea"/>
                <a:cs typeface="思源黑体 CN Regular" panose="020B0500000000000000" charset="-122"/>
              </a:rPr>
              <a:t>目</a:t>
            </a:r>
            <a:r>
              <a:rPr lang="en-US" altLang="zh-CN" sz="2800" b="1" dirty="0">
                <a:solidFill>
                  <a:schemeClr val="lt1"/>
                </a:solidFill>
                <a:latin typeface="+mj-lt"/>
                <a:ea typeface="+mj-ea"/>
                <a:cs typeface="思源黑体 CN Regular" panose="020B0500000000000000" charset="-122"/>
              </a:rPr>
              <a:t> </a:t>
            </a:r>
            <a:r>
              <a:rPr lang="zh-CN" altLang="en-US" sz="2800" b="1" dirty="0">
                <a:solidFill>
                  <a:schemeClr val="lt1"/>
                </a:solidFill>
                <a:latin typeface="+mj-lt"/>
                <a:ea typeface="+mj-ea"/>
                <a:cs typeface="思源黑体 CN Regular" panose="020B0500000000000000" charset="-122"/>
              </a:rPr>
              <a:t>录</a:t>
            </a:r>
            <a:endParaRPr lang="zh-CN" altLang="en-US" sz="2800" b="1" dirty="0">
              <a:solidFill>
                <a:schemeClr val="lt1"/>
              </a:solidFill>
              <a:latin typeface="+mj-lt"/>
              <a:ea typeface="+mj-ea"/>
              <a:cs typeface="思源黑体 CN Regular" panose="020B0500000000000000" charset="-122"/>
            </a:endParaRPr>
          </a:p>
        </p:txBody>
      </p:sp>
      <p:sp>
        <p:nvSpPr>
          <p:cNvPr id="11" name="文本框 10"/>
          <p:cNvSpPr txBox="1"/>
          <p:nvPr>
            <p:custDataLst>
              <p:tags r:id="rId7"/>
            </p:custDataLst>
          </p:nvPr>
        </p:nvSpPr>
        <p:spPr>
          <a:xfrm>
            <a:off x="193941" y="4510893"/>
            <a:ext cx="638175" cy="588553"/>
          </a:xfrm>
          <a:prstGeom prst="rect">
            <a:avLst/>
          </a:prstGeom>
          <a:noFill/>
        </p:spPr>
        <p:txBody>
          <a:bodyPr wrap="square" lIns="90000" tIns="46800" rIns="90000" bIns="46800" rtlCol="0" anchor="b" anchorCtr="0">
            <a:normAutofit/>
          </a:bodyPr>
          <a:lstStyle/>
          <a:p>
            <a:pPr algn="r"/>
            <a:r>
              <a:rPr lang="en-US" altLang="zh-CN" sz="2400" dirty="0">
                <a:solidFill>
                  <a:schemeClr val="dk1"/>
                </a:solidFill>
                <a:latin typeface="+mn-lt"/>
                <a:ea typeface="+mn-ea"/>
                <a:cs typeface="思源黑体 CN Regular" panose="020B0500000000000000" charset="-122"/>
              </a:rPr>
              <a:t>01</a:t>
            </a:r>
            <a:endParaRPr lang="en-US" altLang="zh-CN" sz="2400" dirty="0">
              <a:solidFill>
                <a:schemeClr val="dk1"/>
              </a:solidFill>
              <a:latin typeface="+mn-lt"/>
              <a:ea typeface="+mn-ea"/>
              <a:cs typeface="思源黑体 CN Regular" panose="020B0500000000000000" charset="-122"/>
            </a:endParaRPr>
          </a:p>
        </p:txBody>
      </p:sp>
      <p:sp>
        <p:nvSpPr>
          <p:cNvPr id="12" name="文本框 11"/>
          <p:cNvSpPr txBox="1"/>
          <p:nvPr>
            <p:custDataLst>
              <p:tags r:id="rId8"/>
            </p:custDataLst>
          </p:nvPr>
        </p:nvSpPr>
        <p:spPr>
          <a:xfrm>
            <a:off x="833680" y="4510893"/>
            <a:ext cx="1199869" cy="588554"/>
          </a:xfrm>
          <a:prstGeom prst="rect">
            <a:avLst/>
          </a:prstGeom>
          <a:noFill/>
        </p:spPr>
        <p:txBody>
          <a:bodyPr wrap="square" lIns="90000" tIns="46800" rIns="90000" bIns="46800" rtlCol="0" anchor="b" anchorCtr="0">
            <a:normAutofit/>
          </a:bodyPr>
          <a:lstStyle/>
          <a:p>
            <a:r>
              <a:rPr lang="en-US" altLang="zh-CN" sz="2200">
                <a:solidFill>
                  <a:schemeClr val="dk1"/>
                </a:solidFill>
                <a:latin typeface="+mj-lt"/>
                <a:ea typeface="+mj-ea"/>
                <a:cs typeface="思源黑体 CN Regular" panose="020B0500000000000000" charset="-122"/>
              </a:rPr>
              <a:t>LOREM</a:t>
            </a:r>
            <a:endParaRPr lang="en-US" altLang="zh-CN" sz="2200" dirty="0">
              <a:solidFill>
                <a:schemeClr val="dk1"/>
              </a:solidFill>
              <a:latin typeface="+mj-lt"/>
              <a:ea typeface="+mj-ea"/>
              <a:cs typeface="思源黑体 CN Regular" panose="020B0500000000000000" charset="-122"/>
            </a:endParaRPr>
          </a:p>
        </p:txBody>
      </p:sp>
      <p:sp>
        <p:nvSpPr>
          <p:cNvPr id="9" name="文本框 8"/>
          <p:cNvSpPr txBox="1"/>
          <p:nvPr>
            <p:custDataLst>
              <p:tags r:id="rId9"/>
            </p:custDataLst>
          </p:nvPr>
        </p:nvSpPr>
        <p:spPr>
          <a:xfrm>
            <a:off x="193941" y="5118322"/>
            <a:ext cx="1839608" cy="1244335"/>
          </a:xfrm>
          <a:prstGeom prst="rect">
            <a:avLst/>
          </a:prstGeom>
        </p:spPr>
        <p:txBody>
          <a:bodyPr wrap="square">
            <a:normAutofit/>
          </a:bodyPr>
          <a:lstStyle>
            <a:defPPr>
              <a:defRPr lang="zh-CN"/>
            </a:defPPr>
            <a:lvl1pPr>
              <a:defRPr sz="1100">
                <a:latin typeface="等线 Light" panose="02010600030101010101" pitchFamily="2" charset="-122"/>
                <a:ea typeface="等线 Light" panose="02010600030101010101" pitchFamily="2" charset="-122"/>
              </a:defRPr>
            </a:lvl1pPr>
          </a:lstStyle>
          <a:p>
            <a:pPr marL="0" lvl="0" indent="0" algn="l">
              <a:lnSpc>
                <a:spcPct val="100000"/>
              </a:lnSpc>
              <a:spcBef>
                <a:spcPts val="0"/>
              </a:spcBef>
              <a:spcAft>
                <a:spcPts val="0"/>
              </a:spcAft>
              <a:buSzPct val="100000"/>
            </a:pPr>
            <a:r>
              <a:rPr lang="zh-CN" altLang="en-US" sz="1800" dirty="0">
                <a:solidFill>
                  <a:schemeClr val="dk1"/>
                </a:solidFill>
                <a:latin typeface="+mn-lt"/>
                <a:ea typeface="+mn-ea"/>
                <a:cs typeface="思源黑体 CN Regular" panose="020B0500000000000000" charset="-122"/>
              </a:rPr>
              <a:t>职业健康宣传理念与特征</a:t>
            </a:r>
            <a:endParaRPr lang="zh-CN" altLang="en-US" sz="1800" dirty="0">
              <a:solidFill>
                <a:schemeClr val="dk1"/>
              </a:solidFill>
              <a:latin typeface="+mn-lt"/>
              <a:ea typeface="+mn-ea"/>
              <a:cs typeface="思源黑体 CN Regular" panose="020B0500000000000000" charset="-122"/>
            </a:endParaRPr>
          </a:p>
        </p:txBody>
      </p:sp>
      <p:sp>
        <p:nvSpPr>
          <p:cNvPr id="27" name="文本框 26"/>
          <p:cNvSpPr txBox="1"/>
          <p:nvPr>
            <p:custDataLst>
              <p:tags r:id="rId10"/>
            </p:custDataLst>
          </p:nvPr>
        </p:nvSpPr>
        <p:spPr>
          <a:xfrm>
            <a:off x="2166523" y="4510893"/>
            <a:ext cx="638175" cy="588553"/>
          </a:xfrm>
          <a:prstGeom prst="rect">
            <a:avLst/>
          </a:prstGeom>
          <a:noFill/>
        </p:spPr>
        <p:txBody>
          <a:bodyPr wrap="square" lIns="90000" tIns="46800" rIns="90000" bIns="46800" rtlCol="0" anchor="b" anchorCtr="0">
            <a:normAutofit/>
          </a:bodyPr>
          <a:lstStyle/>
          <a:p>
            <a:pPr algn="r"/>
            <a:r>
              <a:rPr lang="en-US" altLang="zh-CN" sz="2400" dirty="0">
                <a:solidFill>
                  <a:schemeClr val="dk1"/>
                </a:solidFill>
                <a:latin typeface="+mn-lt"/>
                <a:ea typeface="+mn-ea"/>
                <a:cs typeface="思源黑体 CN Regular" panose="020B0500000000000000" charset="-122"/>
              </a:rPr>
              <a:t>02</a:t>
            </a:r>
            <a:endParaRPr lang="en-US" altLang="zh-CN" sz="2400" dirty="0">
              <a:solidFill>
                <a:schemeClr val="dk1"/>
              </a:solidFill>
              <a:latin typeface="+mn-lt"/>
              <a:ea typeface="+mn-ea"/>
              <a:cs typeface="思源黑体 CN Regular" panose="020B0500000000000000" charset="-122"/>
            </a:endParaRPr>
          </a:p>
        </p:txBody>
      </p:sp>
      <p:sp>
        <p:nvSpPr>
          <p:cNvPr id="28" name="文本框 27"/>
          <p:cNvSpPr txBox="1"/>
          <p:nvPr>
            <p:custDataLst>
              <p:tags r:id="rId11"/>
            </p:custDataLst>
          </p:nvPr>
        </p:nvSpPr>
        <p:spPr>
          <a:xfrm>
            <a:off x="2806262" y="4510893"/>
            <a:ext cx="1199869" cy="588554"/>
          </a:xfrm>
          <a:prstGeom prst="rect">
            <a:avLst/>
          </a:prstGeom>
          <a:noFill/>
        </p:spPr>
        <p:txBody>
          <a:bodyPr wrap="square" lIns="90000" tIns="46800" rIns="90000" bIns="46800" rtlCol="0" anchor="b" anchorCtr="0">
            <a:normAutofit/>
          </a:bodyPr>
          <a:lstStyle/>
          <a:p>
            <a:r>
              <a:rPr lang="en-US" altLang="zh-CN" sz="2200">
                <a:solidFill>
                  <a:schemeClr val="dk1"/>
                </a:solidFill>
                <a:latin typeface="+mj-lt"/>
                <a:ea typeface="+mj-ea"/>
                <a:cs typeface="思源黑体 CN Regular" panose="020B0500000000000000" charset="-122"/>
              </a:rPr>
              <a:t>LOREM</a:t>
            </a:r>
            <a:endParaRPr lang="en-US" altLang="zh-CN" sz="2200" dirty="0">
              <a:solidFill>
                <a:schemeClr val="dk1"/>
              </a:solidFill>
              <a:latin typeface="+mj-lt"/>
              <a:ea typeface="+mj-ea"/>
              <a:cs typeface="思源黑体 CN Regular" panose="020B0500000000000000" charset="-122"/>
            </a:endParaRPr>
          </a:p>
        </p:txBody>
      </p:sp>
      <p:sp>
        <p:nvSpPr>
          <p:cNvPr id="29" name="文本框 28"/>
          <p:cNvSpPr txBox="1"/>
          <p:nvPr>
            <p:custDataLst>
              <p:tags r:id="rId12"/>
            </p:custDataLst>
          </p:nvPr>
        </p:nvSpPr>
        <p:spPr>
          <a:xfrm>
            <a:off x="2166523" y="5118322"/>
            <a:ext cx="1839608" cy="1244335"/>
          </a:xfrm>
          <a:prstGeom prst="rect">
            <a:avLst/>
          </a:prstGeom>
        </p:spPr>
        <p:txBody>
          <a:bodyPr wrap="square">
            <a:normAutofit/>
          </a:bodyPr>
          <a:lstStyle>
            <a:defPPr>
              <a:defRPr lang="zh-CN"/>
            </a:defPPr>
            <a:lvl1pPr>
              <a:defRPr sz="1100">
                <a:latin typeface="等线 Light" panose="02010600030101010101" pitchFamily="2" charset="-122"/>
                <a:ea typeface="等线 Light" panose="02010600030101010101" pitchFamily="2" charset="-122"/>
              </a:defRPr>
            </a:lvl1pPr>
          </a:lstStyle>
          <a:p>
            <a:pPr marL="0" lvl="0" indent="0" algn="l">
              <a:lnSpc>
                <a:spcPct val="100000"/>
              </a:lnSpc>
              <a:spcBef>
                <a:spcPts val="0"/>
              </a:spcBef>
              <a:spcAft>
                <a:spcPts val="0"/>
              </a:spcAft>
              <a:buSzPct val="100000"/>
            </a:pPr>
            <a:r>
              <a:rPr lang="zh-CN" altLang="en-US" sz="1800" dirty="0">
                <a:solidFill>
                  <a:schemeClr val="dk1"/>
                </a:solidFill>
                <a:latin typeface="+mn-lt"/>
                <a:ea typeface="+mn-ea"/>
                <a:cs typeface="思源黑体 CN Regular" panose="020B0500000000000000" charset="-122"/>
              </a:rPr>
              <a:t>职业健康工作处罚数据</a:t>
            </a:r>
            <a:endParaRPr lang="zh-CN" altLang="en-US" sz="1800" dirty="0">
              <a:solidFill>
                <a:schemeClr val="dk1"/>
              </a:solidFill>
              <a:latin typeface="+mn-lt"/>
              <a:ea typeface="+mn-ea"/>
              <a:cs typeface="思源黑体 CN Regular" panose="020B0500000000000000" charset="-122"/>
            </a:endParaRPr>
          </a:p>
        </p:txBody>
      </p:sp>
      <p:sp>
        <p:nvSpPr>
          <p:cNvPr id="31" name="文本框 30"/>
          <p:cNvSpPr txBox="1"/>
          <p:nvPr>
            <p:custDataLst>
              <p:tags r:id="rId13"/>
            </p:custDataLst>
          </p:nvPr>
        </p:nvSpPr>
        <p:spPr>
          <a:xfrm>
            <a:off x="4139105" y="4510893"/>
            <a:ext cx="638175" cy="588553"/>
          </a:xfrm>
          <a:prstGeom prst="rect">
            <a:avLst/>
          </a:prstGeom>
          <a:noFill/>
        </p:spPr>
        <p:txBody>
          <a:bodyPr wrap="square" lIns="90000" tIns="46800" rIns="90000" bIns="46800" rtlCol="0" anchor="b" anchorCtr="0">
            <a:normAutofit/>
          </a:bodyPr>
          <a:lstStyle/>
          <a:p>
            <a:pPr algn="r"/>
            <a:r>
              <a:rPr lang="en-US" altLang="zh-CN" sz="2400" dirty="0">
                <a:solidFill>
                  <a:schemeClr val="dk1"/>
                </a:solidFill>
                <a:latin typeface="+mn-lt"/>
                <a:ea typeface="+mn-ea"/>
                <a:cs typeface="思源黑体 CN Regular" panose="020B0500000000000000" charset="-122"/>
              </a:rPr>
              <a:t>03</a:t>
            </a:r>
            <a:endParaRPr lang="en-US" altLang="zh-CN" sz="2400" dirty="0">
              <a:solidFill>
                <a:schemeClr val="dk1"/>
              </a:solidFill>
              <a:latin typeface="+mn-lt"/>
              <a:ea typeface="+mn-ea"/>
              <a:cs typeface="思源黑体 CN Regular" panose="020B0500000000000000" charset="-122"/>
            </a:endParaRPr>
          </a:p>
        </p:txBody>
      </p:sp>
      <p:sp>
        <p:nvSpPr>
          <p:cNvPr id="32" name="文本框 31"/>
          <p:cNvSpPr txBox="1"/>
          <p:nvPr>
            <p:custDataLst>
              <p:tags r:id="rId14"/>
            </p:custDataLst>
          </p:nvPr>
        </p:nvSpPr>
        <p:spPr>
          <a:xfrm>
            <a:off x="4778844" y="4510893"/>
            <a:ext cx="1199869" cy="588554"/>
          </a:xfrm>
          <a:prstGeom prst="rect">
            <a:avLst/>
          </a:prstGeom>
          <a:noFill/>
        </p:spPr>
        <p:txBody>
          <a:bodyPr wrap="square" lIns="90000" tIns="46800" rIns="90000" bIns="46800" rtlCol="0" anchor="b" anchorCtr="0">
            <a:normAutofit/>
          </a:bodyPr>
          <a:lstStyle/>
          <a:p>
            <a:r>
              <a:rPr lang="en-US" altLang="zh-CN" sz="2200">
                <a:solidFill>
                  <a:schemeClr val="dk1"/>
                </a:solidFill>
                <a:latin typeface="+mj-lt"/>
                <a:ea typeface="+mj-ea"/>
                <a:cs typeface="思源黑体 CN Regular" panose="020B0500000000000000" charset="-122"/>
              </a:rPr>
              <a:t>LOREM</a:t>
            </a:r>
            <a:endParaRPr lang="en-US" altLang="zh-CN" sz="2200" dirty="0">
              <a:solidFill>
                <a:schemeClr val="dk1"/>
              </a:solidFill>
              <a:latin typeface="+mj-lt"/>
              <a:ea typeface="+mj-ea"/>
              <a:cs typeface="思源黑体 CN Regular" panose="020B0500000000000000" charset="-122"/>
            </a:endParaRPr>
          </a:p>
        </p:txBody>
      </p:sp>
      <p:sp>
        <p:nvSpPr>
          <p:cNvPr id="33" name="文本框 32"/>
          <p:cNvSpPr txBox="1"/>
          <p:nvPr>
            <p:custDataLst>
              <p:tags r:id="rId15"/>
            </p:custDataLst>
          </p:nvPr>
        </p:nvSpPr>
        <p:spPr>
          <a:xfrm>
            <a:off x="4139105" y="5118322"/>
            <a:ext cx="1839608" cy="1244335"/>
          </a:xfrm>
          <a:prstGeom prst="rect">
            <a:avLst/>
          </a:prstGeom>
        </p:spPr>
        <p:txBody>
          <a:bodyPr wrap="square">
            <a:normAutofit/>
          </a:bodyPr>
          <a:lstStyle>
            <a:defPPr>
              <a:defRPr lang="zh-CN"/>
            </a:defPPr>
            <a:lvl1pPr>
              <a:defRPr sz="1100">
                <a:latin typeface="等线 Light" panose="02010600030101010101" pitchFamily="2" charset="-122"/>
                <a:ea typeface="等线 Light" panose="02010600030101010101" pitchFamily="2" charset="-122"/>
              </a:defRPr>
            </a:lvl1pPr>
          </a:lstStyle>
          <a:p>
            <a:pPr marL="0" lvl="0" indent="0" algn="l">
              <a:lnSpc>
                <a:spcPct val="100000"/>
              </a:lnSpc>
              <a:spcBef>
                <a:spcPts val="0"/>
              </a:spcBef>
              <a:spcAft>
                <a:spcPts val="0"/>
              </a:spcAft>
              <a:buSzPct val="100000"/>
            </a:pPr>
            <a:r>
              <a:rPr lang="en-US" altLang="zh-CN" sz="1800" dirty="0">
                <a:solidFill>
                  <a:schemeClr val="dk1"/>
                </a:solidFill>
                <a:latin typeface="+mn-lt"/>
                <a:ea typeface="+mn-ea"/>
                <a:cs typeface="思源黑体 CN Regular" panose="020B0500000000000000" charset="-122"/>
              </a:rPr>
              <a:t>《国家职业病防治规划》</a:t>
            </a:r>
            <a:endParaRPr lang="en-US" altLang="zh-CN" sz="1800" dirty="0">
              <a:solidFill>
                <a:schemeClr val="dk1"/>
              </a:solidFill>
              <a:latin typeface="+mn-lt"/>
              <a:ea typeface="+mn-ea"/>
              <a:cs typeface="思源黑体 CN Regular" panose="020B0500000000000000" charset="-122"/>
            </a:endParaRPr>
          </a:p>
        </p:txBody>
      </p:sp>
      <p:sp>
        <p:nvSpPr>
          <p:cNvPr id="21" name="文本框 20"/>
          <p:cNvSpPr txBox="1"/>
          <p:nvPr>
            <p:custDataLst>
              <p:tags r:id="rId16"/>
            </p:custDataLst>
          </p:nvPr>
        </p:nvSpPr>
        <p:spPr>
          <a:xfrm>
            <a:off x="6111687" y="4510893"/>
            <a:ext cx="638175" cy="588553"/>
          </a:xfrm>
          <a:prstGeom prst="rect">
            <a:avLst/>
          </a:prstGeom>
          <a:noFill/>
        </p:spPr>
        <p:txBody>
          <a:bodyPr wrap="square" lIns="90000" tIns="46800" rIns="90000" bIns="46800" rtlCol="0" anchor="b" anchorCtr="0">
            <a:normAutofit/>
          </a:bodyPr>
          <a:lstStyle/>
          <a:p>
            <a:pPr algn="r"/>
            <a:r>
              <a:rPr lang="en-US" altLang="zh-CN" sz="2400" dirty="0">
                <a:solidFill>
                  <a:schemeClr val="dk1"/>
                </a:solidFill>
                <a:latin typeface="+mn-lt"/>
                <a:ea typeface="+mn-ea"/>
                <a:cs typeface="思源黑体 CN Regular" panose="020B0500000000000000" charset="-122"/>
              </a:rPr>
              <a:t>04</a:t>
            </a:r>
            <a:endParaRPr lang="en-US" altLang="zh-CN" sz="2400" dirty="0">
              <a:solidFill>
                <a:schemeClr val="dk1"/>
              </a:solidFill>
              <a:latin typeface="+mn-lt"/>
              <a:ea typeface="+mn-ea"/>
              <a:cs typeface="思源黑体 CN Regular" panose="020B0500000000000000" charset="-122"/>
            </a:endParaRPr>
          </a:p>
        </p:txBody>
      </p:sp>
      <p:sp>
        <p:nvSpPr>
          <p:cNvPr id="22" name="文本框 21"/>
          <p:cNvSpPr txBox="1"/>
          <p:nvPr>
            <p:custDataLst>
              <p:tags r:id="rId17"/>
            </p:custDataLst>
          </p:nvPr>
        </p:nvSpPr>
        <p:spPr>
          <a:xfrm>
            <a:off x="6751426" y="4510893"/>
            <a:ext cx="1199869" cy="588554"/>
          </a:xfrm>
          <a:prstGeom prst="rect">
            <a:avLst/>
          </a:prstGeom>
          <a:noFill/>
        </p:spPr>
        <p:txBody>
          <a:bodyPr wrap="square" lIns="90000" tIns="46800" rIns="90000" bIns="46800" rtlCol="0" anchor="b" anchorCtr="0">
            <a:normAutofit/>
          </a:bodyPr>
          <a:lstStyle/>
          <a:p>
            <a:r>
              <a:rPr lang="en-US" altLang="zh-CN" sz="2200">
                <a:solidFill>
                  <a:schemeClr val="dk1"/>
                </a:solidFill>
                <a:latin typeface="+mj-lt"/>
                <a:ea typeface="+mj-ea"/>
                <a:cs typeface="思源黑体 CN Regular" panose="020B0500000000000000" charset="-122"/>
              </a:rPr>
              <a:t>LOREM</a:t>
            </a:r>
            <a:endParaRPr lang="en-US" altLang="zh-CN" sz="2200" dirty="0">
              <a:solidFill>
                <a:schemeClr val="dk1"/>
              </a:solidFill>
              <a:latin typeface="+mj-lt"/>
              <a:ea typeface="+mj-ea"/>
              <a:cs typeface="思源黑体 CN Regular" panose="020B0500000000000000" charset="-122"/>
            </a:endParaRPr>
          </a:p>
        </p:txBody>
      </p:sp>
      <p:sp>
        <p:nvSpPr>
          <p:cNvPr id="23" name="文本框 22"/>
          <p:cNvSpPr txBox="1"/>
          <p:nvPr>
            <p:custDataLst>
              <p:tags r:id="rId18"/>
            </p:custDataLst>
          </p:nvPr>
        </p:nvSpPr>
        <p:spPr>
          <a:xfrm>
            <a:off x="6111687" y="5118322"/>
            <a:ext cx="1839608" cy="1244335"/>
          </a:xfrm>
          <a:prstGeom prst="rect">
            <a:avLst/>
          </a:prstGeom>
        </p:spPr>
        <p:txBody>
          <a:bodyPr wrap="square">
            <a:normAutofit/>
          </a:bodyPr>
          <a:lstStyle>
            <a:defPPr>
              <a:defRPr lang="zh-CN"/>
            </a:defPPr>
            <a:lvl1pPr>
              <a:defRPr sz="1100">
                <a:latin typeface="等线 Light" panose="02010600030101010101" pitchFamily="2" charset="-122"/>
                <a:ea typeface="等线 Light" panose="02010600030101010101" pitchFamily="2" charset="-122"/>
              </a:defRPr>
            </a:lvl1pPr>
          </a:lstStyle>
          <a:p>
            <a:pPr marL="0" lvl="0" indent="0" algn="l">
              <a:lnSpc>
                <a:spcPct val="100000"/>
              </a:lnSpc>
              <a:spcBef>
                <a:spcPts val="0"/>
              </a:spcBef>
              <a:spcAft>
                <a:spcPts val="0"/>
              </a:spcAft>
              <a:buSzPct val="100000"/>
            </a:pPr>
            <a:r>
              <a:rPr lang="en-US" altLang="zh-CN" sz="1800" dirty="0">
                <a:solidFill>
                  <a:schemeClr val="dk1"/>
                </a:solidFill>
                <a:latin typeface="+mn-lt"/>
                <a:ea typeface="+mn-ea"/>
                <a:cs typeface="思源黑体 CN Regular" panose="020B0500000000000000" charset="-122"/>
              </a:rPr>
              <a:t>《作业场所职业健康监督管理暂行规定》</a:t>
            </a:r>
            <a:endParaRPr lang="en-US" altLang="zh-CN" sz="1800" dirty="0">
              <a:solidFill>
                <a:schemeClr val="dk1"/>
              </a:solidFill>
              <a:latin typeface="+mn-lt"/>
              <a:ea typeface="+mn-ea"/>
              <a:cs typeface="思源黑体 CN Regular" panose="020B0500000000000000" charset="-122"/>
            </a:endParaRPr>
          </a:p>
        </p:txBody>
      </p:sp>
      <p:sp>
        <p:nvSpPr>
          <p:cNvPr id="25" name="文本框 24"/>
          <p:cNvSpPr txBox="1"/>
          <p:nvPr>
            <p:custDataLst>
              <p:tags r:id="rId19"/>
            </p:custDataLst>
          </p:nvPr>
        </p:nvSpPr>
        <p:spPr>
          <a:xfrm>
            <a:off x="8084269" y="4510893"/>
            <a:ext cx="638175" cy="588553"/>
          </a:xfrm>
          <a:prstGeom prst="rect">
            <a:avLst/>
          </a:prstGeom>
          <a:noFill/>
        </p:spPr>
        <p:txBody>
          <a:bodyPr wrap="square" lIns="90000" tIns="46800" rIns="90000" bIns="46800" rtlCol="0" anchor="b" anchorCtr="0">
            <a:normAutofit/>
          </a:bodyPr>
          <a:lstStyle/>
          <a:p>
            <a:pPr algn="r"/>
            <a:r>
              <a:rPr lang="en-US" altLang="zh-CN" sz="2400" dirty="0">
                <a:solidFill>
                  <a:schemeClr val="dk1"/>
                </a:solidFill>
                <a:latin typeface="+mn-lt"/>
                <a:ea typeface="+mn-ea"/>
                <a:cs typeface="思源黑体 CN Regular" panose="020B0500000000000000" charset="-122"/>
              </a:rPr>
              <a:t>05</a:t>
            </a:r>
            <a:endParaRPr lang="en-US" altLang="zh-CN" sz="2400" dirty="0">
              <a:solidFill>
                <a:schemeClr val="dk1"/>
              </a:solidFill>
              <a:latin typeface="+mn-lt"/>
              <a:ea typeface="+mn-ea"/>
              <a:cs typeface="思源黑体 CN Regular" panose="020B0500000000000000" charset="-122"/>
            </a:endParaRPr>
          </a:p>
        </p:txBody>
      </p:sp>
      <p:sp>
        <p:nvSpPr>
          <p:cNvPr id="26" name="文本框 25"/>
          <p:cNvSpPr txBox="1"/>
          <p:nvPr>
            <p:custDataLst>
              <p:tags r:id="rId20"/>
            </p:custDataLst>
          </p:nvPr>
        </p:nvSpPr>
        <p:spPr>
          <a:xfrm>
            <a:off x="8724008" y="4510893"/>
            <a:ext cx="1199869" cy="588554"/>
          </a:xfrm>
          <a:prstGeom prst="rect">
            <a:avLst/>
          </a:prstGeom>
          <a:noFill/>
        </p:spPr>
        <p:txBody>
          <a:bodyPr wrap="square" lIns="90000" tIns="46800" rIns="90000" bIns="46800" rtlCol="0" anchor="b" anchorCtr="0">
            <a:normAutofit/>
          </a:bodyPr>
          <a:lstStyle/>
          <a:p>
            <a:r>
              <a:rPr lang="en-US" altLang="zh-CN" sz="2200">
                <a:solidFill>
                  <a:schemeClr val="dk1"/>
                </a:solidFill>
                <a:latin typeface="+mj-lt"/>
                <a:ea typeface="+mj-ea"/>
                <a:cs typeface="思源黑体 CN Regular" panose="020B0500000000000000" charset="-122"/>
              </a:rPr>
              <a:t>LOREM</a:t>
            </a:r>
            <a:endParaRPr lang="en-US" altLang="zh-CN" sz="2200" dirty="0">
              <a:solidFill>
                <a:schemeClr val="dk1"/>
              </a:solidFill>
              <a:latin typeface="+mj-lt"/>
              <a:ea typeface="+mj-ea"/>
              <a:cs typeface="思源黑体 CN Regular" panose="020B0500000000000000" charset="-122"/>
            </a:endParaRPr>
          </a:p>
        </p:txBody>
      </p:sp>
      <p:sp>
        <p:nvSpPr>
          <p:cNvPr id="30" name="文本框 29"/>
          <p:cNvSpPr txBox="1"/>
          <p:nvPr>
            <p:custDataLst>
              <p:tags r:id="rId21"/>
            </p:custDataLst>
          </p:nvPr>
        </p:nvSpPr>
        <p:spPr>
          <a:xfrm>
            <a:off x="8084269" y="5118322"/>
            <a:ext cx="1839608" cy="1244335"/>
          </a:xfrm>
          <a:prstGeom prst="rect">
            <a:avLst/>
          </a:prstGeom>
        </p:spPr>
        <p:txBody>
          <a:bodyPr wrap="square">
            <a:normAutofit/>
          </a:bodyPr>
          <a:lstStyle>
            <a:defPPr>
              <a:defRPr lang="zh-CN"/>
            </a:defPPr>
            <a:lvl1pPr>
              <a:defRPr sz="1100">
                <a:latin typeface="等线 Light" panose="02010600030101010101" pitchFamily="2" charset="-122"/>
                <a:ea typeface="等线 Light" panose="02010600030101010101" pitchFamily="2" charset="-122"/>
              </a:defRPr>
            </a:lvl1pPr>
          </a:lstStyle>
          <a:p>
            <a:pPr marL="0" lvl="0" indent="0" algn="l">
              <a:lnSpc>
                <a:spcPct val="100000"/>
              </a:lnSpc>
              <a:spcBef>
                <a:spcPts val="0"/>
              </a:spcBef>
              <a:spcAft>
                <a:spcPts val="0"/>
              </a:spcAft>
              <a:buSzPct val="100000"/>
            </a:pPr>
            <a:r>
              <a:rPr lang="zh-CN" altLang="en-US" sz="1800" dirty="0">
                <a:solidFill>
                  <a:schemeClr val="dk1"/>
                </a:solidFill>
                <a:latin typeface="+mn-lt"/>
                <a:ea typeface="+mn-ea"/>
                <a:cs typeface="思源黑体 CN Regular" panose="020B0500000000000000" charset="-122"/>
              </a:rPr>
              <a:t>职业卫生监管部门职责分工的通知 </a:t>
            </a:r>
            <a:endParaRPr lang="zh-CN" altLang="en-US" sz="1800" dirty="0">
              <a:solidFill>
                <a:schemeClr val="dk1"/>
              </a:solidFill>
              <a:latin typeface="+mn-lt"/>
              <a:ea typeface="+mn-ea"/>
              <a:cs typeface="思源黑体 CN Regular" panose="020B0500000000000000" charset="-122"/>
            </a:endParaRPr>
          </a:p>
        </p:txBody>
      </p:sp>
      <p:sp>
        <p:nvSpPr>
          <p:cNvPr id="24" name="文本框 23"/>
          <p:cNvSpPr txBox="1"/>
          <p:nvPr>
            <p:custDataLst>
              <p:tags r:id="rId22"/>
            </p:custDataLst>
          </p:nvPr>
        </p:nvSpPr>
        <p:spPr>
          <a:xfrm>
            <a:off x="10056850" y="4510893"/>
            <a:ext cx="638175" cy="588553"/>
          </a:xfrm>
          <a:prstGeom prst="rect">
            <a:avLst/>
          </a:prstGeom>
          <a:noFill/>
        </p:spPr>
        <p:txBody>
          <a:bodyPr wrap="square" lIns="90000" tIns="46800" rIns="90000" bIns="46800" rtlCol="0" anchor="b" anchorCtr="0">
            <a:normAutofit/>
          </a:bodyPr>
          <a:lstStyle/>
          <a:p>
            <a:pPr algn="r"/>
            <a:r>
              <a:rPr lang="en-US" altLang="zh-CN" sz="2400" dirty="0">
                <a:solidFill>
                  <a:schemeClr val="dk1"/>
                </a:solidFill>
                <a:latin typeface="+mn-lt"/>
                <a:ea typeface="+mn-ea"/>
                <a:cs typeface="思源黑体 CN Regular" panose="020B0500000000000000" charset="-122"/>
              </a:rPr>
              <a:t>06</a:t>
            </a:r>
            <a:endParaRPr lang="en-US" altLang="zh-CN" sz="2400" dirty="0">
              <a:solidFill>
                <a:schemeClr val="dk1"/>
              </a:solidFill>
              <a:latin typeface="+mn-lt"/>
              <a:ea typeface="+mn-ea"/>
              <a:cs typeface="思源黑体 CN Regular" panose="020B0500000000000000" charset="-122"/>
            </a:endParaRPr>
          </a:p>
        </p:txBody>
      </p:sp>
      <p:sp>
        <p:nvSpPr>
          <p:cNvPr id="34" name="文本框 33"/>
          <p:cNvSpPr txBox="1"/>
          <p:nvPr>
            <p:custDataLst>
              <p:tags r:id="rId23"/>
            </p:custDataLst>
          </p:nvPr>
        </p:nvSpPr>
        <p:spPr>
          <a:xfrm>
            <a:off x="10696589" y="4510893"/>
            <a:ext cx="1199869" cy="588554"/>
          </a:xfrm>
          <a:prstGeom prst="rect">
            <a:avLst/>
          </a:prstGeom>
          <a:noFill/>
        </p:spPr>
        <p:txBody>
          <a:bodyPr wrap="square" lIns="90000" tIns="46800" rIns="90000" bIns="46800" rtlCol="0" anchor="b" anchorCtr="0">
            <a:normAutofit/>
          </a:bodyPr>
          <a:lstStyle/>
          <a:p>
            <a:r>
              <a:rPr lang="en-US" altLang="zh-CN" sz="2200">
                <a:solidFill>
                  <a:schemeClr val="dk1"/>
                </a:solidFill>
                <a:latin typeface="+mj-lt"/>
                <a:ea typeface="+mj-ea"/>
                <a:cs typeface="思源黑体 CN Regular" panose="020B0500000000000000" charset="-122"/>
              </a:rPr>
              <a:t>LOREM</a:t>
            </a:r>
            <a:endParaRPr lang="en-US" altLang="zh-CN" sz="2200" dirty="0">
              <a:solidFill>
                <a:schemeClr val="dk1"/>
              </a:solidFill>
              <a:latin typeface="+mj-lt"/>
              <a:ea typeface="+mj-ea"/>
              <a:cs typeface="思源黑体 CN Regular" panose="020B0500000000000000" charset="-122"/>
            </a:endParaRPr>
          </a:p>
        </p:txBody>
      </p:sp>
      <p:sp>
        <p:nvSpPr>
          <p:cNvPr id="35" name="文本框 34"/>
          <p:cNvSpPr txBox="1"/>
          <p:nvPr>
            <p:custDataLst>
              <p:tags r:id="rId24"/>
            </p:custDataLst>
          </p:nvPr>
        </p:nvSpPr>
        <p:spPr>
          <a:xfrm>
            <a:off x="10056850" y="5118322"/>
            <a:ext cx="1839608" cy="1244335"/>
          </a:xfrm>
          <a:prstGeom prst="rect">
            <a:avLst/>
          </a:prstGeom>
        </p:spPr>
        <p:txBody>
          <a:bodyPr wrap="square">
            <a:normAutofit/>
          </a:bodyPr>
          <a:lstStyle>
            <a:defPPr>
              <a:defRPr lang="zh-CN"/>
            </a:defPPr>
            <a:lvl1pPr>
              <a:defRPr sz="1100">
                <a:latin typeface="等线 Light" panose="02010600030101010101" pitchFamily="2" charset="-122"/>
                <a:ea typeface="等线 Light" panose="02010600030101010101" pitchFamily="2" charset="-122"/>
              </a:defRPr>
            </a:lvl1pPr>
          </a:lstStyle>
          <a:p>
            <a:pPr marL="0" lvl="0" indent="0" algn="l">
              <a:lnSpc>
                <a:spcPct val="100000"/>
              </a:lnSpc>
              <a:spcBef>
                <a:spcPts val="0"/>
              </a:spcBef>
              <a:spcAft>
                <a:spcPts val="0"/>
              </a:spcAft>
              <a:buSzPct val="100000"/>
            </a:pPr>
            <a:r>
              <a:rPr lang="zh-CN" altLang="en-US" sz="1800" dirty="0">
                <a:solidFill>
                  <a:schemeClr val="dk1"/>
                </a:solidFill>
                <a:latin typeface="+mn-lt"/>
                <a:ea typeface="+mn-ea"/>
                <a:cs typeface="思源黑体 CN Regular" panose="020B0500000000000000" charset="-122"/>
              </a:rPr>
              <a:t>用人单位职业病防治指南</a:t>
            </a:r>
            <a:endParaRPr lang="zh-CN" altLang="en-US" sz="1800" dirty="0">
              <a:solidFill>
                <a:schemeClr val="dk1"/>
              </a:solidFill>
              <a:latin typeface="+mn-lt"/>
              <a:ea typeface="+mn-ea"/>
              <a:cs typeface="思源黑体 CN Regular" panose="020B0500000000000000" charset="-122"/>
            </a:endParaRPr>
          </a:p>
        </p:txBody>
      </p:sp>
    </p:spTree>
    <p:custDataLst>
      <p:tags r:id="rId25"/>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ppt_x</p:attrName>
                                        </p:attrNameLst>
                                      </p:cBhvr>
                                      <p:tavLst>
                                        <p:tav tm="0">
                                          <p:val>
                                            <p:strVal val="#ppt_x-.2"/>
                                          </p:val>
                                        </p:tav>
                                        <p:tav tm="100000">
                                          <p:val>
                                            <p:strVal val="#ppt_x"/>
                                          </p:val>
                                        </p:tav>
                                      </p:tavLst>
                                    </p:anim>
                                    <p:anim calcmode="lin" valueType="num">
                                      <p:cBhvr>
                                        <p:cTn id="2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1"/>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ppt_x</p:attrName>
                                        </p:attrNameLst>
                                      </p:cBhvr>
                                      <p:tavLst>
                                        <p:tav tm="0">
                                          <p:val>
                                            <p:strVal val="#ppt_x-.2"/>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2"/>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ppt_x</p:attrName>
                                        </p:attrNameLst>
                                      </p:cBhvr>
                                      <p:tavLst>
                                        <p:tav tm="0">
                                          <p:val>
                                            <p:strVal val="#ppt_x-.2"/>
                                          </p:val>
                                        </p:tav>
                                        <p:tav tm="100000">
                                          <p:val>
                                            <p:strVal val="#ppt_x"/>
                                          </p:val>
                                        </p:tav>
                                      </p:tavLst>
                                    </p:anim>
                                    <p:anim calcmode="lin" valueType="num">
                                      <p:cBhvr>
                                        <p:cTn id="3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9"/>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ppt_x</p:attrName>
                                        </p:attrNameLst>
                                      </p:cBhvr>
                                      <p:tavLst>
                                        <p:tav tm="0">
                                          <p:val>
                                            <p:strVal val="#ppt_x-.2"/>
                                          </p:val>
                                        </p:tav>
                                        <p:tav tm="100000">
                                          <p:val>
                                            <p:strVal val="#ppt_x"/>
                                          </p:val>
                                        </p:tav>
                                      </p:tavLst>
                                    </p:anim>
                                    <p:anim calcmode="lin" valueType="num">
                                      <p:cBhvr>
                                        <p:cTn id="40"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7"/>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ppt_x</p:attrName>
                                        </p:attrNameLst>
                                      </p:cBhvr>
                                      <p:tavLst>
                                        <p:tav tm="0">
                                          <p:val>
                                            <p:strVal val="#ppt_x-.2"/>
                                          </p:val>
                                        </p:tav>
                                        <p:tav tm="100000">
                                          <p:val>
                                            <p:strVal val="#ppt_x"/>
                                          </p:val>
                                        </p:tav>
                                      </p:tavLst>
                                    </p:anim>
                                    <p:anim calcmode="lin" valueType="num">
                                      <p:cBhvr>
                                        <p:cTn id="45"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8"/>
                                        </p:tgtEl>
                                      </p:cBhvr>
                                    </p:animEffect>
                                  </p:childTnLst>
                                </p:cTn>
                              </p:par>
                              <p:par>
                                <p:cTn id="47" presetID="29"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ppt_x</p:attrName>
                                        </p:attrNameLst>
                                      </p:cBhvr>
                                      <p:tavLst>
                                        <p:tav tm="0">
                                          <p:val>
                                            <p:strVal val="#ppt_x-.2"/>
                                          </p:val>
                                        </p:tav>
                                        <p:tav tm="100000">
                                          <p:val>
                                            <p:strVal val="#ppt_x"/>
                                          </p:val>
                                        </p:tav>
                                      </p:tavLst>
                                    </p:anim>
                                    <p:anim calcmode="lin" valueType="num">
                                      <p:cBhvr>
                                        <p:cTn id="50"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9"/>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1000" fill="hold"/>
                                        <p:tgtEl>
                                          <p:spTgt spid="31"/>
                                        </p:tgtEl>
                                        <p:attrNameLst>
                                          <p:attrName>ppt_x</p:attrName>
                                        </p:attrNameLst>
                                      </p:cBhvr>
                                      <p:tavLst>
                                        <p:tav tm="0">
                                          <p:val>
                                            <p:strVal val="#ppt_x-.2"/>
                                          </p:val>
                                        </p:tav>
                                        <p:tav tm="100000">
                                          <p:val>
                                            <p:strVal val="#ppt_x"/>
                                          </p:val>
                                        </p:tav>
                                      </p:tavLst>
                                    </p:anim>
                                    <p:anim calcmode="lin" valueType="num">
                                      <p:cBhvr>
                                        <p:cTn id="55"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1"/>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1000" fill="hold"/>
                                        <p:tgtEl>
                                          <p:spTgt spid="32"/>
                                        </p:tgtEl>
                                        <p:attrNameLst>
                                          <p:attrName>ppt_x</p:attrName>
                                        </p:attrNameLst>
                                      </p:cBhvr>
                                      <p:tavLst>
                                        <p:tav tm="0">
                                          <p:val>
                                            <p:strVal val="#ppt_x-.2"/>
                                          </p:val>
                                        </p:tav>
                                        <p:tav tm="100000">
                                          <p:val>
                                            <p:strVal val="#ppt_x"/>
                                          </p:val>
                                        </p:tav>
                                      </p:tavLst>
                                    </p:anim>
                                    <p:anim calcmode="lin" valueType="num">
                                      <p:cBhvr>
                                        <p:cTn id="60"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2"/>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1000" fill="hold"/>
                                        <p:tgtEl>
                                          <p:spTgt spid="33"/>
                                        </p:tgtEl>
                                        <p:attrNameLst>
                                          <p:attrName>ppt_x</p:attrName>
                                        </p:attrNameLst>
                                      </p:cBhvr>
                                      <p:tavLst>
                                        <p:tav tm="0">
                                          <p:val>
                                            <p:strVal val="#ppt_x-.2"/>
                                          </p:val>
                                        </p:tav>
                                        <p:tav tm="100000">
                                          <p:val>
                                            <p:strVal val="#ppt_x"/>
                                          </p:val>
                                        </p:tav>
                                      </p:tavLst>
                                    </p:anim>
                                    <p:anim calcmode="lin" valueType="num">
                                      <p:cBhvr>
                                        <p:cTn id="65"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3"/>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1000" fill="hold"/>
                                        <p:tgtEl>
                                          <p:spTgt spid="21"/>
                                        </p:tgtEl>
                                        <p:attrNameLst>
                                          <p:attrName>ppt_x</p:attrName>
                                        </p:attrNameLst>
                                      </p:cBhvr>
                                      <p:tavLst>
                                        <p:tav tm="0">
                                          <p:val>
                                            <p:strVal val="#ppt_x-.2"/>
                                          </p:val>
                                        </p:tav>
                                        <p:tav tm="100000">
                                          <p:val>
                                            <p:strVal val="#ppt_x"/>
                                          </p:val>
                                        </p:tav>
                                      </p:tavLst>
                                    </p:anim>
                                    <p:anim calcmode="lin" valueType="num">
                                      <p:cBhvr>
                                        <p:cTn id="70"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71" dur="1000"/>
                                        <p:tgtEl>
                                          <p:spTgt spid="21"/>
                                        </p:tgtEl>
                                      </p:cBhvr>
                                    </p:animEffect>
                                  </p:childTnLst>
                                </p:cTn>
                              </p:par>
                              <p:par>
                                <p:cTn id="72" presetID="29"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1000" fill="hold"/>
                                        <p:tgtEl>
                                          <p:spTgt spid="22"/>
                                        </p:tgtEl>
                                        <p:attrNameLst>
                                          <p:attrName>ppt_x</p:attrName>
                                        </p:attrNameLst>
                                      </p:cBhvr>
                                      <p:tavLst>
                                        <p:tav tm="0">
                                          <p:val>
                                            <p:strVal val="#ppt_x-.2"/>
                                          </p:val>
                                        </p:tav>
                                        <p:tav tm="100000">
                                          <p:val>
                                            <p:strVal val="#ppt_x"/>
                                          </p:val>
                                        </p:tav>
                                      </p:tavLst>
                                    </p:anim>
                                    <p:anim calcmode="lin" valueType="num">
                                      <p:cBhvr>
                                        <p:cTn id="7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76" dur="1000"/>
                                        <p:tgtEl>
                                          <p:spTgt spid="22"/>
                                        </p:tgtEl>
                                      </p:cBhvr>
                                    </p:animEffect>
                                  </p:childTnLst>
                                </p:cTn>
                              </p:par>
                              <p:par>
                                <p:cTn id="77" presetID="29"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ppt_x</p:attrName>
                                        </p:attrNameLst>
                                      </p:cBhvr>
                                      <p:tavLst>
                                        <p:tav tm="0">
                                          <p:val>
                                            <p:strVal val="#ppt_x-.2"/>
                                          </p:val>
                                        </p:tav>
                                        <p:tav tm="100000">
                                          <p:val>
                                            <p:strVal val="#ppt_x"/>
                                          </p:val>
                                        </p:tav>
                                      </p:tavLst>
                                    </p:anim>
                                    <p:anim calcmode="lin" valueType="num">
                                      <p:cBhvr>
                                        <p:cTn id="80"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81" dur="1000"/>
                                        <p:tgtEl>
                                          <p:spTgt spid="23"/>
                                        </p:tgtEl>
                                      </p:cBhvr>
                                    </p:animEffect>
                                  </p:childTnLst>
                                </p:cTn>
                              </p:par>
                              <p:par>
                                <p:cTn id="82" presetID="29"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ppt_x</p:attrName>
                                        </p:attrNameLst>
                                      </p:cBhvr>
                                      <p:tavLst>
                                        <p:tav tm="0">
                                          <p:val>
                                            <p:strVal val="#ppt_x-.2"/>
                                          </p:val>
                                        </p:tav>
                                        <p:tav tm="100000">
                                          <p:val>
                                            <p:strVal val="#ppt_x"/>
                                          </p:val>
                                        </p:tav>
                                      </p:tavLst>
                                    </p:anim>
                                    <p:anim calcmode="lin" valueType="num">
                                      <p:cBhvr>
                                        <p:cTn id="85"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5"/>
                                        </p:tgtEl>
                                      </p:cBhvr>
                                    </p:animEffect>
                                  </p:childTnLst>
                                </p:cTn>
                              </p:par>
                              <p:par>
                                <p:cTn id="87" presetID="29"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1000" fill="hold"/>
                                        <p:tgtEl>
                                          <p:spTgt spid="26"/>
                                        </p:tgtEl>
                                        <p:attrNameLst>
                                          <p:attrName>ppt_x</p:attrName>
                                        </p:attrNameLst>
                                      </p:cBhvr>
                                      <p:tavLst>
                                        <p:tav tm="0">
                                          <p:val>
                                            <p:strVal val="#ppt_x-.2"/>
                                          </p:val>
                                        </p:tav>
                                        <p:tav tm="100000">
                                          <p:val>
                                            <p:strVal val="#ppt_x"/>
                                          </p:val>
                                        </p:tav>
                                      </p:tavLst>
                                    </p:anim>
                                    <p:anim calcmode="lin" valueType="num">
                                      <p:cBhvr>
                                        <p:cTn id="90"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1" dur="1000"/>
                                        <p:tgtEl>
                                          <p:spTgt spid="26"/>
                                        </p:tgtEl>
                                      </p:cBhvr>
                                    </p:animEffect>
                                  </p:childTnLst>
                                </p:cTn>
                              </p:par>
                              <p:par>
                                <p:cTn id="92" presetID="29" presetClass="entr" presetSubtype="0"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1000" fill="hold"/>
                                        <p:tgtEl>
                                          <p:spTgt spid="30"/>
                                        </p:tgtEl>
                                        <p:attrNameLst>
                                          <p:attrName>ppt_x</p:attrName>
                                        </p:attrNameLst>
                                      </p:cBhvr>
                                      <p:tavLst>
                                        <p:tav tm="0">
                                          <p:val>
                                            <p:strVal val="#ppt_x-.2"/>
                                          </p:val>
                                        </p:tav>
                                        <p:tav tm="100000">
                                          <p:val>
                                            <p:strVal val="#ppt_x"/>
                                          </p:val>
                                        </p:tav>
                                      </p:tavLst>
                                    </p:anim>
                                    <p:anim calcmode="lin" valueType="num">
                                      <p:cBhvr>
                                        <p:cTn id="95"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6" dur="1000"/>
                                        <p:tgtEl>
                                          <p:spTgt spid="30"/>
                                        </p:tgtEl>
                                      </p:cBhvr>
                                    </p:animEffect>
                                  </p:childTnLst>
                                </p:cTn>
                              </p:par>
                              <p:par>
                                <p:cTn id="97" presetID="29"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ppt_x</p:attrName>
                                        </p:attrNameLst>
                                      </p:cBhvr>
                                      <p:tavLst>
                                        <p:tav tm="0">
                                          <p:val>
                                            <p:strVal val="#ppt_x-.2"/>
                                          </p:val>
                                        </p:tav>
                                        <p:tav tm="100000">
                                          <p:val>
                                            <p:strVal val="#ppt_x"/>
                                          </p:val>
                                        </p:tav>
                                      </p:tavLst>
                                    </p:anim>
                                    <p:anim calcmode="lin" valueType="num">
                                      <p:cBhvr>
                                        <p:cTn id="100"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24"/>
                                        </p:tgtEl>
                                      </p:cBhvr>
                                    </p:animEffect>
                                  </p:childTnLst>
                                </p:cTn>
                              </p:par>
                              <p:par>
                                <p:cTn id="102" presetID="29"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 calcmode="lin" valueType="num">
                                      <p:cBhvr>
                                        <p:cTn id="104" dur="1000" fill="hold"/>
                                        <p:tgtEl>
                                          <p:spTgt spid="34"/>
                                        </p:tgtEl>
                                        <p:attrNameLst>
                                          <p:attrName>ppt_x</p:attrName>
                                        </p:attrNameLst>
                                      </p:cBhvr>
                                      <p:tavLst>
                                        <p:tav tm="0">
                                          <p:val>
                                            <p:strVal val="#ppt_x-.2"/>
                                          </p:val>
                                        </p:tav>
                                        <p:tav tm="100000">
                                          <p:val>
                                            <p:strVal val="#ppt_x"/>
                                          </p:val>
                                        </p:tav>
                                      </p:tavLst>
                                    </p:anim>
                                    <p:anim calcmode="lin" valueType="num">
                                      <p:cBhvr>
                                        <p:cTn id="105"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34"/>
                                        </p:tgtEl>
                                      </p:cBhvr>
                                    </p:animEffect>
                                  </p:childTnLst>
                                </p:cTn>
                              </p:par>
                              <p:par>
                                <p:cTn id="107" presetID="29"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1000" fill="hold"/>
                                        <p:tgtEl>
                                          <p:spTgt spid="35"/>
                                        </p:tgtEl>
                                        <p:attrNameLst>
                                          <p:attrName>ppt_x</p:attrName>
                                        </p:attrNameLst>
                                      </p:cBhvr>
                                      <p:tavLst>
                                        <p:tav tm="0">
                                          <p:val>
                                            <p:strVal val="#ppt_x-.2"/>
                                          </p:val>
                                        </p:tav>
                                        <p:tav tm="100000">
                                          <p:val>
                                            <p:strVal val="#ppt_x"/>
                                          </p:val>
                                        </p:tav>
                                      </p:tavLst>
                                    </p:anim>
                                    <p:anim calcmode="lin" valueType="num">
                                      <p:cBhvr>
                                        <p:cTn id="110"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P spid="9" grpId="0"/>
      <p:bldP spid="27" grpId="0"/>
      <p:bldP spid="28" grpId="0"/>
      <p:bldP spid="29" grpId="0"/>
      <p:bldP spid="31" grpId="0"/>
      <p:bldP spid="32" grpId="0"/>
      <p:bldP spid="33" grpId="0"/>
      <p:bldP spid="21" grpId="0"/>
      <p:bldP spid="22" grpId="0"/>
      <p:bldP spid="23" grpId="0"/>
      <p:bldP spid="25" grpId="0"/>
      <p:bldP spid="26" grpId="0"/>
      <p:bldP spid="30" grpId="0"/>
      <p:bldP spid="24"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3"/>
          <p:cNvSpPr txBox="1"/>
          <p:nvPr>
            <p:custDataLst>
              <p:tags r:id="rId1"/>
            </p:custDataLst>
          </p:nvPr>
        </p:nvSpPr>
        <p:spPr>
          <a:xfrm>
            <a:off x="3769431" y="4817014"/>
            <a:ext cx="1203432" cy="1110177"/>
          </a:xfrm>
          <a:prstGeom prst="rect">
            <a:avLst/>
          </a:prstGeom>
          <a:noFill/>
        </p:spPr>
        <p:txBody>
          <a:bodyPr wrap="square" lIns="90000" tIns="46800" rIns="90000" bIns="46800" rtlCol="0" anchor="ctr">
            <a:normAutofit/>
          </a:bodyPr>
          <a:lstStyle/>
          <a:p>
            <a:pPr algn="ctr"/>
            <a:r>
              <a:rPr lang="en-US" altLang="zh-CN" sz="6600" b="1">
                <a:solidFill>
                  <a:srgbClr val="4AB58E"/>
                </a:solidFill>
                <a:cs typeface="思源黑体 CN Regular" panose="020B0500000000000000" charset="-122"/>
              </a:rPr>
              <a:t>04</a:t>
            </a:r>
            <a:endParaRPr lang="en-US" altLang="zh-CN" sz="6600" b="1">
              <a:solidFill>
                <a:srgbClr val="4AB58E"/>
              </a:solidFill>
              <a:cs typeface="思源黑体 CN Regular" panose="020B0500000000000000" charset="-122"/>
            </a:endParaRPr>
          </a:p>
        </p:txBody>
      </p:sp>
      <p:sp>
        <p:nvSpPr>
          <p:cNvPr id="5" name="标题 4"/>
          <p:cNvSpPr>
            <a:spLocks noGrp="1"/>
          </p:cNvSpPr>
          <p:nvPr>
            <p:ph type="title"/>
            <p:custDataLst>
              <p:tags r:id="rId2"/>
            </p:custDataLst>
          </p:nvPr>
        </p:nvSpPr>
        <p:spPr>
          <a:xfrm>
            <a:off x="5765800" y="4971415"/>
            <a:ext cx="3612515" cy="759460"/>
          </a:xfrm>
        </p:spPr>
        <p:txBody>
          <a:bodyPr>
            <a:normAutofit fontScale="90000"/>
          </a:bodyPr>
          <a:lstStyle/>
          <a:p>
            <a:pPr algn="ctr"/>
            <a:r>
              <a:rPr lang="zh-CN" altLang="en-US"/>
              <a:t>职业卫生监管部门职责分工的通知 </a:t>
            </a: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9" name="图片 28" descr="D:\meihua_service_cache\jpg/415845943989c3cb8b04311c188dc7d6.jpg415845943989c3cb8b04311c188dc7d6"/>
          <p:cNvPicPr>
            <a:picLocks noChangeAspect="1"/>
          </p:cNvPicPr>
          <p:nvPr>
            <p:custDataLst>
              <p:tags r:id="rId1"/>
            </p:custDataLst>
          </p:nvPr>
        </p:nvPicPr>
        <p:blipFill>
          <a:blip r:embed="rId2"/>
          <a:srcRect l="30067" r="30067"/>
          <a:stretch>
            <a:fillRect/>
          </a:stretch>
        </p:blipFill>
        <p:spPr>
          <a:xfrm>
            <a:off x="7086863" y="0"/>
            <a:ext cx="5104874" cy="6690777"/>
          </a:xfrm>
          <a:custGeom>
            <a:avLst/>
            <a:gdLst>
              <a:gd name="connsiteX0" fmla="*/ 1984576 w 4566026"/>
              <a:gd name="connsiteY0" fmla="*/ 0 h 5984528"/>
              <a:gd name="connsiteX1" fmla="*/ 4566026 w 4566026"/>
              <a:gd name="connsiteY1" fmla="*/ 0 h 5984528"/>
              <a:gd name="connsiteX2" fmla="*/ 4566026 w 4566026"/>
              <a:gd name="connsiteY2" fmla="*/ 2852992 h 5984528"/>
              <a:gd name="connsiteX3" fmla="*/ 0 w 4566026"/>
              <a:gd name="connsiteY3" fmla="*/ 5984528 h 5984528"/>
              <a:gd name="connsiteX4" fmla="*/ 0 w 4566026"/>
              <a:gd name="connsiteY4" fmla="*/ 1358885 h 598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6026" h="5984528">
                <a:moveTo>
                  <a:pt x="1984576" y="0"/>
                </a:moveTo>
                <a:lnTo>
                  <a:pt x="4566026" y="0"/>
                </a:lnTo>
                <a:lnTo>
                  <a:pt x="4566026" y="2852992"/>
                </a:lnTo>
                <a:lnTo>
                  <a:pt x="0" y="5984528"/>
                </a:lnTo>
                <a:lnTo>
                  <a:pt x="0" y="1358885"/>
                </a:lnTo>
                <a:close/>
              </a:path>
            </a:pathLst>
          </a:custGeom>
        </p:spPr>
      </p:pic>
      <p:sp>
        <p:nvSpPr>
          <p:cNvPr id="11" name="Title 6"/>
          <p:cNvSpPr txBox="1"/>
          <p:nvPr>
            <p:custDataLst>
              <p:tags r:id="rId3"/>
            </p:custDataLst>
          </p:nvPr>
        </p:nvSpPr>
        <p:spPr>
          <a:xfrm>
            <a:off x="762006" y="609480"/>
            <a:ext cx="5715025" cy="5599443"/>
          </a:xfrm>
          <a:prstGeom prst="rect">
            <a:avLst/>
          </a:prstGeom>
          <a:noFill/>
          <a:ln w="3175">
            <a:noFill/>
            <a:prstDash val="dash"/>
          </a:ln>
        </p:spPr>
        <p:txBody>
          <a:bodyPr wrap="square" lIns="63500" tIns="25400" rIns="63500" bIns="25400"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1" indent="0" algn="l" fontAlgn="ctr">
              <a:lnSpc>
                <a:spcPct val="120000"/>
              </a:lnSpc>
              <a:spcBef>
                <a:spcPts val="0"/>
              </a:spcBef>
              <a:spcAft>
                <a:spcPts val="800"/>
              </a:spcAft>
              <a:buSzPct val="100000"/>
              <a:buFont typeface="+mj-lt"/>
              <a:buNone/>
            </a:pPr>
            <a:r>
              <a:rPr lang="en-US" altLang="zh-CN" sz="3200" b="1" spc="240" dirty="0">
                <a:solidFill>
                  <a:schemeClr val="accent1"/>
                </a:solidFill>
                <a:latin typeface="思源黑体 CN Regular" panose="020B0500000000000000" charset="-122"/>
                <a:ea typeface="思源黑体 CN Regular" panose="020B0500000000000000" charset="-122"/>
                <a:cs typeface="思源黑体 CN Regular" panose="020B0500000000000000" charset="-122"/>
                <a:sym typeface="+mn-ea"/>
              </a:rPr>
              <a:t>  </a:t>
            </a:r>
            <a:r>
              <a:rPr lang="zh-CN" altLang="en-US" sz="3200" b="1" spc="240" dirty="0">
                <a:solidFill>
                  <a:schemeClr val="accent1"/>
                </a:solidFill>
                <a:latin typeface="思源黑体 CN Regular" panose="020B0500000000000000" charset="-122"/>
                <a:ea typeface="思源黑体 CN Regular" panose="020B0500000000000000" charset="-122"/>
                <a:cs typeface="思源黑体 CN Regular" panose="020B0500000000000000" charset="-122"/>
                <a:sym typeface="+mn-ea"/>
              </a:rPr>
              <a:t>调整后，卫生部的职责：</a:t>
            </a:r>
            <a:endParaRPr lang="zh-CN" altLang="en-US" sz="3200" b="1" spc="240" dirty="0">
              <a:solidFill>
                <a:schemeClr val="accent1"/>
              </a:solidFill>
              <a:latin typeface="思源黑体 CN Regular" panose="020B0500000000000000" charset="-122"/>
              <a:ea typeface="思源黑体 CN Regular" panose="020B0500000000000000" charset="-122"/>
              <a:cs typeface="思源黑体 CN Regular" panose="020B0500000000000000" charset="-122"/>
              <a:sym typeface="+mn-ea"/>
            </a:endParaRPr>
          </a:p>
          <a:p>
            <a:pPr marL="584200" lvl="1" indent="-279400" algn="l" fontAlgn="ctr">
              <a:lnSpc>
                <a:spcPct val="120000"/>
              </a:lnSpc>
              <a:spcBef>
                <a:spcPts val="0"/>
              </a:spcBef>
              <a:spcAft>
                <a:spcPts val="800"/>
              </a:spcAft>
              <a:buSzPct val="100000"/>
              <a:buFont typeface="+mj-lt"/>
              <a:buAutoNum type="arabicPeriod"/>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负责制定用人单位职业卫生监管相关规章，拟订作业场所职业病危害因素工程控制、职业防护设施、个人职业防护相关标准。</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584200" lvl="1" indent="-279400" algn="l" fontAlgn="ctr">
              <a:lnSpc>
                <a:spcPct val="120000"/>
              </a:lnSpc>
              <a:spcBef>
                <a:spcPts val="0"/>
              </a:spcBef>
              <a:spcAft>
                <a:spcPts val="800"/>
              </a:spcAft>
              <a:buSzPct val="100000"/>
              <a:buFont typeface="+mj-lt"/>
              <a:buAutoNum type="arabicPeriod"/>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负责用人单位职业卫生监督检查工作，依法监督用人单位贯彻执行国家有关职业病防治法律、法规、规定和标准情况。组织查处职业危害事故和违法违规行为。</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584200" lvl="1" indent="-279400" algn="l" fontAlgn="ctr">
              <a:lnSpc>
                <a:spcPct val="120000"/>
              </a:lnSpc>
              <a:spcBef>
                <a:spcPts val="0"/>
              </a:spcBef>
              <a:spcAft>
                <a:spcPts val="800"/>
              </a:spcAft>
              <a:buSzPct val="100000"/>
              <a:buFont typeface="+mj-lt"/>
              <a:buAutoNum type="arabicPeriod"/>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负责新建、改建、扩建工程项目和技术改造、技术引进项目的职业卫生“三同时：审查及监督检查。负责监管用人单位职业病危害项目申报工作。</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584200" lvl="1" indent="-279400" algn="l" fontAlgn="ctr">
              <a:lnSpc>
                <a:spcPct val="120000"/>
              </a:lnSpc>
              <a:spcBef>
                <a:spcPts val="0"/>
              </a:spcBef>
              <a:spcAft>
                <a:spcPts val="800"/>
              </a:spcAft>
              <a:buSzPct val="100000"/>
              <a:buFont typeface="+mj-lt"/>
              <a:buAutoNum type="arabicPeriod"/>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负责职业卫生安全许可证的颁发管理工作。负责职业卫生评价、检测的技术服务资质认定和监督管理工作。</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584200" lvl="1" indent="-279400" algn="l" fontAlgn="ctr">
              <a:lnSpc>
                <a:spcPct val="120000"/>
              </a:lnSpc>
              <a:spcBef>
                <a:spcPts val="0"/>
              </a:spcBef>
              <a:spcAft>
                <a:spcPts val="800"/>
              </a:spcAft>
              <a:buSzPct val="100000"/>
              <a:buFont typeface="+mj-lt"/>
              <a:buAutoNum type="arabicPeriod"/>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负责监督检查和督促用人单位依法建立职业危害因素检测、评价、劳动者职业健康监护、相关职业卫生检查等管理制度；监督检查和督促用人单位提供劳动者健康损害与职业史、职业危害接触关系等相关证明材料。</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584200" lvl="1" indent="-279400" algn="l" fontAlgn="ctr">
              <a:lnSpc>
                <a:spcPct val="120000"/>
              </a:lnSpc>
              <a:spcBef>
                <a:spcPts val="0"/>
              </a:spcBef>
              <a:spcAft>
                <a:spcPts val="800"/>
              </a:spcAft>
              <a:buSzPct val="100000"/>
              <a:buFont typeface="+mj-lt"/>
              <a:buAutoNum type="arabicPeriod"/>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负责汇总、分析职业危害因素检测、评价、劳动者职业健康监护等信息，向相关部门和机构提供职业卫生监督检查情况。</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8" name="矩形 3"/>
          <p:cNvSpPr/>
          <p:nvPr>
            <p:custDataLst>
              <p:tags r:id="rId4"/>
            </p:custDataLst>
          </p:nvPr>
        </p:nvSpPr>
        <p:spPr>
          <a:xfrm>
            <a:off x="1103630" y="922655"/>
            <a:ext cx="137795"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2323986" y="1292895"/>
            <a:ext cx="8229829" cy="702944"/>
          </a:xfrm>
          <a:prstGeom prst="rect">
            <a:avLst/>
          </a:prstGeom>
          <a:noFill/>
        </p:spPr>
        <p:txBody>
          <a:bodyPr wrap="square" lIns="63500" tIns="25400" rIns="63500" bIns="25400" rtlCol="0" anchor="b" anchorCtr="0">
            <a:normAutofit/>
          </a:bodyPr>
          <a:p>
            <a:pPr lvl="0" algn="l">
              <a:spcBef>
                <a:spcPts val="0"/>
              </a:spcBef>
              <a:spcAft>
                <a:spcPts val="0"/>
              </a:spcAft>
              <a:buClrTx/>
              <a:buSzTx/>
              <a:buFontTx/>
            </a:pPr>
            <a:r>
              <a:rPr lang="zh-CN" altLang="en-US" sz="3200" b="1" spc="240" dirty="0">
                <a:solidFill>
                  <a:schemeClr val="accent1"/>
                </a:solidFill>
                <a:latin typeface="思源黑体 CN Regular" panose="020B0500000000000000" charset="-122"/>
                <a:ea typeface="思源黑体 CN Regular" panose="020B0500000000000000" charset="-122"/>
                <a:cs typeface="思源黑体 CN Regular" panose="020B0500000000000000" charset="-122"/>
                <a:sym typeface="+mn-ea"/>
              </a:rPr>
              <a:t>调整后，卫生部的职责：</a:t>
            </a:r>
            <a:endParaRPr lang="zh-CN" altLang="en-US" sz="3200" b="1" spc="240" dirty="0">
              <a:solidFill>
                <a:schemeClr val="accent1"/>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11" name="Title 6"/>
          <p:cNvSpPr txBox="1"/>
          <p:nvPr>
            <p:custDataLst>
              <p:tags r:id="rId2"/>
            </p:custDataLst>
          </p:nvPr>
        </p:nvSpPr>
        <p:spPr>
          <a:xfrm>
            <a:off x="1981086" y="2308330"/>
            <a:ext cx="8229829" cy="325677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mj-ea"/>
              <a:buAutoNum type="ea1JpnChsDbPeriod"/>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负责会同安全监管总局、人力资源和劳动保障部等有关部门拟订职业病防治法律法规，组织制定发布国家职业卫生标准。</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279400" lvl="0" indent="-279400" algn="l" fontAlgn="ctr">
              <a:lnSpc>
                <a:spcPct val="120000"/>
              </a:lnSpc>
              <a:spcBef>
                <a:spcPts val="0"/>
              </a:spcBef>
              <a:spcAft>
                <a:spcPts val="800"/>
              </a:spcAft>
              <a:buSzPct val="100000"/>
              <a:buFont typeface="+mj-ea"/>
              <a:buAutoNum type="ea1JpnChsDbPeriod"/>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负责监督管理职业病诊断与鉴定工作。</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279400" lvl="0" indent="-279400" algn="l" fontAlgn="ctr">
              <a:lnSpc>
                <a:spcPct val="120000"/>
              </a:lnSpc>
              <a:spcBef>
                <a:spcPts val="0"/>
              </a:spcBef>
              <a:spcAft>
                <a:spcPts val="800"/>
              </a:spcAft>
              <a:buSzPct val="100000"/>
              <a:buFont typeface="+mj-ea"/>
              <a:buAutoNum type="ea1JpnChsDbPeriod"/>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组织开展重点职业病监测，开展职业健康风险评估，研究提出职业病防治对策。</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279400" lvl="0" indent="-279400" algn="l" fontAlgn="ctr">
              <a:lnSpc>
                <a:spcPct val="120000"/>
              </a:lnSpc>
              <a:spcBef>
                <a:spcPts val="0"/>
              </a:spcBef>
              <a:spcAft>
                <a:spcPts val="800"/>
              </a:spcAft>
              <a:buSzPct val="100000"/>
              <a:buFont typeface="+mj-ea"/>
              <a:buAutoNum type="ea1JpnChsDbPeriod"/>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负责化学品毒性鉴定、个人剂量监测、放射防护器材和含放射性产品检测等技术服务机构的资质认定和监督管理；审批承担职业健康检查、职业病诊断的医疗卫生机构并进行监督管理，规范职业病的检查和救治。会同相关部门加强职业病防治机构建设。</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279400" lvl="0" indent="-279400" algn="l" fontAlgn="ctr">
              <a:lnSpc>
                <a:spcPct val="120000"/>
              </a:lnSpc>
              <a:spcBef>
                <a:spcPts val="0"/>
              </a:spcBef>
              <a:spcAft>
                <a:spcPts val="800"/>
              </a:spcAft>
              <a:buSzPct val="100000"/>
              <a:buFont typeface="+mj-ea"/>
              <a:buAutoNum type="ea1JpnChsDbPeriod"/>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负责医疗机构放射性危害控制的监督管理。组织拟订职业病防治规划。</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279400" lvl="0" indent="-279400" algn="l" fontAlgn="ctr">
              <a:lnSpc>
                <a:spcPct val="120000"/>
              </a:lnSpc>
              <a:spcBef>
                <a:spcPts val="0"/>
              </a:spcBef>
              <a:spcAft>
                <a:spcPts val="800"/>
              </a:spcAft>
              <a:buSzPct val="100000"/>
              <a:buFont typeface="+mj-ea"/>
              <a:buAutoNum type="ea1JpnChsDbPeriod"/>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负责职业病报告的管理和发布，组织开展职业病防治科学研究。</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279400" lvl="0" indent="-279400" algn="l" fontAlgn="ctr">
              <a:lnSpc>
                <a:spcPct val="120000"/>
              </a:lnSpc>
              <a:spcBef>
                <a:spcPts val="0"/>
              </a:spcBef>
              <a:spcAft>
                <a:spcPts val="800"/>
              </a:spcAft>
              <a:buSzPct val="100000"/>
              <a:buFont typeface="+mj-ea"/>
              <a:buAutoNum type="ea1JpnChsDbPeriod"/>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组织开展职业病防治法律法规和防治知识的宣传教育，开展职业人群健康促进。</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p:txBody>
      </p:sp>
      <p:cxnSp>
        <p:nvCxnSpPr>
          <p:cNvPr id="14" name="直接连接符 13"/>
          <p:cNvCxnSpPr/>
          <p:nvPr>
            <p:custDataLst>
              <p:tags r:id="rId3"/>
            </p:custDataLst>
          </p:nvPr>
        </p:nvCxnSpPr>
        <p:spPr>
          <a:xfrm>
            <a:off x="1981086" y="2158399"/>
            <a:ext cx="8229829" cy="0"/>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sp>
        <p:nvSpPr>
          <p:cNvPr id="8" name="矩形 3"/>
          <p:cNvSpPr/>
          <p:nvPr>
            <p:custDataLst>
              <p:tags r:id="rId4"/>
            </p:custDataLst>
          </p:nvPr>
        </p:nvSpPr>
        <p:spPr>
          <a:xfrm>
            <a:off x="2056130" y="1513205"/>
            <a:ext cx="137795"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3"/>
          <p:cNvSpPr txBox="1"/>
          <p:nvPr>
            <p:custDataLst>
              <p:tags r:id="rId1"/>
            </p:custDataLst>
          </p:nvPr>
        </p:nvSpPr>
        <p:spPr>
          <a:xfrm>
            <a:off x="3769431" y="4817014"/>
            <a:ext cx="1203432" cy="1110177"/>
          </a:xfrm>
          <a:prstGeom prst="rect">
            <a:avLst/>
          </a:prstGeom>
          <a:noFill/>
        </p:spPr>
        <p:txBody>
          <a:bodyPr wrap="square" lIns="90000" tIns="46800" rIns="90000" bIns="46800" rtlCol="0" anchor="ctr">
            <a:normAutofit/>
          </a:bodyPr>
          <a:lstStyle/>
          <a:p>
            <a:pPr algn="ctr"/>
            <a:r>
              <a:rPr lang="en-US" altLang="zh-CN" sz="6600" b="1">
                <a:solidFill>
                  <a:srgbClr val="4AB58E"/>
                </a:solidFill>
                <a:cs typeface="思源黑体 CN Regular" panose="020B0500000000000000" charset="-122"/>
              </a:rPr>
              <a:t>05</a:t>
            </a:r>
            <a:endParaRPr lang="en-US" altLang="zh-CN" sz="6600" b="1">
              <a:solidFill>
                <a:srgbClr val="4AB58E"/>
              </a:solidFill>
              <a:cs typeface="思源黑体 CN Regular" panose="020B0500000000000000" charset="-122"/>
            </a:endParaRPr>
          </a:p>
        </p:txBody>
      </p:sp>
      <p:sp>
        <p:nvSpPr>
          <p:cNvPr id="5" name="标题 4"/>
          <p:cNvSpPr>
            <a:spLocks noGrp="1"/>
          </p:cNvSpPr>
          <p:nvPr>
            <p:ph type="title"/>
            <p:custDataLst>
              <p:tags r:id="rId2"/>
            </p:custDataLst>
          </p:nvPr>
        </p:nvSpPr>
        <p:spPr>
          <a:xfrm>
            <a:off x="5765800" y="4971415"/>
            <a:ext cx="3060700" cy="759460"/>
          </a:xfrm>
        </p:spPr>
        <p:txBody>
          <a:bodyPr>
            <a:normAutofit fontScale="90000"/>
          </a:bodyPr>
          <a:lstStyle/>
          <a:p>
            <a:pPr algn="ctr"/>
            <a:r>
              <a:rPr lang="zh-CN" altLang="en-US"/>
              <a:t>用人单位职业病防治指南</a:t>
            </a: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631446" y="1442784"/>
            <a:ext cx="6929107" cy="762000"/>
          </a:xfrm>
          <a:prstGeom prst="rect">
            <a:avLst/>
          </a:prstGeom>
          <a:noFill/>
        </p:spPr>
        <p:txBody>
          <a:bodyPr wrap="square" lIns="63500" tIns="25400" rIns="63500" bIns="25400" rtlCol="0" anchor="b" anchorCtr="0">
            <a:normAutofit/>
          </a:bodyPr>
          <a:p>
            <a:pPr marL="0" indent="0" algn="ctr">
              <a:lnSpc>
                <a:spcPct val="100000"/>
              </a:lnSpc>
              <a:spcBef>
                <a:spcPts val="0"/>
              </a:spcBef>
              <a:spcAft>
                <a:spcPts val="0"/>
              </a:spcAft>
              <a:buSzPct val="100000"/>
            </a:pPr>
            <a:r>
              <a:rPr lang="zh-CN" altLang="en-US" sz="3600" b="1" spc="280" dirty="0">
                <a:solidFill>
                  <a:schemeClr val="accent1"/>
                </a:solidFill>
                <a:latin typeface="思源黑体 CN Regular" panose="020B0500000000000000" charset="-122"/>
                <a:ea typeface="思源黑体 CN Regular" panose="020B0500000000000000" charset="-122"/>
                <a:cs typeface="思源黑体 CN Regular" panose="020B0500000000000000" charset="-122"/>
              </a:rPr>
              <a:t>原</a:t>
            </a:r>
            <a:r>
              <a:rPr lang="en-US" altLang="zh-CN" sz="3600" b="1" spc="280" dirty="0">
                <a:solidFill>
                  <a:schemeClr val="accent1"/>
                </a:solidFill>
                <a:latin typeface="思源黑体 CN Regular" panose="020B0500000000000000" charset="-122"/>
                <a:ea typeface="思源黑体 CN Regular" panose="020B0500000000000000" charset="-122"/>
                <a:cs typeface="思源黑体 CN Regular" panose="020B0500000000000000" charset="-122"/>
              </a:rPr>
              <a:t> </a:t>
            </a:r>
            <a:r>
              <a:rPr lang="zh-CN" altLang="en-US" sz="3600" b="1" spc="280" dirty="0">
                <a:solidFill>
                  <a:schemeClr val="accent1"/>
                </a:solidFill>
                <a:latin typeface="思源黑体 CN Regular" panose="020B0500000000000000" charset="-122"/>
                <a:ea typeface="思源黑体 CN Regular" panose="020B0500000000000000" charset="-122"/>
                <a:cs typeface="思源黑体 CN Regular" panose="020B0500000000000000" charset="-122"/>
              </a:rPr>
              <a:t>则：</a:t>
            </a:r>
            <a:endParaRPr lang="zh-CN" altLang="en-US" sz="3600" b="1" spc="280" dirty="0">
              <a:solidFill>
                <a:schemeClr val="accen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6" name="Title 6"/>
          <p:cNvSpPr txBox="1"/>
          <p:nvPr>
            <p:custDataLst>
              <p:tags r:id="rId2"/>
            </p:custDataLst>
          </p:nvPr>
        </p:nvSpPr>
        <p:spPr>
          <a:xfrm>
            <a:off x="3086100" y="2614994"/>
            <a:ext cx="6934200" cy="289547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660400" lvl="0" indent="-660400" algn="l" fontAlgn="ctr">
              <a:lnSpc>
                <a:spcPct val="120000"/>
              </a:lnSpc>
              <a:spcBef>
                <a:spcPts val="0"/>
              </a:spcBef>
              <a:spcAft>
                <a:spcPts val="800"/>
              </a:spcAft>
              <a:buSzPct val="100000"/>
              <a:buFont typeface="Wingdings" panose="05000000000000000000" charset="0"/>
              <a:buChar char="l"/>
            </a:pPr>
            <a:r>
              <a:rPr lang="zh-CN" altLang="en-US" sz="3600" spc="28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单位自律、全员参与、</a:t>
            </a:r>
            <a:endParaRPr lang="zh-CN" altLang="en-US" sz="3600" spc="28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660400" lvl="0" indent="-660400" algn="l" fontAlgn="ctr">
              <a:lnSpc>
                <a:spcPct val="120000"/>
              </a:lnSpc>
              <a:spcBef>
                <a:spcPts val="0"/>
              </a:spcBef>
              <a:spcAft>
                <a:spcPts val="800"/>
              </a:spcAft>
              <a:buSzPct val="100000"/>
              <a:buFont typeface="Wingdings" panose="05000000000000000000" charset="0"/>
              <a:buChar char="l"/>
            </a:pPr>
            <a:r>
              <a:rPr lang="zh-CN" altLang="en-US" sz="3600" spc="28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规范管理、持续改进、</a:t>
            </a:r>
            <a:endParaRPr lang="zh-CN" altLang="en-US" sz="3600" spc="28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a:p>
            <a:pPr marL="660400" lvl="0" indent="-660400" algn="l" fontAlgn="ctr">
              <a:lnSpc>
                <a:spcPct val="120000"/>
              </a:lnSpc>
              <a:spcBef>
                <a:spcPts val="0"/>
              </a:spcBef>
              <a:spcAft>
                <a:spcPts val="800"/>
              </a:spcAft>
              <a:buSzPct val="100000"/>
              <a:buFont typeface="Wingdings" panose="05000000000000000000" charset="0"/>
              <a:buChar char="l"/>
            </a:pPr>
            <a:r>
              <a:rPr lang="zh-CN" altLang="en-US" sz="3600" spc="28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rPr>
              <a:t>增加流动人群的关注</a:t>
            </a:r>
            <a:endParaRPr lang="zh-CN" altLang="en-US" sz="3600" spc="28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微软雅黑" panose="020B0503020204020204" charset="-122"/>
            </a:endParaRPr>
          </a:p>
        </p:txBody>
      </p:sp>
      <p:cxnSp>
        <p:nvCxnSpPr>
          <p:cNvPr id="14" name="直接连接符 13"/>
          <p:cNvCxnSpPr/>
          <p:nvPr>
            <p:custDataLst>
              <p:tags r:id="rId3"/>
            </p:custDataLst>
          </p:nvPr>
        </p:nvCxnSpPr>
        <p:spPr>
          <a:xfrm>
            <a:off x="2631446" y="2367344"/>
            <a:ext cx="6929107" cy="0"/>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sp>
        <p:nvSpPr>
          <p:cNvPr id="2" name="矩形 3"/>
          <p:cNvSpPr/>
          <p:nvPr>
            <p:custDataLst>
              <p:tags r:id="rId4"/>
            </p:custDataLst>
          </p:nvPr>
        </p:nvSpPr>
        <p:spPr>
          <a:xfrm>
            <a:off x="4951730" y="1652270"/>
            <a:ext cx="137795"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3"/>
          <p:cNvSpPr txBox="1"/>
          <p:nvPr>
            <p:custDataLst>
              <p:tags r:id="rId1"/>
            </p:custDataLst>
          </p:nvPr>
        </p:nvSpPr>
        <p:spPr>
          <a:xfrm>
            <a:off x="3769431" y="4817014"/>
            <a:ext cx="1203432" cy="1110177"/>
          </a:xfrm>
          <a:prstGeom prst="rect">
            <a:avLst/>
          </a:prstGeom>
          <a:noFill/>
        </p:spPr>
        <p:txBody>
          <a:bodyPr wrap="square" lIns="90000" tIns="46800" rIns="90000" bIns="46800" rtlCol="0" anchor="ctr">
            <a:normAutofit/>
          </a:bodyPr>
          <a:lstStyle/>
          <a:p>
            <a:pPr algn="ctr"/>
            <a:r>
              <a:rPr lang="en-US" altLang="zh-CN" sz="6600" b="1">
                <a:solidFill>
                  <a:srgbClr val="4AB58E"/>
                </a:solidFill>
                <a:cs typeface="思源黑体 CN Regular" panose="020B0500000000000000" charset="-122"/>
              </a:rPr>
              <a:t>06</a:t>
            </a:r>
            <a:endParaRPr lang="en-US" altLang="zh-CN" sz="6600" b="1">
              <a:solidFill>
                <a:srgbClr val="4AB58E"/>
              </a:solidFill>
              <a:cs typeface="思源黑体 CN Regular" panose="020B0500000000000000" charset="-122"/>
            </a:endParaRPr>
          </a:p>
        </p:txBody>
      </p:sp>
      <p:sp>
        <p:nvSpPr>
          <p:cNvPr id="5" name="标题 4"/>
          <p:cNvSpPr>
            <a:spLocks noGrp="1"/>
          </p:cNvSpPr>
          <p:nvPr>
            <p:ph type="title"/>
            <p:custDataLst>
              <p:tags r:id="rId2"/>
            </p:custDataLst>
          </p:nvPr>
        </p:nvSpPr>
        <p:spPr>
          <a:xfrm>
            <a:off x="5765800" y="4971415"/>
            <a:ext cx="2755900" cy="759460"/>
          </a:xfrm>
        </p:spPr>
        <p:txBody>
          <a:bodyPr>
            <a:normAutofit fontScale="90000"/>
          </a:bodyPr>
          <a:lstStyle/>
          <a:p>
            <a:pPr algn="ctr"/>
            <a:r>
              <a:rPr lang="zh-CN" altLang="en-US"/>
              <a:t>职业健康监护技术规范</a:t>
            </a: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custDataLst>
              <p:tags r:id="rId1"/>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pic>
        <p:nvPicPr>
          <p:cNvPr id="4" name="图片 3" descr="D:\meihua_service_cache\jpg/6bbc27b43d0f6667519f3176a54c1ca2.jpg6bbc27b43d0f6667519f3176a54c1ca2"/>
          <p:cNvPicPr>
            <a:picLocks noChangeAspect="1"/>
          </p:cNvPicPr>
          <p:nvPr>
            <p:custDataLst>
              <p:tags r:id="rId2"/>
            </p:custDataLst>
          </p:nvPr>
        </p:nvPicPr>
        <p:blipFill rotWithShape="1">
          <a:blip r:embed="rId3"/>
          <a:srcRect l="14969" r="14969"/>
          <a:stretch>
            <a:fillRect/>
          </a:stretch>
        </p:blipFill>
        <p:spPr>
          <a:xfrm>
            <a:off x="609555" y="914381"/>
            <a:ext cx="6743751" cy="5029238"/>
          </a:xfrm>
          <a:custGeom>
            <a:avLst/>
            <a:gdLst/>
            <a:ahLst/>
            <a:cxnLst>
              <a:cxn ang="3">
                <a:pos x="hc" y="t"/>
              </a:cxn>
              <a:cxn ang="cd2">
                <a:pos x="l" y="vc"/>
              </a:cxn>
              <a:cxn ang="cd4">
                <a:pos x="hc" y="b"/>
              </a:cxn>
              <a:cxn ang="0">
                <a:pos x="r" y="vc"/>
              </a:cxn>
            </a:cxnLst>
            <a:rect l="l" t="t" r="r" b="b"/>
            <a:pathLst>
              <a:path w="11280" h="7920">
                <a:moveTo>
                  <a:pt x="0" y="0"/>
                </a:moveTo>
                <a:lnTo>
                  <a:pt x="11280" y="0"/>
                </a:lnTo>
                <a:lnTo>
                  <a:pt x="11280" y="7920"/>
                </a:lnTo>
                <a:lnTo>
                  <a:pt x="0" y="7920"/>
                </a:lnTo>
                <a:lnTo>
                  <a:pt x="0" y="0"/>
                </a:lnTo>
                <a:close/>
              </a:path>
            </a:pathLst>
          </a:custGeom>
        </p:spPr>
      </p:pic>
      <p:sp>
        <p:nvSpPr>
          <p:cNvPr id="6" name="Title 6"/>
          <p:cNvSpPr txBox="1"/>
          <p:nvPr>
            <p:custDataLst>
              <p:tags r:id="rId4"/>
            </p:custDataLst>
          </p:nvPr>
        </p:nvSpPr>
        <p:spPr>
          <a:xfrm>
            <a:off x="7620000" y="1104900"/>
            <a:ext cx="3961765" cy="327279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8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职业健康监护：是以预防为目的，根据劳动者的职业接触史，通过定期或不定期的医学健康检查和健康相关资料的收集，连续性地监测劳动者的健康状况，分析劳动者健康变化与所接触的职业病危害因素的关系，并及时地将健康检查和资料分析结果报告给用人单位和劳动者本人，以便及时采取干预措施，保护劳动者健康。职业健康监护主要包括职业健康检查和职业健康监护档案管理等内容。职业健康检查包括上岗前、在岗期间、离岗时和离岗后医学随访以及应急健康检查。 </a:t>
            </a:r>
            <a:endParaRPr lang="zh-CN" altLang="en-US" sz="18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00125" y="4616450"/>
            <a:ext cx="4782185" cy="891540"/>
          </a:xfrm>
          <a:prstGeom prst="rect">
            <a:avLst/>
          </a:prstGeom>
        </p:spPr>
        <p:txBody>
          <a:bodyPr vert="horz" lIns="91440" tIns="45720" rIns="91440" bIns="45720" rtlCol="0"/>
          <a:lstStyle>
            <a:defPPr>
              <a:defRPr lang="zh-CN"/>
            </a:defPPr>
            <a:lvl1pPr marR="0" lvl="0" indent="0" algn="just" fontAlgn="auto">
              <a:lnSpc>
                <a:spcPct val="120000"/>
              </a:lnSpc>
              <a:spcBef>
                <a:spcPts val="1000"/>
              </a:spcBef>
              <a:spcAft>
                <a:spcPts val="0"/>
              </a:spcAft>
              <a:buClrTx/>
              <a:buSzTx/>
              <a:buFont typeface="Arial" panose="020B0604020202020204" pitchFamily="34" charset="0"/>
              <a:buNone/>
              <a:defRPr kumimoji="0" sz="2400" b="0" i="0" u="none" strike="noStrike" cap="none" spc="0" normalizeH="0" baseline="0">
                <a:ln>
                  <a:noFill/>
                </a:ln>
                <a:effectLst/>
                <a:uLnTx/>
                <a:uFillTx/>
                <a:latin typeface="Arial" panose="020B0604020202020204"/>
                <a:ea typeface="黑体" panose="02010609060101010101"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600" dirty="0">
                <a:latin typeface="+mn-lt"/>
                <a:ea typeface="+mn-ea"/>
                <a:cs typeface="思源黑体 CN Regular" panose="020B0500000000000000" charset="-122"/>
              </a:rPr>
              <a:t>职业病：是指企业、事业单位和个体经济组织(以下统称用人单位)的劳动者在职业活动中，因接触粉尘、放射性物质和其它有毒、有害物质等因素而引起的疾病。 </a:t>
            </a:r>
            <a:endParaRPr lang="zh-CN" altLang="en-US" sz="1600" dirty="0">
              <a:latin typeface="+mn-lt"/>
              <a:ea typeface="+mn-ea"/>
              <a:cs typeface="思源黑体 CN Regular" panose="020B0500000000000000" charset="-122"/>
            </a:endParaRPr>
          </a:p>
        </p:txBody>
      </p:sp>
      <p:pic>
        <p:nvPicPr>
          <p:cNvPr id="4" name="图片 3"/>
          <p:cNvPicPr>
            <a:picLocks noChangeAspect="1"/>
          </p:cNvPicPr>
          <p:nvPr>
            <p:custDataLst>
              <p:tags r:id="rId2"/>
            </p:custDataLst>
          </p:nvPr>
        </p:nvPicPr>
        <p:blipFill rotWithShape="1">
          <a:blip r:embed="rId3" cstate="print"/>
          <a:srcRect/>
          <a:stretch>
            <a:fillRect/>
          </a:stretch>
        </p:blipFill>
        <p:spPr>
          <a:xfrm>
            <a:off x="938563" y="684685"/>
            <a:ext cx="10058400" cy="3672408"/>
          </a:xfrm>
          <a:prstGeom prst="rect">
            <a:avLst/>
          </a:prstGeom>
        </p:spPr>
      </p:pic>
      <p:sp>
        <p:nvSpPr>
          <p:cNvPr id="5" name="文本框 4"/>
          <p:cNvSpPr txBox="1"/>
          <p:nvPr>
            <p:custDataLst>
              <p:tags r:id="rId4"/>
            </p:custDataLst>
          </p:nvPr>
        </p:nvSpPr>
        <p:spPr>
          <a:xfrm>
            <a:off x="6219825" y="4578350"/>
            <a:ext cx="4649470" cy="891540"/>
          </a:xfrm>
          <a:prstGeom prst="rect">
            <a:avLst/>
          </a:prstGeom>
        </p:spPr>
        <p:txBody>
          <a:bodyPr vert="horz" lIns="91440" tIns="45720" rIns="91440" bIns="45720" rtlCol="0"/>
          <a:lstStyle>
            <a:defPPr>
              <a:defRPr lang="zh-CN"/>
            </a:defPPr>
            <a:lvl1pPr marR="0" lvl="0" indent="0" algn="just" fontAlgn="auto">
              <a:lnSpc>
                <a:spcPct val="120000"/>
              </a:lnSpc>
              <a:spcBef>
                <a:spcPts val="1000"/>
              </a:spcBef>
              <a:spcAft>
                <a:spcPts val="0"/>
              </a:spcAft>
              <a:buClrTx/>
              <a:buSzTx/>
              <a:buFont typeface="Arial" panose="020B0604020202020204" pitchFamily="34" charset="0"/>
              <a:buNone/>
              <a:defRPr kumimoji="0" sz="2400" b="0" i="0" u="none" strike="noStrike" cap="none" spc="0" normalizeH="0" baseline="0">
                <a:ln>
                  <a:noFill/>
                </a:ln>
                <a:effectLst/>
                <a:uLnTx/>
                <a:uFillTx/>
                <a:latin typeface="Arial" panose="020B0604020202020204"/>
                <a:ea typeface="黑体" panose="02010609060101010101"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600" dirty="0">
                <a:latin typeface="+mn-lt"/>
                <a:ea typeface="+mn-ea"/>
                <a:cs typeface="思源黑体 CN Regular" panose="020B0500000000000000" charset="-122"/>
              </a:rPr>
              <a:t>职业禁忌症：是指劳动者从事特定职业或者接触特定职业病危害因素时，比一般职业人群更易于遭受职业病危害和罹患职业病或者可能导致原有自身疾病病情加重，或者在作业过程中诱发可能导致对他人生命健康构成危险的疾病的个人特殊生理或病理状态。 </a:t>
            </a:r>
            <a:endParaRPr lang="zh-CN" altLang="en-US" sz="1600" dirty="0">
              <a:latin typeface="+mn-lt"/>
              <a:ea typeface="+mn-ea"/>
              <a:cs typeface="思源黑体 CN Regular" panose="020B0500000000000000"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1125537" y="819150"/>
            <a:ext cx="4165200" cy="1600200"/>
          </a:xfrm>
        </p:spPr>
        <p:txBody>
          <a:bodyPr/>
          <a:lstStyle/>
          <a:p>
            <a:r>
              <a:rPr lang="en-US" altLang="zh-CN" sz="3200" dirty="0">
                <a:solidFill>
                  <a:schemeClr val="accent1"/>
                </a:solidFill>
              </a:rPr>
              <a:t>监护技术规范</a:t>
            </a:r>
            <a:endParaRPr lang="en-US" altLang="zh-CN" sz="3200" dirty="0">
              <a:solidFill>
                <a:schemeClr val="accent1"/>
              </a:solidFill>
            </a:endParaRPr>
          </a:p>
        </p:txBody>
      </p:sp>
      <p:sp>
        <p:nvSpPr>
          <p:cNvPr id="2" name="文本占位符 1"/>
          <p:cNvSpPr>
            <a:spLocks noGrp="1"/>
          </p:cNvSpPr>
          <p:nvPr>
            <p:ph type="body" sz="half" idx="2"/>
            <p:custDataLst>
              <p:tags r:id="rId2"/>
            </p:custDataLst>
          </p:nvPr>
        </p:nvSpPr>
        <p:spPr>
          <a:xfrm>
            <a:off x="839787" y="1943100"/>
            <a:ext cx="4165200" cy="3811588"/>
          </a:xfrm>
        </p:spPr>
        <p:txBody>
          <a:bodyPr>
            <a:noAutofit/>
          </a:bodyPr>
          <a:lstStyle/>
          <a:p>
            <a:r>
              <a:rPr lang="en-US" altLang="zh-CN" sz="1400" dirty="0"/>
              <a:t>4.1职业健康监护目的 </a:t>
            </a:r>
            <a:endParaRPr lang="en-US" altLang="zh-CN" sz="1400" dirty="0"/>
          </a:p>
          <a:p>
            <a:r>
              <a:rPr lang="en-US" altLang="zh-CN" sz="1400" dirty="0"/>
              <a:t>4.1.1早期发现职业病、职业健康损害和职业禁忌症； </a:t>
            </a:r>
            <a:endParaRPr lang="en-US" altLang="zh-CN" sz="1400" dirty="0"/>
          </a:p>
          <a:p>
            <a:r>
              <a:rPr lang="en-US" altLang="zh-CN" sz="1400" dirty="0"/>
              <a:t>4.1.2跟踪观察职业病及职业健康损害的发生、发展规律及分布情况； </a:t>
            </a:r>
            <a:endParaRPr lang="en-US" altLang="zh-CN" sz="1400" dirty="0"/>
          </a:p>
          <a:p>
            <a:r>
              <a:rPr lang="en-US" altLang="zh-CN" sz="1400" dirty="0"/>
              <a:t>4.1.3评价职业健康损害与作业环境中职业病危害因素的关系及危害程度； </a:t>
            </a:r>
            <a:endParaRPr lang="en-US" altLang="zh-CN" sz="1400" dirty="0"/>
          </a:p>
          <a:p>
            <a:r>
              <a:rPr lang="en-US" altLang="zh-CN" sz="1400" dirty="0"/>
              <a:t>4.1.4识别新的职业病危害因素和高危人群； </a:t>
            </a:r>
            <a:endParaRPr lang="en-US" altLang="zh-CN" sz="1400" dirty="0"/>
          </a:p>
          <a:p>
            <a:r>
              <a:rPr lang="en-US" altLang="zh-CN" sz="1400" dirty="0"/>
              <a:t>4.1.5进行目标干预，包括改善作业环境条件，改革生产工艺，采用有效的防护设施和个人防护用品，对职业病患者及疑似职业病和有职业禁忌人员的处理与安置等； </a:t>
            </a:r>
            <a:endParaRPr lang="en-US" altLang="zh-CN" sz="1400" dirty="0"/>
          </a:p>
          <a:p>
            <a:r>
              <a:rPr lang="en-US" altLang="zh-CN" sz="1400" dirty="0"/>
              <a:t>4.1.6评价预防和干预措施的效果； </a:t>
            </a:r>
            <a:endParaRPr lang="en-US" altLang="zh-CN" sz="1400" dirty="0"/>
          </a:p>
          <a:p>
            <a:r>
              <a:rPr lang="en-US" altLang="zh-CN" sz="1400" dirty="0"/>
              <a:t>4.1.7为制定或修订卫生政策和职业病防治对策服务。 </a:t>
            </a:r>
            <a:endParaRPr lang="en-US" altLang="zh-CN" sz="1400" dirty="0"/>
          </a:p>
        </p:txBody>
      </p:sp>
      <p:pic>
        <p:nvPicPr>
          <p:cNvPr id="6" name="图片占位符 5"/>
          <p:cNvPicPr>
            <a:picLocks noGrp="1" noChangeAspect="1"/>
          </p:cNvPicPr>
          <p:nvPr>
            <p:ph type="pic" idx="1"/>
            <p:custDataLst>
              <p:tags r:id="rId3"/>
            </p:custDataLst>
          </p:nvPr>
        </p:nvPicPr>
        <p:blipFill>
          <a:blip r:embed="rId4"/>
          <a:srcRect/>
          <a:stretch>
            <a:fillRect/>
          </a:stretch>
        </p:blipFill>
        <p:spPr>
          <a:xfrm>
            <a:off x="5184000" y="819150"/>
            <a:ext cx="6170400" cy="5403600"/>
          </a:xfrm>
        </p:spPr>
      </p:pic>
      <p:sp>
        <p:nvSpPr>
          <p:cNvPr id="3" name="矩形 3"/>
          <p:cNvSpPr/>
          <p:nvPr>
            <p:custDataLst>
              <p:tags r:id="rId5"/>
            </p:custDataLst>
          </p:nvPr>
        </p:nvSpPr>
        <p:spPr>
          <a:xfrm>
            <a:off x="951230" y="998855"/>
            <a:ext cx="137795"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3"/>
          <p:cNvSpPr txBox="1"/>
          <p:nvPr>
            <p:custDataLst>
              <p:tags r:id="rId1"/>
            </p:custDataLst>
          </p:nvPr>
        </p:nvSpPr>
        <p:spPr>
          <a:xfrm>
            <a:off x="3769431" y="4817014"/>
            <a:ext cx="1203432" cy="1110177"/>
          </a:xfrm>
          <a:prstGeom prst="rect">
            <a:avLst/>
          </a:prstGeom>
          <a:noFill/>
        </p:spPr>
        <p:txBody>
          <a:bodyPr wrap="square" lIns="90000" tIns="46800" rIns="90000" bIns="46800" rtlCol="0" anchor="ctr">
            <a:normAutofit/>
          </a:bodyPr>
          <a:lstStyle/>
          <a:p>
            <a:pPr algn="ctr"/>
            <a:r>
              <a:rPr lang="en-US" altLang="zh-CN" sz="6600" b="1">
                <a:solidFill>
                  <a:srgbClr val="4AB58E"/>
                </a:solidFill>
                <a:cs typeface="思源黑体 CN Regular" panose="020B0500000000000000" charset="-122"/>
              </a:rPr>
              <a:t>01</a:t>
            </a:r>
            <a:endParaRPr lang="en-US" altLang="zh-CN" sz="6600" b="1">
              <a:solidFill>
                <a:srgbClr val="4AB58E"/>
              </a:solidFill>
              <a:cs typeface="思源黑体 CN Regular" panose="020B0500000000000000" charset="-122"/>
            </a:endParaRPr>
          </a:p>
        </p:txBody>
      </p:sp>
      <p:sp>
        <p:nvSpPr>
          <p:cNvPr id="5" name="标题 4"/>
          <p:cNvSpPr>
            <a:spLocks noGrp="1"/>
          </p:cNvSpPr>
          <p:nvPr>
            <p:ph type="title"/>
            <p:custDataLst>
              <p:tags r:id="rId2"/>
            </p:custDataLst>
          </p:nvPr>
        </p:nvSpPr>
        <p:spPr>
          <a:xfrm>
            <a:off x="5765800" y="5013325"/>
            <a:ext cx="2703195" cy="759460"/>
          </a:xfrm>
        </p:spPr>
        <p:txBody>
          <a:bodyPr>
            <a:normAutofit fontScale="90000"/>
          </a:bodyPr>
          <a:lstStyle/>
          <a:p>
            <a:pPr algn="ctr"/>
            <a:r>
              <a:rPr lang="zh-CN" altLang="en-US"/>
              <a:t>职业健康宣传理念与特征</a:t>
            </a: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stCxn id="12" idx="5"/>
            <a:endCxn id="66" idx="1"/>
          </p:cNvCxnSpPr>
          <p:nvPr>
            <p:custDataLst>
              <p:tags r:id="rId1"/>
            </p:custDataLst>
          </p:nvPr>
        </p:nvCxnSpPr>
        <p:spPr>
          <a:xfrm>
            <a:off x="4918720" y="2556939"/>
            <a:ext cx="552450" cy="61277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endCxn id="10" idx="2"/>
          </p:cNvCxnSpPr>
          <p:nvPr>
            <p:custDataLst>
              <p:tags r:id="rId2"/>
            </p:custDataLst>
          </p:nvPr>
        </p:nvCxnSpPr>
        <p:spPr>
          <a:xfrm>
            <a:off x="6744282" y="3797254"/>
            <a:ext cx="912591" cy="7405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椭圆 11"/>
          <p:cNvSpPr/>
          <p:nvPr>
            <p:custDataLst>
              <p:tags r:id="rId3"/>
            </p:custDataLst>
          </p:nvPr>
        </p:nvSpPr>
        <p:spPr>
          <a:xfrm>
            <a:off x="4229694" y="1867913"/>
            <a:ext cx="807244" cy="8072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74546"/>
              </a:solidFill>
              <a:cs typeface="思源黑体 CN Regular" panose="020B0500000000000000" charset="-122"/>
            </a:endParaRPr>
          </a:p>
        </p:txBody>
      </p:sp>
      <p:sp>
        <p:nvSpPr>
          <p:cNvPr id="10" name="椭圆 9"/>
          <p:cNvSpPr/>
          <p:nvPr>
            <p:custDataLst>
              <p:tags r:id="rId4"/>
            </p:custDataLst>
          </p:nvPr>
        </p:nvSpPr>
        <p:spPr>
          <a:xfrm>
            <a:off x="7656873" y="3467682"/>
            <a:ext cx="807244" cy="8072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74546"/>
              </a:solidFill>
              <a:cs typeface="思源黑体 CN Regular" panose="020B0500000000000000" charset="-122"/>
            </a:endParaRPr>
          </a:p>
        </p:txBody>
      </p:sp>
      <p:sp>
        <p:nvSpPr>
          <p:cNvPr id="36" name="KSO_Shape"/>
          <p:cNvSpPr/>
          <p:nvPr>
            <p:custDataLst>
              <p:tags r:id="rId5"/>
            </p:custDataLst>
          </p:nvPr>
        </p:nvSpPr>
        <p:spPr>
          <a:xfrm>
            <a:off x="4401060" y="2084208"/>
            <a:ext cx="479217" cy="345835"/>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474546"/>
              </a:solidFill>
              <a:cs typeface="思源黑体 CN Regular" panose="020B0500000000000000" charset="-122"/>
            </a:endParaRPr>
          </a:p>
        </p:txBody>
      </p:sp>
      <p:sp>
        <p:nvSpPr>
          <p:cNvPr id="46" name="文本框 45"/>
          <p:cNvSpPr txBox="1"/>
          <p:nvPr>
            <p:custDataLst>
              <p:tags r:id="rId6"/>
            </p:custDataLst>
          </p:nvPr>
        </p:nvSpPr>
        <p:spPr>
          <a:xfrm>
            <a:off x="1398721" y="1969790"/>
            <a:ext cx="2716789" cy="5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b">
            <a:normAutofit/>
          </a:bodyPr>
          <a:lstStyle>
            <a:defPPr>
              <a:defRPr lang="zh-CN"/>
            </a:defPPr>
            <a:lvl1pPr fontAlgn="base">
              <a:spcBef>
                <a:spcPct val="0"/>
              </a:spcBef>
              <a:spcAft>
                <a:spcPct val="0"/>
              </a:spcAft>
              <a:defRPr>
                <a:solidFill>
                  <a:srgbClr val="474546"/>
                </a:solidFill>
                <a:latin typeface="Arial" panose="020B0604020202020204" pitchFamily="34" charset="0"/>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pPr algn="r"/>
            <a:r>
              <a:rPr lang="zh-CN" altLang="en-US" sz="2000" dirty="0">
                <a:solidFill>
                  <a:schemeClr val="tx1"/>
                </a:solidFill>
                <a:latin typeface="+mj-lt"/>
                <a:ea typeface="+mj-ea"/>
                <a:cs typeface="思源黑体 CN Regular" panose="020B0500000000000000" charset="-122"/>
              </a:rPr>
              <a:t>工作、健康、和谐</a:t>
            </a:r>
            <a:endParaRPr lang="zh-CN" altLang="en-US" sz="2000" dirty="0">
              <a:solidFill>
                <a:schemeClr val="tx1"/>
              </a:solidFill>
              <a:latin typeface="+mj-lt"/>
              <a:ea typeface="+mj-ea"/>
              <a:cs typeface="思源黑体 CN Regular" panose="020B0500000000000000" charset="-122"/>
            </a:endParaRPr>
          </a:p>
        </p:txBody>
      </p:sp>
      <p:cxnSp>
        <p:nvCxnSpPr>
          <p:cNvPr id="60" name="直接连接符 59"/>
          <p:cNvCxnSpPr>
            <a:stCxn id="66" idx="3"/>
            <a:endCxn id="61" idx="7"/>
          </p:cNvCxnSpPr>
          <p:nvPr>
            <p:custDataLst>
              <p:tags r:id="rId7"/>
            </p:custDataLst>
          </p:nvPr>
        </p:nvCxnSpPr>
        <p:spPr>
          <a:xfrm flipH="1">
            <a:off x="4851605" y="4283591"/>
            <a:ext cx="619760" cy="7607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1" name="椭圆 60"/>
          <p:cNvSpPr/>
          <p:nvPr>
            <p:custDataLst>
              <p:tags r:id="rId8"/>
            </p:custDataLst>
          </p:nvPr>
        </p:nvSpPr>
        <p:spPr>
          <a:xfrm>
            <a:off x="4162692" y="4926596"/>
            <a:ext cx="807244" cy="8072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74546"/>
              </a:solidFill>
              <a:cs typeface="思源黑体 CN Regular" panose="020B0500000000000000" charset="-122"/>
            </a:endParaRPr>
          </a:p>
        </p:txBody>
      </p:sp>
      <p:sp>
        <p:nvSpPr>
          <p:cNvPr id="94" name="文本框 93"/>
          <p:cNvSpPr txBox="1"/>
          <p:nvPr>
            <p:custDataLst>
              <p:tags r:id="rId9"/>
            </p:custDataLst>
          </p:nvPr>
        </p:nvSpPr>
        <p:spPr>
          <a:xfrm>
            <a:off x="2226310" y="5159375"/>
            <a:ext cx="1822450" cy="53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b"/>
          <a:lstStyle>
            <a:defPPr>
              <a:defRPr lang="zh-CN"/>
            </a:defPPr>
            <a:lvl1pPr fontAlgn="base">
              <a:spcBef>
                <a:spcPct val="0"/>
              </a:spcBef>
              <a:spcAft>
                <a:spcPct val="0"/>
              </a:spcAft>
              <a:defRPr>
                <a:solidFill>
                  <a:srgbClr val="474546"/>
                </a:solidFill>
                <a:latin typeface="Arial" panose="020B0604020202020204" pitchFamily="34" charset="0"/>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pPr algn="r"/>
            <a:r>
              <a:rPr lang="zh-CN" altLang="en-US" sz="2000" dirty="0">
                <a:solidFill>
                  <a:schemeClr val="tx1"/>
                </a:solidFill>
                <a:latin typeface="+mj-lt"/>
                <a:ea typeface="+mj-ea"/>
                <a:cs typeface="思源黑体 CN Regular" panose="020B0500000000000000" charset="-122"/>
              </a:rPr>
              <a:t>人人享有职业卫生的权利</a:t>
            </a:r>
            <a:endParaRPr lang="zh-CN" altLang="en-US" sz="2000" dirty="0">
              <a:solidFill>
                <a:schemeClr val="tx1"/>
              </a:solidFill>
              <a:latin typeface="+mj-lt"/>
              <a:ea typeface="+mj-ea"/>
              <a:cs typeface="思源黑体 CN Regular" panose="020B0500000000000000" charset="-122"/>
            </a:endParaRPr>
          </a:p>
        </p:txBody>
      </p:sp>
      <p:sp>
        <p:nvSpPr>
          <p:cNvPr id="98" name="文本框 97"/>
          <p:cNvSpPr txBox="1"/>
          <p:nvPr>
            <p:custDataLst>
              <p:tags r:id="rId10"/>
            </p:custDataLst>
          </p:nvPr>
        </p:nvSpPr>
        <p:spPr>
          <a:xfrm>
            <a:off x="8564170" y="3662970"/>
            <a:ext cx="2716789" cy="5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b"/>
          <a:lstStyle>
            <a:defPPr>
              <a:defRPr lang="zh-CN"/>
            </a:defPPr>
            <a:lvl1pPr fontAlgn="base">
              <a:spcBef>
                <a:spcPct val="0"/>
              </a:spcBef>
              <a:spcAft>
                <a:spcPct val="0"/>
              </a:spcAft>
              <a:defRPr>
                <a:solidFill>
                  <a:srgbClr val="474546"/>
                </a:solidFill>
                <a:latin typeface="Arial" panose="020B0604020202020204" pitchFamily="34" charset="0"/>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r>
              <a:rPr lang="zh-CN" altLang="en-US" sz="2000" dirty="0">
                <a:solidFill>
                  <a:schemeClr val="tx1"/>
                </a:solidFill>
                <a:latin typeface="+mj-lt"/>
                <a:ea typeface="+mj-ea"/>
                <a:cs typeface="思源黑体 CN Regular" panose="020B0500000000000000" charset="-122"/>
              </a:rPr>
              <a:t>安全、健康、舒适的工作环境</a:t>
            </a:r>
            <a:endParaRPr lang="zh-CN" altLang="en-US" sz="2000" dirty="0">
              <a:solidFill>
                <a:schemeClr val="tx1"/>
              </a:solidFill>
              <a:latin typeface="+mj-lt"/>
              <a:ea typeface="+mj-ea"/>
              <a:cs typeface="思源黑体 CN Regular" panose="020B0500000000000000" charset="-122"/>
            </a:endParaRPr>
          </a:p>
        </p:txBody>
      </p:sp>
      <p:sp>
        <p:nvSpPr>
          <p:cNvPr id="74" name="Freeform 70"/>
          <p:cNvSpPr>
            <a:spLocks noChangeArrowheads="1"/>
          </p:cNvSpPr>
          <p:nvPr>
            <p:custDataLst>
              <p:tags r:id="rId11"/>
            </p:custDataLst>
          </p:nvPr>
        </p:nvSpPr>
        <p:spPr bwMode="auto">
          <a:xfrm>
            <a:off x="7812806" y="3648713"/>
            <a:ext cx="502198" cy="448866"/>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tx1"/>
          </a:solidFill>
          <a:ln>
            <a:noFill/>
          </a:ln>
          <a:effectLst/>
        </p:spPr>
        <p:txBody>
          <a:bodyPr wrap="none" anchor="ctr"/>
          <a:lstStyle/>
          <a:p>
            <a:pPr defTabSz="534670" eaLnBrk="1" fontAlgn="auto" hangingPunct="1">
              <a:spcBef>
                <a:spcPts val="0"/>
              </a:spcBef>
              <a:spcAft>
                <a:spcPts val="0"/>
              </a:spcAft>
            </a:pPr>
            <a:endParaRPr kumimoji="0" lang="en-US" sz="2105">
              <a:solidFill>
                <a:prstClr val="black"/>
              </a:solidFill>
              <a:ea typeface="思源黑体 CN Regular" panose="020B0500000000000000" charset="-122"/>
              <a:cs typeface="思源黑体 CN Regular" panose="020B0500000000000000" charset="-122"/>
            </a:endParaRPr>
          </a:p>
        </p:txBody>
      </p:sp>
      <p:sp>
        <p:nvSpPr>
          <p:cNvPr id="54" name="文本框 53"/>
          <p:cNvSpPr txBox="1"/>
          <p:nvPr>
            <p:custDataLst>
              <p:tags r:id="rId12"/>
            </p:custDataLst>
          </p:nvPr>
        </p:nvSpPr>
        <p:spPr>
          <a:xfrm>
            <a:off x="727710" y="169545"/>
            <a:ext cx="2491740" cy="1325880"/>
          </a:xfrm>
          <a:prstGeom prst="rect">
            <a:avLst/>
          </a:prstGeom>
        </p:spPr>
        <p:txBody>
          <a:bodyPr vert="horz" lIns="90000" tIns="46800" rIns="90000" bIns="46800" rtlCol="0" anchor="ctr">
            <a:normAutofit/>
          </a:bodyPr>
          <a:lstStyle>
            <a:lvl1pPr algn="ctr" defTabSz="914400" eaLnBrk="1" latinLnBrk="0" hangingPunct="1">
              <a:lnSpc>
                <a:spcPct val="90000"/>
              </a:lnSpc>
              <a:buNone/>
              <a:defRPr sz="4800">
                <a:solidFill>
                  <a:schemeClr val="bg1"/>
                </a:solidFill>
                <a:latin typeface="+mj-lt"/>
                <a:ea typeface="+mj-ea"/>
                <a:cs typeface="+mj-cs"/>
              </a:defRPr>
            </a:lvl1pPr>
          </a:lstStyle>
          <a:p>
            <a:pPr algn="l"/>
            <a:r>
              <a:rPr lang="zh-CN" altLang="en-US" sz="3200" dirty="0">
                <a:solidFill>
                  <a:srgbClr val="4AB58E"/>
                </a:solidFill>
                <a:cs typeface="思源黑体 CN Regular" panose="020B0500000000000000" charset="-122"/>
              </a:rPr>
              <a:t>宣传理念</a:t>
            </a:r>
            <a:endParaRPr lang="zh-CN" altLang="en-US" sz="3200" dirty="0">
              <a:solidFill>
                <a:srgbClr val="4AB58E"/>
              </a:solidFill>
              <a:cs typeface="思源黑体 CN Regular" panose="020B0500000000000000" charset="-122"/>
            </a:endParaRPr>
          </a:p>
        </p:txBody>
      </p:sp>
      <p:sp>
        <p:nvSpPr>
          <p:cNvPr id="66" name="椭圆 65"/>
          <p:cNvSpPr/>
          <p:nvPr>
            <p:custDataLst>
              <p:tags r:id="rId13"/>
            </p:custDataLst>
          </p:nvPr>
        </p:nvSpPr>
        <p:spPr>
          <a:xfrm>
            <a:off x="5240338" y="2939415"/>
            <a:ext cx="1573212" cy="1574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2400">
              <a:solidFill>
                <a:prstClr val="white"/>
              </a:solidFill>
              <a:cs typeface="思源黑体 CN Regular" panose="020B0500000000000000" charset="-122"/>
            </a:endParaRPr>
          </a:p>
        </p:txBody>
      </p:sp>
      <p:sp>
        <p:nvSpPr>
          <p:cNvPr id="64" name="Freeform 74"/>
          <p:cNvSpPr>
            <a:spLocks noChangeArrowheads="1"/>
          </p:cNvSpPr>
          <p:nvPr>
            <p:custDataLst>
              <p:tags r:id="rId14"/>
            </p:custDataLst>
          </p:nvPr>
        </p:nvSpPr>
        <p:spPr bwMode="auto">
          <a:xfrm>
            <a:off x="5528945" y="3284855"/>
            <a:ext cx="997585" cy="883920"/>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pPr defTabSz="534670" eaLnBrk="1" fontAlgn="auto" hangingPunct="1">
              <a:spcBef>
                <a:spcPts val="0"/>
              </a:spcBef>
              <a:spcAft>
                <a:spcPts val="0"/>
              </a:spcAft>
            </a:pPr>
            <a:endParaRPr kumimoji="0" lang="en-US" sz="2105">
              <a:solidFill>
                <a:prstClr val="black"/>
              </a:solidFill>
              <a:ea typeface="思源黑体 CN Regular" panose="020B0500000000000000" charset="-122"/>
              <a:cs typeface="思源黑体 CN Regular" panose="020B0500000000000000" charset="-122"/>
            </a:endParaRPr>
          </a:p>
        </p:txBody>
      </p:sp>
      <p:grpSp>
        <p:nvGrpSpPr>
          <p:cNvPr id="45" name="Group 25"/>
          <p:cNvGrpSpPr>
            <a:grpSpLocks noChangeAspect="1"/>
          </p:cNvGrpSpPr>
          <p:nvPr>
            <p:custDataLst>
              <p:tags r:id="rId15"/>
            </p:custDataLst>
          </p:nvPr>
        </p:nvGrpSpPr>
        <p:grpSpPr bwMode="auto">
          <a:xfrm>
            <a:off x="4311049" y="5044814"/>
            <a:ext cx="491802" cy="540000"/>
            <a:chOff x="5449" y="693"/>
            <a:chExt cx="551" cy="605"/>
          </a:xfrm>
          <a:solidFill>
            <a:schemeClr val="tx1"/>
          </a:solidFill>
        </p:grpSpPr>
        <p:sp>
          <p:nvSpPr>
            <p:cNvPr id="48" name="Freeform 26"/>
            <p:cNvSpPr/>
            <p:nvPr>
              <p:custDataLst>
                <p:tags r:id="rId16"/>
              </p:custDataLst>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474546"/>
                </a:solidFill>
                <a:cs typeface="思源黑体 CN Regular" panose="020B0500000000000000" charset="-122"/>
              </a:endParaRPr>
            </a:p>
          </p:txBody>
        </p:sp>
        <p:sp>
          <p:nvSpPr>
            <p:cNvPr id="49" name="Freeform 27"/>
            <p:cNvSpPr/>
            <p:nvPr>
              <p:custDataLst>
                <p:tags r:id="rId17"/>
              </p:custDataLst>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474546"/>
                </a:solidFill>
                <a:cs typeface="思源黑体 CN Regular" panose="020B0500000000000000" charset="-122"/>
              </a:endParaRPr>
            </a:p>
          </p:txBody>
        </p:sp>
        <p:sp>
          <p:nvSpPr>
            <p:cNvPr id="50" name="Freeform 28"/>
            <p:cNvSpPr/>
            <p:nvPr>
              <p:custDataLst>
                <p:tags r:id="rId18"/>
              </p:custDataLst>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474546"/>
                </a:solidFill>
                <a:cs typeface="思源黑体 CN Regular" panose="020B0500000000000000" charset="-122"/>
              </a:endParaRPr>
            </a:p>
          </p:txBody>
        </p:sp>
        <p:sp>
          <p:nvSpPr>
            <p:cNvPr id="51" name="Freeform 29"/>
            <p:cNvSpPr/>
            <p:nvPr>
              <p:custDataLst>
                <p:tags r:id="rId19"/>
              </p:custDataLst>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474546"/>
                </a:solidFill>
                <a:cs typeface="思源黑体 CN Regular" panose="020B0500000000000000" charset="-122"/>
              </a:endParaRPr>
            </a:p>
          </p:txBody>
        </p:sp>
        <p:sp>
          <p:nvSpPr>
            <p:cNvPr id="52" name="Freeform 30"/>
            <p:cNvSpPr/>
            <p:nvPr>
              <p:custDataLst>
                <p:tags r:id="rId20"/>
              </p:custDataLst>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474546"/>
                </a:solidFill>
                <a:cs typeface="思源黑体 CN Regular" panose="020B0500000000000000" charset="-122"/>
              </a:endParaRPr>
            </a:p>
          </p:txBody>
        </p:sp>
        <p:sp>
          <p:nvSpPr>
            <p:cNvPr id="53" name="Freeform 31"/>
            <p:cNvSpPr/>
            <p:nvPr>
              <p:custDataLst>
                <p:tags r:id="rId21"/>
              </p:custDataLst>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474546"/>
                </a:solidFill>
                <a:cs typeface="思源黑体 CN Regular" panose="020B0500000000000000" charset="-122"/>
              </a:endParaRPr>
            </a:p>
          </p:txBody>
        </p:sp>
        <p:sp>
          <p:nvSpPr>
            <p:cNvPr id="56" name="Freeform 32"/>
            <p:cNvSpPr/>
            <p:nvPr>
              <p:custDataLst>
                <p:tags r:id="rId22"/>
              </p:custDataLst>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474546"/>
                </a:solidFill>
                <a:cs typeface="思源黑体 CN Regular" panose="020B0500000000000000" charset="-122"/>
              </a:endParaRPr>
            </a:p>
          </p:txBody>
        </p:sp>
        <p:sp>
          <p:nvSpPr>
            <p:cNvPr id="58" name="Freeform 33"/>
            <p:cNvSpPr/>
            <p:nvPr>
              <p:custDataLst>
                <p:tags r:id="rId23"/>
              </p:custDataLst>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474546"/>
                </a:solidFill>
                <a:cs typeface="思源黑体 CN Regular" panose="020B0500000000000000" charset="-122"/>
              </a:endParaRPr>
            </a:p>
          </p:txBody>
        </p:sp>
        <p:sp>
          <p:nvSpPr>
            <p:cNvPr id="59" name="Freeform 34"/>
            <p:cNvSpPr/>
            <p:nvPr>
              <p:custDataLst>
                <p:tags r:id="rId24"/>
              </p:custDataLst>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474546"/>
                </a:solidFill>
                <a:cs typeface="思源黑体 CN Regular" panose="020B0500000000000000" charset="-122"/>
              </a:endParaRPr>
            </a:p>
          </p:txBody>
        </p:sp>
        <p:sp>
          <p:nvSpPr>
            <p:cNvPr id="65" name="Freeform 35"/>
            <p:cNvSpPr/>
            <p:nvPr>
              <p:custDataLst>
                <p:tags r:id="rId25"/>
              </p:custDataLst>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474546"/>
                </a:solidFill>
                <a:cs typeface="思源黑体 CN Regular" panose="020B0500000000000000" charset="-122"/>
              </a:endParaRPr>
            </a:p>
          </p:txBody>
        </p:sp>
        <p:sp>
          <p:nvSpPr>
            <p:cNvPr id="67" name="Freeform 36"/>
            <p:cNvSpPr/>
            <p:nvPr>
              <p:custDataLst>
                <p:tags r:id="rId26"/>
              </p:custDataLst>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474546"/>
                </a:solidFill>
                <a:cs typeface="思源黑体 CN Regular" panose="020B0500000000000000" charset="-122"/>
              </a:endParaRPr>
            </a:p>
          </p:txBody>
        </p:sp>
        <p:sp>
          <p:nvSpPr>
            <p:cNvPr id="68" name="Freeform 37"/>
            <p:cNvSpPr>
              <a:spLocks noEditPoints="1"/>
            </p:cNvSpPr>
            <p:nvPr>
              <p:custDataLst>
                <p:tags r:id="rId27"/>
              </p:custDataLst>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474546"/>
                </a:solidFill>
                <a:cs typeface="思源黑体 CN Regular" panose="020B0500000000000000" charset="-122"/>
              </a:endParaRPr>
            </a:p>
          </p:txBody>
        </p:sp>
      </p:grpSp>
      <p:sp>
        <p:nvSpPr>
          <p:cNvPr id="8" name="矩形 3"/>
          <p:cNvSpPr/>
          <p:nvPr>
            <p:custDataLst>
              <p:tags r:id="rId28"/>
            </p:custDataLst>
          </p:nvPr>
        </p:nvSpPr>
        <p:spPr>
          <a:xfrm>
            <a:off x="589280" y="579755"/>
            <a:ext cx="137795"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29"/>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矩形 13"/>
          <p:cNvSpPr/>
          <p:nvPr>
            <p:custDataLst>
              <p:tags r:id="rId1"/>
            </p:custDataLst>
          </p:nvPr>
        </p:nvSpPr>
        <p:spPr>
          <a:xfrm>
            <a:off x="8239760" y="1798320"/>
            <a:ext cx="3065780" cy="3756660"/>
          </a:xfrm>
          <a:prstGeom prst="rect">
            <a:avLst/>
          </a:prstGeom>
          <a:noFill/>
          <a:ln w="19050">
            <a:solidFill>
              <a:schemeClr val="accent1">
                <a:alpha val="2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15" name="矩形 12"/>
          <p:cNvSpPr/>
          <p:nvPr>
            <p:custDataLst>
              <p:tags r:id="rId2"/>
            </p:custDataLst>
          </p:nvPr>
        </p:nvSpPr>
        <p:spPr>
          <a:xfrm>
            <a:off x="485140" y="1798320"/>
            <a:ext cx="7297420" cy="3756660"/>
          </a:xfrm>
          <a:prstGeom prst="rect">
            <a:avLst/>
          </a:prstGeom>
          <a:noFill/>
          <a:ln w="19050">
            <a:solidFill>
              <a:schemeClr val="accent1">
                <a:alpha val="2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16" name="矩形 14"/>
          <p:cNvSpPr/>
          <p:nvPr>
            <p:custDataLst>
              <p:tags r:id="rId3"/>
            </p:custDataLst>
          </p:nvPr>
        </p:nvSpPr>
        <p:spPr>
          <a:xfrm>
            <a:off x="637540" y="1950720"/>
            <a:ext cx="7297420" cy="3756660"/>
          </a:xfrm>
          <a:prstGeom prst="rect">
            <a:avLst/>
          </a:prstGeom>
          <a:solidFill>
            <a:schemeClr val="lt2"/>
          </a:solidFill>
          <a:ln w="190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olidFill>
                <a:schemeClr val="lt1"/>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17" name="矩形 16"/>
          <p:cNvSpPr/>
          <p:nvPr>
            <p:custDataLst>
              <p:tags r:id="rId4"/>
            </p:custDataLst>
          </p:nvPr>
        </p:nvSpPr>
        <p:spPr>
          <a:xfrm>
            <a:off x="8392160" y="1950720"/>
            <a:ext cx="3065780" cy="3756660"/>
          </a:xfrm>
          <a:prstGeom prst="rect">
            <a:avLst/>
          </a:prstGeom>
          <a:solidFill>
            <a:schemeClr val="lt2"/>
          </a:solidFill>
          <a:ln w="190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a:solidFill>
                <a:schemeClr val="lt1"/>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12" name="文本框 11"/>
          <p:cNvSpPr txBox="1"/>
          <p:nvPr>
            <p:custDataLst>
              <p:tags r:id="rId5"/>
            </p:custDataLst>
          </p:nvPr>
        </p:nvSpPr>
        <p:spPr>
          <a:xfrm>
            <a:off x="1267460" y="609487"/>
            <a:ext cx="10972800" cy="801521"/>
          </a:xfrm>
          <a:prstGeom prst="rect">
            <a:avLst/>
          </a:prstGeom>
          <a:noFill/>
        </p:spPr>
        <p:txBody>
          <a:bodyPr wrap="square" lIns="63500" tIns="25400" rIns="63500" bIns="25400" rtlCol="0" anchor="t" anchorCtr="0">
            <a:normAutofit/>
          </a:bodyPr>
          <a:p>
            <a:pPr marL="0" indent="0" algn="l">
              <a:lnSpc>
                <a:spcPct val="100000"/>
              </a:lnSpc>
              <a:spcBef>
                <a:spcPts val="0"/>
              </a:spcBef>
              <a:spcAft>
                <a:spcPts val="0"/>
              </a:spcAft>
              <a:buSzPct val="100000"/>
              <a:buNone/>
            </a:pPr>
            <a:r>
              <a:rPr lang="zh-CN" altLang="en-US" sz="3200" b="1" spc="240" dirty="0">
                <a:solidFill>
                  <a:schemeClr val="accent1"/>
                </a:solidFill>
                <a:latin typeface="思源黑体 CN Regular" panose="020B0500000000000000" charset="-122"/>
                <a:ea typeface="思源黑体 CN Regular" panose="020B0500000000000000" charset="-122"/>
                <a:cs typeface="思源黑体 CN Regular" panose="020B0500000000000000" charset="-122"/>
              </a:rPr>
              <a:t>职业病的特征</a:t>
            </a:r>
            <a:endParaRPr lang="zh-CN" altLang="en-US" sz="3200" b="1" spc="240" dirty="0">
              <a:solidFill>
                <a:schemeClr val="accen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3" name="Title 6"/>
          <p:cNvSpPr txBox="1"/>
          <p:nvPr>
            <p:custDataLst>
              <p:tags r:id="rId6"/>
            </p:custDataLst>
          </p:nvPr>
        </p:nvSpPr>
        <p:spPr>
          <a:xfrm>
            <a:off x="1066800" y="2171700"/>
            <a:ext cx="6438900" cy="33147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粉尘的危害：在7微米以下的粉尘颗粒途径（防尘用具）—呼吸道—肺泡，肺泡净化粉尘，时间长后，造成肺泡起水、发炎—肺泡纤维化—肺无法交换空气，即呼吸—存活困难。</a:t>
            </a:r>
            <a:endParaRPr lang="zh-CN" altLang="en-US" sz="1600" spc="18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304800" lvl="1" indent="0" algn="l" fontAlgn="auto">
              <a:lnSpc>
                <a:spcPct val="120000"/>
              </a:lnSpc>
              <a:spcBef>
                <a:spcPts val="0"/>
              </a:spcBef>
              <a:spcAft>
                <a:spcPts val="800"/>
              </a:spcAft>
              <a:buSzPct val="100000"/>
              <a:buNone/>
            </a:pPr>
            <a:r>
              <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职业病的五个特点：</a:t>
            </a:r>
            <a:endParaRPr lang="zh-CN" altLang="en-US" sz="1400" spc="16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838200" lvl="2" indent="-254000" algn="l" fontAlgn="ctr">
              <a:lnSpc>
                <a:spcPct val="120000"/>
              </a:lnSpc>
              <a:spcBef>
                <a:spcPts val="0"/>
              </a:spcBef>
              <a:spcAft>
                <a:spcPts val="800"/>
              </a:spcAft>
              <a:buSzPct val="100000"/>
              <a:buFont typeface="思源黑体 CN Regular" panose="020B0500000000000000" charset="-122"/>
              <a:buChar char="●"/>
            </a:pPr>
            <a:r>
              <a:rPr lang="en-US" altLang="zh-CN" sz="1200" spc="1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1明确病因；</a:t>
            </a:r>
            <a:endParaRPr lang="en-US" altLang="zh-CN" sz="1200" spc="1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838200" lvl="2" indent="-254000" algn="l" fontAlgn="ctr">
              <a:lnSpc>
                <a:spcPct val="120000"/>
              </a:lnSpc>
              <a:spcBef>
                <a:spcPts val="0"/>
              </a:spcBef>
              <a:spcAft>
                <a:spcPts val="800"/>
              </a:spcAft>
              <a:buSzPct val="100000"/>
              <a:buFont typeface="思源黑体 CN Regular" panose="020B0500000000000000" charset="-122"/>
              <a:buChar char="●"/>
            </a:pPr>
            <a:r>
              <a:rPr lang="en-US" altLang="zh-CN" sz="1200" spc="1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2剂量反映；</a:t>
            </a:r>
            <a:endParaRPr lang="en-US" altLang="zh-CN" sz="1200" spc="1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838200" lvl="2" indent="-254000" algn="l" fontAlgn="ctr">
              <a:lnSpc>
                <a:spcPct val="120000"/>
              </a:lnSpc>
              <a:spcBef>
                <a:spcPts val="0"/>
              </a:spcBef>
              <a:spcAft>
                <a:spcPts val="800"/>
              </a:spcAft>
              <a:buSzPct val="100000"/>
              <a:buFont typeface="思源黑体 CN Regular" panose="020B0500000000000000" charset="-122"/>
              <a:buChar char="●"/>
            </a:pPr>
            <a:r>
              <a:rPr lang="en-US" altLang="zh-CN" sz="1200" spc="1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3一定发生率；</a:t>
            </a:r>
            <a:endParaRPr lang="en-US" altLang="zh-CN" sz="1200" spc="1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838200" lvl="2" indent="-254000" algn="l" fontAlgn="ctr">
              <a:lnSpc>
                <a:spcPct val="120000"/>
              </a:lnSpc>
              <a:spcBef>
                <a:spcPts val="0"/>
              </a:spcBef>
              <a:spcAft>
                <a:spcPts val="800"/>
              </a:spcAft>
              <a:buSzPct val="100000"/>
              <a:buFont typeface="思源黑体 CN Regular" panose="020B0500000000000000" charset="-122"/>
              <a:buChar char="●"/>
            </a:pPr>
            <a:r>
              <a:rPr lang="en-US" altLang="zh-CN" sz="1200" spc="1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4可预防；</a:t>
            </a:r>
            <a:endParaRPr lang="en-US" altLang="zh-CN" sz="1200" spc="1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838200" lvl="2" indent="-254000" algn="l" fontAlgn="ctr">
              <a:lnSpc>
                <a:spcPct val="120000"/>
              </a:lnSpc>
              <a:spcBef>
                <a:spcPts val="0"/>
              </a:spcBef>
              <a:spcAft>
                <a:spcPts val="800"/>
              </a:spcAft>
              <a:buSzPct val="100000"/>
              <a:buFont typeface="思源黑体 CN Regular" panose="020B0500000000000000" charset="-122"/>
              <a:buChar char="●"/>
            </a:pPr>
            <a:r>
              <a:rPr lang="en-US" altLang="zh-CN" sz="1200" spc="1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5缺乏有效治疗。</a:t>
            </a:r>
            <a:endParaRPr lang="en-US" altLang="zh-CN" sz="1200" spc="1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4" name="Title 6"/>
          <p:cNvSpPr txBox="1"/>
          <p:nvPr>
            <p:custDataLst>
              <p:tags r:id="rId7"/>
            </p:custDataLst>
          </p:nvPr>
        </p:nvSpPr>
        <p:spPr>
          <a:xfrm>
            <a:off x="8572500" y="2171700"/>
            <a:ext cx="2705100" cy="33147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600" spc="12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职业病成因的三个条件：</a:t>
            </a:r>
            <a:endParaRPr lang="zh-CN" altLang="en-US" sz="1600" spc="12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685800" lvl="1" indent="-330200" algn="l" fontAlgn="ctr">
              <a:lnSpc>
                <a:spcPct val="120000"/>
              </a:lnSpc>
              <a:spcBef>
                <a:spcPts val="0"/>
              </a:spcBef>
              <a:spcAft>
                <a:spcPts val="800"/>
              </a:spcAft>
              <a:buSzPct val="100000"/>
              <a:buFont typeface="思源黑体 CN Regular" panose="020B0500000000000000" charset="-122"/>
              <a:buChar char="○"/>
            </a:pPr>
            <a:r>
              <a:rPr lang="en-US" altLang="zh-CN" sz="14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1有害因素；</a:t>
            </a:r>
            <a:endParaRPr lang="en-US" altLang="zh-CN" sz="14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685800" lvl="1" indent="-330200" algn="l" fontAlgn="ctr">
              <a:lnSpc>
                <a:spcPct val="120000"/>
              </a:lnSpc>
              <a:spcBef>
                <a:spcPts val="0"/>
              </a:spcBef>
              <a:spcAft>
                <a:spcPts val="800"/>
              </a:spcAft>
              <a:buSzPct val="100000"/>
              <a:buFont typeface="思源黑体 CN Regular" panose="020B0500000000000000" charset="-122"/>
              <a:buChar char="○"/>
            </a:pPr>
            <a:r>
              <a:rPr lang="en-US" altLang="zh-CN" sz="14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2劳动者本身体质；</a:t>
            </a:r>
            <a:endParaRPr lang="en-US" altLang="zh-CN" sz="14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a:p>
            <a:pPr marL="685800" lvl="1" indent="-330200" algn="l" fontAlgn="ctr">
              <a:lnSpc>
                <a:spcPct val="120000"/>
              </a:lnSpc>
              <a:spcBef>
                <a:spcPts val="0"/>
              </a:spcBef>
              <a:spcAft>
                <a:spcPts val="800"/>
              </a:spcAft>
              <a:buSzPct val="100000"/>
              <a:buFont typeface="思源黑体 CN Regular" panose="020B0500000000000000" charset="-122"/>
              <a:buChar char="○"/>
            </a:pPr>
            <a:r>
              <a:rPr lang="en-US" altLang="zh-CN" sz="14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3作业环境。</a:t>
            </a:r>
            <a:endParaRPr lang="en-US" altLang="zh-CN" sz="1400" spc="200" dirty="0">
              <a:ln w="3175">
                <a:noFill/>
                <a:prstDash val="dash"/>
              </a:ln>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8" name="矩形 3"/>
          <p:cNvSpPr/>
          <p:nvPr>
            <p:custDataLst>
              <p:tags r:id="rId8"/>
            </p:custDataLst>
          </p:nvPr>
        </p:nvSpPr>
        <p:spPr>
          <a:xfrm>
            <a:off x="1046480" y="694055"/>
            <a:ext cx="137795"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84580" y="609600"/>
            <a:ext cx="9763760" cy="609600"/>
          </a:xfrm>
          <a:prstGeom prst="rect">
            <a:avLst/>
          </a:prstGeom>
          <a:noFill/>
        </p:spPr>
        <p:txBody>
          <a:bodyPr wrap="square" lIns="63500" tIns="25400" rIns="63500" bIns="25400" rtlCol="0" anchor="t" anchorCtr="0">
            <a:normAutofit/>
          </a:bodyPr>
          <a:p>
            <a:pPr marL="0" indent="0" algn="l">
              <a:lnSpc>
                <a:spcPct val="100000"/>
              </a:lnSpc>
              <a:spcBef>
                <a:spcPts val="0"/>
              </a:spcBef>
              <a:spcAft>
                <a:spcPts val="0"/>
              </a:spcAft>
              <a:buSzPct val="100000"/>
              <a:buNone/>
            </a:pPr>
            <a:r>
              <a:rPr lang="zh-CN" altLang="en-US" sz="3200" b="1" spc="160" dirty="0">
                <a:solidFill>
                  <a:schemeClr val="accent1"/>
                </a:solidFill>
                <a:latin typeface="思源黑体 CN Regular" panose="020B0500000000000000" charset="-122"/>
                <a:ea typeface="思源黑体 CN Regular" panose="020B0500000000000000" charset="-122"/>
                <a:cs typeface="思源黑体 CN Regular" panose="020B0500000000000000" charset="-122"/>
              </a:rPr>
              <a:t>政府职业健康工作新特点</a:t>
            </a:r>
            <a:endParaRPr lang="zh-CN" altLang="en-US" sz="3200" b="1" spc="160" dirty="0">
              <a:solidFill>
                <a:schemeClr val="accen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7" name="任意形状 26"/>
          <p:cNvSpPr/>
          <p:nvPr>
            <p:custDataLst>
              <p:tags r:id="rId2"/>
            </p:custDataLst>
          </p:nvPr>
        </p:nvSpPr>
        <p:spPr>
          <a:xfrm>
            <a:off x="5768836" y="3675703"/>
            <a:ext cx="719486" cy="719619"/>
          </a:xfrm>
          <a:custGeom>
            <a:avLst/>
            <a:gdLst>
              <a:gd name="connsiteX0" fmla="*/ 168972 w 1082750"/>
              <a:gd name="connsiteY0" fmla="*/ 897389 h 1082951"/>
              <a:gd name="connsiteX1" fmla="*/ 270481 w 1082750"/>
              <a:gd name="connsiteY1" fmla="*/ 897389 h 1082951"/>
              <a:gd name="connsiteX2" fmla="*/ 270481 w 1082750"/>
              <a:gd name="connsiteY2" fmla="*/ 931220 h 1082951"/>
              <a:gd name="connsiteX3" fmla="*/ 225127 w 1082750"/>
              <a:gd name="connsiteY3" fmla="*/ 931220 h 1082951"/>
              <a:gd name="connsiteX4" fmla="*/ 338126 w 1082750"/>
              <a:gd name="connsiteY4" fmla="*/ 981950 h 1082951"/>
              <a:gd name="connsiteX5" fmla="*/ 338126 w 1082750"/>
              <a:gd name="connsiteY5" fmla="*/ 1015781 h 1082951"/>
              <a:gd name="connsiteX6" fmla="*/ 202803 w 1082750"/>
              <a:gd name="connsiteY6" fmla="*/ 956899 h 1082951"/>
              <a:gd name="connsiteX7" fmla="*/ 202803 w 1082750"/>
              <a:gd name="connsiteY7" fmla="*/ 998898 h 1082951"/>
              <a:gd name="connsiteX8" fmla="*/ 168972 w 1082750"/>
              <a:gd name="connsiteY8" fmla="*/ 998898 h 1082951"/>
              <a:gd name="connsiteX9" fmla="*/ 913579 w 1082750"/>
              <a:gd name="connsiteY9" fmla="*/ 879962 h 1082951"/>
              <a:gd name="connsiteX10" fmla="*/ 947411 w 1082750"/>
              <a:gd name="connsiteY10" fmla="*/ 879962 h 1082951"/>
              <a:gd name="connsiteX11" fmla="*/ 947411 w 1082750"/>
              <a:gd name="connsiteY11" fmla="*/ 913794 h 1082951"/>
              <a:gd name="connsiteX12" fmla="*/ 913579 w 1082750"/>
              <a:gd name="connsiteY12" fmla="*/ 913794 h 1082951"/>
              <a:gd name="connsiteX13" fmla="*/ 845917 w 1082750"/>
              <a:gd name="connsiteY13" fmla="*/ 879962 h 1082951"/>
              <a:gd name="connsiteX14" fmla="*/ 879749 w 1082750"/>
              <a:gd name="connsiteY14" fmla="*/ 879962 h 1082951"/>
              <a:gd name="connsiteX15" fmla="*/ 879749 w 1082750"/>
              <a:gd name="connsiteY15" fmla="*/ 913794 h 1082951"/>
              <a:gd name="connsiteX16" fmla="*/ 845917 w 1082750"/>
              <a:gd name="connsiteY16" fmla="*/ 913794 h 1082951"/>
              <a:gd name="connsiteX17" fmla="*/ 558372 w 1082750"/>
              <a:gd name="connsiteY17" fmla="*/ 879962 h 1082951"/>
              <a:gd name="connsiteX18" fmla="*/ 812086 w 1082750"/>
              <a:gd name="connsiteY18" fmla="*/ 879962 h 1082951"/>
              <a:gd name="connsiteX19" fmla="*/ 812086 w 1082750"/>
              <a:gd name="connsiteY19" fmla="*/ 913794 h 1082951"/>
              <a:gd name="connsiteX20" fmla="*/ 558372 w 1082750"/>
              <a:gd name="connsiteY20" fmla="*/ 913794 h 1082951"/>
              <a:gd name="connsiteX21" fmla="*/ 389070 w 1082750"/>
              <a:gd name="connsiteY21" fmla="*/ 693728 h 1082951"/>
              <a:gd name="connsiteX22" fmla="*/ 558225 w 1082750"/>
              <a:gd name="connsiteY22" fmla="*/ 693728 h 1082951"/>
              <a:gd name="connsiteX23" fmla="*/ 558225 w 1082750"/>
              <a:gd name="connsiteY23" fmla="*/ 727560 h 1082951"/>
              <a:gd name="connsiteX24" fmla="*/ 389070 w 1082750"/>
              <a:gd name="connsiteY24" fmla="*/ 727560 h 1082951"/>
              <a:gd name="connsiteX25" fmla="*/ 186086 w 1082750"/>
              <a:gd name="connsiteY25" fmla="*/ 693728 h 1082951"/>
              <a:gd name="connsiteX26" fmla="*/ 355240 w 1082750"/>
              <a:gd name="connsiteY26" fmla="*/ 693728 h 1082951"/>
              <a:gd name="connsiteX27" fmla="*/ 355240 w 1082750"/>
              <a:gd name="connsiteY27" fmla="*/ 727560 h 1082951"/>
              <a:gd name="connsiteX28" fmla="*/ 186086 w 1082750"/>
              <a:gd name="connsiteY28" fmla="*/ 727560 h 1082951"/>
              <a:gd name="connsiteX29" fmla="*/ 727529 w 1082750"/>
              <a:gd name="connsiteY29" fmla="*/ 676982 h 1082951"/>
              <a:gd name="connsiteX30" fmla="*/ 1015091 w 1082750"/>
              <a:gd name="connsiteY30" fmla="*/ 676982 h 1082951"/>
              <a:gd name="connsiteX31" fmla="*/ 1015091 w 1082750"/>
              <a:gd name="connsiteY31" fmla="*/ 981458 h 1082951"/>
              <a:gd name="connsiteX32" fmla="*/ 473798 w 1082750"/>
              <a:gd name="connsiteY32" fmla="*/ 981458 h 1082951"/>
              <a:gd name="connsiteX33" fmla="*/ 473798 w 1082750"/>
              <a:gd name="connsiteY33" fmla="*/ 863051 h 1082951"/>
              <a:gd name="connsiteX34" fmla="*/ 507629 w 1082750"/>
              <a:gd name="connsiteY34" fmla="*/ 863051 h 1082951"/>
              <a:gd name="connsiteX35" fmla="*/ 507629 w 1082750"/>
              <a:gd name="connsiteY35" fmla="*/ 947628 h 1082951"/>
              <a:gd name="connsiteX36" fmla="*/ 981260 w 1082750"/>
              <a:gd name="connsiteY36" fmla="*/ 947628 h 1082951"/>
              <a:gd name="connsiteX37" fmla="*/ 981260 w 1082750"/>
              <a:gd name="connsiteY37" fmla="*/ 710813 h 1082951"/>
              <a:gd name="connsiteX38" fmla="*/ 727529 w 1082750"/>
              <a:gd name="connsiteY38" fmla="*/ 710813 h 1082951"/>
              <a:gd name="connsiteX39" fmla="*/ 490562 w 1082750"/>
              <a:gd name="connsiteY39" fmla="*/ 626067 h 1082951"/>
              <a:gd name="connsiteX40" fmla="*/ 558223 w 1082750"/>
              <a:gd name="connsiteY40" fmla="*/ 626067 h 1082951"/>
              <a:gd name="connsiteX41" fmla="*/ 558223 w 1082750"/>
              <a:gd name="connsiteY41" fmla="*/ 659899 h 1082951"/>
              <a:gd name="connsiteX42" fmla="*/ 490562 w 1082750"/>
              <a:gd name="connsiteY42" fmla="*/ 659899 h 1082951"/>
              <a:gd name="connsiteX43" fmla="*/ 253747 w 1082750"/>
              <a:gd name="connsiteY43" fmla="*/ 626067 h 1082951"/>
              <a:gd name="connsiteX44" fmla="*/ 422901 w 1082750"/>
              <a:gd name="connsiteY44" fmla="*/ 626067 h 1082951"/>
              <a:gd name="connsiteX45" fmla="*/ 422901 w 1082750"/>
              <a:gd name="connsiteY45" fmla="*/ 659899 h 1082951"/>
              <a:gd name="connsiteX46" fmla="*/ 253747 w 1082750"/>
              <a:gd name="connsiteY46" fmla="*/ 659899 h 1082951"/>
              <a:gd name="connsiteX47" fmla="*/ 118424 w 1082750"/>
              <a:gd name="connsiteY47" fmla="*/ 626067 h 1082951"/>
              <a:gd name="connsiteX48" fmla="*/ 186085 w 1082750"/>
              <a:gd name="connsiteY48" fmla="*/ 626067 h 1082951"/>
              <a:gd name="connsiteX49" fmla="*/ 186085 w 1082750"/>
              <a:gd name="connsiteY49" fmla="*/ 659899 h 1082951"/>
              <a:gd name="connsiteX50" fmla="*/ 118424 w 1082750"/>
              <a:gd name="connsiteY50" fmla="*/ 659899 h 1082951"/>
              <a:gd name="connsiteX51" fmla="*/ 456732 w 1082750"/>
              <a:gd name="connsiteY51" fmla="*/ 541358 h 1082951"/>
              <a:gd name="connsiteX52" fmla="*/ 558224 w 1082750"/>
              <a:gd name="connsiteY52" fmla="*/ 541358 h 1082951"/>
              <a:gd name="connsiteX53" fmla="*/ 558224 w 1082750"/>
              <a:gd name="connsiteY53" fmla="*/ 575190 h 1082951"/>
              <a:gd name="connsiteX54" fmla="*/ 456732 w 1082750"/>
              <a:gd name="connsiteY54" fmla="*/ 575190 h 1082951"/>
              <a:gd name="connsiteX55" fmla="*/ 287578 w 1082750"/>
              <a:gd name="connsiteY55" fmla="*/ 541358 h 1082951"/>
              <a:gd name="connsiteX56" fmla="*/ 422902 w 1082750"/>
              <a:gd name="connsiteY56" fmla="*/ 541358 h 1082951"/>
              <a:gd name="connsiteX57" fmla="*/ 422902 w 1082750"/>
              <a:gd name="connsiteY57" fmla="*/ 575190 h 1082951"/>
              <a:gd name="connsiteX58" fmla="*/ 287578 w 1082750"/>
              <a:gd name="connsiteY58" fmla="*/ 575190 h 1082951"/>
              <a:gd name="connsiteX59" fmla="*/ 186086 w 1082750"/>
              <a:gd name="connsiteY59" fmla="*/ 541358 h 1082951"/>
              <a:gd name="connsiteX60" fmla="*/ 253747 w 1082750"/>
              <a:gd name="connsiteY60" fmla="*/ 541358 h 1082951"/>
              <a:gd name="connsiteX61" fmla="*/ 253747 w 1082750"/>
              <a:gd name="connsiteY61" fmla="*/ 575190 h 1082951"/>
              <a:gd name="connsiteX62" fmla="*/ 186086 w 1082750"/>
              <a:gd name="connsiteY62" fmla="*/ 575190 h 1082951"/>
              <a:gd name="connsiteX63" fmla="*/ 879765 w 1082750"/>
              <a:gd name="connsiteY63" fmla="*/ 507825 h 1082951"/>
              <a:gd name="connsiteX64" fmla="*/ 879765 w 1082750"/>
              <a:gd name="connsiteY64" fmla="*/ 609317 h 1082951"/>
              <a:gd name="connsiteX65" fmla="*/ 981258 w 1082750"/>
              <a:gd name="connsiteY65" fmla="*/ 609317 h 1082951"/>
              <a:gd name="connsiteX66" fmla="*/ 981258 w 1082750"/>
              <a:gd name="connsiteY66" fmla="*/ 507825 h 1082951"/>
              <a:gd name="connsiteX67" fmla="*/ 710596 w 1082750"/>
              <a:gd name="connsiteY67" fmla="*/ 473998 h 1082951"/>
              <a:gd name="connsiteX68" fmla="*/ 812105 w 1082750"/>
              <a:gd name="connsiteY68" fmla="*/ 473998 h 1082951"/>
              <a:gd name="connsiteX69" fmla="*/ 812105 w 1082750"/>
              <a:gd name="connsiteY69" fmla="*/ 643153 h 1082951"/>
              <a:gd name="connsiteX70" fmla="*/ 710596 w 1082750"/>
              <a:gd name="connsiteY70" fmla="*/ 643153 h 1082951"/>
              <a:gd name="connsiteX71" fmla="*/ 710596 w 1082750"/>
              <a:gd name="connsiteY71" fmla="*/ 609322 h 1082951"/>
              <a:gd name="connsiteX72" fmla="*/ 778274 w 1082750"/>
              <a:gd name="connsiteY72" fmla="*/ 609322 h 1082951"/>
              <a:gd name="connsiteX73" fmla="*/ 778274 w 1082750"/>
              <a:gd name="connsiteY73" fmla="*/ 507829 h 1082951"/>
              <a:gd name="connsiteX74" fmla="*/ 710596 w 1082750"/>
              <a:gd name="connsiteY74" fmla="*/ 507829 h 1082951"/>
              <a:gd name="connsiteX75" fmla="*/ 845934 w 1082750"/>
              <a:gd name="connsiteY75" fmla="*/ 473994 h 1082951"/>
              <a:gd name="connsiteX76" fmla="*/ 1015089 w 1082750"/>
              <a:gd name="connsiteY76" fmla="*/ 473994 h 1082951"/>
              <a:gd name="connsiteX77" fmla="*/ 1015089 w 1082750"/>
              <a:gd name="connsiteY77" fmla="*/ 643148 h 1082951"/>
              <a:gd name="connsiteX78" fmla="*/ 845934 w 1082750"/>
              <a:gd name="connsiteY78" fmla="*/ 643148 h 1082951"/>
              <a:gd name="connsiteX79" fmla="*/ 389070 w 1082750"/>
              <a:gd name="connsiteY79" fmla="*/ 473696 h 1082951"/>
              <a:gd name="connsiteX80" fmla="*/ 558225 w 1082750"/>
              <a:gd name="connsiteY80" fmla="*/ 473696 h 1082951"/>
              <a:gd name="connsiteX81" fmla="*/ 558225 w 1082750"/>
              <a:gd name="connsiteY81" fmla="*/ 507528 h 1082951"/>
              <a:gd name="connsiteX82" fmla="*/ 389070 w 1082750"/>
              <a:gd name="connsiteY82" fmla="*/ 507528 h 1082951"/>
              <a:gd name="connsiteX83" fmla="*/ 186086 w 1082750"/>
              <a:gd name="connsiteY83" fmla="*/ 473696 h 1082951"/>
              <a:gd name="connsiteX84" fmla="*/ 355240 w 1082750"/>
              <a:gd name="connsiteY84" fmla="*/ 473696 h 1082951"/>
              <a:gd name="connsiteX85" fmla="*/ 355240 w 1082750"/>
              <a:gd name="connsiteY85" fmla="*/ 507528 h 1082951"/>
              <a:gd name="connsiteX86" fmla="*/ 186086 w 1082750"/>
              <a:gd name="connsiteY86" fmla="*/ 507528 h 1082951"/>
              <a:gd name="connsiteX87" fmla="*/ 490562 w 1082750"/>
              <a:gd name="connsiteY87" fmla="*/ 406035 h 1082951"/>
              <a:gd name="connsiteX88" fmla="*/ 558223 w 1082750"/>
              <a:gd name="connsiteY88" fmla="*/ 406035 h 1082951"/>
              <a:gd name="connsiteX89" fmla="*/ 558223 w 1082750"/>
              <a:gd name="connsiteY89" fmla="*/ 439867 h 1082951"/>
              <a:gd name="connsiteX90" fmla="*/ 490562 w 1082750"/>
              <a:gd name="connsiteY90" fmla="*/ 439867 h 1082951"/>
              <a:gd name="connsiteX91" fmla="*/ 253747 w 1082750"/>
              <a:gd name="connsiteY91" fmla="*/ 406035 h 1082951"/>
              <a:gd name="connsiteX92" fmla="*/ 422901 w 1082750"/>
              <a:gd name="connsiteY92" fmla="*/ 406035 h 1082951"/>
              <a:gd name="connsiteX93" fmla="*/ 422901 w 1082750"/>
              <a:gd name="connsiteY93" fmla="*/ 439867 h 1082951"/>
              <a:gd name="connsiteX94" fmla="*/ 253747 w 1082750"/>
              <a:gd name="connsiteY94" fmla="*/ 439867 h 1082951"/>
              <a:gd name="connsiteX95" fmla="*/ 118424 w 1082750"/>
              <a:gd name="connsiteY95" fmla="*/ 406035 h 1082951"/>
              <a:gd name="connsiteX96" fmla="*/ 186085 w 1082750"/>
              <a:gd name="connsiteY96" fmla="*/ 406035 h 1082951"/>
              <a:gd name="connsiteX97" fmla="*/ 186085 w 1082750"/>
              <a:gd name="connsiteY97" fmla="*/ 439867 h 1082951"/>
              <a:gd name="connsiteX98" fmla="*/ 118424 w 1082750"/>
              <a:gd name="connsiteY98" fmla="*/ 439867 h 1082951"/>
              <a:gd name="connsiteX99" fmla="*/ 981273 w 1082750"/>
              <a:gd name="connsiteY99" fmla="*/ 321772 h 1082951"/>
              <a:gd name="connsiteX100" fmla="*/ 1015105 w 1082750"/>
              <a:gd name="connsiteY100" fmla="*/ 321772 h 1082951"/>
              <a:gd name="connsiteX101" fmla="*/ 1015105 w 1082750"/>
              <a:gd name="connsiteY101" fmla="*/ 355604 h 1082951"/>
              <a:gd name="connsiteX102" fmla="*/ 981273 w 1082750"/>
              <a:gd name="connsiteY102" fmla="*/ 355604 h 1082951"/>
              <a:gd name="connsiteX103" fmla="*/ 913612 w 1082750"/>
              <a:gd name="connsiteY103" fmla="*/ 321772 h 1082951"/>
              <a:gd name="connsiteX104" fmla="*/ 947444 w 1082750"/>
              <a:gd name="connsiteY104" fmla="*/ 321772 h 1082951"/>
              <a:gd name="connsiteX105" fmla="*/ 947444 w 1082750"/>
              <a:gd name="connsiteY105" fmla="*/ 355604 h 1082951"/>
              <a:gd name="connsiteX106" fmla="*/ 913612 w 1082750"/>
              <a:gd name="connsiteY106" fmla="*/ 355604 h 1082951"/>
              <a:gd name="connsiteX107" fmla="*/ 845950 w 1082750"/>
              <a:gd name="connsiteY107" fmla="*/ 321772 h 1082951"/>
              <a:gd name="connsiteX108" fmla="*/ 879782 w 1082750"/>
              <a:gd name="connsiteY108" fmla="*/ 321772 h 1082951"/>
              <a:gd name="connsiteX109" fmla="*/ 879782 w 1082750"/>
              <a:gd name="connsiteY109" fmla="*/ 355604 h 1082951"/>
              <a:gd name="connsiteX110" fmla="*/ 845950 w 1082750"/>
              <a:gd name="connsiteY110" fmla="*/ 355604 h 1082951"/>
              <a:gd name="connsiteX111" fmla="*/ 456732 w 1082750"/>
              <a:gd name="connsiteY111" fmla="*/ 321458 h 1082951"/>
              <a:gd name="connsiteX112" fmla="*/ 558224 w 1082750"/>
              <a:gd name="connsiteY112" fmla="*/ 321458 h 1082951"/>
              <a:gd name="connsiteX113" fmla="*/ 558224 w 1082750"/>
              <a:gd name="connsiteY113" fmla="*/ 355290 h 1082951"/>
              <a:gd name="connsiteX114" fmla="*/ 456732 w 1082750"/>
              <a:gd name="connsiteY114" fmla="*/ 355290 h 1082951"/>
              <a:gd name="connsiteX115" fmla="*/ 287578 w 1082750"/>
              <a:gd name="connsiteY115" fmla="*/ 321458 h 1082951"/>
              <a:gd name="connsiteX116" fmla="*/ 422902 w 1082750"/>
              <a:gd name="connsiteY116" fmla="*/ 321458 h 1082951"/>
              <a:gd name="connsiteX117" fmla="*/ 422902 w 1082750"/>
              <a:gd name="connsiteY117" fmla="*/ 355290 h 1082951"/>
              <a:gd name="connsiteX118" fmla="*/ 287578 w 1082750"/>
              <a:gd name="connsiteY118" fmla="*/ 355290 h 1082951"/>
              <a:gd name="connsiteX119" fmla="*/ 186086 w 1082750"/>
              <a:gd name="connsiteY119" fmla="*/ 321458 h 1082951"/>
              <a:gd name="connsiteX120" fmla="*/ 253747 w 1082750"/>
              <a:gd name="connsiteY120" fmla="*/ 321458 h 1082951"/>
              <a:gd name="connsiteX121" fmla="*/ 253747 w 1082750"/>
              <a:gd name="connsiteY121" fmla="*/ 355290 h 1082951"/>
              <a:gd name="connsiteX122" fmla="*/ 186086 w 1082750"/>
              <a:gd name="connsiteY122" fmla="*/ 355290 h 1082951"/>
              <a:gd name="connsiteX123" fmla="*/ 713420 w 1082750"/>
              <a:gd name="connsiteY123" fmla="*/ 254115 h 1082951"/>
              <a:gd name="connsiteX124" fmla="*/ 1082750 w 1082750"/>
              <a:gd name="connsiteY124" fmla="*/ 254115 h 1082951"/>
              <a:gd name="connsiteX125" fmla="*/ 1082750 w 1082750"/>
              <a:gd name="connsiteY125" fmla="*/ 1082951 h 1082951"/>
              <a:gd name="connsiteX126" fmla="*/ 406136 w 1082750"/>
              <a:gd name="connsiteY126" fmla="*/ 1082951 h 1082951"/>
              <a:gd name="connsiteX127" fmla="*/ 406136 w 1082750"/>
              <a:gd name="connsiteY127" fmla="*/ 861630 h 1082951"/>
              <a:gd name="connsiteX128" fmla="*/ 439967 w 1082750"/>
              <a:gd name="connsiteY128" fmla="*/ 861630 h 1082951"/>
              <a:gd name="connsiteX129" fmla="*/ 439967 w 1082750"/>
              <a:gd name="connsiteY129" fmla="*/ 1049120 h 1082951"/>
              <a:gd name="connsiteX130" fmla="*/ 1048920 w 1082750"/>
              <a:gd name="connsiteY130" fmla="*/ 1049120 h 1082951"/>
              <a:gd name="connsiteX131" fmla="*/ 1048920 w 1082750"/>
              <a:gd name="connsiteY131" fmla="*/ 423269 h 1082951"/>
              <a:gd name="connsiteX132" fmla="*/ 710629 w 1082750"/>
              <a:gd name="connsiteY132" fmla="*/ 423269 h 1082951"/>
              <a:gd name="connsiteX133" fmla="*/ 710629 w 1082750"/>
              <a:gd name="connsiteY133" fmla="*/ 389438 h 1082951"/>
              <a:gd name="connsiteX134" fmla="*/ 1048920 w 1082750"/>
              <a:gd name="connsiteY134" fmla="*/ 389438 h 1082951"/>
              <a:gd name="connsiteX135" fmla="*/ 1048920 w 1082750"/>
              <a:gd name="connsiteY135" fmla="*/ 287946 h 1082951"/>
              <a:gd name="connsiteX136" fmla="*/ 713420 w 1082750"/>
              <a:gd name="connsiteY136" fmla="*/ 287946 h 1082951"/>
              <a:gd name="connsiteX137" fmla="*/ 389070 w 1082750"/>
              <a:gd name="connsiteY137" fmla="*/ 253796 h 1082951"/>
              <a:gd name="connsiteX138" fmla="*/ 558225 w 1082750"/>
              <a:gd name="connsiteY138" fmla="*/ 253796 h 1082951"/>
              <a:gd name="connsiteX139" fmla="*/ 558225 w 1082750"/>
              <a:gd name="connsiteY139" fmla="*/ 287627 h 1082951"/>
              <a:gd name="connsiteX140" fmla="*/ 389070 w 1082750"/>
              <a:gd name="connsiteY140" fmla="*/ 287627 h 1082951"/>
              <a:gd name="connsiteX141" fmla="*/ 186086 w 1082750"/>
              <a:gd name="connsiteY141" fmla="*/ 253796 h 1082951"/>
              <a:gd name="connsiteX142" fmla="*/ 355240 w 1082750"/>
              <a:gd name="connsiteY142" fmla="*/ 253796 h 1082951"/>
              <a:gd name="connsiteX143" fmla="*/ 355240 w 1082750"/>
              <a:gd name="connsiteY143" fmla="*/ 287627 h 1082951"/>
              <a:gd name="connsiteX144" fmla="*/ 186086 w 1082750"/>
              <a:gd name="connsiteY144" fmla="*/ 287627 h 1082951"/>
              <a:gd name="connsiteX145" fmla="*/ 490562 w 1082750"/>
              <a:gd name="connsiteY145" fmla="*/ 186135 h 1082951"/>
              <a:gd name="connsiteX146" fmla="*/ 558223 w 1082750"/>
              <a:gd name="connsiteY146" fmla="*/ 186135 h 1082951"/>
              <a:gd name="connsiteX147" fmla="*/ 558223 w 1082750"/>
              <a:gd name="connsiteY147" fmla="*/ 219967 h 1082951"/>
              <a:gd name="connsiteX148" fmla="*/ 490562 w 1082750"/>
              <a:gd name="connsiteY148" fmla="*/ 219967 h 1082951"/>
              <a:gd name="connsiteX149" fmla="*/ 253747 w 1082750"/>
              <a:gd name="connsiteY149" fmla="*/ 186135 h 1082951"/>
              <a:gd name="connsiteX150" fmla="*/ 422901 w 1082750"/>
              <a:gd name="connsiteY150" fmla="*/ 186135 h 1082951"/>
              <a:gd name="connsiteX151" fmla="*/ 422901 w 1082750"/>
              <a:gd name="connsiteY151" fmla="*/ 219967 h 1082951"/>
              <a:gd name="connsiteX152" fmla="*/ 253747 w 1082750"/>
              <a:gd name="connsiteY152" fmla="*/ 219967 h 1082951"/>
              <a:gd name="connsiteX153" fmla="*/ 118424 w 1082750"/>
              <a:gd name="connsiteY153" fmla="*/ 186135 h 1082951"/>
              <a:gd name="connsiteX154" fmla="*/ 186085 w 1082750"/>
              <a:gd name="connsiteY154" fmla="*/ 186135 h 1082951"/>
              <a:gd name="connsiteX155" fmla="*/ 186085 w 1082750"/>
              <a:gd name="connsiteY155" fmla="*/ 219967 h 1082951"/>
              <a:gd name="connsiteX156" fmla="*/ 118424 w 1082750"/>
              <a:gd name="connsiteY156" fmla="*/ 219967 h 1082951"/>
              <a:gd name="connsiteX157" fmla="*/ 744425 w 1082750"/>
              <a:gd name="connsiteY157" fmla="*/ 68040 h 1082951"/>
              <a:gd name="connsiteX158" fmla="*/ 879749 w 1082750"/>
              <a:gd name="connsiteY158" fmla="*/ 126923 h 1082951"/>
              <a:gd name="connsiteX159" fmla="*/ 879749 w 1082750"/>
              <a:gd name="connsiteY159" fmla="*/ 84940 h 1082951"/>
              <a:gd name="connsiteX160" fmla="*/ 913580 w 1082750"/>
              <a:gd name="connsiteY160" fmla="*/ 84940 h 1082951"/>
              <a:gd name="connsiteX161" fmla="*/ 913580 w 1082750"/>
              <a:gd name="connsiteY161" fmla="*/ 186450 h 1082951"/>
              <a:gd name="connsiteX162" fmla="*/ 812071 w 1082750"/>
              <a:gd name="connsiteY162" fmla="*/ 186450 h 1082951"/>
              <a:gd name="connsiteX163" fmla="*/ 812071 w 1082750"/>
              <a:gd name="connsiteY163" fmla="*/ 152618 h 1082951"/>
              <a:gd name="connsiteX164" fmla="*/ 857440 w 1082750"/>
              <a:gd name="connsiteY164" fmla="*/ 152618 h 1082951"/>
              <a:gd name="connsiteX165" fmla="*/ 744425 w 1082750"/>
              <a:gd name="connsiteY165" fmla="*/ 101871 h 1082951"/>
              <a:gd name="connsiteX166" fmla="*/ 558389 w 1082750"/>
              <a:gd name="connsiteY166" fmla="*/ 58306 h 1082951"/>
              <a:gd name="connsiteX167" fmla="*/ 558389 w 1082750"/>
              <a:gd name="connsiteY167" fmla="*/ 118787 h 1082951"/>
              <a:gd name="connsiteX168" fmla="*/ 617745 w 1082750"/>
              <a:gd name="connsiteY168" fmla="*/ 118787 h 1082951"/>
              <a:gd name="connsiteX169" fmla="*/ 33831 w 1082750"/>
              <a:gd name="connsiteY169" fmla="*/ 33831 h 1082951"/>
              <a:gd name="connsiteX170" fmla="*/ 33831 w 1082750"/>
              <a:gd name="connsiteY170" fmla="*/ 795155 h 1082951"/>
              <a:gd name="connsiteX171" fmla="*/ 643164 w 1082750"/>
              <a:gd name="connsiteY171" fmla="*/ 795155 h 1082951"/>
              <a:gd name="connsiteX172" fmla="*/ 643164 w 1082750"/>
              <a:gd name="connsiteY172" fmla="*/ 152618 h 1082951"/>
              <a:gd name="connsiteX173" fmla="*/ 524558 w 1082750"/>
              <a:gd name="connsiteY173" fmla="*/ 152618 h 1082951"/>
              <a:gd name="connsiteX174" fmla="*/ 524558 w 1082750"/>
              <a:gd name="connsiteY174" fmla="*/ 33831 h 1082951"/>
              <a:gd name="connsiteX175" fmla="*/ 0 w 1082750"/>
              <a:gd name="connsiteY175" fmla="*/ 0 h 1082951"/>
              <a:gd name="connsiteX176" fmla="*/ 548576 w 1082750"/>
              <a:gd name="connsiteY176" fmla="*/ 0 h 1082951"/>
              <a:gd name="connsiteX177" fmla="*/ 676994 w 1082750"/>
              <a:gd name="connsiteY177" fmla="*/ 130863 h 1082951"/>
              <a:gd name="connsiteX178" fmla="*/ 676994 w 1082750"/>
              <a:gd name="connsiteY178" fmla="*/ 828986 h 1082951"/>
              <a:gd name="connsiteX179" fmla="*/ 0 w 1082750"/>
              <a:gd name="connsiteY179" fmla="*/ 828986 h 108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082750" h="1082951">
                <a:moveTo>
                  <a:pt x="168972" y="897389"/>
                </a:moveTo>
                <a:lnTo>
                  <a:pt x="270481" y="897389"/>
                </a:lnTo>
                <a:lnTo>
                  <a:pt x="270481" y="931220"/>
                </a:lnTo>
                <a:lnTo>
                  <a:pt x="225127" y="931220"/>
                </a:lnTo>
                <a:cubicBezTo>
                  <a:pt x="253935" y="963334"/>
                  <a:pt x="294984" y="981763"/>
                  <a:pt x="338126" y="981950"/>
                </a:cubicBezTo>
                <a:lnTo>
                  <a:pt x="338126" y="1015781"/>
                </a:lnTo>
                <a:cubicBezTo>
                  <a:pt x="286843" y="1015582"/>
                  <a:pt x="237903" y="994287"/>
                  <a:pt x="202803" y="956899"/>
                </a:cubicBezTo>
                <a:lnTo>
                  <a:pt x="202803" y="998898"/>
                </a:lnTo>
                <a:lnTo>
                  <a:pt x="168972" y="998898"/>
                </a:lnTo>
                <a:close/>
                <a:moveTo>
                  <a:pt x="913579" y="879962"/>
                </a:moveTo>
                <a:lnTo>
                  <a:pt x="947411" y="879962"/>
                </a:lnTo>
                <a:lnTo>
                  <a:pt x="947411" y="913794"/>
                </a:lnTo>
                <a:lnTo>
                  <a:pt x="913579" y="913794"/>
                </a:lnTo>
                <a:close/>
                <a:moveTo>
                  <a:pt x="845917" y="879962"/>
                </a:moveTo>
                <a:lnTo>
                  <a:pt x="879749" y="879962"/>
                </a:lnTo>
                <a:lnTo>
                  <a:pt x="879749" y="913794"/>
                </a:lnTo>
                <a:lnTo>
                  <a:pt x="845917" y="913794"/>
                </a:lnTo>
                <a:close/>
                <a:moveTo>
                  <a:pt x="558372" y="879962"/>
                </a:moveTo>
                <a:lnTo>
                  <a:pt x="812086" y="879962"/>
                </a:lnTo>
                <a:lnTo>
                  <a:pt x="812086" y="913794"/>
                </a:lnTo>
                <a:lnTo>
                  <a:pt x="558372" y="913794"/>
                </a:lnTo>
                <a:close/>
                <a:moveTo>
                  <a:pt x="389070" y="693728"/>
                </a:moveTo>
                <a:lnTo>
                  <a:pt x="558225" y="693728"/>
                </a:lnTo>
                <a:lnTo>
                  <a:pt x="558225" y="727560"/>
                </a:lnTo>
                <a:lnTo>
                  <a:pt x="389070" y="727560"/>
                </a:lnTo>
                <a:close/>
                <a:moveTo>
                  <a:pt x="186086" y="693728"/>
                </a:moveTo>
                <a:lnTo>
                  <a:pt x="355240" y="693728"/>
                </a:lnTo>
                <a:lnTo>
                  <a:pt x="355240" y="727560"/>
                </a:lnTo>
                <a:lnTo>
                  <a:pt x="186086" y="727560"/>
                </a:lnTo>
                <a:close/>
                <a:moveTo>
                  <a:pt x="727529" y="676982"/>
                </a:moveTo>
                <a:lnTo>
                  <a:pt x="1015091" y="676982"/>
                </a:lnTo>
                <a:lnTo>
                  <a:pt x="1015091" y="981458"/>
                </a:lnTo>
                <a:lnTo>
                  <a:pt x="473798" y="981458"/>
                </a:lnTo>
                <a:lnTo>
                  <a:pt x="473798" y="863051"/>
                </a:lnTo>
                <a:lnTo>
                  <a:pt x="507629" y="863051"/>
                </a:lnTo>
                <a:lnTo>
                  <a:pt x="507629" y="947628"/>
                </a:lnTo>
                <a:lnTo>
                  <a:pt x="981260" y="947628"/>
                </a:lnTo>
                <a:lnTo>
                  <a:pt x="981260" y="710813"/>
                </a:lnTo>
                <a:lnTo>
                  <a:pt x="727529" y="710813"/>
                </a:lnTo>
                <a:close/>
                <a:moveTo>
                  <a:pt x="490562" y="626067"/>
                </a:moveTo>
                <a:lnTo>
                  <a:pt x="558223" y="626067"/>
                </a:lnTo>
                <a:lnTo>
                  <a:pt x="558223" y="659899"/>
                </a:lnTo>
                <a:lnTo>
                  <a:pt x="490562" y="659899"/>
                </a:lnTo>
                <a:close/>
                <a:moveTo>
                  <a:pt x="253747" y="626067"/>
                </a:moveTo>
                <a:lnTo>
                  <a:pt x="422901" y="626067"/>
                </a:lnTo>
                <a:lnTo>
                  <a:pt x="422901" y="659899"/>
                </a:lnTo>
                <a:lnTo>
                  <a:pt x="253747" y="659899"/>
                </a:lnTo>
                <a:close/>
                <a:moveTo>
                  <a:pt x="118424" y="626067"/>
                </a:moveTo>
                <a:lnTo>
                  <a:pt x="186085" y="626067"/>
                </a:lnTo>
                <a:lnTo>
                  <a:pt x="186085" y="659899"/>
                </a:lnTo>
                <a:lnTo>
                  <a:pt x="118424" y="659899"/>
                </a:lnTo>
                <a:close/>
                <a:moveTo>
                  <a:pt x="456732" y="541358"/>
                </a:moveTo>
                <a:lnTo>
                  <a:pt x="558224" y="541358"/>
                </a:lnTo>
                <a:lnTo>
                  <a:pt x="558224" y="575190"/>
                </a:lnTo>
                <a:lnTo>
                  <a:pt x="456732" y="575190"/>
                </a:lnTo>
                <a:close/>
                <a:moveTo>
                  <a:pt x="287578" y="541358"/>
                </a:moveTo>
                <a:lnTo>
                  <a:pt x="422902" y="541358"/>
                </a:lnTo>
                <a:lnTo>
                  <a:pt x="422902" y="575190"/>
                </a:lnTo>
                <a:lnTo>
                  <a:pt x="287578" y="575190"/>
                </a:lnTo>
                <a:close/>
                <a:moveTo>
                  <a:pt x="186086" y="541358"/>
                </a:moveTo>
                <a:lnTo>
                  <a:pt x="253747" y="541358"/>
                </a:lnTo>
                <a:lnTo>
                  <a:pt x="253747" y="575190"/>
                </a:lnTo>
                <a:lnTo>
                  <a:pt x="186086" y="575190"/>
                </a:lnTo>
                <a:close/>
                <a:moveTo>
                  <a:pt x="879765" y="507825"/>
                </a:moveTo>
                <a:lnTo>
                  <a:pt x="879765" y="609317"/>
                </a:lnTo>
                <a:lnTo>
                  <a:pt x="981258" y="609317"/>
                </a:lnTo>
                <a:lnTo>
                  <a:pt x="981258" y="507825"/>
                </a:lnTo>
                <a:close/>
                <a:moveTo>
                  <a:pt x="710596" y="473998"/>
                </a:moveTo>
                <a:lnTo>
                  <a:pt x="812105" y="473998"/>
                </a:lnTo>
                <a:lnTo>
                  <a:pt x="812105" y="643153"/>
                </a:lnTo>
                <a:lnTo>
                  <a:pt x="710596" y="643153"/>
                </a:lnTo>
                <a:lnTo>
                  <a:pt x="710596" y="609322"/>
                </a:lnTo>
                <a:lnTo>
                  <a:pt x="778274" y="609322"/>
                </a:lnTo>
                <a:lnTo>
                  <a:pt x="778274" y="507829"/>
                </a:lnTo>
                <a:lnTo>
                  <a:pt x="710596" y="507829"/>
                </a:lnTo>
                <a:close/>
                <a:moveTo>
                  <a:pt x="845934" y="473994"/>
                </a:moveTo>
                <a:lnTo>
                  <a:pt x="1015089" y="473994"/>
                </a:lnTo>
                <a:lnTo>
                  <a:pt x="1015089" y="643148"/>
                </a:lnTo>
                <a:lnTo>
                  <a:pt x="845934" y="643148"/>
                </a:lnTo>
                <a:close/>
                <a:moveTo>
                  <a:pt x="389070" y="473696"/>
                </a:moveTo>
                <a:lnTo>
                  <a:pt x="558225" y="473696"/>
                </a:lnTo>
                <a:lnTo>
                  <a:pt x="558225" y="507528"/>
                </a:lnTo>
                <a:lnTo>
                  <a:pt x="389070" y="507528"/>
                </a:lnTo>
                <a:close/>
                <a:moveTo>
                  <a:pt x="186086" y="473696"/>
                </a:moveTo>
                <a:lnTo>
                  <a:pt x="355240" y="473696"/>
                </a:lnTo>
                <a:lnTo>
                  <a:pt x="355240" y="507528"/>
                </a:lnTo>
                <a:lnTo>
                  <a:pt x="186086" y="507528"/>
                </a:lnTo>
                <a:close/>
                <a:moveTo>
                  <a:pt x="490562" y="406035"/>
                </a:moveTo>
                <a:lnTo>
                  <a:pt x="558223" y="406035"/>
                </a:lnTo>
                <a:lnTo>
                  <a:pt x="558223" y="439867"/>
                </a:lnTo>
                <a:lnTo>
                  <a:pt x="490562" y="439867"/>
                </a:lnTo>
                <a:close/>
                <a:moveTo>
                  <a:pt x="253747" y="406035"/>
                </a:moveTo>
                <a:lnTo>
                  <a:pt x="422901" y="406035"/>
                </a:lnTo>
                <a:lnTo>
                  <a:pt x="422901" y="439867"/>
                </a:lnTo>
                <a:lnTo>
                  <a:pt x="253747" y="439867"/>
                </a:lnTo>
                <a:close/>
                <a:moveTo>
                  <a:pt x="118424" y="406035"/>
                </a:moveTo>
                <a:lnTo>
                  <a:pt x="186085" y="406035"/>
                </a:lnTo>
                <a:lnTo>
                  <a:pt x="186085" y="439867"/>
                </a:lnTo>
                <a:lnTo>
                  <a:pt x="118424" y="439867"/>
                </a:lnTo>
                <a:close/>
                <a:moveTo>
                  <a:pt x="981273" y="321772"/>
                </a:moveTo>
                <a:lnTo>
                  <a:pt x="1015105" y="321772"/>
                </a:lnTo>
                <a:lnTo>
                  <a:pt x="1015105" y="355604"/>
                </a:lnTo>
                <a:lnTo>
                  <a:pt x="981273" y="355604"/>
                </a:lnTo>
                <a:close/>
                <a:moveTo>
                  <a:pt x="913612" y="321772"/>
                </a:moveTo>
                <a:lnTo>
                  <a:pt x="947444" y="321772"/>
                </a:lnTo>
                <a:lnTo>
                  <a:pt x="947444" y="355604"/>
                </a:lnTo>
                <a:lnTo>
                  <a:pt x="913612" y="355604"/>
                </a:lnTo>
                <a:close/>
                <a:moveTo>
                  <a:pt x="845950" y="321772"/>
                </a:moveTo>
                <a:lnTo>
                  <a:pt x="879782" y="321772"/>
                </a:lnTo>
                <a:lnTo>
                  <a:pt x="879782" y="355604"/>
                </a:lnTo>
                <a:lnTo>
                  <a:pt x="845950" y="355604"/>
                </a:lnTo>
                <a:close/>
                <a:moveTo>
                  <a:pt x="456732" y="321458"/>
                </a:moveTo>
                <a:lnTo>
                  <a:pt x="558224" y="321458"/>
                </a:lnTo>
                <a:lnTo>
                  <a:pt x="558224" y="355290"/>
                </a:lnTo>
                <a:lnTo>
                  <a:pt x="456732" y="355290"/>
                </a:lnTo>
                <a:close/>
                <a:moveTo>
                  <a:pt x="287578" y="321458"/>
                </a:moveTo>
                <a:lnTo>
                  <a:pt x="422902" y="321458"/>
                </a:lnTo>
                <a:lnTo>
                  <a:pt x="422902" y="355290"/>
                </a:lnTo>
                <a:lnTo>
                  <a:pt x="287578" y="355290"/>
                </a:lnTo>
                <a:close/>
                <a:moveTo>
                  <a:pt x="186086" y="321458"/>
                </a:moveTo>
                <a:lnTo>
                  <a:pt x="253747" y="321458"/>
                </a:lnTo>
                <a:lnTo>
                  <a:pt x="253747" y="355290"/>
                </a:lnTo>
                <a:lnTo>
                  <a:pt x="186086" y="355290"/>
                </a:lnTo>
                <a:close/>
                <a:moveTo>
                  <a:pt x="713420" y="254115"/>
                </a:moveTo>
                <a:lnTo>
                  <a:pt x="1082750" y="254115"/>
                </a:lnTo>
                <a:lnTo>
                  <a:pt x="1082750" y="1082951"/>
                </a:lnTo>
                <a:lnTo>
                  <a:pt x="406136" y="1082951"/>
                </a:lnTo>
                <a:lnTo>
                  <a:pt x="406136" y="861630"/>
                </a:lnTo>
                <a:lnTo>
                  <a:pt x="439967" y="861630"/>
                </a:lnTo>
                <a:lnTo>
                  <a:pt x="439967" y="1049120"/>
                </a:lnTo>
                <a:lnTo>
                  <a:pt x="1048920" y="1049120"/>
                </a:lnTo>
                <a:lnTo>
                  <a:pt x="1048920" y="423269"/>
                </a:lnTo>
                <a:lnTo>
                  <a:pt x="710629" y="423269"/>
                </a:lnTo>
                <a:lnTo>
                  <a:pt x="710629" y="389438"/>
                </a:lnTo>
                <a:lnTo>
                  <a:pt x="1048920" y="389438"/>
                </a:lnTo>
                <a:lnTo>
                  <a:pt x="1048920" y="287946"/>
                </a:lnTo>
                <a:lnTo>
                  <a:pt x="713420" y="287946"/>
                </a:lnTo>
                <a:close/>
                <a:moveTo>
                  <a:pt x="389070" y="253796"/>
                </a:moveTo>
                <a:lnTo>
                  <a:pt x="558225" y="253796"/>
                </a:lnTo>
                <a:lnTo>
                  <a:pt x="558225" y="287627"/>
                </a:lnTo>
                <a:lnTo>
                  <a:pt x="389070" y="287627"/>
                </a:lnTo>
                <a:close/>
                <a:moveTo>
                  <a:pt x="186086" y="253796"/>
                </a:moveTo>
                <a:lnTo>
                  <a:pt x="355240" y="253796"/>
                </a:lnTo>
                <a:lnTo>
                  <a:pt x="355240" y="287627"/>
                </a:lnTo>
                <a:lnTo>
                  <a:pt x="186086" y="287627"/>
                </a:lnTo>
                <a:close/>
                <a:moveTo>
                  <a:pt x="490562" y="186135"/>
                </a:moveTo>
                <a:lnTo>
                  <a:pt x="558223" y="186135"/>
                </a:lnTo>
                <a:lnTo>
                  <a:pt x="558223" y="219967"/>
                </a:lnTo>
                <a:lnTo>
                  <a:pt x="490562" y="219967"/>
                </a:lnTo>
                <a:close/>
                <a:moveTo>
                  <a:pt x="253747" y="186135"/>
                </a:moveTo>
                <a:lnTo>
                  <a:pt x="422901" y="186135"/>
                </a:lnTo>
                <a:lnTo>
                  <a:pt x="422901" y="219967"/>
                </a:lnTo>
                <a:lnTo>
                  <a:pt x="253747" y="219967"/>
                </a:lnTo>
                <a:close/>
                <a:moveTo>
                  <a:pt x="118424" y="186135"/>
                </a:moveTo>
                <a:lnTo>
                  <a:pt x="186085" y="186135"/>
                </a:lnTo>
                <a:lnTo>
                  <a:pt x="186085" y="219967"/>
                </a:lnTo>
                <a:lnTo>
                  <a:pt x="118424" y="219967"/>
                </a:lnTo>
                <a:close/>
                <a:moveTo>
                  <a:pt x="744425" y="68040"/>
                </a:moveTo>
                <a:cubicBezTo>
                  <a:pt x="795708" y="68239"/>
                  <a:pt x="844649" y="89534"/>
                  <a:pt x="879749" y="126923"/>
                </a:cubicBezTo>
                <a:lnTo>
                  <a:pt x="879749" y="84940"/>
                </a:lnTo>
                <a:lnTo>
                  <a:pt x="913580" y="84940"/>
                </a:lnTo>
                <a:lnTo>
                  <a:pt x="913580" y="186450"/>
                </a:lnTo>
                <a:lnTo>
                  <a:pt x="812071" y="186450"/>
                </a:lnTo>
                <a:lnTo>
                  <a:pt x="812071" y="152618"/>
                </a:lnTo>
                <a:lnTo>
                  <a:pt x="857440" y="152618"/>
                </a:lnTo>
                <a:cubicBezTo>
                  <a:pt x="828631" y="120495"/>
                  <a:pt x="787575" y="102059"/>
                  <a:pt x="744425" y="101871"/>
                </a:cubicBezTo>
                <a:close/>
                <a:moveTo>
                  <a:pt x="558389" y="58306"/>
                </a:moveTo>
                <a:lnTo>
                  <a:pt x="558389" y="118787"/>
                </a:lnTo>
                <a:lnTo>
                  <a:pt x="617745" y="118787"/>
                </a:lnTo>
                <a:close/>
                <a:moveTo>
                  <a:pt x="33831" y="33831"/>
                </a:moveTo>
                <a:lnTo>
                  <a:pt x="33831" y="795155"/>
                </a:lnTo>
                <a:lnTo>
                  <a:pt x="643164" y="795155"/>
                </a:lnTo>
                <a:lnTo>
                  <a:pt x="643164" y="152618"/>
                </a:lnTo>
                <a:lnTo>
                  <a:pt x="524558" y="152618"/>
                </a:lnTo>
                <a:lnTo>
                  <a:pt x="524558" y="33831"/>
                </a:lnTo>
                <a:close/>
                <a:moveTo>
                  <a:pt x="0" y="0"/>
                </a:moveTo>
                <a:lnTo>
                  <a:pt x="548576" y="0"/>
                </a:lnTo>
                <a:lnTo>
                  <a:pt x="676994" y="130863"/>
                </a:lnTo>
                <a:lnTo>
                  <a:pt x="676994" y="828986"/>
                </a:lnTo>
                <a:lnTo>
                  <a:pt x="0" y="828986"/>
                </a:lnTo>
                <a:close/>
              </a:path>
            </a:pathLst>
          </a:custGeom>
          <a:solidFill>
            <a:schemeClr val="accent1"/>
          </a:solidFill>
          <a:ln w="16818" cap="flat">
            <a:noFill/>
            <a:prstDash val="solid"/>
            <a:miter/>
          </a:ln>
        </p:spPr>
        <p:txBody>
          <a:bodyPr rtlCol="0" anchor="ctr">
            <a:normAutofit/>
          </a:bodyPr>
          <a:p>
            <a:pPr defTabSz="457200"/>
            <a:endParaRPr lang="zh-CN" altLang="en-US">
              <a:solidFill>
                <a:srgbClr val="222222"/>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4" name="任意形状 13"/>
          <p:cNvSpPr/>
          <p:nvPr>
            <p:custDataLst>
              <p:tags r:id="rId3"/>
            </p:custDataLst>
          </p:nvPr>
        </p:nvSpPr>
        <p:spPr>
          <a:xfrm>
            <a:off x="5685363" y="2193774"/>
            <a:ext cx="886433" cy="886432"/>
          </a:xfrm>
          <a:custGeom>
            <a:avLst/>
            <a:gdLst>
              <a:gd name="connsiteX0" fmla="*/ 0 w 899998"/>
              <a:gd name="connsiteY0" fmla="*/ 449999 h 899998"/>
              <a:gd name="connsiteX1" fmla="*/ 449999 w 899998"/>
              <a:gd name="connsiteY1" fmla="*/ 0 h 899998"/>
              <a:gd name="connsiteX2" fmla="*/ 899998 w 899998"/>
              <a:gd name="connsiteY2" fmla="*/ 449999 h 899998"/>
              <a:gd name="connsiteX3" fmla="*/ 449999 w 899998"/>
              <a:gd name="connsiteY3" fmla="*/ 899998 h 899998"/>
              <a:gd name="connsiteX4" fmla="*/ 0 w 899998"/>
              <a:gd name="connsiteY4" fmla="*/ 449999 h 899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8" h="899998">
                <a:moveTo>
                  <a:pt x="0" y="449999"/>
                </a:moveTo>
                <a:cubicBezTo>
                  <a:pt x="0" y="201471"/>
                  <a:pt x="201471" y="0"/>
                  <a:pt x="449999" y="0"/>
                </a:cubicBezTo>
                <a:cubicBezTo>
                  <a:pt x="698527" y="0"/>
                  <a:pt x="899998" y="201471"/>
                  <a:pt x="899998" y="449999"/>
                </a:cubicBezTo>
                <a:cubicBezTo>
                  <a:pt x="899998" y="698527"/>
                  <a:pt x="698527" y="899998"/>
                  <a:pt x="449999" y="899998"/>
                </a:cubicBezTo>
                <a:cubicBezTo>
                  <a:pt x="201471" y="899998"/>
                  <a:pt x="0" y="698527"/>
                  <a:pt x="0" y="449999"/>
                </a:cubicBezTo>
                <a:close/>
              </a:path>
            </a:pathLst>
          </a:custGeom>
          <a:solidFill>
            <a:schemeClr val="accent1">
              <a:hueOff val="0"/>
              <a:satOff val="0"/>
              <a:alphaOff val="0"/>
            </a:schemeClr>
          </a:solidFill>
          <a:ln>
            <a:solidFill>
              <a:schemeClr val="lt1">
                <a:hueOff val="0"/>
                <a:satOff val="0"/>
                <a:alphaOff val="0"/>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277" tIns="198277" rIns="198277" bIns="198277" numCol="1" spcCol="1270" anchor="ctr" anchorCtr="0">
            <a:normAutofit/>
          </a:bodyPr>
          <a:p>
            <a:pPr marL="0" algn="ctr" defTabSz="1111250">
              <a:lnSpc>
                <a:spcPct val="100000"/>
              </a:lnSpc>
              <a:spcBef>
                <a:spcPts val="0"/>
              </a:spcBef>
              <a:spcAft>
                <a:spcPts val="800"/>
              </a:spcAft>
            </a:pPr>
            <a:r>
              <a:rPr lang="en-US" altLang="zh-CN" sz="2800" b="1" spc="200" dirty="0">
                <a:solidFill>
                  <a:srgbClr val="FFFFFF"/>
                </a:solidFill>
                <a:latin typeface="思源黑体 CN Regular" panose="020B0500000000000000" charset="-122"/>
                <a:ea typeface="思源黑体 CN Regular" panose="020B0500000000000000" charset="-122"/>
                <a:cs typeface="思源黑体 CN Regular" panose="020B0500000000000000" charset="-122"/>
              </a:rPr>
              <a:t>01</a:t>
            </a:r>
            <a:endParaRPr lang="en-US" altLang="zh-CN" sz="2800" b="1" spc="200" dirty="0">
              <a:solidFill>
                <a:srgbClr val="FFFFFF"/>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6" name="任意形状 15"/>
          <p:cNvSpPr/>
          <p:nvPr>
            <p:custDataLst>
              <p:tags r:id="rId4"/>
            </p:custDataLst>
          </p:nvPr>
        </p:nvSpPr>
        <p:spPr>
          <a:xfrm>
            <a:off x="7097074" y="3219441"/>
            <a:ext cx="886433" cy="886432"/>
          </a:xfrm>
          <a:custGeom>
            <a:avLst/>
            <a:gdLst>
              <a:gd name="connsiteX0" fmla="*/ 0 w 899998"/>
              <a:gd name="connsiteY0" fmla="*/ 449999 h 899998"/>
              <a:gd name="connsiteX1" fmla="*/ 449999 w 899998"/>
              <a:gd name="connsiteY1" fmla="*/ 0 h 899998"/>
              <a:gd name="connsiteX2" fmla="*/ 899998 w 899998"/>
              <a:gd name="connsiteY2" fmla="*/ 449999 h 899998"/>
              <a:gd name="connsiteX3" fmla="*/ 449999 w 899998"/>
              <a:gd name="connsiteY3" fmla="*/ 899998 h 899998"/>
              <a:gd name="connsiteX4" fmla="*/ 0 w 899998"/>
              <a:gd name="connsiteY4" fmla="*/ 449999 h 899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8" h="899998">
                <a:moveTo>
                  <a:pt x="0" y="449999"/>
                </a:moveTo>
                <a:cubicBezTo>
                  <a:pt x="0" y="201471"/>
                  <a:pt x="201471" y="0"/>
                  <a:pt x="449999" y="0"/>
                </a:cubicBezTo>
                <a:cubicBezTo>
                  <a:pt x="698527" y="0"/>
                  <a:pt x="899998" y="201471"/>
                  <a:pt x="899998" y="449999"/>
                </a:cubicBezTo>
                <a:cubicBezTo>
                  <a:pt x="899998" y="698527"/>
                  <a:pt x="698527" y="899998"/>
                  <a:pt x="449999" y="899998"/>
                </a:cubicBezTo>
                <a:cubicBezTo>
                  <a:pt x="201471" y="899998"/>
                  <a:pt x="0" y="698527"/>
                  <a:pt x="0" y="449999"/>
                </a:cubicBezTo>
                <a:close/>
              </a:path>
            </a:pathLst>
          </a:custGeom>
          <a:solidFill>
            <a:schemeClr val="accent1">
              <a:hueOff val="0"/>
              <a:satOff val="0"/>
              <a:alphaOff val="0"/>
            </a:schemeClr>
          </a:solidFill>
          <a:ln>
            <a:solidFill>
              <a:schemeClr val="lt1">
                <a:hueOff val="0"/>
                <a:satOff val="0"/>
                <a:alphaOff val="0"/>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277" tIns="198277" rIns="198277" bIns="198277" numCol="1" spcCol="1270" anchor="ctr" anchorCtr="0">
            <a:normAutofit/>
          </a:bodyPr>
          <a:p>
            <a:pPr marL="0" algn="ctr" defTabSz="1111250">
              <a:lnSpc>
                <a:spcPct val="100000"/>
              </a:lnSpc>
              <a:spcBef>
                <a:spcPts val="0"/>
              </a:spcBef>
              <a:spcAft>
                <a:spcPts val="800"/>
              </a:spcAft>
            </a:pPr>
            <a:r>
              <a:rPr lang="en-US" altLang="zh-CN" sz="2800" b="1" spc="200" dirty="0">
                <a:solidFill>
                  <a:srgbClr val="FFFFFF"/>
                </a:solidFill>
                <a:latin typeface="思源黑体 CN Regular" panose="020B0500000000000000" charset="-122"/>
                <a:ea typeface="思源黑体 CN Regular" panose="020B0500000000000000" charset="-122"/>
                <a:cs typeface="思源黑体 CN Regular" panose="020B0500000000000000" charset="-122"/>
              </a:rPr>
              <a:t>02</a:t>
            </a:r>
            <a:endParaRPr lang="en-US" altLang="zh-CN" sz="2800" b="1" spc="200" dirty="0">
              <a:solidFill>
                <a:srgbClr val="FFFFFF"/>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8" name="任意形状 17"/>
          <p:cNvSpPr/>
          <p:nvPr>
            <p:custDataLst>
              <p:tags r:id="rId5"/>
            </p:custDataLst>
          </p:nvPr>
        </p:nvSpPr>
        <p:spPr>
          <a:xfrm>
            <a:off x="6557848" y="4879007"/>
            <a:ext cx="886433" cy="886432"/>
          </a:xfrm>
          <a:custGeom>
            <a:avLst/>
            <a:gdLst>
              <a:gd name="connsiteX0" fmla="*/ 0 w 899998"/>
              <a:gd name="connsiteY0" fmla="*/ 449999 h 899998"/>
              <a:gd name="connsiteX1" fmla="*/ 449999 w 899998"/>
              <a:gd name="connsiteY1" fmla="*/ 0 h 899998"/>
              <a:gd name="connsiteX2" fmla="*/ 899998 w 899998"/>
              <a:gd name="connsiteY2" fmla="*/ 449999 h 899998"/>
              <a:gd name="connsiteX3" fmla="*/ 449999 w 899998"/>
              <a:gd name="connsiteY3" fmla="*/ 899998 h 899998"/>
              <a:gd name="connsiteX4" fmla="*/ 0 w 899998"/>
              <a:gd name="connsiteY4" fmla="*/ 449999 h 899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8" h="899998">
                <a:moveTo>
                  <a:pt x="0" y="449999"/>
                </a:moveTo>
                <a:cubicBezTo>
                  <a:pt x="0" y="201471"/>
                  <a:pt x="201471" y="0"/>
                  <a:pt x="449999" y="0"/>
                </a:cubicBezTo>
                <a:cubicBezTo>
                  <a:pt x="698527" y="0"/>
                  <a:pt x="899998" y="201471"/>
                  <a:pt x="899998" y="449999"/>
                </a:cubicBezTo>
                <a:cubicBezTo>
                  <a:pt x="899998" y="698527"/>
                  <a:pt x="698527" y="899998"/>
                  <a:pt x="449999" y="899998"/>
                </a:cubicBezTo>
                <a:cubicBezTo>
                  <a:pt x="201471" y="899998"/>
                  <a:pt x="0" y="698527"/>
                  <a:pt x="0" y="449999"/>
                </a:cubicBezTo>
                <a:close/>
              </a:path>
            </a:pathLst>
          </a:custGeom>
          <a:solidFill>
            <a:schemeClr val="accent1">
              <a:hueOff val="0"/>
              <a:satOff val="0"/>
              <a:alphaOff val="0"/>
            </a:schemeClr>
          </a:solidFill>
          <a:ln>
            <a:solidFill>
              <a:schemeClr val="lt1">
                <a:hueOff val="0"/>
                <a:satOff val="0"/>
                <a:alphaOff val="0"/>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277" tIns="198277" rIns="198277" bIns="198277" numCol="1" spcCol="1270" anchor="ctr" anchorCtr="0">
            <a:normAutofit/>
          </a:bodyPr>
          <a:p>
            <a:pPr marL="0" algn="ctr" defTabSz="1111250">
              <a:lnSpc>
                <a:spcPct val="100000"/>
              </a:lnSpc>
              <a:spcBef>
                <a:spcPts val="0"/>
              </a:spcBef>
              <a:spcAft>
                <a:spcPts val="800"/>
              </a:spcAft>
            </a:pPr>
            <a:r>
              <a:rPr lang="en-US" altLang="zh-CN" sz="2800" b="1" spc="200" dirty="0">
                <a:solidFill>
                  <a:srgbClr val="FFFFFF"/>
                </a:solidFill>
                <a:latin typeface="思源黑体 CN Regular" panose="020B0500000000000000" charset="-122"/>
                <a:ea typeface="思源黑体 CN Regular" panose="020B0500000000000000" charset="-122"/>
                <a:cs typeface="思源黑体 CN Regular" panose="020B0500000000000000" charset="-122"/>
              </a:rPr>
              <a:t>03</a:t>
            </a:r>
            <a:endParaRPr lang="en-US" altLang="zh-CN" sz="2800" b="1" spc="200" dirty="0">
              <a:solidFill>
                <a:srgbClr val="FFFFFF"/>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0" name="任意形状 19"/>
          <p:cNvSpPr/>
          <p:nvPr>
            <p:custDataLst>
              <p:tags r:id="rId6"/>
            </p:custDataLst>
          </p:nvPr>
        </p:nvSpPr>
        <p:spPr>
          <a:xfrm>
            <a:off x="4812878" y="4879007"/>
            <a:ext cx="886433" cy="886432"/>
          </a:xfrm>
          <a:custGeom>
            <a:avLst/>
            <a:gdLst>
              <a:gd name="connsiteX0" fmla="*/ 0 w 899998"/>
              <a:gd name="connsiteY0" fmla="*/ 449999 h 899998"/>
              <a:gd name="connsiteX1" fmla="*/ 449999 w 899998"/>
              <a:gd name="connsiteY1" fmla="*/ 0 h 899998"/>
              <a:gd name="connsiteX2" fmla="*/ 899998 w 899998"/>
              <a:gd name="connsiteY2" fmla="*/ 449999 h 899998"/>
              <a:gd name="connsiteX3" fmla="*/ 449999 w 899998"/>
              <a:gd name="connsiteY3" fmla="*/ 899998 h 899998"/>
              <a:gd name="connsiteX4" fmla="*/ 0 w 899998"/>
              <a:gd name="connsiteY4" fmla="*/ 449999 h 899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8" h="899998">
                <a:moveTo>
                  <a:pt x="0" y="449999"/>
                </a:moveTo>
                <a:cubicBezTo>
                  <a:pt x="0" y="201471"/>
                  <a:pt x="201471" y="0"/>
                  <a:pt x="449999" y="0"/>
                </a:cubicBezTo>
                <a:cubicBezTo>
                  <a:pt x="698527" y="0"/>
                  <a:pt x="899998" y="201471"/>
                  <a:pt x="899998" y="449999"/>
                </a:cubicBezTo>
                <a:cubicBezTo>
                  <a:pt x="899998" y="698527"/>
                  <a:pt x="698527" y="899998"/>
                  <a:pt x="449999" y="899998"/>
                </a:cubicBezTo>
                <a:cubicBezTo>
                  <a:pt x="201471" y="899998"/>
                  <a:pt x="0" y="698527"/>
                  <a:pt x="0" y="449999"/>
                </a:cubicBezTo>
                <a:close/>
              </a:path>
            </a:pathLst>
          </a:custGeom>
          <a:solidFill>
            <a:schemeClr val="accent1">
              <a:hueOff val="0"/>
              <a:satOff val="0"/>
              <a:alphaOff val="0"/>
            </a:schemeClr>
          </a:solidFill>
          <a:ln>
            <a:solidFill>
              <a:schemeClr val="lt1">
                <a:hueOff val="0"/>
                <a:satOff val="0"/>
                <a:alphaOff val="0"/>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277" tIns="198277" rIns="198277" bIns="198277" numCol="1" spcCol="1270" anchor="ctr" anchorCtr="0">
            <a:normAutofit/>
          </a:bodyPr>
          <a:p>
            <a:pPr marL="0" algn="ctr" defTabSz="1111250">
              <a:lnSpc>
                <a:spcPct val="100000"/>
              </a:lnSpc>
              <a:spcBef>
                <a:spcPts val="0"/>
              </a:spcBef>
              <a:spcAft>
                <a:spcPts val="800"/>
              </a:spcAft>
            </a:pPr>
            <a:r>
              <a:rPr lang="en-US" altLang="zh-CN" sz="2800" b="1" spc="200" dirty="0">
                <a:solidFill>
                  <a:srgbClr val="FFFFFF"/>
                </a:solidFill>
                <a:latin typeface="思源黑体 CN Regular" panose="020B0500000000000000" charset="-122"/>
                <a:ea typeface="思源黑体 CN Regular" panose="020B0500000000000000" charset="-122"/>
                <a:cs typeface="思源黑体 CN Regular" panose="020B0500000000000000" charset="-122"/>
              </a:rPr>
              <a:t>04</a:t>
            </a:r>
            <a:endParaRPr lang="en-US" altLang="zh-CN" sz="2800" b="1" spc="200" dirty="0">
              <a:solidFill>
                <a:srgbClr val="FFFFFF"/>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2" name="任意形状 21"/>
          <p:cNvSpPr/>
          <p:nvPr>
            <p:custDataLst>
              <p:tags r:id="rId7"/>
            </p:custDataLst>
          </p:nvPr>
        </p:nvSpPr>
        <p:spPr>
          <a:xfrm>
            <a:off x="4273652" y="3219441"/>
            <a:ext cx="886433" cy="886432"/>
          </a:xfrm>
          <a:custGeom>
            <a:avLst/>
            <a:gdLst>
              <a:gd name="connsiteX0" fmla="*/ 0 w 899998"/>
              <a:gd name="connsiteY0" fmla="*/ 449999 h 899998"/>
              <a:gd name="connsiteX1" fmla="*/ 449999 w 899998"/>
              <a:gd name="connsiteY1" fmla="*/ 0 h 899998"/>
              <a:gd name="connsiteX2" fmla="*/ 899998 w 899998"/>
              <a:gd name="connsiteY2" fmla="*/ 449999 h 899998"/>
              <a:gd name="connsiteX3" fmla="*/ 449999 w 899998"/>
              <a:gd name="connsiteY3" fmla="*/ 899998 h 899998"/>
              <a:gd name="connsiteX4" fmla="*/ 0 w 899998"/>
              <a:gd name="connsiteY4" fmla="*/ 449999 h 899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8" h="899998">
                <a:moveTo>
                  <a:pt x="0" y="449999"/>
                </a:moveTo>
                <a:cubicBezTo>
                  <a:pt x="0" y="201471"/>
                  <a:pt x="201471" y="0"/>
                  <a:pt x="449999" y="0"/>
                </a:cubicBezTo>
                <a:cubicBezTo>
                  <a:pt x="698527" y="0"/>
                  <a:pt x="899998" y="201471"/>
                  <a:pt x="899998" y="449999"/>
                </a:cubicBezTo>
                <a:cubicBezTo>
                  <a:pt x="899998" y="698527"/>
                  <a:pt x="698527" y="899998"/>
                  <a:pt x="449999" y="899998"/>
                </a:cubicBezTo>
                <a:cubicBezTo>
                  <a:pt x="201471" y="899998"/>
                  <a:pt x="0" y="698527"/>
                  <a:pt x="0" y="449999"/>
                </a:cubicBezTo>
                <a:close/>
              </a:path>
            </a:pathLst>
          </a:custGeom>
          <a:solidFill>
            <a:schemeClr val="accent1">
              <a:hueOff val="0"/>
              <a:satOff val="0"/>
              <a:alphaOff val="0"/>
            </a:schemeClr>
          </a:solidFill>
          <a:ln>
            <a:solidFill>
              <a:schemeClr val="lt1">
                <a:hueOff val="0"/>
                <a:satOff val="0"/>
                <a:alphaOff val="0"/>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277" tIns="198277" rIns="198277" bIns="198277" numCol="1" spcCol="1270" anchor="ctr" anchorCtr="0">
            <a:normAutofit/>
          </a:bodyPr>
          <a:p>
            <a:pPr marL="0" algn="ctr" defTabSz="1111250">
              <a:lnSpc>
                <a:spcPct val="100000"/>
              </a:lnSpc>
              <a:spcBef>
                <a:spcPts val="0"/>
              </a:spcBef>
              <a:spcAft>
                <a:spcPts val="800"/>
              </a:spcAft>
            </a:pPr>
            <a:r>
              <a:rPr lang="en-US" altLang="zh-CN" sz="2800" b="1" spc="200" dirty="0">
                <a:solidFill>
                  <a:srgbClr val="FFFFFF"/>
                </a:solidFill>
                <a:latin typeface="思源黑体 CN Regular" panose="020B0500000000000000" charset="-122"/>
                <a:ea typeface="思源黑体 CN Regular" panose="020B0500000000000000" charset="-122"/>
                <a:cs typeface="思源黑体 CN Regular" panose="020B0500000000000000" charset="-122"/>
              </a:rPr>
              <a:t>05</a:t>
            </a:r>
            <a:endParaRPr lang="en-US" altLang="zh-CN" sz="2800" b="1" spc="200" dirty="0">
              <a:solidFill>
                <a:srgbClr val="FFFFFF"/>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9" name="Shape 1305"/>
          <p:cNvSpPr/>
          <p:nvPr>
            <p:custDataLst>
              <p:tags r:id="rId8"/>
            </p:custDataLst>
          </p:nvPr>
        </p:nvSpPr>
        <p:spPr>
          <a:xfrm rot="2428234">
            <a:off x="6838892" y="2825525"/>
            <a:ext cx="525472" cy="23318"/>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lt1">
                <a:lumMod val="65000"/>
              </a:schemeClr>
            </a:solidFill>
            <a:prstDash val="solid"/>
            <a:miter lim="400000"/>
            <a:tailEnd type="triangle" w="med" len="med"/>
          </a:ln>
          <a:effectLst/>
        </p:spPr>
        <p:txBody>
          <a:bodyPr wrap="square" lIns="0" tIns="0" rIns="0" bIns="0" numCol="1" anchor="ctr">
            <a:normAutofit fontScale="25000" lnSpcReduction="20000"/>
          </a:bodyPr>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rgbClr val="4C4C4C"/>
              </a:solidFill>
              <a:latin typeface="思源黑体 CN Regular" panose="020B0500000000000000" charset="-122"/>
              <a:ea typeface="思源黑体 CN Regular" panose="020B0500000000000000" charset="-122"/>
              <a:cs typeface="Lato Light"/>
              <a:sym typeface="Helvetica Neue Light"/>
            </a:endParaRPr>
          </a:p>
        </p:txBody>
      </p:sp>
      <p:sp>
        <p:nvSpPr>
          <p:cNvPr id="30" name="Shape 1306"/>
          <p:cNvSpPr/>
          <p:nvPr>
            <p:custDataLst>
              <p:tags r:id="rId9"/>
            </p:custDataLst>
          </p:nvPr>
        </p:nvSpPr>
        <p:spPr>
          <a:xfrm rot="6829258">
            <a:off x="7238910" y="4575369"/>
            <a:ext cx="525472" cy="23318"/>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lt1">
                <a:lumMod val="65000"/>
              </a:schemeClr>
            </a:solidFill>
            <a:prstDash val="solid"/>
            <a:miter lim="400000"/>
            <a:tailEnd type="triangle" w="med" len="med"/>
          </a:ln>
          <a:effectLst/>
        </p:spPr>
        <p:txBody>
          <a:bodyPr wrap="square" lIns="0" tIns="0" rIns="0" bIns="0" numCol="1" anchor="ctr">
            <a:normAutofit fontScale="25000" lnSpcReduction="20000"/>
          </a:bodyPr>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rgbClr val="4C4C4C"/>
              </a:solidFill>
              <a:latin typeface="思源黑体 CN Regular" panose="020B0500000000000000" charset="-122"/>
              <a:ea typeface="思源黑体 CN Regular" panose="020B0500000000000000" charset="-122"/>
              <a:cs typeface="Lato Light"/>
              <a:sym typeface="Helvetica Neue Light"/>
            </a:endParaRPr>
          </a:p>
        </p:txBody>
      </p:sp>
      <p:sp>
        <p:nvSpPr>
          <p:cNvPr id="34" name="Shape 1308"/>
          <p:cNvSpPr/>
          <p:nvPr>
            <p:custDataLst>
              <p:tags r:id="rId10"/>
            </p:custDataLst>
          </p:nvPr>
        </p:nvSpPr>
        <p:spPr>
          <a:xfrm rot="10800000">
            <a:off x="5869992" y="5471850"/>
            <a:ext cx="525472" cy="23318"/>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lt1">
                <a:lumMod val="65000"/>
              </a:schemeClr>
            </a:solidFill>
            <a:prstDash val="solid"/>
            <a:miter lim="400000"/>
            <a:tailEnd type="triangle" w="med" len="med"/>
          </a:ln>
          <a:effectLst/>
        </p:spPr>
        <p:txBody>
          <a:bodyPr wrap="square" lIns="0" tIns="0" rIns="0" bIns="0" numCol="1" anchor="ctr">
            <a:normAutofit fontScale="25000" lnSpcReduction="20000"/>
          </a:bodyPr>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rgbClr val="4C4C4C"/>
              </a:solidFill>
              <a:latin typeface="思源黑体 CN Regular" panose="020B0500000000000000" charset="-122"/>
              <a:ea typeface="思源黑体 CN Regular" panose="020B0500000000000000" charset="-122"/>
              <a:cs typeface="Lato Light"/>
              <a:sym typeface="Helvetica Neue Light"/>
            </a:endParaRPr>
          </a:p>
        </p:txBody>
      </p:sp>
      <p:sp>
        <p:nvSpPr>
          <p:cNvPr id="35" name="Shape 1309"/>
          <p:cNvSpPr/>
          <p:nvPr>
            <p:custDataLst>
              <p:tags r:id="rId11"/>
            </p:custDataLst>
          </p:nvPr>
        </p:nvSpPr>
        <p:spPr>
          <a:xfrm rot="19083897">
            <a:off x="4867338" y="2835988"/>
            <a:ext cx="525472" cy="23318"/>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lt1">
                <a:lumMod val="65000"/>
              </a:schemeClr>
            </a:solidFill>
            <a:prstDash val="solid"/>
            <a:miter lim="400000"/>
            <a:tailEnd type="triangle" w="med" len="med"/>
          </a:ln>
          <a:effectLst/>
        </p:spPr>
        <p:txBody>
          <a:bodyPr wrap="square" lIns="0" tIns="0" rIns="0" bIns="0" numCol="1" anchor="ctr">
            <a:normAutofit fontScale="25000" lnSpcReduction="20000"/>
          </a:bodyPr>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rgbClr val="4C4C4C"/>
              </a:solidFill>
              <a:latin typeface="思源黑体 CN Regular" panose="020B0500000000000000" charset="-122"/>
              <a:ea typeface="思源黑体 CN Regular" panose="020B0500000000000000" charset="-122"/>
              <a:cs typeface="Lato Light"/>
              <a:sym typeface="Helvetica Neue Light"/>
            </a:endParaRPr>
          </a:p>
        </p:txBody>
      </p:sp>
      <p:sp>
        <p:nvSpPr>
          <p:cNvPr id="36" name="Shape 1310"/>
          <p:cNvSpPr/>
          <p:nvPr>
            <p:custDataLst>
              <p:tags r:id="rId12"/>
            </p:custDataLst>
          </p:nvPr>
        </p:nvSpPr>
        <p:spPr>
          <a:xfrm rot="14680375">
            <a:off x="4504427" y="4583517"/>
            <a:ext cx="525472" cy="23318"/>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lt1">
                <a:lumMod val="65000"/>
              </a:schemeClr>
            </a:solidFill>
            <a:prstDash val="solid"/>
            <a:miter lim="400000"/>
            <a:tailEnd type="triangle" w="med" len="med"/>
          </a:ln>
          <a:effectLst/>
        </p:spPr>
        <p:txBody>
          <a:bodyPr wrap="square" lIns="0" tIns="0" rIns="0" bIns="0" numCol="1" anchor="ctr">
            <a:normAutofit fontScale="25000" lnSpcReduction="20000"/>
          </a:bodyPr>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rgbClr val="4C4C4C"/>
              </a:solidFill>
              <a:latin typeface="思源黑体 CN Regular" panose="020B0500000000000000" charset="-122"/>
              <a:ea typeface="思源黑体 CN Regular" panose="020B0500000000000000" charset="-122"/>
              <a:cs typeface="Lato Light"/>
              <a:sym typeface="Helvetica Neue Light"/>
            </a:endParaRPr>
          </a:p>
        </p:txBody>
      </p:sp>
      <p:sp>
        <p:nvSpPr>
          <p:cNvPr id="17" name="文本框 16"/>
          <p:cNvSpPr txBox="1"/>
          <p:nvPr>
            <p:custDataLst>
              <p:tags r:id="rId13"/>
            </p:custDataLst>
          </p:nvPr>
        </p:nvSpPr>
        <p:spPr>
          <a:xfrm>
            <a:off x="6659001" y="2007292"/>
            <a:ext cx="2721570" cy="682831"/>
          </a:xfrm>
          <a:prstGeom prst="rect">
            <a:avLst/>
          </a:prstGeom>
          <a:noFill/>
        </p:spPr>
        <p:txBody>
          <a:bodyPr wrap="square" rtlCol="0" anchor="ctr">
            <a:normAutofit/>
          </a:bodyPr>
          <a:p>
            <a:pPr marL="0" lvl="0" indent="0" algn="l">
              <a:lnSpc>
                <a:spcPct val="120000"/>
              </a:lnSpc>
              <a:spcBef>
                <a:spcPts val="0"/>
              </a:spcBef>
              <a:spcAft>
                <a:spcPts val="800"/>
              </a:spcAft>
              <a:buSzPct val="100000"/>
            </a:pPr>
            <a:r>
              <a:rPr lang="zh-CN" altLang="en-US" sz="1400" kern="0" spc="60">
                <a:solidFill>
                  <a:srgbClr val="222222">
                    <a:lumMod val="75000"/>
                    <a:lumOff val="25000"/>
                  </a:srgbClr>
                </a:solidFill>
                <a:latin typeface="思源黑体 CN Regular" panose="020B0500000000000000" charset="-122"/>
                <a:ea typeface="思源黑体 CN Regular" panose="020B0500000000000000" charset="-122"/>
                <a:cs typeface="思源黑体 CN Regular" panose="020B0500000000000000" charset="-122"/>
              </a:rPr>
              <a:t>职业病危害预防—身体、精神、社会良好的适应状态</a:t>
            </a:r>
            <a:endParaRPr lang="zh-CN" altLang="en-US" sz="1400" kern="0" spc="60">
              <a:solidFill>
                <a:srgbClr val="222222">
                  <a:lumMod val="75000"/>
                  <a:lumOff val="25000"/>
                </a:srgb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9" name="文本框 18"/>
          <p:cNvSpPr txBox="1"/>
          <p:nvPr>
            <p:custDataLst>
              <p:tags r:id="rId14"/>
            </p:custDataLst>
          </p:nvPr>
        </p:nvSpPr>
        <p:spPr>
          <a:xfrm>
            <a:off x="8070712" y="3321241"/>
            <a:ext cx="2688187" cy="682831"/>
          </a:xfrm>
          <a:prstGeom prst="rect">
            <a:avLst/>
          </a:prstGeom>
          <a:noFill/>
        </p:spPr>
        <p:txBody>
          <a:bodyPr wrap="square" rtlCol="0" anchor="ctr">
            <a:normAutofit/>
          </a:bodyPr>
          <a:p>
            <a:pPr marL="0" lvl="0" indent="0" algn="l">
              <a:lnSpc>
                <a:spcPct val="120000"/>
              </a:lnSpc>
              <a:spcBef>
                <a:spcPts val="0"/>
              </a:spcBef>
              <a:spcAft>
                <a:spcPts val="800"/>
              </a:spcAft>
              <a:buSzPct val="100000"/>
            </a:pPr>
            <a:r>
              <a:rPr lang="zh-CN" altLang="en-US" sz="1400" kern="0" spc="80">
                <a:solidFill>
                  <a:srgbClr val="222222">
                    <a:lumMod val="75000"/>
                    <a:lumOff val="25000"/>
                  </a:srgbClr>
                </a:solidFill>
                <a:latin typeface="思源黑体 CN Regular" panose="020B0500000000000000" charset="-122"/>
                <a:ea typeface="思源黑体 CN Regular" panose="020B0500000000000000" charset="-122"/>
                <a:cs typeface="思源黑体 CN Regular" panose="020B0500000000000000" charset="-122"/>
              </a:rPr>
              <a:t>人类工效学—卫生、安全、高效、满意、舒适</a:t>
            </a:r>
            <a:endParaRPr lang="zh-CN" altLang="en-US" sz="1400" kern="0" spc="80">
              <a:solidFill>
                <a:srgbClr val="222222">
                  <a:lumMod val="75000"/>
                  <a:lumOff val="25000"/>
                </a:srgb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1" name="文本框 20"/>
          <p:cNvSpPr txBox="1"/>
          <p:nvPr>
            <p:custDataLst>
              <p:tags r:id="rId15"/>
            </p:custDataLst>
          </p:nvPr>
        </p:nvSpPr>
        <p:spPr>
          <a:xfrm flipH="1">
            <a:off x="1432559" y="3321241"/>
            <a:ext cx="2753887" cy="682831"/>
          </a:xfrm>
          <a:prstGeom prst="rect">
            <a:avLst/>
          </a:prstGeom>
          <a:noFill/>
        </p:spPr>
        <p:txBody>
          <a:bodyPr wrap="square" rtlCol="0" anchor="ctr">
            <a:normAutofit/>
          </a:bodyPr>
          <a:p>
            <a:pPr marL="0" lvl="0" indent="0" algn="r">
              <a:lnSpc>
                <a:spcPct val="120000"/>
              </a:lnSpc>
              <a:spcBef>
                <a:spcPts val="0"/>
              </a:spcBef>
              <a:spcAft>
                <a:spcPts val="800"/>
              </a:spcAft>
              <a:buSzPct val="100000"/>
            </a:pPr>
            <a:r>
              <a:rPr lang="zh-CN" altLang="en-US" sz="1400" kern="0" spc="80">
                <a:solidFill>
                  <a:srgbClr val="222222">
                    <a:lumMod val="75000"/>
                    <a:lumOff val="25000"/>
                  </a:srgbClr>
                </a:solidFill>
                <a:latin typeface="思源黑体 CN Regular" panose="020B0500000000000000" charset="-122"/>
                <a:ea typeface="思源黑体 CN Regular" panose="020B0500000000000000" charset="-122"/>
                <a:cs typeface="思源黑体 CN Regular" panose="020B0500000000000000" charset="-122"/>
              </a:rPr>
              <a:t>非工业职业病危害—视频作业、精神、紧张等因素</a:t>
            </a:r>
            <a:endParaRPr lang="zh-CN" altLang="en-US" sz="1400" kern="0" spc="80">
              <a:solidFill>
                <a:srgbClr val="222222">
                  <a:lumMod val="75000"/>
                  <a:lumOff val="25000"/>
                </a:srgb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3" name="文本框 22"/>
          <p:cNvSpPr txBox="1"/>
          <p:nvPr>
            <p:custDataLst>
              <p:tags r:id="rId16"/>
            </p:custDataLst>
          </p:nvPr>
        </p:nvSpPr>
        <p:spPr>
          <a:xfrm>
            <a:off x="7531486" y="4980807"/>
            <a:ext cx="2688187" cy="682831"/>
          </a:xfrm>
          <a:prstGeom prst="rect">
            <a:avLst/>
          </a:prstGeom>
          <a:noFill/>
        </p:spPr>
        <p:txBody>
          <a:bodyPr wrap="square" rtlCol="0" anchor="ctr">
            <a:normAutofit/>
          </a:bodyPr>
          <a:p>
            <a:pPr marL="0" lvl="0" indent="0" algn="l">
              <a:lnSpc>
                <a:spcPct val="120000"/>
              </a:lnSpc>
              <a:spcBef>
                <a:spcPts val="0"/>
              </a:spcBef>
              <a:spcAft>
                <a:spcPts val="800"/>
              </a:spcAft>
              <a:buSzPct val="100000"/>
            </a:pPr>
            <a:r>
              <a:rPr lang="zh-CN" altLang="en-US" sz="1400" kern="0" spc="80">
                <a:solidFill>
                  <a:srgbClr val="222222">
                    <a:lumMod val="75000"/>
                    <a:lumOff val="25000"/>
                  </a:srgbClr>
                </a:solidFill>
                <a:latin typeface="思源黑体 CN Regular" panose="020B0500000000000000" charset="-122"/>
                <a:ea typeface="思源黑体 CN Regular" panose="020B0500000000000000" charset="-122"/>
                <a:cs typeface="思源黑体 CN Regular" panose="020B0500000000000000" charset="-122"/>
              </a:rPr>
              <a:t>职业安全与职业卫生的融合</a:t>
            </a:r>
            <a:endParaRPr lang="zh-CN" altLang="en-US" sz="1400" kern="0" spc="80">
              <a:solidFill>
                <a:srgbClr val="222222">
                  <a:lumMod val="75000"/>
                  <a:lumOff val="25000"/>
                </a:srgb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4" name="文本框 23"/>
          <p:cNvSpPr txBox="1"/>
          <p:nvPr>
            <p:custDataLst>
              <p:tags r:id="rId17"/>
            </p:custDataLst>
          </p:nvPr>
        </p:nvSpPr>
        <p:spPr>
          <a:xfrm flipH="1">
            <a:off x="1972601" y="4980807"/>
            <a:ext cx="2753071" cy="682831"/>
          </a:xfrm>
          <a:prstGeom prst="rect">
            <a:avLst/>
          </a:prstGeom>
          <a:noFill/>
        </p:spPr>
        <p:txBody>
          <a:bodyPr wrap="square" rtlCol="0" anchor="ctr">
            <a:normAutofit/>
          </a:bodyPr>
          <a:p>
            <a:pPr marL="0" lvl="0" indent="0" algn="r">
              <a:lnSpc>
                <a:spcPct val="120000"/>
              </a:lnSpc>
              <a:spcBef>
                <a:spcPts val="0"/>
              </a:spcBef>
              <a:spcAft>
                <a:spcPts val="800"/>
              </a:spcAft>
              <a:buSzPct val="100000"/>
            </a:pPr>
            <a:r>
              <a:rPr lang="zh-CN" altLang="en-US" sz="1400" kern="0" spc="80">
                <a:solidFill>
                  <a:srgbClr val="222222">
                    <a:lumMod val="75000"/>
                    <a:lumOff val="25000"/>
                  </a:srgbClr>
                </a:solidFill>
                <a:latin typeface="思源黑体 CN Regular" panose="020B0500000000000000" charset="-122"/>
                <a:ea typeface="思源黑体 CN Regular" panose="020B0500000000000000" charset="-122"/>
                <a:cs typeface="思源黑体 CN Regular" panose="020B0500000000000000" charset="-122"/>
              </a:rPr>
              <a:t>职业卫生网络信息—职业危害申报软件系统</a:t>
            </a:r>
            <a:endParaRPr lang="zh-CN" altLang="en-US" sz="1400" kern="0" spc="80">
              <a:solidFill>
                <a:srgbClr val="222222">
                  <a:lumMod val="75000"/>
                  <a:lumOff val="25000"/>
                </a:srgb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 name="矩形 3"/>
          <p:cNvSpPr/>
          <p:nvPr>
            <p:custDataLst>
              <p:tags r:id="rId18"/>
            </p:custDataLst>
          </p:nvPr>
        </p:nvSpPr>
        <p:spPr>
          <a:xfrm>
            <a:off x="875030" y="694055"/>
            <a:ext cx="137795"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19153" y="2133721"/>
            <a:ext cx="3181375" cy="2590559"/>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思源黑体 CN Regular" panose="020B0500000000000000" charset="-122"/>
                <a:ea typeface="思源黑体 CN Regular" panose="020B0500000000000000" charset="-122"/>
                <a:cs typeface="思源黑体 CN Regular" panose="020B0500000000000000" charset="-122"/>
              </a:rPr>
              <a:t>职业危害防治的相关法律法规</a:t>
            </a:r>
            <a:endParaRPr lang="zh-CN" altLang="en-US" sz="3200" b="1" spc="160">
              <a:solidFill>
                <a:schemeClr val="accen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86" name="文本框 85"/>
          <p:cNvSpPr txBox="1"/>
          <p:nvPr>
            <p:custDataLst>
              <p:tags r:id="rId2"/>
            </p:custDataLst>
          </p:nvPr>
        </p:nvSpPr>
        <p:spPr>
          <a:xfrm>
            <a:off x="5057585" y="1685706"/>
            <a:ext cx="2706325" cy="639770"/>
          </a:xfrm>
          <a:prstGeom prst="rect">
            <a:avLst/>
          </a:prstGeom>
          <a:noFill/>
        </p:spPr>
        <p:txBody>
          <a:bodyPr wrap="square" rtlCol="0">
            <a:normAutofit/>
          </a:bodyPr>
          <a:p>
            <a:pPr marL="0" lvl="0" indent="0" algn="l">
              <a:lnSpc>
                <a:spcPct val="120000"/>
              </a:lnSpc>
              <a:spcBef>
                <a:spcPts val="0"/>
              </a:spcBef>
              <a:spcAft>
                <a:spcPts val="800"/>
              </a:spcAft>
              <a:buSzPct val="100000"/>
            </a:pPr>
            <a:r>
              <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中华人民共和国职业病防治法（20011027）</a:t>
            </a:r>
            <a:endPar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8" name="矩形 7"/>
          <p:cNvSpPr/>
          <p:nvPr>
            <p:custDataLst>
              <p:tags r:id="rId3"/>
            </p:custDataLst>
          </p:nvPr>
        </p:nvSpPr>
        <p:spPr>
          <a:xfrm>
            <a:off x="4798380" y="1783164"/>
            <a:ext cx="152052" cy="1520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2" name="文本框 1"/>
          <p:cNvSpPr txBox="1"/>
          <p:nvPr>
            <p:custDataLst>
              <p:tags r:id="rId4"/>
            </p:custDataLst>
          </p:nvPr>
        </p:nvSpPr>
        <p:spPr>
          <a:xfrm>
            <a:off x="8326458" y="1685706"/>
            <a:ext cx="2706325" cy="639770"/>
          </a:xfrm>
          <a:prstGeom prst="rect">
            <a:avLst/>
          </a:prstGeom>
          <a:noFill/>
        </p:spPr>
        <p:txBody>
          <a:bodyPr wrap="square" rtlCol="0">
            <a:normAutofit/>
          </a:bodyPr>
          <a:p>
            <a:pPr marL="0" lvl="0" indent="0" algn="l">
              <a:lnSpc>
                <a:spcPct val="120000"/>
              </a:lnSpc>
              <a:spcBef>
                <a:spcPts val="0"/>
              </a:spcBef>
              <a:spcAft>
                <a:spcPts val="800"/>
              </a:spcAft>
              <a:buSzPct val="100000"/>
            </a:pPr>
            <a:r>
              <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使用有毒物品作业场所劳动保护条例20020512</a:t>
            </a:r>
            <a:endPar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5" name="矩形 4"/>
          <p:cNvSpPr/>
          <p:nvPr>
            <p:custDataLst>
              <p:tags r:id="rId5"/>
            </p:custDataLst>
          </p:nvPr>
        </p:nvSpPr>
        <p:spPr>
          <a:xfrm>
            <a:off x="8067253" y="1783163"/>
            <a:ext cx="152052" cy="1520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6" name="文本框 5"/>
          <p:cNvSpPr txBox="1"/>
          <p:nvPr>
            <p:custDataLst>
              <p:tags r:id="rId6"/>
            </p:custDataLst>
          </p:nvPr>
        </p:nvSpPr>
        <p:spPr>
          <a:xfrm>
            <a:off x="5057585" y="2634645"/>
            <a:ext cx="2706325" cy="639770"/>
          </a:xfrm>
          <a:prstGeom prst="rect">
            <a:avLst/>
          </a:prstGeom>
          <a:noFill/>
        </p:spPr>
        <p:txBody>
          <a:bodyPr wrap="square" rtlCol="0">
            <a:normAutofit/>
          </a:bodyPr>
          <a:p>
            <a:pPr marL="0" lvl="0" indent="0" algn="l">
              <a:lnSpc>
                <a:spcPct val="120000"/>
              </a:lnSpc>
              <a:spcBef>
                <a:spcPts val="0"/>
              </a:spcBef>
              <a:spcAft>
                <a:spcPts val="800"/>
              </a:spcAft>
              <a:buSzPct val="100000"/>
            </a:pPr>
            <a:r>
              <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中华人民共和国尘肺病防治条例1987</a:t>
            </a:r>
            <a:endPar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7" name="矩形 6"/>
          <p:cNvSpPr/>
          <p:nvPr>
            <p:custDataLst>
              <p:tags r:id="rId7"/>
            </p:custDataLst>
          </p:nvPr>
        </p:nvSpPr>
        <p:spPr>
          <a:xfrm>
            <a:off x="4798380" y="2732101"/>
            <a:ext cx="152052" cy="1520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9" name="文本框 8"/>
          <p:cNvSpPr txBox="1"/>
          <p:nvPr>
            <p:custDataLst>
              <p:tags r:id="rId8"/>
            </p:custDataLst>
          </p:nvPr>
        </p:nvSpPr>
        <p:spPr>
          <a:xfrm>
            <a:off x="8326458" y="2634645"/>
            <a:ext cx="2706325" cy="639770"/>
          </a:xfrm>
          <a:prstGeom prst="rect">
            <a:avLst/>
          </a:prstGeom>
          <a:noFill/>
        </p:spPr>
        <p:txBody>
          <a:bodyPr wrap="square" rtlCol="0">
            <a:normAutofit/>
          </a:bodyPr>
          <a:p>
            <a:pPr marL="0" lvl="0" indent="0" algn="l">
              <a:lnSpc>
                <a:spcPct val="120000"/>
              </a:lnSpc>
              <a:spcBef>
                <a:spcPts val="0"/>
              </a:spcBef>
              <a:spcAft>
                <a:spcPts val="800"/>
              </a:spcAft>
              <a:buSzPct val="100000"/>
            </a:pPr>
            <a:r>
              <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建设项目职业病危害分类管理办法20060727</a:t>
            </a:r>
            <a:endPar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0" name="矩形 9"/>
          <p:cNvSpPr/>
          <p:nvPr>
            <p:custDataLst>
              <p:tags r:id="rId9"/>
            </p:custDataLst>
          </p:nvPr>
        </p:nvSpPr>
        <p:spPr>
          <a:xfrm>
            <a:off x="8067253" y="2732101"/>
            <a:ext cx="152052" cy="1520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1" name="文本框 10"/>
          <p:cNvSpPr txBox="1"/>
          <p:nvPr>
            <p:custDataLst>
              <p:tags r:id="rId10"/>
            </p:custDataLst>
          </p:nvPr>
        </p:nvSpPr>
        <p:spPr>
          <a:xfrm>
            <a:off x="5057585" y="3583583"/>
            <a:ext cx="2706325" cy="639770"/>
          </a:xfrm>
          <a:prstGeom prst="rect">
            <a:avLst/>
          </a:prstGeom>
          <a:noFill/>
        </p:spPr>
        <p:txBody>
          <a:bodyPr wrap="square" rtlCol="0">
            <a:normAutofit/>
          </a:bodyPr>
          <a:p>
            <a:pPr marL="0" lvl="0" indent="0" algn="l">
              <a:lnSpc>
                <a:spcPct val="120000"/>
              </a:lnSpc>
              <a:spcBef>
                <a:spcPts val="0"/>
              </a:spcBef>
              <a:spcAft>
                <a:spcPts val="800"/>
              </a:spcAft>
              <a:buSzPct val="100000"/>
            </a:pPr>
            <a:r>
              <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健康监护管理办法20020328 (23号令)</a:t>
            </a:r>
            <a:endPar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2" name="矩形 11"/>
          <p:cNvSpPr/>
          <p:nvPr>
            <p:custDataLst>
              <p:tags r:id="rId11"/>
            </p:custDataLst>
          </p:nvPr>
        </p:nvSpPr>
        <p:spPr>
          <a:xfrm>
            <a:off x="4798380" y="3681040"/>
            <a:ext cx="152052" cy="1520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3" name="文本框 12"/>
          <p:cNvSpPr txBox="1"/>
          <p:nvPr>
            <p:custDataLst>
              <p:tags r:id="rId12"/>
            </p:custDataLst>
          </p:nvPr>
        </p:nvSpPr>
        <p:spPr>
          <a:xfrm>
            <a:off x="8326458" y="3583583"/>
            <a:ext cx="2706325" cy="639770"/>
          </a:xfrm>
          <a:prstGeom prst="rect">
            <a:avLst/>
          </a:prstGeom>
          <a:noFill/>
        </p:spPr>
        <p:txBody>
          <a:bodyPr wrap="square" rtlCol="0">
            <a:normAutofit/>
          </a:bodyPr>
          <a:p>
            <a:pPr marL="0" lvl="0" indent="0" algn="l">
              <a:lnSpc>
                <a:spcPct val="120000"/>
              </a:lnSpc>
              <a:spcBef>
                <a:spcPts val="0"/>
              </a:spcBef>
              <a:spcAft>
                <a:spcPts val="800"/>
              </a:spcAft>
              <a:buSzPct val="100000"/>
            </a:pPr>
            <a:r>
              <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职业病诊断与鉴定管理办法20020328 (24号令)</a:t>
            </a:r>
            <a:endPar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4" name="矩形 13"/>
          <p:cNvSpPr/>
          <p:nvPr>
            <p:custDataLst>
              <p:tags r:id="rId13"/>
            </p:custDataLst>
          </p:nvPr>
        </p:nvSpPr>
        <p:spPr>
          <a:xfrm>
            <a:off x="8067253" y="3681040"/>
            <a:ext cx="152052" cy="1520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5" name="文本框 14"/>
          <p:cNvSpPr txBox="1"/>
          <p:nvPr>
            <p:custDataLst>
              <p:tags r:id="rId14"/>
            </p:custDataLst>
          </p:nvPr>
        </p:nvSpPr>
        <p:spPr>
          <a:xfrm>
            <a:off x="5057585" y="4532522"/>
            <a:ext cx="2706325" cy="639770"/>
          </a:xfrm>
          <a:prstGeom prst="rect">
            <a:avLst/>
          </a:prstGeom>
          <a:noFill/>
        </p:spPr>
        <p:txBody>
          <a:bodyPr wrap="square" rtlCol="0">
            <a:normAutofit/>
          </a:bodyPr>
          <a:p>
            <a:pPr marL="0" lvl="0" indent="0" algn="l">
              <a:lnSpc>
                <a:spcPct val="120000"/>
              </a:lnSpc>
              <a:spcBef>
                <a:spcPts val="0"/>
              </a:spcBef>
              <a:spcAft>
                <a:spcPts val="800"/>
              </a:spcAft>
              <a:buSzPct val="100000"/>
            </a:pPr>
            <a:r>
              <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rPr>
              <a:t>职业病危害事故调查处理办法20020328 (25号令)</a:t>
            </a:r>
            <a:endParaRPr lang="zh-CN" altLang="en-US" sz="1400" spc="60">
              <a:solidFill>
                <a:schemeClr val="dk1">
                  <a:lumMod val="75000"/>
                  <a:lumOff val="25000"/>
                </a:schemeClr>
              </a:solidFill>
              <a:latin typeface="思源黑体 CN Regular" panose="020B0500000000000000" charset="-122"/>
              <a:ea typeface="思源黑体 CN Regular" panose="020B0500000000000000" charset="-122"/>
              <a:cs typeface="思源黑体 CN Regular" panose="020B0500000000000000" charset="-122"/>
            </a:endParaRPr>
          </a:p>
        </p:txBody>
      </p:sp>
      <p:sp>
        <p:nvSpPr>
          <p:cNvPr id="16" name="矩形 15"/>
          <p:cNvSpPr/>
          <p:nvPr>
            <p:custDataLst>
              <p:tags r:id="rId15"/>
            </p:custDataLst>
          </p:nvPr>
        </p:nvSpPr>
        <p:spPr>
          <a:xfrm>
            <a:off x="4798380" y="4629978"/>
            <a:ext cx="152052" cy="1520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cxnSp>
        <p:nvCxnSpPr>
          <p:cNvPr id="19" name="直接连接符 18"/>
          <p:cNvCxnSpPr/>
          <p:nvPr>
            <p:custDataLst>
              <p:tags r:id="rId16"/>
            </p:custDataLst>
          </p:nvPr>
        </p:nvCxnSpPr>
        <p:spPr>
          <a:xfrm>
            <a:off x="4754245" y="2367280"/>
            <a:ext cx="6245860" cy="0"/>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7"/>
            </p:custDataLst>
          </p:nvPr>
        </p:nvCxnSpPr>
        <p:spPr>
          <a:xfrm>
            <a:off x="4754245" y="3357880"/>
            <a:ext cx="6245860" cy="0"/>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8"/>
            </p:custDataLst>
          </p:nvPr>
        </p:nvCxnSpPr>
        <p:spPr>
          <a:xfrm>
            <a:off x="4754245" y="4386580"/>
            <a:ext cx="6245860" cy="0"/>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9"/>
            </p:custDataLst>
          </p:nvPr>
        </p:nvCxnSpPr>
        <p:spPr>
          <a:xfrm>
            <a:off x="4754245" y="5300980"/>
            <a:ext cx="6245860" cy="0"/>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sp>
        <p:nvSpPr>
          <p:cNvPr id="23" name="矩形 3"/>
          <p:cNvSpPr/>
          <p:nvPr>
            <p:custDataLst>
              <p:tags r:id="rId20"/>
            </p:custDataLst>
          </p:nvPr>
        </p:nvSpPr>
        <p:spPr>
          <a:xfrm>
            <a:off x="643255" y="2976880"/>
            <a:ext cx="137795" cy="8559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3"/>
          <p:cNvSpPr txBox="1"/>
          <p:nvPr>
            <p:custDataLst>
              <p:tags r:id="rId1"/>
            </p:custDataLst>
          </p:nvPr>
        </p:nvSpPr>
        <p:spPr>
          <a:xfrm>
            <a:off x="3769431" y="4817014"/>
            <a:ext cx="1203432" cy="1110177"/>
          </a:xfrm>
          <a:prstGeom prst="rect">
            <a:avLst/>
          </a:prstGeom>
          <a:noFill/>
        </p:spPr>
        <p:txBody>
          <a:bodyPr wrap="square" lIns="90000" tIns="46800" rIns="90000" bIns="46800" rtlCol="0" anchor="ctr">
            <a:normAutofit/>
          </a:bodyPr>
          <a:lstStyle/>
          <a:p>
            <a:pPr algn="ctr"/>
            <a:r>
              <a:rPr lang="en-US" altLang="zh-CN" sz="6600" b="1">
                <a:solidFill>
                  <a:srgbClr val="4AB58E"/>
                </a:solidFill>
                <a:cs typeface="思源黑体 CN Regular" panose="020B0500000000000000" charset="-122"/>
              </a:rPr>
              <a:t>02</a:t>
            </a:r>
            <a:endParaRPr lang="en-US" altLang="zh-CN" sz="6600" b="1">
              <a:solidFill>
                <a:srgbClr val="4AB58E"/>
              </a:solidFill>
              <a:cs typeface="思源黑体 CN Regular" panose="020B0500000000000000" charset="-122"/>
            </a:endParaRPr>
          </a:p>
        </p:txBody>
      </p:sp>
      <p:sp>
        <p:nvSpPr>
          <p:cNvPr id="5" name="标题 4"/>
          <p:cNvSpPr>
            <a:spLocks noGrp="1"/>
          </p:cNvSpPr>
          <p:nvPr>
            <p:ph type="title"/>
            <p:custDataLst>
              <p:tags r:id="rId2"/>
            </p:custDataLst>
          </p:nvPr>
        </p:nvSpPr>
        <p:spPr>
          <a:xfrm>
            <a:off x="5765800" y="5013325"/>
            <a:ext cx="2703195" cy="759460"/>
          </a:xfrm>
        </p:spPr>
        <p:txBody>
          <a:bodyPr>
            <a:normAutofit fontScale="90000"/>
          </a:bodyPr>
          <a:lstStyle/>
          <a:p>
            <a:pPr algn="ctr"/>
            <a:r>
              <a:rPr lang="zh-CN" altLang="en-US"/>
              <a:t>职业健康工作处罚数据</a:t>
            </a: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381124" y="304312"/>
            <a:ext cx="10040273" cy="101412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zh-CN" altLang="en-US" sz="3200" dirty="0">
                <a:solidFill>
                  <a:srgbClr val="4AB58E"/>
                </a:solidFill>
                <a:cs typeface="思源黑体 CN Regular" panose="020B0500000000000000" charset="-122"/>
              </a:rPr>
              <a:t>职业健康工作处罚数据</a:t>
            </a:r>
            <a:endParaRPr lang="zh-CN" altLang="en-US" sz="3200" dirty="0">
              <a:solidFill>
                <a:srgbClr val="4AB58E"/>
              </a:solidFill>
              <a:cs typeface="思源黑体 CN Regular" panose="020B0500000000000000" charset="-122"/>
            </a:endParaRPr>
          </a:p>
        </p:txBody>
      </p:sp>
      <p:sp>
        <p:nvSpPr>
          <p:cNvPr id="3" name="文本框 2"/>
          <p:cNvSpPr txBox="1"/>
          <p:nvPr>
            <p:custDataLst>
              <p:tags r:id="rId2"/>
            </p:custDataLst>
          </p:nvPr>
        </p:nvSpPr>
        <p:spPr>
          <a:xfrm>
            <a:off x="962023" y="5550195"/>
            <a:ext cx="10040274" cy="891609"/>
          </a:xfrm>
          <a:prstGeom prst="rect">
            <a:avLst/>
          </a:prstGeom>
        </p:spPr>
        <p:txBody>
          <a:bodyPr vert="horz" lIns="91440" tIns="45720" rIns="91440" bIns="45720" rtlCol="0">
            <a:normAutofit fontScale="90000"/>
          </a:bodyPr>
          <a:lstStyle>
            <a:defPPr>
              <a:defRPr lang="zh-CN"/>
            </a:defPPr>
            <a:lvl1pPr marR="0" lvl="0" indent="0" algn="just" fontAlgn="auto">
              <a:lnSpc>
                <a:spcPct val="120000"/>
              </a:lnSpc>
              <a:spcBef>
                <a:spcPts val="1000"/>
              </a:spcBef>
              <a:spcAft>
                <a:spcPts val="0"/>
              </a:spcAft>
              <a:buClrTx/>
              <a:buSzTx/>
              <a:buFont typeface="Arial" panose="020B0604020202020204" pitchFamily="34" charset="0"/>
              <a:buNone/>
              <a:defRPr kumimoji="0" sz="2400" b="0" i="0" u="none" strike="noStrike" cap="none" spc="0" normalizeH="0" baseline="0">
                <a:ln>
                  <a:noFill/>
                </a:ln>
                <a:effectLst/>
                <a:uLnTx/>
                <a:uFillTx/>
                <a:latin typeface="Arial" panose="020B0604020202020204"/>
                <a:ea typeface="黑体" panose="02010609060101010101"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dirty="0">
                <a:latin typeface="+mn-lt"/>
                <a:ea typeface="+mn-ea"/>
                <a:cs typeface="思源黑体 CN Regular" panose="020B0500000000000000" charset="-122"/>
              </a:rPr>
              <a:t>009年共检查用人单位125231家，检查职业病危害评价建设项目10704项，依法查处用人单位10481家。其中，给予警告处罚9701家，给予罚款处罚871家、罚款金额1275.9万元，责令停业34家，提请关闭122家。 </a:t>
            </a:r>
            <a:endParaRPr lang="zh-CN" altLang="en-US" sz="1800" dirty="0">
              <a:latin typeface="+mn-lt"/>
              <a:ea typeface="+mn-ea"/>
              <a:cs typeface="思源黑体 CN Regular" panose="020B0500000000000000" charset="-122"/>
            </a:endParaRPr>
          </a:p>
        </p:txBody>
      </p:sp>
      <p:pic>
        <p:nvPicPr>
          <p:cNvPr id="4" name="图片 3"/>
          <p:cNvPicPr>
            <a:picLocks noChangeAspect="1"/>
          </p:cNvPicPr>
          <p:nvPr>
            <p:custDataLst>
              <p:tags r:id="rId3"/>
            </p:custDataLst>
          </p:nvPr>
        </p:nvPicPr>
        <p:blipFill rotWithShape="1">
          <a:blip r:embed="rId4" cstate="print"/>
          <a:srcRect/>
          <a:stretch>
            <a:fillRect/>
          </a:stretch>
        </p:blipFill>
        <p:spPr>
          <a:xfrm>
            <a:off x="938563" y="1484785"/>
            <a:ext cx="10058400" cy="3672408"/>
          </a:xfrm>
          <a:prstGeom prst="rect">
            <a:avLst/>
          </a:prstGeom>
        </p:spPr>
      </p:pic>
      <p:sp>
        <p:nvSpPr>
          <p:cNvPr id="8" name="矩形 3"/>
          <p:cNvSpPr/>
          <p:nvPr>
            <p:custDataLst>
              <p:tags r:id="rId5"/>
            </p:custDataLst>
          </p:nvPr>
        </p:nvSpPr>
        <p:spPr>
          <a:xfrm>
            <a:off x="1141730" y="560705"/>
            <a:ext cx="137795"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思源黑体 CN Regular" panose="020B0500000000000000" charset="-122"/>
              <a:ea typeface="思源黑体 CN Regular" panose="020B0500000000000000" charset="-122"/>
              <a:cs typeface="思源黑体 CN Regular" panose="020B0500000000000000"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TAG_VERSION" val="1.0"/>
  <p:tag name="KSO_WM_BEAUTIFY_FLAG" val="#wm#"/>
  <p:tag name="KSO_WM_UNIT_TYPE" val="i"/>
  <p:tag name="KSO_WM_UNIT_INDEX" val="3"/>
  <p:tag name="KSO_WM_UNIT_ID" val="_16*i*3"/>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TAG_VERSION" val="1.0"/>
  <p:tag name="KSO_WM_BEAUTIFY_FLAG" val="#wm#"/>
  <p:tag name="KSO_WM_UNIT_TYPE" val="i"/>
  <p:tag name="KSO_WM_UNIT_INDEX" val="3"/>
  <p:tag name="KSO_WM_UNIT_ID" val="_17*i*3"/>
  <p:tag name="KSO_WM_UNIT_HIGHLIGHT" val="0"/>
  <p:tag name="KSO_WM_UNIT_COMPATIBLE" val="0"/>
  <p:tag name="KSO_WM_UNIT_DIAGRAM_ISNUMVISUAL" val="0"/>
  <p:tag name="KSO_WM_UNIT_DIAGRAM_ISREFERUNIT" val="0"/>
  <p:tag name="KSO_WM_UNIT_LAYERLEVEL" val="1"/>
  <p:tag name="KSO_WM_SLIDE_BACKGROUND_TYPE" val="navigation"/>
  <p:tag name="KSO_WM_SLIDE_BK_DARK_LIGHT" val="2"/>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7.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644"/>
</p:tagLst>
</file>

<file path=ppt/tags/tag158.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644"/>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2.xml><?xml version="1.0" encoding="utf-8"?>
<p:tagLst xmlns:p="http://schemas.openxmlformats.org/presentationml/2006/main">
  <p:tag name="KSO_WM_TAG_VERSION" val="1.0"/>
  <p:tag name="KSO_WM_BEAUTIFY_FLAG" val="#wm#"/>
  <p:tag name="KSO_WM_COMBINE_RELATE_SLIDE_ID" val="background20180953_1"/>
  <p:tag name="KSO_WM_TEMPLATE_CATEGORY" val="custom"/>
  <p:tag name="KSO_WM_TEMPLATE_INDEX" val="20181644"/>
  <p:tag name="KSO_WM_TEMPLATE_SUBCATEGORY" val="combine"/>
  <p:tag name="KSO_WM_TEMPLATE_THUMBS_INDEX" val="1、3、4、5、6、11、12、18"/>
  <p:tag name="KSO_WM_TEMPLATE_MASTER_TYPE"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2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3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4.xml><?xml version="1.0" encoding="utf-8"?>
<p:tagLst xmlns:p="http://schemas.openxmlformats.org/presentationml/2006/main">
  <p:tag name="KSO_WM_TAG_VERSION" val="1.0"/>
  <p:tag name="KSO_WM_BEAUTIFY_FLAG" val="#wm#"/>
  <p:tag name="KSO_WM_UNIT_TYPE" val="i"/>
  <p:tag name="KSO_WM_UNIT_INDEX" val="3"/>
  <p:tag name="KSO_WM_UNIT_ID" val="_16*i*3"/>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2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5.xml><?xml version="1.0" encoding="utf-8"?>
<p:tagLst xmlns:p="http://schemas.openxmlformats.org/presentationml/2006/main">
  <p:tag name="KSO_WM_TAG_VERSION" val="1.0"/>
  <p:tag name="KSO_WM_BEAUTIFY_FLAG" val="#wm#"/>
  <p:tag name="KSO_WM_UNIT_TYPE" val="i"/>
  <p:tag name="KSO_WM_UNIT_INDEX" val="3"/>
  <p:tag name="KSO_WM_UNIT_ID" val="_17*i*3"/>
  <p:tag name="KSO_WM_UNIT_HIGHLIGHT" val="0"/>
  <p:tag name="KSO_WM_UNIT_COMPATIBLE" val="0"/>
  <p:tag name="KSO_WM_UNIT_DIAGRAM_ISNUMVISUAL" val="0"/>
  <p:tag name="KSO_WM_UNIT_DIAGRAM_ISREFERUNIT" val="0"/>
  <p:tag name="KSO_WM_UNIT_LAYERLEVEL" val="1"/>
  <p:tag name="KSO_WM_SLIDE_BACKGROUND_TYPE" val="navigation"/>
  <p:tag name="KSO_WM_SLIDE_BK_DARK_LIGHT" val="2"/>
</p:tagLst>
</file>

<file path=ppt/tags/tag2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19.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644"/>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644"/>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4.xml><?xml version="1.0" encoding="utf-8"?>
<p:tagLst xmlns:p="http://schemas.openxmlformats.org/presentationml/2006/main">
  <p:tag name="KSO_WM_TAG_VERSION" val="1.0"/>
  <p:tag name="KSO_WM_BEAUTIFY_FLAG" val="#wm#"/>
  <p:tag name="KSO_WM_COMBINE_RELATE_SLIDE_ID" val="background20180953_1"/>
  <p:tag name="KSO_WM_TEMPLATE_CATEGORY" val="custom"/>
  <p:tag name="KSO_WM_TEMPLATE_INDEX" val="20181644"/>
  <p:tag name="KSO_WM_TEMPLATE_SUBCATEGORY" val="combine"/>
  <p:tag name="KSO_WM_TEMPLATE_THUMBS_INDEX" val="1、3、4、5、6、11、12、18"/>
  <p:tag name="KSO_WM_TEMPLATE_MASTER_TYPE" val="1"/>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3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3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3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6.xml><?xml version="1.0" encoding="utf-8"?>
<p:tagLst xmlns:p="http://schemas.openxmlformats.org/presentationml/2006/main">
  <p:tag name="KSO_WM_TAG_VERSION" val="1.0"/>
  <p:tag name="KSO_WM_BEAUTIFY_FLAG" val="#wm#"/>
  <p:tag name="KSO_WM_UNIT_TYPE" val="i"/>
  <p:tag name="KSO_WM_UNIT_INDEX" val="3"/>
  <p:tag name="KSO_WM_UNIT_ID" val="_16*i*3"/>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43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4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7.xml><?xml version="1.0" encoding="utf-8"?>
<p:tagLst xmlns:p="http://schemas.openxmlformats.org/presentationml/2006/main">
  <p:tag name="KSO_WM_TAG_VERSION" val="1.0"/>
  <p:tag name="KSO_WM_BEAUTIFY_FLAG" val="#wm#"/>
  <p:tag name="KSO_WM_UNIT_TYPE" val="i"/>
  <p:tag name="KSO_WM_UNIT_INDEX" val="3"/>
  <p:tag name="KSO_WM_UNIT_ID" val="_17*i*3"/>
  <p:tag name="KSO_WM_UNIT_HIGHLIGHT" val="0"/>
  <p:tag name="KSO_WM_UNIT_COMPATIBLE" val="0"/>
  <p:tag name="KSO_WM_UNIT_DIAGRAM_ISNUMVISUAL" val="0"/>
  <p:tag name="KSO_WM_UNIT_DIAGRAM_ISREFERUNIT" val="0"/>
  <p:tag name="KSO_WM_UNIT_LAYERLEVEL" val="1"/>
  <p:tag name="KSO_WM_SLIDE_BACKGROUND_TYPE" val="navigation"/>
  <p:tag name="KSO_WM_SLIDE_BK_DARK_LIGHT" val="2"/>
</p:tagLst>
</file>

<file path=ppt/tags/tag44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7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7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7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7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7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7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7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7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7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81.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644"/>
</p:tagLst>
</file>

<file path=ppt/tags/tag482.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644"/>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6.xml><?xml version="1.0" encoding="utf-8"?>
<p:tagLst xmlns:p="http://schemas.openxmlformats.org/presentationml/2006/main">
  <p:tag name="KSO_WM_TAG_VERSION" val="1.0"/>
  <p:tag name="KSO_WM_BEAUTIFY_FLAG" val="#wm#"/>
  <p:tag name="KSO_WM_COMBINE_RELATE_SLIDE_ID" val="background20180953_1"/>
  <p:tag name="KSO_WM_TEMPLATE_CATEGORY" val="custom"/>
  <p:tag name="KSO_WM_TEMPLATE_INDEX" val="20181644"/>
  <p:tag name="KSO_WM_TEMPLATE_SUBCATEGORY" val="combine"/>
  <p:tag name="KSO_WM_TEMPLATE_THUMBS_INDEX" val="1、3、4、5、6、11、12、18"/>
  <p:tag name="KSO_WM_TEMPLATE_MASTER_TYPE" val="1"/>
</p:tagLst>
</file>

<file path=ppt/tags/tag487.xml><?xml version="1.0" encoding="utf-8"?>
<p:tagLst xmlns:p="http://schemas.openxmlformats.org/presentationml/2006/main">
  <p:tag name="KSO_WM_TAG_VERSION" val="1.0"/>
  <p:tag name="KSO_WM_UNIT_LAYERLEVEL" val="1"/>
  <p:tag name="KSO_WM_UNIT_VALUE" val="18"/>
  <p:tag name="KSO_WM_UNIT_ISCONTENTSTITLE" val="0"/>
  <p:tag name="KSO_WM_UNIT_HIGHLIGHT" val="0"/>
  <p:tag name="KSO_WM_UNIT_COMPATIBLE" val="0"/>
  <p:tag name="KSO_WM_UNIT_PRESET_TEXT" val="医疗工作人员PPT模版"/>
  <p:tag name="KSO_WM_TEMPLATE_CATEGORY" val="custom"/>
  <p:tag name="KSO_WM_TEMPLATE_INDEX" val="20181644"/>
  <p:tag name="KSO_WM_UNIT_ID" val="custom20181644_1*a*1"/>
  <p:tag name="KSO_WM_UNIT_ISNUMDGMTITLE" val="0"/>
  <p:tag name="KSO_WM_UNIT_NOCLEAR" val="0"/>
  <p:tag name="KSO_WM_UNIT_DIAGRAM_ISNUMVISUAL" val="0"/>
  <p:tag name="KSO_WM_UNIT_DIAGRAM_ISREFERUNIT" val="0"/>
</p:tagLst>
</file>

<file path=ppt/tags/tag488.xml><?xml version="1.0" encoding="utf-8"?>
<p:tagLst xmlns:p="http://schemas.openxmlformats.org/presentationml/2006/main">
  <p:tag name="KSO_WM_TAG_VERSION" val="1.0"/>
  <p:tag name="KSO_WM_UNIT_LAYERLEVEL" val="1"/>
  <p:tag name="KSO_WM_UNIT_VALUE" val="45"/>
  <p:tag name="KSO_WM_UNIT_ISCONTENTSTITLE" val="0"/>
  <p:tag name="KSO_WM_UNIT_HIGHLIGHT" val="0"/>
  <p:tag name="KSO_WM_UNIT_COMPATIBLE" val="0"/>
  <p:tag name="KSO_WM_UNIT_PRESET_TEXT" val="YEAR-END SUMMARY PLAN BUSINESS REPORT PPT IN THE NEW YEAR"/>
  <p:tag name="KSO_WM_TEMPLATE_CATEGORY" val="custom"/>
  <p:tag name="KSO_WM_TEMPLATE_INDEX" val="20181644"/>
  <p:tag name="KSO_WM_UNIT_ID" val="custom20181644_1*b*1"/>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ags/tag489.xml><?xml version="1.0" encoding="utf-8"?>
<p:tagLst xmlns:p="http://schemas.openxmlformats.org/presentationml/2006/main">
  <p:tag name="KSO_WM_TAG_VERSION" val="1.0"/>
  <p:tag name="KSO_WM_UNIT_LAYERLEVEL" val="1"/>
  <p:tag name="KSO_WM_UNIT_VALUE" val="45"/>
  <p:tag name="KSO_WM_UNIT_ISCONTENTSTITLE" val="0"/>
  <p:tag name="KSO_WM_UNIT_HIGHLIGHT" val="0"/>
  <p:tag name="KSO_WM_UNIT_COMPATIBLE" val="0"/>
  <p:tag name="KSO_WM_UNIT_PRESET_TEXT" val="YEAR-END SUMMARY PLAN BUSINESS REPORT PPT IN THE NEW YEAR"/>
  <p:tag name="KSO_WM_TEMPLATE_CATEGORY" val="custom"/>
  <p:tag name="KSO_WM_TEMPLATE_INDEX" val="20181644"/>
  <p:tag name="KSO_WM_UNIT_ID" val="custom20181644_1*b*1"/>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0.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80953_1"/>
  <p:tag name="KSO_WM_TEMPLATE_CATEGORY" val="custom"/>
  <p:tag name="KSO_WM_TEMPLATE_INDEX" val="20181644"/>
  <p:tag name="KSO_WM_SLIDE_ID" val="custom20181644_1"/>
  <p:tag name="KSO_WM_SLIDE_INDEX" val="1"/>
  <p:tag name="KSO_WM_TEMPLATE_SUBCATEGORY" val="0"/>
  <p:tag name="KSO_WM_TEMPLATE_THUMBS_INDEX" val="1、3、4、5、6、11、12、18"/>
  <p:tag name="KSO_WM_TEMPLATE_MASTER_TYPE" val="1"/>
  <p:tag name="KSO_WM_TEMPLATE_COLOR_TYPE" val="1"/>
</p:tagLst>
</file>

<file path=ppt/tags/tag491.xml><?xml version="1.0" encoding="utf-8"?>
<p:tagLst xmlns:p="http://schemas.openxmlformats.org/presentationml/2006/main">
  <p:tag name="KSO_WM_TAG_VERSION" val="1.0"/>
  <p:tag name="KSO_WM_BEAUTIFY_FLAG" val="#wm#"/>
  <p:tag name="KSO_WM_UNIT_TYPE" val="i"/>
  <p:tag name="KSO_WM_UNIT_INDEX" val="2"/>
  <p:tag name="KSO_WM_TEMPLATE_CATEGORY" val="custom"/>
  <p:tag name="KSO_WM_TEMPLATE_INDEX" val="20181644"/>
  <p:tag name="KSO_WM_DIAGRAM_GROUP_CODE" val="l1-1"/>
  <p:tag name="KSO_WM_UNIT_ID" val="custom20181644_10*i*2"/>
  <p:tag name="KSO_WM_UNIT_HIGHLIGHT" val="0"/>
  <p:tag name="KSO_WM_UNIT_COMPATIBLE" val="0"/>
  <p:tag name="KSO_WM_UNIT_DIAGRAM_ISNUMVISUAL" val="0"/>
  <p:tag name="KSO_WM_UNIT_DIAGRAM_ISREFERUNIT" val="0"/>
  <p:tag name="KSO_WM_UNIT_LAYERLEVEL" val="1"/>
  <p:tag name="KSO_WM_UNIT_FILL_FORE_SCHEMECOLOR_INDEX" val="10"/>
  <p:tag name="KSO_WM_UNIT_FILL_TYPE" val="1"/>
  <p:tag name="KSO_WM_UNIT_TEXT_FILL_FORE_SCHEMECOLOR_INDEX" val="2"/>
  <p:tag name="KSO_WM_UNIT_TEXT_FILL_TYPE" val="1"/>
  <p:tag name="KSO_WM_UNIT_USESOURCEFORMAT_APPLY" val="1"/>
</p:tagLst>
</file>

<file path=ppt/tags/tag492.xml><?xml version="1.0" encoding="utf-8"?>
<p:tagLst xmlns:p="http://schemas.openxmlformats.org/presentationml/2006/main">
  <p:tag name="KSO_WM_TAG_VERSION" val="1.0"/>
  <p:tag name="KSO_WM_BEAUTIFY_FLAG" val="#wm#"/>
  <p:tag name="KSO_WM_UNIT_TYPE" val="i"/>
  <p:tag name="KSO_WM_UNIT_INDEX" val="3"/>
  <p:tag name="KSO_WM_TEMPLATE_CATEGORY" val="custom"/>
  <p:tag name="KSO_WM_TEMPLATE_INDEX" val="20181644"/>
  <p:tag name="KSO_WM_DIAGRAM_GROUP_CODE" val="l1-1"/>
  <p:tag name="KSO_WM_UNIT_ID" val="custom20181644_10*i*3"/>
  <p:tag name="KSO_WM_UNIT_HIGHLIGHT" val="0"/>
  <p:tag name="KSO_WM_UNIT_COMPATIBLE" val="0"/>
  <p:tag name="KSO_WM_UNIT_DIAGRAM_ISNUMVISUAL" val="0"/>
  <p:tag name="KSO_WM_UNIT_DIAGRAM_ISREFERUNIT" val="0"/>
  <p:tag name="KSO_WM_UNIT_LAYERLEVEL" val="1"/>
  <p:tag name="KSO_WM_UNIT_FILL_FORE_SCHEMECOLOR_INDEX" val="5"/>
  <p:tag name="KSO_WM_UNIT_FILL_TYPE" val="1"/>
  <p:tag name="KSO_WM_UNIT_TEXT_FILL_FORE_SCHEMECOLOR_INDEX" val="2"/>
  <p:tag name="KSO_WM_UNIT_TEXT_FILL_TYPE" val="1"/>
  <p:tag name="KSO_WM_UNIT_USESOURCEFORMAT_APPLY" val="1"/>
</p:tagLst>
</file>

<file path=ppt/tags/tag493.xml><?xml version="1.0" encoding="utf-8"?>
<p:tagLst xmlns:p="http://schemas.openxmlformats.org/presentationml/2006/main">
  <p:tag name="KSO_WM_TAG_VERSION" val="1.0"/>
  <p:tag name="KSO_WM_TEMPLATE_CATEGORY" val="custom"/>
  <p:tag name="KSO_WM_TEMPLATE_INDEX" val="20181644"/>
  <p:tag name="KSO_WM_DIAGRAM_GROUP_CODE" val="l1-1"/>
  <p:tag name="KSO_WM_UNIT_ID" val="custom20181644_10*i*4"/>
  <p:tag name="KSO_WM_UNIT_HIGHLIGHT" val="0"/>
  <p:tag name="KSO_WM_UNIT_COMPATIBLE" val="0"/>
  <p:tag name="KSO_WM_UNIT_DIAGRAM_ISNUMVISUAL" val="0"/>
  <p:tag name="KSO_WM_UNIT_DIAGRAM_ISREFERUNIT" val="0"/>
  <p:tag name="KSO_WM_UNIT_LAYERLEVEL" val="1"/>
  <p:tag name="KSO_WM_UNIT_FILL_FORE_SCHEMECOLOR_INDEX" val="5"/>
  <p:tag name="KSO_WM_UNIT_FILL_TYPE" val="1"/>
  <p:tag name="KSO_WM_UNIT_TEXT_FILL_FORE_SCHEMECOLOR_INDEX" val="2"/>
  <p:tag name="KSO_WM_UNIT_TEXT_FILL_TYPE" val="1"/>
  <p:tag name="KSO_WM_UNIT_USESOURCEFORMAT_APPLY" val="1"/>
</p:tagLst>
</file>

<file path=ppt/tags/tag494.xml><?xml version="1.0" encoding="utf-8"?>
<p:tagLst xmlns:p="http://schemas.openxmlformats.org/presentationml/2006/main">
  <p:tag name="KSO_WM_TAG_VERSION" val="1.0"/>
  <p:tag name="KSO_WM_TEMPLATE_CATEGORY" val="custom"/>
  <p:tag name="KSO_WM_TEMPLATE_INDEX" val="20181644"/>
  <p:tag name="KSO_WM_DIAGRAM_GROUP_CODE" val="l1-1"/>
  <p:tag name="KSO_WM_UNIT_ID" val="custom20181644_10*i*5"/>
  <p:tag name="KSO_WM_UNIT_HIGHLIGHT" val="0"/>
  <p:tag name="KSO_WM_UNIT_COMPATIBLE" val="0"/>
  <p:tag name="KSO_WM_UNIT_DIAGRAM_ISNUMVISUAL" val="0"/>
  <p:tag name="KSO_WM_UNIT_DIAGRAM_ISREFERUNIT" val="0"/>
  <p:tag name="KSO_WM_UNIT_LAYERLEVEL" val="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495.xml><?xml version="1.0" encoding="utf-8"?>
<p:tagLst xmlns:p="http://schemas.openxmlformats.org/presentationml/2006/main">
  <p:tag name="KSO_WM_TAG_VERSION" val="1.0"/>
  <p:tag name="KSO_WM_UNIT_LAYERLEVEL" val="1"/>
  <p:tag name="KSO_WM_UNIT_ISCONTENTSTITLE" val="1"/>
  <p:tag name="KSO_WM_UNIT_VALUE" val="5"/>
  <p:tag name="KSO_WM_UNIT_HIGHLIGHT" val="0"/>
  <p:tag name="KSO_WM_UNIT_COMPATIBLE" val="0"/>
  <p:tag name="KSO_WM_UNIT_PRESET_TEXT" val="CONTENT"/>
  <p:tag name="KSO_WM_TEMPLATE_CATEGORY" val="custom"/>
  <p:tag name="KSO_WM_TEMPLATE_INDEX" val="20181644"/>
  <p:tag name="KSO_WM_DIAGRAM_GROUP_CODE" val="l1-1"/>
  <p:tag name="KSO_WM_UNIT_ID" val="custom20181644_10*a*1"/>
  <p:tag name="KSO_WM_UNIT_ISNUMDGMTITLE" val="0"/>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496.xml><?xml version="1.0" encoding="utf-8"?>
<p:tagLst xmlns:p="http://schemas.openxmlformats.org/presentationml/2006/main">
  <p:tag name="KSO_WM_TAG_VERSION" val="1.0"/>
  <p:tag name="KSO_WM_UNIT_LAYERLEVEL" val="1_1_1"/>
  <p:tag name="KSO_WM_TEMPLATE_CATEGORY" val="custom"/>
  <p:tag name="KSO_WM_TEMPLATE_INDEX" val="20181644"/>
  <p:tag name="KSO_WM_DIAGRAM_GROUP_CODE" val="l1-1"/>
  <p:tag name="KSO_WM_UNIT_ID" val="custom20181644_10*l_h_i*1_1_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 name="KSO_WM_UNIT_USESOURCEFORMAT_APPLY" val="1"/>
</p:tagLst>
</file>

<file path=ppt/tags/tag497.xml><?xml version="1.0" encoding="utf-8"?>
<p:tagLst xmlns:p="http://schemas.openxmlformats.org/presentationml/2006/main">
  <p:tag name="KSO_WM_TAG_VERSION" val="1.0"/>
  <p:tag name="KSO_WM_UNIT_LAYERLEVEL" val="1_1_1"/>
  <p:tag name="KSO_WM_UNIT_VALUE" val="4"/>
  <p:tag name="KSO_WM_UNIT_HIGHLIGHT" val="0"/>
  <p:tag name="KSO_WM_UNIT_COMPATIBLE" val="0"/>
  <p:tag name="KSO_WM_UNIT_PRESET_TEXT_INDEX" val="3"/>
  <p:tag name="KSO_WM_UNIT_PRESET_TEXT_LEN" val="5"/>
  <p:tag name="KSO_WM_TEMPLATE_CATEGORY" val="custom"/>
  <p:tag name="KSO_WM_TEMPLATE_INDEX" val="20181644"/>
  <p:tag name="KSO_WM_DIAGRAM_GROUP_CODE" val="l1-1"/>
  <p:tag name="KSO_WM_UNIT_ID" val="custom20181644_10*l_h_a*1_1_1"/>
  <p:tag name="KSO_WM_UNIT_ISCONTENTSTITLE" val="0"/>
  <p:tag name="KSO_WM_UNIT_ISNUMDGMTITLE" val="0"/>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98.xml><?xml version="1.0" encoding="utf-8"?>
<p:tagLst xmlns:p="http://schemas.openxmlformats.org/presentationml/2006/main">
  <p:tag name="KSO_WM_TAG_VERSION" val="1.0"/>
  <p:tag name="KSO_WM_UNIT_LAYERLEVEL" val="1_1_1"/>
  <p:tag name="KSO_WM_UNIT_VALUE" val="32"/>
  <p:tag name="KSO_WM_UNIT_HIGHLIGHT" val="0"/>
  <p:tag name="KSO_WM_UNIT_COMPATIBLE" val="0"/>
  <p:tag name="KSO_WM_UNIT_PRESET_TEXT_INDEX" val="4"/>
  <p:tag name="KSO_WM_UNIT_PRESET_TEXT_LEN" val="40"/>
  <p:tag name="KSO_WM_TEMPLATE_CATEGORY" val="custom"/>
  <p:tag name="KSO_WM_TEMPLATE_INDEX" val="20181644"/>
  <p:tag name="KSO_WM_DIAGRAM_GROUP_CODE" val="l1-1"/>
  <p:tag name="KSO_WM_UNIT_ID" val="custom20181644_10*l_h_f*1_1_1"/>
  <p:tag name="KSO_WM_UNIT_SUBTYPE" val="a"/>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99.xml><?xml version="1.0" encoding="utf-8"?>
<p:tagLst xmlns:p="http://schemas.openxmlformats.org/presentationml/2006/main">
  <p:tag name="KSO_WM_TAG_VERSION" val="1.0"/>
  <p:tag name="KSO_WM_UNIT_LAYERLEVEL" val="1_1_1"/>
  <p:tag name="KSO_WM_TEMPLATE_CATEGORY" val="custom"/>
  <p:tag name="KSO_WM_TEMPLATE_INDEX" val="20181644"/>
  <p:tag name="KSO_WM_DIAGRAM_GROUP_CODE" val="l1-1"/>
  <p:tag name="KSO_WM_UNIT_ID" val="custom20181644_10*l_h_i*1_2_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p="http://schemas.openxmlformats.org/presentationml/2006/main">
  <p:tag name="KSO_WM_TAG_VERSION" val="1.0"/>
  <p:tag name="KSO_WM_UNIT_LAYERLEVEL" val="1_1_1"/>
  <p:tag name="KSO_WM_UNIT_VALUE" val="4"/>
  <p:tag name="KSO_WM_UNIT_HIGHLIGHT" val="0"/>
  <p:tag name="KSO_WM_UNIT_COMPATIBLE" val="0"/>
  <p:tag name="KSO_WM_UNIT_PRESET_TEXT_INDEX" val="3"/>
  <p:tag name="KSO_WM_UNIT_PRESET_TEXT_LEN" val="5"/>
  <p:tag name="KSO_WM_TEMPLATE_CATEGORY" val="custom"/>
  <p:tag name="KSO_WM_TEMPLATE_INDEX" val="20181644"/>
  <p:tag name="KSO_WM_DIAGRAM_GROUP_CODE" val="l1-1"/>
  <p:tag name="KSO_WM_UNIT_ID" val="custom20181644_10*l_h_a*1_2_1"/>
  <p:tag name="KSO_WM_UNIT_ISCONTENTSTITLE" val="0"/>
  <p:tag name="KSO_WM_UNIT_ISNUMDGMTITLE" val="0"/>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01.xml><?xml version="1.0" encoding="utf-8"?>
<p:tagLst xmlns:p="http://schemas.openxmlformats.org/presentationml/2006/main">
  <p:tag name="KSO_WM_TAG_VERSION" val="1.0"/>
  <p:tag name="KSO_WM_UNIT_LAYERLEVEL" val="1_1_1"/>
  <p:tag name="KSO_WM_UNIT_VALUE" val="32"/>
  <p:tag name="KSO_WM_UNIT_HIGHLIGHT" val="0"/>
  <p:tag name="KSO_WM_UNIT_COMPATIBLE" val="0"/>
  <p:tag name="KSO_WM_UNIT_PRESET_TEXT_INDEX" val="4"/>
  <p:tag name="KSO_WM_UNIT_PRESET_TEXT_LEN" val="40"/>
  <p:tag name="KSO_WM_TEMPLATE_CATEGORY" val="custom"/>
  <p:tag name="KSO_WM_TEMPLATE_INDEX" val="20181644"/>
  <p:tag name="KSO_WM_DIAGRAM_GROUP_CODE" val="l1-1"/>
  <p:tag name="KSO_WM_UNIT_ID" val="custom20181644_10*l_h_f*1_2_1"/>
  <p:tag name="KSO_WM_UNIT_SUBTYPE" val="a"/>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02.xml><?xml version="1.0" encoding="utf-8"?>
<p:tagLst xmlns:p="http://schemas.openxmlformats.org/presentationml/2006/main">
  <p:tag name="KSO_WM_TAG_VERSION" val="1.0"/>
  <p:tag name="KSO_WM_UNIT_LAYERLEVEL" val="1_1_1"/>
  <p:tag name="KSO_WM_TEMPLATE_CATEGORY" val="custom"/>
  <p:tag name="KSO_WM_TEMPLATE_INDEX" val="20181644"/>
  <p:tag name="KSO_WM_DIAGRAM_GROUP_CODE" val="l1-1"/>
  <p:tag name="KSO_WM_UNIT_ID" val="custom20181644_10*l_h_i*1_3_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 name="KSO_WM_UNIT_USESOURCEFORMAT_APPLY" val="1"/>
</p:tagLst>
</file>

<file path=ppt/tags/tag503.xml><?xml version="1.0" encoding="utf-8"?>
<p:tagLst xmlns:p="http://schemas.openxmlformats.org/presentationml/2006/main">
  <p:tag name="KSO_WM_TAG_VERSION" val="1.0"/>
  <p:tag name="KSO_WM_UNIT_LAYERLEVEL" val="1_1_1"/>
  <p:tag name="KSO_WM_UNIT_VALUE" val="4"/>
  <p:tag name="KSO_WM_UNIT_HIGHLIGHT" val="0"/>
  <p:tag name="KSO_WM_UNIT_COMPATIBLE" val="0"/>
  <p:tag name="KSO_WM_UNIT_PRESET_TEXT_INDEX" val="3"/>
  <p:tag name="KSO_WM_UNIT_PRESET_TEXT_LEN" val="5"/>
  <p:tag name="KSO_WM_TEMPLATE_CATEGORY" val="custom"/>
  <p:tag name="KSO_WM_TEMPLATE_INDEX" val="20181644"/>
  <p:tag name="KSO_WM_DIAGRAM_GROUP_CODE" val="l1-1"/>
  <p:tag name="KSO_WM_UNIT_ID" val="custom20181644_10*l_h_a*1_3_1"/>
  <p:tag name="KSO_WM_UNIT_ISCONTENTSTITLE" val="0"/>
  <p:tag name="KSO_WM_UNIT_ISNUMDGMTITLE" val="0"/>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04.xml><?xml version="1.0" encoding="utf-8"?>
<p:tagLst xmlns:p="http://schemas.openxmlformats.org/presentationml/2006/main">
  <p:tag name="KSO_WM_TAG_VERSION" val="1.0"/>
  <p:tag name="KSO_WM_UNIT_LAYERLEVEL" val="1_1_1"/>
  <p:tag name="KSO_WM_UNIT_VALUE" val="32"/>
  <p:tag name="KSO_WM_UNIT_HIGHLIGHT" val="0"/>
  <p:tag name="KSO_WM_UNIT_COMPATIBLE" val="0"/>
  <p:tag name="KSO_WM_UNIT_PRESET_TEXT_INDEX" val="4"/>
  <p:tag name="KSO_WM_UNIT_PRESET_TEXT_LEN" val="40"/>
  <p:tag name="KSO_WM_TEMPLATE_CATEGORY" val="custom"/>
  <p:tag name="KSO_WM_TEMPLATE_INDEX" val="20181644"/>
  <p:tag name="KSO_WM_DIAGRAM_GROUP_CODE" val="l1-1"/>
  <p:tag name="KSO_WM_UNIT_ID" val="custom20181644_10*l_h_f*1_3_1"/>
  <p:tag name="KSO_WM_UNIT_SUBTYPE" val="a"/>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05.xml><?xml version="1.0" encoding="utf-8"?>
<p:tagLst xmlns:p="http://schemas.openxmlformats.org/presentationml/2006/main">
  <p:tag name="KSO_WM_TAG_VERSION" val="1.0"/>
  <p:tag name="KSO_WM_UNIT_LAYERLEVEL" val="1_1_1"/>
  <p:tag name="KSO_WM_TEMPLATE_CATEGORY" val="custom"/>
  <p:tag name="KSO_WM_TEMPLATE_INDEX" val="20181644"/>
  <p:tag name="KSO_WM_DIAGRAM_GROUP_CODE" val="l1-1"/>
  <p:tag name="KSO_WM_UNIT_ID" val="custom20181644_10*l_h_i*1_4_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 name="KSO_WM_UNIT_USESOURCEFORMAT_APPLY" val="1"/>
</p:tagLst>
</file>

<file path=ppt/tags/tag506.xml><?xml version="1.0" encoding="utf-8"?>
<p:tagLst xmlns:p="http://schemas.openxmlformats.org/presentationml/2006/main">
  <p:tag name="KSO_WM_TAG_VERSION" val="1.0"/>
  <p:tag name="KSO_WM_UNIT_LAYERLEVEL" val="1_1_1"/>
  <p:tag name="KSO_WM_UNIT_VALUE" val="4"/>
  <p:tag name="KSO_WM_UNIT_HIGHLIGHT" val="0"/>
  <p:tag name="KSO_WM_UNIT_COMPATIBLE" val="0"/>
  <p:tag name="KSO_WM_UNIT_PRESET_TEXT_INDEX" val="3"/>
  <p:tag name="KSO_WM_UNIT_PRESET_TEXT_LEN" val="5"/>
  <p:tag name="KSO_WM_TEMPLATE_CATEGORY" val="custom"/>
  <p:tag name="KSO_WM_TEMPLATE_INDEX" val="20181644"/>
  <p:tag name="KSO_WM_DIAGRAM_GROUP_CODE" val="l1-1"/>
  <p:tag name="KSO_WM_UNIT_ID" val="custom20181644_10*l_h_a*1_4_1"/>
  <p:tag name="KSO_WM_UNIT_ISCONTENTSTITLE" val="0"/>
  <p:tag name="KSO_WM_UNIT_ISNUMDGMTITLE" val="0"/>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07.xml><?xml version="1.0" encoding="utf-8"?>
<p:tagLst xmlns:p="http://schemas.openxmlformats.org/presentationml/2006/main">
  <p:tag name="KSO_WM_TAG_VERSION" val="1.0"/>
  <p:tag name="KSO_WM_UNIT_LAYERLEVEL" val="1_1_1"/>
  <p:tag name="KSO_WM_UNIT_VALUE" val="32"/>
  <p:tag name="KSO_WM_UNIT_HIGHLIGHT" val="0"/>
  <p:tag name="KSO_WM_UNIT_COMPATIBLE" val="0"/>
  <p:tag name="KSO_WM_UNIT_PRESET_TEXT_INDEX" val="4"/>
  <p:tag name="KSO_WM_UNIT_PRESET_TEXT_LEN" val="40"/>
  <p:tag name="KSO_WM_TEMPLATE_CATEGORY" val="custom"/>
  <p:tag name="KSO_WM_TEMPLATE_INDEX" val="20181644"/>
  <p:tag name="KSO_WM_DIAGRAM_GROUP_CODE" val="l1-1"/>
  <p:tag name="KSO_WM_UNIT_ID" val="custom20181644_10*l_h_f*1_4_1"/>
  <p:tag name="KSO_WM_UNIT_SUBTYPE" val="a"/>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08.xml><?xml version="1.0" encoding="utf-8"?>
<p:tagLst xmlns:p="http://schemas.openxmlformats.org/presentationml/2006/main">
  <p:tag name="KSO_WM_TAG_VERSION" val="1.0"/>
  <p:tag name="KSO_WM_UNIT_LAYERLEVEL" val="1_1_1"/>
  <p:tag name="KSO_WM_TEMPLATE_CATEGORY" val="custom"/>
  <p:tag name="KSO_WM_TEMPLATE_INDEX" val="20181644"/>
  <p:tag name="KSO_WM_DIAGRAM_GROUP_CODE" val="l1-1"/>
  <p:tag name="KSO_WM_UNIT_ID" val="custom20181644_10*l_h_i*1_5_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 name="KSO_WM_UNIT_USESOURCEFORMAT_APPLY" val="1"/>
</p:tagLst>
</file>

<file path=ppt/tags/tag509.xml><?xml version="1.0" encoding="utf-8"?>
<p:tagLst xmlns:p="http://schemas.openxmlformats.org/presentationml/2006/main">
  <p:tag name="KSO_WM_TAG_VERSION" val="1.0"/>
  <p:tag name="KSO_WM_UNIT_LAYERLEVEL" val="1_1_1"/>
  <p:tag name="KSO_WM_UNIT_VALUE" val="4"/>
  <p:tag name="KSO_WM_UNIT_HIGHLIGHT" val="0"/>
  <p:tag name="KSO_WM_UNIT_COMPATIBLE" val="0"/>
  <p:tag name="KSO_WM_UNIT_PRESET_TEXT_INDEX" val="3"/>
  <p:tag name="KSO_WM_UNIT_PRESET_TEXT_LEN" val="5"/>
  <p:tag name="KSO_WM_TEMPLATE_CATEGORY" val="custom"/>
  <p:tag name="KSO_WM_TEMPLATE_INDEX" val="20181644"/>
  <p:tag name="KSO_WM_DIAGRAM_GROUP_CODE" val="l1-1"/>
  <p:tag name="KSO_WM_UNIT_ID" val="custom20181644_10*l_h_a*1_5_1"/>
  <p:tag name="KSO_WM_UNIT_ISCONTENTSTITLE" val="0"/>
  <p:tag name="KSO_WM_UNIT_ISNUMDGMTITLE" val="0"/>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0.xml><?xml version="1.0" encoding="utf-8"?>
<p:tagLst xmlns:p="http://schemas.openxmlformats.org/presentationml/2006/main">
  <p:tag name="KSO_WM_TAG_VERSION" val="1.0"/>
  <p:tag name="KSO_WM_UNIT_LAYERLEVEL" val="1_1_1"/>
  <p:tag name="KSO_WM_UNIT_VALUE" val="32"/>
  <p:tag name="KSO_WM_UNIT_HIGHLIGHT" val="0"/>
  <p:tag name="KSO_WM_UNIT_COMPATIBLE" val="0"/>
  <p:tag name="KSO_WM_UNIT_PRESET_TEXT_INDEX" val="4"/>
  <p:tag name="KSO_WM_UNIT_PRESET_TEXT_LEN" val="40"/>
  <p:tag name="KSO_WM_TEMPLATE_CATEGORY" val="custom"/>
  <p:tag name="KSO_WM_TEMPLATE_INDEX" val="20181644"/>
  <p:tag name="KSO_WM_DIAGRAM_GROUP_CODE" val="l1-1"/>
  <p:tag name="KSO_WM_UNIT_ID" val="custom20181644_10*l_h_f*1_5_1"/>
  <p:tag name="KSO_WM_UNIT_SUBTYPE" val="a"/>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11.xml><?xml version="1.0" encoding="utf-8"?>
<p:tagLst xmlns:p="http://schemas.openxmlformats.org/presentationml/2006/main">
  <p:tag name="KSO_WM_TAG_VERSION" val="1.0"/>
  <p:tag name="KSO_WM_UNIT_LAYERLEVEL" val="1_1_1"/>
  <p:tag name="KSO_WM_TEMPLATE_CATEGORY" val="custom"/>
  <p:tag name="KSO_WM_TEMPLATE_INDEX" val="20181644"/>
  <p:tag name="KSO_WM_DIAGRAM_GROUP_CODE" val="l1-1"/>
  <p:tag name="KSO_WM_UNIT_ID" val="custom20181644_10*l_h_i*1_6_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 name="KSO_WM_UNIT_USESOURCEFORMAT_APPLY" val="1"/>
</p:tagLst>
</file>

<file path=ppt/tags/tag512.xml><?xml version="1.0" encoding="utf-8"?>
<p:tagLst xmlns:p="http://schemas.openxmlformats.org/presentationml/2006/main">
  <p:tag name="KSO_WM_TAG_VERSION" val="1.0"/>
  <p:tag name="KSO_WM_UNIT_LAYERLEVEL" val="1_1_1"/>
  <p:tag name="KSO_WM_UNIT_VALUE" val="4"/>
  <p:tag name="KSO_WM_UNIT_HIGHLIGHT" val="0"/>
  <p:tag name="KSO_WM_UNIT_COMPATIBLE" val="0"/>
  <p:tag name="KSO_WM_UNIT_PRESET_TEXT_INDEX" val="3"/>
  <p:tag name="KSO_WM_UNIT_PRESET_TEXT_LEN" val="5"/>
  <p:tag name="KSO_WM_TEMPLATE_CATEGORY" val="custom"/>
  <p:tag name="KSO_WM_TEMPLATE_INDEX" val="20181644"/>
  <p:tag name="KSO_WM_DIAGRAM_GROUP_CODE" val="l1-1"/>
  <p:tag name="KSO_WM_UNIT_ID" val="custom20181644_10*l_h_a*1_6_1"/>
  <p:tag name="KSO_WM_UNIT_ISCONTENTSTITLE" val="0"/>
  <p:tag name="KSO_WM_UNIT_ISNUMDGMTITLE" val="0"/>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13.xml><?xml version="1.0" encoding="utf-8"?>
<p:tagLst xmlns:p="http://schemas.openxmlformats.org/presentationml/2006/main">
  <p:tag name="KSO_WM_TAG_VERSION" val="1.0"/>
  <p:tag name="KSO_WM_UNIT_LAYERLEVEL" val="1_1_1"/>
  <p:tag name="KSO_WM_UNIT_VALUE" val="32"/>
  <p:tag name="KSO_WM_UNIT_HIGHLIGHT" val="0"/>
  <p:tag name="KSO_WM_UNIT_COMPATIBLE" val="0"/>
  <p:tag name="KSO_WM_UNIT_PRESET_TEXT_INDEX" val="4"/>
  <p:tag name="KSO_WM_UNIT_PRESET_TEXT_LEN" val="40"/>
  <p:tag name="KSO_WM_TEMPLATE_CATEGORY" val="custom"/>
  <p:tag name="KSO_WM_TEMPLATE_INDEX" val="20181644"/>
  <p:tag name="KSO_WM_DIAGRAM_GROUP_CODE" val="l1-1"/>
  <p:tag name="KSO_WM_UNIT_ID" val="custom20181644_10*l_h_f*1_6_1"/>
  <p:tag name="KSO_WM_UNIT_SUBTYPE" val="a"/>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14.xml><?xml version="1.0" encoding="utf-8"?>
<p:tagLst xmlns:p="http://schemas.openxmlformats.org/presentationml/2006/main">
  <p:tag name="KSO_WM_TAG_VERSION" val="1.0"/>
  <p:tag name="KSO_WM_SLIDE_ITEM_CNT" val="6"/>
  <p:tag name="KSO_WM_SLIDE_LAYOUT" val="a_l"/>
  <p:tag name="KSO_WM_SLIDE_LAYOUT_CNT" val="1_1"/>
  <p:tag name="KSO_WM_SLIDE_TYPE" val="contents"/>
  <p:tag name="KSO_WM_BEAUTIFY_FLAG" val="#wm#"/>
  <p:tag name="KSO_WM_COMBINE_RELATE_SLIDE_ID" val="custom20163198_10"/>
  <p:tag name="KSO_WM_TEMPLATE_CATEGORY" val="custom"/>
  <p:tag name="KSO_WM_TEMPLATE_INDEX" val="20181644"/>
  <p:tag name="KSO_WM_SLIDE_ID" val="custom20181644_10"/>
  <p:tag name="KSO_WM_SLIDE_INDEX" val="10"/>
  <p:tag name="KSO_WM_DIAGRAM_GROUP_CODE" val="l1-1"/>
  <p:tag name="KSO_WM_TEMPLATE_SUBCATEGORY" val="0"/>
  <p:tag name="KSO_WM_TEMPLATE_MASTER_TYPE" val="1"/>
  <p:tag name="KSO_WM_TEMPLATE_COLOR_TYPE" val="1"/>
  <p:tag name="KSO_WM_SLIDE_DIAGTYPE" val="l"/>
</p:tagLst>
</file>

<file path=ppt/tags/tag515.xml><?xml version="1.0" encoding="utf-8"?>
<p:tagLst xmlns:p="http://schemas.openxmlformats.org/presentationml/2006/main">
  <p:tag name="KSO_WM_TAG_VERSION" val="1.0"/>
  <p:tag name="KSO_WM_UNIT_TYPE" val="e"/>
  <p:tag name="KSO_WM_UNIT_INDEX" val="1"/>
  <p:tag name="KSO_WM_UNIT_LAYERLEVEL" val="1"/>
  <p:tag name="KSO_WM_UNIT_VALUE" val="1"/>
  <p:tag name="KSO_WM_UNIT_HIGHLIGHT" val="0"/>
  <p:tag name="KSO_WM_UNIT_COMPATIBLE" val="1"/>
  <p:tag name="KSO_WM_BEAUTIFY_FLAG" val="#wm#"/>
  <p:tag name="KSO_WM_UNIT_PRESET_TEXT" val="01"/>
  <p:tag name="KSO_WM_TEMPLATE_CATEGORY" val="custom"/>
  <p:tag name="KSO_WM_TEMPLATE_INDEX" val="20181644"/>
  <p:tag name="KSO_WM_UNIT_ID" val="custom20181644_11*e*1"/>
  <p:tag name="KSO_WM_UNIT_NOCLEAR" val="0"/>
  <p:tag name="KSO_WM_UNIT_DIAGRAM_ISNUMVISUAL" val="0"/>
  <p:tag name="KSO_WM_UNIT_DIAGRAM_ISREFERUNIT" val="0"/>
</p:tagLst>
</file>

<file path=ppt/tags/tag516.xml><?xml version="1.0" encoding="utf-8"?>
<p:tagLst xmlns:p="http://schemas.openxmlformats.org/presentationml/2006/main">
  <p:tag name="KSO_WM_TAG_VERSION" val="1.0"/>
  <p:tag name="KSO_WM_UNIT_TYPE" val="a"/>
  <p:tag name="KSO_WM_UNIT_INDEX" val="1"/>
  <p:tag name="KSO_WM_UNIT_LAYERLEVEL" val="1"/>
  <p:tag name="KSO_WM_UNIT_VALUE" val="10"/>
  <p:tag name="KSO_WM_UNIT_ISCONTENTSTITLE" val="0"/>
  <p:tag name="KSO_WM_UNIT_HIGHLIGHT" val="0"/>
  <p:tag name="KSO_WM_UNIT_COMPATIBLE" val="0"/>
  <p:tag name="KSO_WM_BEAUTIFY_FLAG" val="#wm#"/>
  <p:tag name="KSO_WM_UNIT_PRESET_TEXT" val="请在此输入章节标题"/>
  <p:tag name="KSO_WM_TEMPLATE_CATEGORY" val="custom"/>
  <p:tag name="KSO_WM_TEMPLATE_INDEX" val="20181644"/>
  <p:tag name="KSO_WM_UNIT_ID" val="custom20181644_11*a*1"/>
  <p:tag name="KSO_WM_UNIT_ISNUMDGMTITLE" val="0"/>
  <p:tag name="KSO_WM_UNIT_NOCLEAR" val="0"/>
  <p:tag name="KSO_WM_UNIT_DIAGRAM_ISNUMVISUAL" val="0"/>
  <p:tag name="KSO_WM_UNIT_DIAGRAM_ISREFERUNIT" val="0"/>
</p:tagLst>
</file>

<file path=ppt/tags/tag517.xml><?xml version="1.0" encoding="utf-8"?>
<p:tagLst xmlns:p="http://schemas.openxmlformats.org/presentationml/2006/main">
  <p:tag name="KSO_WM_TAG_VERSION" val="1.0"/>
  <p:tag name="KSO_WM_SLIDE_ITEM_CNT" val="0"/>
  <p:tag name="KSO_WM_SLIDE_LAYOUT" val="a_e"/>
  <p:tag name="KSO_WM_SLIDE_LAYOUT_CNT" val="1_1"/>
  <p:tag name="KSO_WM_SLIDE_TYPE" val="sectionTitle"/>
  <p:tag name="KSO_WM_BEAUTIFY_FLAG" val="#wm#"/>
  <p:tag name="KSO_WM_COMBINE_RELATE_SLIDE_ID" val="background20180953_6"/>
  <p:tag name="KSO_WM_TEMPLATE_CATEGORY" val="custom"/>
  <p:tag name="KSO_WM_TEMPLATE_INDEX" val="20181644"/>
  <p:tag name="KSO_WM_SLIDE_ID" val="custom20181644_11"/>
  <p:tag name="KSO_WM_SLIDE_INDEX" val="11"/>
  <p:tag name="KSO_WM_TEMPLATE_SUBCATEGORY" val="0"/>
  <p:tag name="KSO_WM_TEMPLATE_MASTER_TYPE" val="1"/>
  <p:tag name="KSO_WM_TEMPLATE_COLOR_TYPE" val="1"/>
</p:tagLst>
</file>

<file path=ppt/tags/tag518.xml><?xml version="1.0" encoding="utf-8"?>
<p:tagLst xmlns:p="http://schemas.openxmlformats.org/presentationml/2006/main">
  <p:tag name="KSO_WM_TAG_VERSION" val="1.0"/>
  <p:tag name="KSO_WM_BEAUTIFY_FLAG" val="#wm#"/>
  <p:tag name="KSO_WM_UNIT_TYPE" val="n_i"/>
  <p:tag name="KSO_WM_UNIT_INDEX" val="1_1"/>
  <p:tag name="KSO_WM_UNIT_LAYERLEVEL" val="1_1"/>
  <p:tag name="KSO_WM_TEMPLATE_CATEGORY" val="custom"/>
  <p:tag name="KSO_WM_TEMPLATE_INDEX" val="20181644"/>
  <p:tag name="KSO_WM_DIAGRAM_GROUP_CODE" val="n1-1"/>
  <p:tag name="KSO_WM_UNIT_ID" val="custom20181644_16*n_i*1_1"/>
  <p:tag name="KSO_WM_UNIT_HIGHLIGHT" val="0"/>
  <p:tag name="KSO_WM_UNIT_COMPATIBLE" val="0"/>
  <p:tag name="KSO_WM_UNIT_DIAGRAM_ISNUMVISUAL" val="0"/>
  <p:tag name="KSO_WM_UNIT_DIAGRAM_ISREFERUNIT" val="0"/>
  <p:tag name="KSO_WM_UNIT_LINE_FORE_SCHEMECOLOR_INDEX" val="9"/>
  <p:tag name="KSO_WM_UNIT_LINE_FILL_TYPE" val="2"/>
  <p:tag name="KSO_WM_UNIT_USESOURCEFORMAT_APPLY" val="1"/>
</p:tagLst>
</file>

<file path=ppt/tags/tag519.xml><?xml version="1.0" encoding="utf-8"?>
<p:tagLst xmlns:p="http://schemas.openxmlformats.org/presentationml/2006/main">
  <p:tag name="KSO_WM_TAG_VERSION" val="1.0"/>
  <p:tag name="KSO_WM_BEAUTIFY_FLAG" val="#wm#"/>
  <p:tag name="KSO_WM_UNIT_TYPE" val="n_i"/>
  <p:tag name="KSO_WM_UNIT_INDEX" val="1_4"/>
  <p:tag name="KSO_WM_UNIT_LAYERLEVEL" val="1_1"/>
  <p:tag name="KSO_WM_TEMPLATE_CATEGORY" val="custom"/>
  <p:tag name="KSO_WM_TEMPLATE_INDEX" val="20181644"/>
  <p:tag name="KSO_WM_DIAGRAM_GROUP_CODE" val="n1-1"/>
  <p:tag name="KSO_WM_UNIT_ID" val="custom20181644_16*n_i*1_4"/>
  <p:tag name="KSO_WM_UNIT_HIGHLIGHT" val="0"/>
  <p:tag name="KSO_WM_UNIT_COMPATIBLE" val="0"/>
  <p:tag name="KSO_WM_UNIT_DIAGRAM_ISNUMVISUAL" val="0"/>
  <p:tag name="KSO_WM_UNIT_DIAGRAM_ISREFERUNIT" val="0"/>
  <p:tag name="KSO_WM_UNIT_LINE_FORE_SCHEMECOLOR_INDEX" val="9"/>
  <p:tag name="KSO_WM_UNIT_LINE_FILL_TYPE" val="2"/>
  <p:tag name="KSO_WM_UNIT_USESOURCEFORMAT_APPLY"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0.xml><?xml version="1.0" encoding="utf-8"?>
<p:tagLst xmlns:p="http://schemas.openxmlformats.org/presentationml/2006/main">
  <p:tag name="KSO_WM_TAG_VERSION" val="1.0"/>
  <p:tag name="KSO_WM_BEAUTIFY_FLAG" val="#wm#"/>
  <p:tag name="KSO_WM_UNIT_TYPE" val="n_h_h_i"/>
  <p:tag name="KSO_WM_UNIT_INDEX" val="1_2_1_1"/>
  <p:tag name="KSO_WM_UNIT_LAYERLEVEL" val="1_1_1_1"/>
  <p:tag name="KSO_WM_TEMPLATE_CATEGORY" val="custom"/>
  <p:tag name="KSO_WM_TEMPLATE_INDEX" val="20181644"/>
  <p:tag name="KSO_WM_DIAGRAM_GROUP_CODE" val="n1-1"/>
  <p:tag name="KSO_WM_UNIT_ID" val="custom20181644_16*n_h_h_i*1_2_1_1"/>
  <p:tag name="KSO_WM_UNIT_HIGHLIGHT" val="0"/>
  <p:tag name="KSO_WM_UNIT_COMPATIBLE" val="0"/>
  <p:tag name="KSO_WM_UNIT_DIAGRAM_ISNUMVISUAL" val="0"/>
  <p:tag name="KSO_WM_UNIT_DIAGRAM_ISREFERUNIT" val="0"/>
  <p:tag name="KSO_WM_UNIT_FILL_FORE_SCHEMECOLOR_INDEX" val="9"/>
  <p:tag name="KSO_WM_UNIT_FILL_TYPE" val="1"/>
  <p:tag name="KSO_WM_UNIT_USESOURCEFORMAT_APPLY" val="1"/>
</p:tagLst>
</file>

<file path=ppt/tags/tag521.xml><?xml version="1.0" encoding="utf-8"?>
<p:tagLst xmlns:p="http://schemas.openxmlformats.org/presentationml/2006/main">
  <p:tag name="KSO_WM_TAG_VERSION" val="1.0"/>
  <p:tag name="KSO_WM_BEAUTIFY_FLAG" val="#wm#"/>
  <p:tag name="KSO_WM_UNIT_TYPE" val="n_h_h_i"/>
  <p:tag name="KSO_WM_UNIT_INDEX" val="1_2_5_1"/>
  <p:tag name="KSO_WM_UNIT_LAYERLEVEL" val="1_1_1_1"/>
  <p:tag name="KSO_WM_TEMPLATE_CATEGORY" val="custom"/>
  <p:tag name="KSO_WM_TEMPLATE_INDEX" val="20181644"/>
  <p:tag name="KSO_WM_DIAGRAM_GROUP_CODE" val="n1-1"/>
  <p:tag name="KSO_WM_UNIT_ID" val="custom20181644_16*n_h_h_i*1_2_5_1"/>
  <p:tag name="KSO_WM_UNIT_HIGHLIGHT" val="0"/>
  <p:tag name="KSO_WM_UNIT_COMPATIBLE" val="0"/>
  <p:tag name="KSO_WM_UNIT_DIAGRAM_ISNUMVISUAL" val="0"/>
  <p:tag name="KSO_WM_UNIT_DIAGRAM_ISREFERUNIT" val="0"/>
  <p:tag name="KSO_WM_UNIT_FILL_FORE_SCHEMECOLOR_INDEX" val="9"/>
  <p:tag name="KSO_WM_UNIT_FILL_TYPE" val="1"/>
  <p:tag name="KSO_WM_UNIT_USESOURCEFORMAT_APPLY" val="1"/>
</p:tagLst>
</file>

<file path=ppt/tags/tag522.xml><?xml version="1.0" encoding="utf-8"?>
<p:tagLst xmlns:p="http://schemas.openxmlformats.org/presentationml/2006/main">
  <p:tag name="KSO_WM_TAG_VERSION" val="1.0"/>
  <p:tag name="KSO_WM_BEAUTIFY_FLAG" val="#wm#"/>
  <p:tag name="KSO_WM_UNIT_TYPE" val="n_h_h_i"/>
  <p:tag name="KSO_WM_UNIT_INDEX" val="1_2_1_2"/>
  <p:tag name="KSO_WM_UNIT_LAYERLEVEL" val="1_1_1_1"/>
  <p:tag name="KSO_WM_TEMPLATE_CATEGORY" val="custom"/>
  <p:tag name="KSO_WM_TEMPLATE_INDEX" val="20181644"/>
  <p:tag name="KSO_WM_DIAGRAM_GROUP_CODE" val="n1-1"/>
  <p:tag name="KSO_WM_UNIT_ID" val="custom20181644_16*n_h_h_i*1_2_1_2"/>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23.xml><?xml version="1.0" encoding="utf-8"?>
<p:tagLst xmlns:p="http://schemas.openxmlformats.org/presentationml/2006/main">
  <p:tag name="KSO_WM_TAG_VERSION" val="1.0"/>
  <p:tag name="KSO_WM_BEAUTIFY_FLAG" val="#wm#"/>
  <p:tag name="KSO_WM_UNIT_TYPE" val="n_h_h_a"/>
  <p:tag name="KSO_WM_UNIT_INDEX" val="1_2_1_1"/>
  <p:tag name="KSO_WM_UNIT_LAYERLEVEL" val="1_1_1_1"/>
  <p:tag name="KSO_WM_UNIT_VALUE" val="11"/>
  <p:tag name="KSO_WM_UNIT_HIGHLIGHT" val="0"/>
  <p:tag name="KSO_WM_UNIT_COMPATIBLE" val="0"/>
  <p:tag name="KSO_WM_UNIT_PRESET_TEXT_INDEX" val="3"/>
  <p:tag name="KSO_WM_UNIT_PRESET_TEXT_LEN" val="12"/>
  <p:tag name="KSO_WM_TEMPLATE_CATEGORY" val="custom"/>
  <p:tag name="KSO_WM_TEMPLATE_INDEX" val="20181644"/>
  <p:tag name="KSO_WM_DIAGRAM_GROUP_CODE" val="n1-1"/>
  <p:tag name="KSO_WM_UNIT_ID" val="custom20181644_16*n_h_h_a*1_2_1_1"/>
  <p:tag name="KSO_WM_UNIT_ISCONTENTSTITLE" val="0"/>
  <p:tag name="KSO_WM_UNIT_ISNUMDGMTITLE" val="0"/>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24.xml><?xml version="1.0" encoding="utf-8"?>
<p:tagLst xmlns:p="http://schemas.openxmlformats.org/presentationml/2006/main">
  <p:tag name="KSO_WM_TAG_VERSION" val="1.0"/>
  <p:tag name="KSO_WM_BEAUTIFY_FLAG" val="#wm#"/>
  <p:tag name="KSO_WM_UNIT_TYPE" val="n_i"/>
  <p:tag name="KSO_WM_UNIT_INDEX" val="1_7"/>
  <p:tag name="KSO_WM_UNIT_LAYERLEVEL" val="1_1"/>
  <p:tag name="KSO_WM_TEMPLATE_CATEGORY" val="custom"/>
  <p:tag name="KSO_WM_TEMPLATE_INDEX" val="20181644"/>
  <p:tag name="KSO_WM_DIAGRAM_GROUP_CODE" val="n1-1"/>
  <p:tag name="KSO_WM_UNIT_ID" val="custom20181644_16*n_i*1_7"/>
  <p:tag name="KSO_WM_UNIT_HIGHLIGHT" val="0"/>
  <p:tag name="KSO_WM_UNIT_COMPATIBLE" val="0"/>
  <p:tag name="KSO_WM_UNIT_DIAGRAM_ISNUMVISUAL" val="0"/>
  <p:tag name="KSO_WM_UNIT_DIAGRAM_ISREFERUNIT" val="0"/>
  <p:tag name="KSO_WM_UNIT_LINE_FORE_SCHEMECOLOR_INDEX" val="8"/>
  <p:tag name="KSO_WM_UNIT_LINE_FILL_TYPE" val="2"/>
  <p:tag name="KSO_WM_UNIT_USESOURCEFORMAT_APPLY" val="1"/>
</p:tagLst>
</file>

<file path=ppt/tags/tag525.xml><?xml version="1.0" encoding="utf-8"?>
<p:tagLst xmlns:p="http://schemas.openxmlformats.org/presentationml/2006/main">
  <p:tag name="KSO_WM_TAG_VERSION" val="1.0"/>
  <p:tag name="KSO_WM_BEAUTIFY_FLAG" val="#wm#"/>
  <p:tag name="KSO_WM_UNIT_TYPE" val="n_h_h_i"/>
  <p:tag name="KSO_WM_UNIT_INDEX" val="1_2_3_1"/>
  <p:tag name="KSO_WM_UNIT_LAYERLEVEL" val="1_1_1_1"/>
  <p:tag name="KSO_WM_TEMPLATE_CATEGORY" val="custom"/>
  <p:tag name="KSO_WM_TEMPLATE_INDEX" val="20181644"/>
  <p:tag name="KSO_WM_DIAGRAM_GROUP_CODE" val="n1-1"/>
  <p:tag name="KSO_WM_UNIT_ID" val="custom20181644_16*n_h_h_i*1_2_3_1"/>
  <p:tag name="KSO_WM_UNIT_HIGHLIGHT" val="0"/>
  <p:tag name="KSO_WM_UNIT_COMPATIBLE" val="0"/>
  <p:tag name="KSO_WM_UNIT_DIAGRAM_ISNUMVISUAL" val="0"/>
  <p:tag name="KSO_WM_UNIT_DIAGRAM_ISREFERUNIT" val="0"/>
  <p:tag name="KSO_WM_UNIT_FILL_FORE_SCHEMECOLOR_INDEX" val="8"/>
  <p:tag name="KSO_WM_UNIT_FILL_TYPE" val="1"/>
  <p:tag name="KSO_WM_UNIT_USESOURCEFORMAT_APPLY" val="1"/>
</p:tagLst>
</file>

<file path=ppt/tags/tag526.xml><?xml version="1.0" encoding="utf-8"?>
<p:tagLst xmlns:p="http://schemas.openxmlformats.org/presentationml/2006/main">
  <p:tag name="KSO_WM_TAG_VERSION" val="1.0"/>
  <p:tag name="KSO_WM_BEAUTIFY_FLAG" val="#wm#"/>
  <p:tag name="KSO_WM_UNIT_TYPE" val="n_h_h_a"/>
  <p:tag name="KSO_WM_UNIT_INDEX" val="1_2_3_1"/>
  <p:tag name="KSO_WM_UNIT_LAYERLEVEL" val="1_1_1_1"/>
  <p:tag name="KSO_WM_UNIT_VALUE" val="11"/>
  <p:tag name="KSO_WM_UNIT_HIGHLIGHT" val="0"/>
  <p:tag name="KSO_WM_UNIT_COMPATIBLE" val="0"/>
  <p:tag name="KSO_WM_UNIT_PRESET_TEXT_INDEX" val="3"/>
  <p:tag name="KSO_WM_UNIT_PRESET_TEXT_LEN" val="12"/>
  <p:tag name="KSO_WM_TEMPLATE_CATEGORY" val="custom"/>
  <p:tag name="KSO_WM_TEMPLATE_INDEX" val="20181644"/>
  <p:tag name="KSO_WM_DIAGRAM_GROUP_CODE" val="n1-1"/>
  <p:tag name="KSO_WM_UNIT_ID" val="custom20181644_16*n_h_h_a*1_2_3_1"/>
  <p:tag name="KSO_WM_UNIT_ISCONTENTSTITLE" val="0"/>
  <p:tag name="KSO_WM_UNIT_ISNUMDGMTITLE" val="0"/>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27.xml><?xml version="1.0" encoding="utf-8"?>
<p:tagLst xmlns:p="http://schemas.openxmlformats.org/presentationml/2006/main">
  <p:tag name="KSO_WM_TAG_VERSION" val="1.0"/>
  <p:tag name="KSO_WM_BEAUTIFY_FLAG" val="#wm#"/>
  <p:tag name="KSO_WM_UNIT_TYPE" val="n_h_h_a"/>
  <p:tag name="KSO_WM_UNIT_INDEX" val="1_2_5_1"/>
  <p:tag name="KSO_WM_UNIT_LAYERLEVEL" val="1_1_1_1"/>
  <p:tag name="KSO_WM_UNIT_VALUE" val="11"/>
  <p:tag name="KSO_WM_UNIT_HIGHLIGHT" val="0"/>
  <p:tag name="KSO_WM_UNIT_COMPATIBLE" val="0"/>
  <p:tag name="KSO_WM_UNIT_PRESET_TEXT_INDEX" val="3"/>
  <p:tag name="KSO_WM_UNIT_PRESET_TEXT_LEN" val="12"/>
  <p:tag name="KSO_WM_TEMPLATE_CATEGORY" val="custom"/>
  <p:tag name="KSO_WM_TEMPLATE_INDEX" val="20181644"/>
  <p:tag name="KSO_WM_DIAGRAM_GROUP_CODE" val="n1-1"/>
  <p:tag name="KSO_WM_UNIT_ID" val="custom20181644_16*n_h_h_a*1_2_5_1"/>
  <p:tag name="KSO_WM_UNIT_ISCONTENTSTITLE" val="0"/>
  <p:tag name="KSO_WM_UNIT_ISNUMDGMTITLE" val="0"/>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28.xml><?xml version="1.0" encoding="utf-8"?>
<p:tagLst xmlns:p="http://schemas.openxmlformats.org/presentationml/2006/main">
  <p:tag name="KSO_WM_TAG_VERSION" val="1.0"/>
  <p:tag name="KSO_WM_BEAUTIFY_FLAG" val="#wm#"/>
  <p:tag name="KSO_WM_UNIT_TYPE" val="n_h_h_i"/>
  <p:tag name="KSO_WM_UNIT_INDEX" val="1_2_5_2"/>
  <p:tag name="KSO_WM_UNIT_LAYERLEVEL" val="1_1_1_1"/>
  <p:tag name="KSO_WM_TEMPLATE_CATEGORY" val="custom"/>
  <p:tag name="KSO_WM_TEMPLATE_INDEX" val="20181644"/>
  <p:tag name="KSO_WM_DIAGRAM_GROUP_CODE" val="n1-1"/>
  <p:tag name="KSO_WM_UNIT_ID" val="custom20181644_16*n_h_h_i*1_2_5_2"/>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2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36"/>
  <p:tag name="KSO_WM_UNIT_ISCONTENTSTITLE" val="0"/>
  <p:tag name="KSO_WM_UNIT_HIGHLIGHT" val="0"/>
  <p:tag name="KSO_WM_UNIT_COMPATIBLE" val="0"/>
  <p:tag name="KSO_WM_UNIT_PRESET_TEXT_INDEX" val="3"/>
  <p:tag name="KSO_WM_UNIT_PRESET_TEXT_LEN" val="17"/>
  <p:tag name="KSO_WM_TEMPLATE_CATEGORY" val="custom"/>
  <p:tag name="KSO_WM_TEMPLATE_INDEX" val="20181644"/>
  <p:tag name="KSO_WM_DIAGRAM_GROUP_CODE" val="n1-1"/>
  <p:tag name="KSO_WM_UNIT_ID" val="custom20181644_16*a*1"/>
  <p:tag name="KSO_WM_UNIT_ISNUMDGMTITLE" val="0"/>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0.xml><?xml version="1.0" encoding="utf-8"?>
<p:tagLst xmlns:p="http://schemas.openxmlformats.org/presentationml/2006/main">
  <p:tag name="KSO_WM_TAG_VERSION" val="1.0"/>
  <p:tag name="KSO_WM_BEAUTIFY_FLAG" val="#wm#"/>
  <p:tag name="KSO_WM_UNIT_TYPE" val="n_i"/>
  <p:tag name="KSO_WM_UNIT_INDEX" val="1_8"/>
  <p:tag name="KSO_WM_UNIT_LAYERLEVEL" val="1_1"/>
  <p:tag name="KSO_WM_TEMPLATE_CATEGORY" val="custom"/>
  <p:tag name="KSO_WM_TEMPLATE_INDEX" val="20181644"/>
  <p:tag name="KSO_WM_DIAGRAM_GROUP_CODE" val="n1-1"/>
  <p:tag name="KSO_WM_UNIT_ID" val="custom20181644_16*n_i*1_8"/>
  <p:tag name="KSO_WM_UNIT_HIGHLIGHT" val="0"/>
  <p:tag name="KSO_WM_UNIT_COMPATIBLE" val="0"/>
  <p:tag name="KSO_WM_UNIT_DIAGRAM_ISNUMVISUAL" val="0"/>
  <p:tag name="KSO_WM_UNIT_DIAGRAM_ISREFERUNIT" val="0"/>
  <p:tag name="KSO_WM_UNIT_FILL_FORE_SCHEMECOLOR_INDEX" val="5"/>
  <p:tag name="KSO_WM_UNIT_FILL_TYPE" val="1"/>
  <p:tag name="KSO_WM_UNIT_USESOURCEFORMAT_APPLY" val="1"/>
</p:tagLst>
</file>

<file path=ppt/tags/tag531.xml><?xml version="1.0" encoding="utf-8"?>
<p:tagLst xmlns:p="http://schemas.openxmlformats.org/presentationml/2006/main">
  <p:tag name="KSO_WM_TAG_VERSION" val="1.0"/>
  <p:tag name="KSO_WM_BEAUTIFY_FLAG" val="#wm#"/>
  <p:tag name="KSO_WM_UNIT_TYPE" val="n_h_h_i"/>
  <p:tag name="KSO_WM_UNIT_INDEX" val="1_2_6_2"/>
  <p:tag name="KSO_WM_UNIT_LAYERLEVEL" val="1_1_1_1"/>
  <p:tag name="KSO_WM_TEMPLATE_CATEGORY" val="custom"/>
  <p:tag name="KSO_WM_TEMPLATE_INDEX" val="20181644"/>
  <p:tag name="KSO_WM_DIAGRAM_GROUP_CODE" val="n1-1"/>
  <p:tag name="KSO_WM_UNIT_ID" val="custom20181644_16*n_h_h_i*1_2_6_2"/>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32.xml><?xml version="1.0" encoding="utf-8"?>
<p:tagLst xmlns:p="http://schemas.openxmlformats.org/presentationml/2006/main">
  <p:tag name="KSO_WM_TAG_VERSION" val="1.0"/>
  <p:tag name="KSO_WM_BEAUTIFY_FLAG" val="#wm#"/>
  <p:tag name="KSO_WM_UNIT_TYPE" val="i"/>
  <p:tag name="KSO_WM_UNIT_INDEX" val="2"/>
  <p:tag name="KSO_WM_TEMPLATE_CATEGORY" val="custom"/>
  <p:tag name="KSO_WM_TEMPLATE_INDEX" val="20181644"/>
  <p:tag name="KSO_WM_DIAGRAM_GROUP_CODE" val="n1-1"/>
  <p:tag name="KSO_WM_UNIT_ID" val="custom20181644_16*i*2"/>
  <p:tag name="KSO_WM_UNIT_HIGHLIGHT" val="0"/>
  <p:tag name="KSO_WM_UNIT_COMPATIBLE" val="0"/>
  <p:tag name="KSO_WM_UNIT_DIAGRAM_ISNUMVISUAL" val="0"/>
  <p:tag name="KSO_WM_UNIT_DIAGRAM_ISREFERUNIT" val="0"/>
  <p:tag name="KSO_WM_UNIT_LAYERLEVEL" val="1"/>
  <p:tag name="KSO_WM_UNIT_FILL_FORE_SCHEMECOLOR_INDEX" val="13"/>
  <p:tag name="KSO_WM_UNIT_FILL_TYPE" val="1"/>
  <p:tag name="KSO_WM_UNIT_USESOURCEFORMAT_APPLY" val="1"/>
</p:tagLst>
</file>

<file path=ppt/tags/tag533.xml><?xml version="1.0" encoding="utf-8"?>
<p:tagLst xmlns:p="http://schemas.openxmlformats.org/presentationml/2006/main">
  <p:tag name="KSO_WM_TAG_VERSION" val="1.0"/>
  <p:tag name="KSO_WM_BEAUTIFY_FLAG" val="#wm#"/>
  <p:tag name="KSO_WM_UNIT_TYPE" val="n_h_h_i"/>
  <p:tag name="KSO_WM_UNIT_INDEX" val="1_2_3_10"/>
  <p:tag name="KSO_WM_UNIT_LAYERLEVEL" val="1_1_1_1"/>
  <p:tag name="KSO_WM_TEMPLATE_CATEGORY" val="custom"/>
  <p:tag name="KSO_WM_TEMPLATE_INDEX" val="20181644"/>
  <p:tag name="KSO_WM_DIAGRAM_GROUP_CODE" val="n1-1"/>
  <p:tag name="KSO_WM_UNIT_ID" val="custom20181644_16*n_h_h_i*1_2_3_10"/>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34.xml><?xml version="1.0" encoding="utf-8"?>
<p:tagLst xmlns:p="http://schemas.openxmlformats.org/presentationml/2006/main">
  <p:tag name="KSO_WM_TAG_VERSION" val="1.0"/>
  <p:tag name="KSO_WM_BEAUTIFY_FLAG" val="#wm#"/>
  <p:tag name="KSO_WM_UNIT_TYPE" val="n_h_h_i"/>
  <p:tag name="KSO_WM_UNIT_INDEX" val="1_2_3_11"/>
  <p:tag name="KSO_WM_UNIT_LAYERLEVEL" val="1_1_1_1"/>
  <p:tag name="KSO_WM_TEMPLATE_CATEGORY" val="custom"/>
  <p:tag name="KSO_WM_TEMPLATE_INDEX" val="20181644"/>
  <p:tag name="KSO_WM_DIAGRAM_GROUP_CODE" val="n1-1"/>
  <p:tag name="KSO_WM_UNIT_ID" val="custom20181644_16*n_h_h_i*1_2_3_11"/>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35.xml><?xml version="1.0" encoding="utf-8"?>
<p:tagLst xmlns:p="http://schemas.openxmlformats.org/presentationml/2006/main">
  <p:tag name="KSO_WM_TAG_VERSION" val="1.0"/>
  <p:tag name="KSO_WM_BEAUTIFY_FLAG" val="#wm#"/>
  <p:tag name="KSO_WM_UNIT_TYPE" val="n_h_h_i"/>
  <p:tag name="KSO_WM_UNIT_INDEX" val="1_2_3_12"/>
  <p:tag name="KSO_WM_UNIT_LAYERLEVEL" val="1_1_1_1"/>
  <p:tag name="KSO_WM_TEMPLATE_CATEGORY" val="custom"/>
  <p:tag name="KSO_WM_TEMPLATE_INDEX" val="20181644"/>
  <p:tag name="KSO_WM_DIAGRAM_GROUP_CODE" val="n1-1"/>
  <p:tag name="KSO_WM_UNIT_ID" val="custom20181644_16*n_h_h_i*1_2_3_12"/>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36.xml><?xml version="1.0" encoding="utf-8"?>
<p:tagLst xmlns:p="http://schemas.openxmlformats.org/presentationml/2006/main">
  <p:tag name="KSO_WM_TAG_VERSION" val="1.0"/>
  <p:tag name="KSO_WM_BEAUTIFY_FLAG" val="#wm#"/>
  <p:tag name="KSO_WM_UNIT_TYPE" val="n_h_h_i"/>
  <p:tag name="KSO_WM_UNIT_INDEX" val="1_2_3_13"/>
  <p:tag name="KSO_WM_UNIT_LAYERLEVEL" val="1_1_1_1"/>
  <p:tag name="KSO_WM_TEMPLATE_CATEGORY" val="custom"/>
  <p:tag name="KSO_WM_TEMPLATE_INDEX" val="20181644"/>
  <p:tag name="KSO_WM_DIAGRAM_GROUP_CODE" val="n1-1"/>
  <p:tag name="KSO_WM_UNIT_ID" val="custom20181644_16*n_h_h_i*1_2_3_13"/>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37.xml><?xml version="1.0" encoding="utf-8"?>
<p:tagLst xmlns:p="http://schemas.openxmlformats.org/presentationml/2006/main">
  <p:tag name="KSO_WM_TAG_VERSION" val="1.0"/>
  <p:tag name="KSO_WM_BEAUTIFY_FLAG" val="#wm#"/>
  <p:tag name="KSO_WM_UNIT_TYPE" val="n_h_h_i"/>
  <p:tag name="KSO_WM_UNIT_INDEX" val="1_2_3_2"/>
  <p:tag name="KSO_WM_UNIT_LAYERLEVEL" val="1_1_1_1"/>
  <p:tag name="KSO_WM_TEMPLATE_CATEGORY" val="custom"/>
  <p:tag name="KSO_WM_TEMPLATE_INDEX" val="20181644"/>
  <p:tag name="KSO_WM_DIAGRAM_GROUP_CODE" val="n1-1"/>
  <p:tag name="KSO_WM_UNIT_ID" val="custom20181644_16*n_h_h_i*1_2_3_2"/>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38.xml><?xml version="1.0" encoding="utf-8"?>
<p:tagLst xmlns:p="http://schemas.openxmlformats.org/presentationml/2006/main">
  <p:tag name="KSO_WM_TAG_VERSION" val="1.0"/>
  <p:tag name="KSO_WM_BEAUTIFY_FLAG" val="#wm#"/>
  <p:tag name="KSO_WM_UNIT_TYPE" val="n_h_h_i"/>
  <p:tag name="KSO_WM_UNIT_INDEX" val="1_2_3_3"/>
  <p:tag name="KSO_WM_UNIT_LAYERLEVEL" val="1_1_1_1"/>
  <p:tag name="KSO_WM_TEMPLATE_CATEGORY" val="custom"/>
  <p:tag name="KSO_WM_TEMPLATE_INDEX" val="20181644"/>
  <p:tag name="KSO_WM_DIAGRAM_GROUP_CODE" val="n1-1"/>
  <p:tag name="KSO_WM_UNIT_ID" val="custom20181644_16*n_h_h_i*1_2_3_3"/>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39.xml><?xml version="1.0" encoding="utf-8"?>
<p:tagLst xmlns:p="http://schemas.openxmlformats.org/presentationml/2006/main">
  <p:tag name="KSO_WM_TAG_VERSION" val="1.0"/>
  <p:tag name="KSO_WM_BEAUTIFY_FLAG" val="#wm#"/>
  <p:tag name="KSO_WM_UNIT_TYPE" val="n_h_h_i"/>
  <p:tag name="KSO_WM_UNIT_INDEX" val="1_2_3_4"/>
  <p:tag name="KSO_WM_UNIT_LAYERLEVEL" val="1_1_1_1"/>
  <p:tag name="KSO_WM_TEMPLATE_CATEGORY" val="custom"/>
  <p:tag name="KSO_WM_TEMPLATE_INDEX" val="20181644"/>
  <p:tag name="KSO_WM_DIAGRAM_GROUP_CODE" val="n1-1"/>
  <p:tag name="KSO_WM_UNIT_ID" val="custom20181644_16*n_h_h_i*1_2_3_4"/>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0.xml><?xml version="1.0" encoding="utf-8"?>
<p:tagLst xmlns:p="http://schemas.openxmlformats.org/presentationml/2006/main">
  <p:tag name="KSO_WM_TAG_VERSION" val="1.0"/>
  <p:tag name="KSO_WM_BEAUTIFY_FLAG" val="#wm#"/>
  <p:tag name="KSO_WM_UNIT_TYPE" val="n_h_h_i"/>
  <p:tag name="KSO_WM_UNIT_INDEX" val="1_2_3_5"/>
  <p:tag name="KSO_WM_UNIT_LAYERLEVEL" val="1_1_1_1"/>
  <p:tag name="KSO_WM_TEMPLATE_CATEGORY" val="custom"/>
  <p:tag name="KSO_WM_TEMPLATE_INDEX" val="20181644"/>
  <p:tag name="KSO_WM_DIAGRAM_GROUP_CODE" val="n1-1"/>
  <p:tag name="KSO_WM_UNIT_ID" val="custom20181644_16*n_h_h_i*1_2_3_5"/>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41.xml><?xml version="1.0" encoding="utf-8"?>
<p:tagLst xmlns:p="http://schemas.openxmlformats.org/presentationml/2006/main">
  <p:tag name="KSO_WM_TAG_VERSION" val="1.0"/>
  <p:tag name="KSO_WM_BEAUTIFY_FLAG" val="#wm#"/>
  <p:tag name="KSO_WM_UNIT_TYPE" val="n_h_h_i"/>
  <p:tag name="KSO_WM_UNIT_INDEX" val="1_2_3_6"/>
  <p:tag name="KSO_WM_UNIT_LAYERLEVEL" val="1_1_1_1"/>
  <p:tag name="KSO_WM_TEMPLATE_CATEGORY" val="custom"/>
  <p:tag name="KSO_WM_TEMPLATE_INDEX" val="20181644"/>
  <p:tag name="KSO_WM_DIAGRAM_GROUP_CODE" val="n1-1"/>
  <p:tag name="KSO_WM_UNIT_ID" val="custom20181644_16*n_h_h_i*1_2_3_6"/>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42.xml><?xml version="1.0" encoding="utf-8"?>
<p:tagLst xmlns:p="http://schemas.openxmlformats.org/presentationml/2006/main">
  <p:tag name="KSO_WM_TAG_VERSION" val="1.0"/>
  <p:tag name="KSO_WM_BEAUTIFY_FLAG" val="#wm#"/>
  <p:tag name="KSO_WM_UNIT_TYPE" val="n_h_h_i"/>
  <p:tag name="KSO_WM_UNIT_INDEX" val="1_2_3_7"/>
  <p:tag name="KSO_WM_UNIT_LAYERLEVEL" val="1_1_1_1"/>
  <p:tag name="KSO_WM_TEMPLATE_CATEGORY" val="custom"/>
  <p:tag name="KSO_WM_TEMPLATE_INDEX" val="20181644"/>
  <p:tag name="KSO_WM_DIAGRAM_GROUP_CODE" val="n1-1"/>
  <p:tag name="KSO_WM_UNIT_ID" val="custom20181644_16*n_h_h_i*1_2_3_7"/>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43.xml><?xml version="1.0" encoding="utf-8"?>
<p:tagLst xmlns:p="http://schemas.openxmlformats.org/presentationml/2006/main">
  <p:tag name="KSO_WM_TAG_VERSION" val="1.0"/>
  <p:tag name="KSO_WM_BEAUTIFY_FLAG" val="#wm#"/>
  <p:tag name="KSO_WM_UNIT_TYPE" val="n_h_h_i"/>
  <p:tag name="KSO_WM_UNIT_INDEX" val="1_2_3_8"/>
  <p:tag name="KSO_WM_UNIT_LAYERLEVEL" val="1_1_1_1"/>
  <p:tag name="KSO_WM_TEMPLATE_CATEGORY" val="custom"/>
  <p:tag name="KSO_WM_TEMPLATE_INDEX" val="20181644"/>
  <p:tag name="KSO_WM_DIAGRAM_GROUP_CODE" val="n1-1"/>
  <p:tag name="KSO_WM_UNIT_ID" val="custom20181644_16*n_h_h_i*1_2_3_8"/>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44.xml><?xml version="1.0" encoding="utf-8"?>
<p:tagLst xmlns:p="http://schemas.openxmlformats.org/presentationml/2006/main">
  <p:tag name="KSO_WM_TAG_VERSION" val="1.0"/>
  <p:tag name="KSO_WM_BEAUTIFY_FLAG" val="#wm#"/>
  <p:tag name="KSO_WM_UNIT_TYPE" val="n_h_h_i"/>
  <p:tag name="KSO_WM_UNIT_INDEX" val="1_2_3_9"/>
  <p:tag name="KSO_WM_UNIT_LAYERLEVEL" val="1_1_1_1"/>
  <p:tag name="KSO_WM_TEMPLATE_CATEGORY" val="custom"/>
  <p:tag name="KSO_WM_TEMPLATE_INDEX" val="20181644"/>
  <p:tag name="KSO_WM_DIAGRAM_GROUP_CODE" val="n1-1"/>
  <p:tag name="KSO_WM_UNIT_ID" val="custom20181644_16*n_h_h_i*1_2_3_9"/>
  <p:tag name="KSO_WM_UNIT_HIGHLIGHT" val="0"/>
  <p:tag name="KSO_WM_UNIT_COMPATIBLE" val="0"/>
  <p:tag name="KSO_WM_UNIT_DIAGRAM_ISNUMVISUAL" val="0"/>
  <p:tag name="KSO_WM_UNIT_DIAGRAM_ISREFERUNIT" val="0"/>
  <p:tag name="KSO_WM_UNIT_FILL_FORE_SCHEMECOLOR_INDEX" val="13"/>
  <p:tag name="KSO_WM_UNIT_FILL_TYPE" val="1"/>
  <p:tag name="KSO_WM_UNIT_USESOURCEFORMAT_APPLY" val="1"/>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546.xml><?xml version="1.0" encoding="utf-8"?>
<p:tagLst xmlns:p="http://schemas.openxmlformats.org/presentationml/2006/main">
  <p:tag name="KSO_WM_TAG_VERSION" val="1.0"/>
  <p:tag name="KSO_WM_SLIDE_ITEM_CNT" val="6"/>
  <p:tag name="KSO_WM_SLIDE_LAYOUT" val="a_n"/>
  <p:tag name="KSO_WM_SLIDE_LAYOUT_CNT" val="1_1"/>
  <p:tag name="KSO_WM_SLIDE_TYPE" val="text"/>
  <p:tag name="KSO_WM_BEAUTIFY_FLAG" val="#wm#"/>
  <p:tag name="KSO_WM_SLIDE_POSITION" val="38.6787*166.88"/>
  <p:tag name="KSO_WM_SLIDE_SIZE" val="853.986*340.634"/>
  <p:tag name="KSO_WM_COMBINE_RELATE_SLIDE_ID" val="diagram20170914_5"/>
  <p:tag name="KSO_WM_TEMPLATE_CATEGORY" val="custom"/>
  <p:tag name="KSO_WM_TEMPLATE_INDEX" val="20181644"/>
  <p:tag name="KSO_WM_SLIDE_ID" val="custom20181644_16"/>
  <p:tag name="KSO_WM_SLIDE_INDEX" val="16"/>
  <p:tag name="KSO_WM_DIAGRAM_GROUP_CODE" val="n1-1"/>
  <p:tag name="KSO_WM_TEMPLATE_SUBCATEGORY" val="0"/>
  <p:tag name="KSO_WM_TEMPLATE_MASTER_TYPE" val="1"/>
  <p:tag name="KSO_WM_TEMPLATE_COLOR_TYPE" val="1"/>
  <p:tag name="KSO_WM_SLIDE_DIAGTYPE" val="n"/>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95_1*i*1"/>
  <p:tag name="KSO_WM_TEMPLATE_CATEGORY" val="diagram"/>
  <p:tag name="KSO_WM_TEMPLATE_INDEX" val="20217195"/>
  <p:tag name="KSO_WM_UNIT_LAYERLEVEL" val="1"/>
  <p:tag name="KSO_WM_TAG_VERSION" val="1.0"/>
  <p:tag name="KSO_WM_BEAUTIFY_FLAG" val="#wm#"/>
  <p:tag name="KSO_WM_UNIT_BLOCK" val="0"/>
  <p:tag name="KSO_WM_UNIT_SM_LIMIT_TYPE" val="2"/>
  <p:tag name="KSO_WM_UNIT_DEC_AREA_ID" val="57e87a9a3e40406481c111dfac461af8"/>
  <p:tag name="KSO_WM_UNIT_DECORATE_INFO" val="{&quot;DecorateInfoH&quot;:{&quot;IsAbs&quot;:false},&quot;DecorateInfoW&quot;:{&quot;IsAbs&quot;:false},&quot;DecorateInfoX&quot;:{&quot;IsAbs&quot;:true,&quot;Pos&quot;:2},&quot;DecorateInfoY&quot;:{&quot;IsAbs&quot;:true,&quot;Pos&quot;:2},&quot;ReferentInfo&quot;:{&quot;Id&quot;:&quot;1ec00d51da804f2f8d0a0b39bdadf0e0&quot;,&quot;X&quot;:{&quot;Pos&quot;:2},&quot;Y&quot;:{&quot;Pos&quot;:2}},&quot;whChangeMode&quot;:1}"/>
  <p:tag name="KSO_WM_CHIP_GROUPID" val="5f5ee1ca4d6848d78f644aec"/>
  <p:tag name="KSO_WM_CHIP_XID" val="5f5ee1ca4d6848d78f644aec"/>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34054ed1e2fb8155f"/>
  <p:tag name="KSO_WM_TEMPLATE_ASSEMBLE_GROUPID" val="606570734054ed1e2fb8155f"/>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95_1*i*2"/>
  <p:tag name="KSO_WM_TEMPLATE_CATEGORY" val="diagram"/>
  <p:tag name="KSO_WM_TEMPLATE_INDEX" val="20217195"/>
  <p:tag name="KSO_WM_UNIT_LAYERLEVEL" val="1"/>
  <p:tag name="KSO_WM_TAG_VERSION" val="1.0"/>
  <p:tag name="KSO_WM_BEAUTIFY_FLAG" val="#wm#"/>
  <p:tag name="KSO_WM_UNIT_BLOCK" val="0"/>
  <p:tag name="KSO_WM_UNIT_SM_LIMIT_TYPE" val="2"/>
  <p:tag name="KSO_WM_UNIT_DEC_AREA_ID" val="895e2f48ab3c49699b64464da9d076b5"/>
  <p:tag name="KSO_WM_UNIT_DECORATE_INFO" val="{&quot;DecorateInfoH&quot;:{&quot;IsAbs&quot;:false},&quot;DecorateInfoW&quot;:{&quot;IsAbs&quot;:false},&quot;DecorateInfoX&quot;:{&quot;IsAbs&quot;:true,&quot;Pos&quot;:2},&quot;DecorateInfoY&quot;:{&quot;IsAbs&quot;:true,&quot;Pos&quot;:2},&quot;ReferentInfo&quot;:{&quot;Id&quot;:&quot;f28dfe0efef4446a985f2cedca905927&quot;,&quot;X&quot;:{&quot;Pos&quot;:2},&quot;Y&quot;:{&quot;Pos&quot;:2}},&quot;whChangeMode&quot;:1}"/>
  <p:tag name="KSO_WM_CHIP_GROUPID" val="5f5ee1ca4d6848d78f644aec"/>
  <p:tag name="KSO_WM_CHIP_XID" val="5f5ee1ca4d6848d78f644aec"/>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34054ed1e2fb8155f"/>
  <p:tag name="KSO_WM_TEMPLATE_ASSEMBLE_GROUPID" val="606570734054ed1e2fb8155f"/>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95_1*i*3"/>
  <p:tag name="KSO_WM_TEMPLATE_CATEGORY" val="diagram"/>
  <p:tag name="KSO_WM_TEMPLATE_INDEX" val="20217195"/>
  <p:tag name="KSO_WM_UNIT_LAYERLEVEL" val="1"/>
  <p:tag name="KSO_WM_TAG_VERSION" val="1.0"/>
  <p:tag name="KSO_WM_BEAUTIFY_FLAG" val="#wm#"/>
  <p:tag name="KSO_WM_UNIT_BLOCK" val="0"/>
  <p:tag name="KSO_WM_UNIT_SM_LIMIT_TYPE" val="2"/>
  <p:tag name="KSO_WM_UNIT_DEC_AREA_ID" val="f28dfe0efef4446a985f2cedca905927"/>
  <p:tag name="KSO_WM_UNIT_DECORATE_INFO" val="{&quot;DecorateInfoH&quot;:{&quot;IsAbs&quot;:false},&quot;DecorateInfoW&quot;:{&quot;IsAbs&quot;:false},&quot;DecorateInfoX&quot;:{&quot;IsAbs&quot;:true,&quot;Pos&quot;:1},&quot;DecorateInfoY&quot;:{&quot;IsAbs&quot;:true,&quot;Pos&quot;:1},&quot;ReferentInfo&quot;:{&quot;Id&quot;:&quot;6f99c891c15f4d79909b1403674e1171&quot;,&quot;X&quot;:{&quot;Pos&quot;:1},&quot;Y&quot;:{&quot;Pos&quot;:1}},&quot;whChangeMode&quot;:1}"/>
  <p:tag name="KSO_WM_CHIP_GROUPID" val="5f5ee1ca4d6848d78f644aec"/>
  <p:tag name="KSO_WM_CHIP_XID" val="5f5ee1ca4d6848d78f644aec"/>
  <p:tag name="KSO_WM_UNIT_FILL_FORE_SCHEMECOLOR_INDEX_BRIGHTNESS" val="0"/>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34054ed1e2fb8155f"/>
  <p:tag name="KSO_WM_TEMPLATE_ASSEMBLE_GROUPID" val="606570734054ed1e2fb8155f"/>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95_1*i*4"/>
  <p:tag name="KSO_WM_TEMPLATE_CATEGORY" val="diagram"/>
  <p:tag name="KSO_WM_TEMPLATE_INDEX" val="20217195"/>
  <p:tag name="KSO_WM_UNIT_LAYERLEVEL" val="1"/>
  <p:tag name="KSO_WM_TAG_VERSION" val="1.0"/>
  <p:tag name="KSO_WM_BEAUTIFY_FLAG" val="#wm#"/>
  <p:tag name="KSO_WM_UNIT_BLOCK" val="0"/>
  <p:tag name="KSO_WM_UNIT_SM_LIMIT_TYPE" val="2"/>
  <p:tag name="KSO_WM_UNIT_DEC_AREA_ID" val="1ec00d51da804f2f8d0a0b39bdadf0e0"/>
  <p:tag name="KSO_WM_UNIT_DECORATE_INFO" val="{&quot;DecorateInfoH&quot;:{&quot;IsAbs&quot;:false},&quot;DecorateInfoW&quot;:{&quot;IsAbs&quot;:false},&quot;DecorateInfoX&quot;:{&quot;IsAbs&quot;:true,&quot;Pos&quot;:1},&quot;DecorateInfoY&quot;:{&quot;IsAbs&quot;:true,&quot;Pos&quot;:1},&quot;ReferentInfo&quot;:{&quot;Id&quot;:&quot;1b6f58c11e3147619d6be6e88592b919&quot;,&quot;X&quot;:{&quot;Pos&quot;:1},&quot;Y&quot;:{&quot;Pos&quot;:1}},&quot;whChangeMode&quot;:1}"/>
  <p:tag name="KSO_WM_CHIP_GROUPID" val="5f5ee1ca4d6848d78f644aec"/>
  <p:tag name="KSO_WM_CHIP_XID" val="5f5ee1ca4d6848d78f644aec"/>
  <p:tag name="KSO_WM_UNIT_FILL_FORE_SCHEMECOLOR_INDEX_BRIGHTNESS" val="0"/>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34054ed1e2fb8155f"/>
  <p:tag name="KSO_WM_TEMPLATE_ASSEMBLE_GROUPID" val="606570734054ed1e2fb8155f"/>
</p:tagLst>
</file>

<file path=ppt/tags/tag551.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7195_1*a*1"/>
  <p:tag name="KSO_WM_TEMPLATE_CATEGORY" val="diagram"/>
  <p:tag name="KSO_WM_TEMPLATE_INDEX" val="2021719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659ce57ee5a4e9f9804139732b3bec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5344d6846c8409e9c0afa8e8ee9c135"/>
  <p:tag name="KSO_WM_UNIT_TEXT_FILL_FORE_SCHEMECOLOR_INDEX_BRIGHTNESS" val="0"/>
  <p:tag name="KSO_WM_UNIT_TEXT_FILL_FORE_SCHEMECOLOR_INDEX" val="13"/>
  <p:tag name="KSO_WM_UNIT_TEXT_FILL_TYPE" val="1"/>
  <p:tag name="KSO_WM_TEMPLATE_ASSEMBLE_XID" val="606570734054ed1e2fb8155f"/>
  <p:tag name="KSO_WM_TEMPLATE_ASSEMBLE_GROUPID" val="606570734054ed1e2fb8155f"/>
</p:tagLst>
</file>

<file path=ppt/tags/tag55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7195_1*f*2"/>
  <p:tag name="KSO_WM_TEMPLATE_CATEGORY" val="diagram"/>
  <p:tag name="KSO_WM_TEMPLATE_INDEX" val="20217195"/>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6f99c891c15f4d79909b1403674e117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6d5f2a253be4ca780a41177b8c26c23"/>
  <p:tag name="KSO_WM_UNIT_SUPPORT_UNIT_TYPE" val="[&quot;d&quot;]"/>
  <p:tag name="KSO_WM_UNIT_TEXT_FILL_FORE_SCHEMECOLOR_INDEX_BRIGHTNESS" val="0.25"/>
  <p:tag name="KSO_WM_UNIT_TEXT_FILL_FORE_SCHEMECOLOR_INDEX" val="13"/>
  <p:tag name="KSO_WM_UNIT_TEXT_FILL_TYPE" val="1"/>
  <p:tag name="KSO_WM_TEMPLATE_ASSEMBLE_XID" val="606570734054ed1e2fb8155f"/>
  <p:tag name="KSO_WM_TEMPLATE_ASSEMBLE_GROUPID" val="606570734054ed1e2fb8155f"/>
</p:tagLst>
</file>

<file path=ppt/tags/tag55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95_1*f*1"/>
  <p:tag name="KSO_WM_TEMPLATE_CATEGORY" val="diagram"/>
  <p:tag name="KSO_WM_TEMPLATE_INDEX" val="20217195"/>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1b6f58c11e3147619d6be6e88592b9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db2d7c201894a5eb16a7cbbdc679616"/>
  <p:tag name="KSO_WM_UNIT_SUPPORT_UNIT_TYPE" val="[&quot;d&quot;]"/>
  <p:tag name="KSO_WM_UNIT_TEXT_FILL_FORE_SCHEMECOLOR_INDEX_BRIGHTNESS" val="0.25"/>
  <p:tag name="KSO_WM_UNIT_TEXT_FILL_FORE_SCHEMECOLOR_INDEX" val="13"/>
  <p:tag name="KSO_WM_UNIT_TEXT_FILL_TYPE" val="1"/>
  <p:tag name="KSO_WM_TEMPLATE_ASSEMBLE_XID" val="606570734054ed1e2fb8155f"/>
  <p:tag name="KSO_WM_TEMPLATE_ASSEMBLE_GROUPID" val="606570734054ed1e2fb8155f"/>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555.xml><?xml version="1.0" encoding="utf-8"?>
<p:tagLst xmlns:p="http://schemas.openxmlformats.org/presentationml/2006/main">
  <p:tag name="KSO_WM_SLIDE_ID" val="diagram2021719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384"/>
  <p:tag name="KSO_WM_SLIDE_POSITION" val="48*72"/>
  <p:tag name="KSO_WM_TAG_VERSION" val="1.0"/>
  <p:tag name="KSO_WM_BEAUTIFY_FLAG" val="#wm#"/>
  <p:tag name="KSO_WM_TEMPLATE_CATEGORY" val="diagram"/>
  <p:tag name="KSO_WM_TEMPLATE_INDEX" val="20217195"/>
  <p:tag name="KSO_WM_SLIDE_LAYOUT" val="a_f"/>
  <p:tag name="KSO_WM_SLIDE_LAYOUT_CNT" val="1_2"/>
  <p:tag name="KSO_WM_SLIDE_LAYOUT_INFO" val="{&quot;backgroundInfo&quot;:[{&quot;bottom&quot;:0,&quot;bottomAbs&quot;:false,&quot;left&quot;:0,&quot;leftAbs&quot;:false,&quot;right&quot;:0,&quot;rightAbs&quot;:false,&quot;top&quot;:0,&quot;topAbs&quot;:false,&quot;type&quot;:&quot;general&quot;}],&quot;id&quot;:&quot;2021-04-01T16:17:45&quot;,&quot;maxSize&quot;:{&quot;size1&quot;:26.699999999999999},&quot;minSize&quot;:{&quot;size1&quot;:20},&quot;normalSize&quot;:{&quot;size1&quot;:20.711111111111112},&quot;subLayout&quot;:[{&quot;id&quot;:&quot;2021-04-01T16:17:45&quot;,&quot;margin&quot;:{&quot;bottom&quot;:0.026000002399086952,&quot;left&quot;:1.6929999589920044,&quot;right&quot;:1.6929999589920044,&quot;top&quot;:1.6929999589920044},&quot;type&quot;:0},{&quot;direction&quot;:1,&quot;id&quot;:&quot;2021-04-01T16:17:45&quot;,&quot;maxSize&quot;:{&quot;size1&quot;:62.5},&quot;minSize&quot;:{&quot;size1&quot;:30},&quot;normalSize&quot;:{&quot;size1&quot;:61.612499999999997},&quot;subLayout&quot;:[{&quot;id&quot;:&quot;2021-04-01T16:17:45&quot;,&quot;margin&quot;:{&quot;bottom&quot;:2.5399999618530273,&quot;left&quot;:2.9630000591278076,&quot;right&quot;:0.026000002399086952,&quot;top&quot;:2.0899999141693115},&quot;type&quot;:0},{&quot;id&quot;:&quot;2021-04-01T16:17:45&quot;,&quot;margin&quot;:{&quot;bottom&quot;:2.5399999618530273,&quot;left&quot;:2.9630000591278076,&quot;right&quot;:2.5399999618530273,&quot;top&quot;:2.1170001029968262},&quot;type&quot;:0}],&quot;type&quot;:0}],&quot;type&quot;:0}"/>
  <p:tag name="KSO_WM_SLIDE_CAN_ADD_NAVIGATION" val="1"/>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ee1ca4d6848d78f644aec"/>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big_font&quot;:false,&quot;picture_toward&quot;:0,&quot;picture_dockside&quot;:[],&quot;fill_id&quot;:&quot;2309cd69c72c4ec9add97218b8be879d&quot;,&quot;fill_align&quot;:&quot;cm&quot;,&quot;chip_types&quot;:[&quot;text&quot;,&quot;picture&quot;]},{&quot;text_align&quot;:&quot;lm&quot;,&quot;text_direction&quot;:&quot;horizontal&quot;,&quot;support_big_font&quot;:false,&quot;picture_toward&quot;:0,&quot;picture_dockside&quot;:[],&quot;fill_id&quot;:&quot;f9453295f896499082c4596d22b07337&quot;,&quot;fill_align&quot;:&quot;cm&quot;,&quot;chip_types&quot;:[&quot;text&quot;,&quot;picture&quot;]}]]"/>
  <p:tag name="KSO_WM_CHIP_DECFILLPROP" val="[]"/>
  <p:tag name="KSO_WM_CHIP_GROUPID" val="5f5ee1ca4d6848d78f644aec"/>
  <p:tag name="KSO_WM_SLIDE_BK_DARK_LIGHT" val="2"/>
  <p:tag name="KSO_WM_SLIDE_BACKGROUND_TYPE" val="general"/>
  <p:tag name="KSO_WM_SLIDE_SUPPORT_FEATURE_TYPE" val="0"/>
  <p:tag name="KSO_WM_TEMPLATE_ASSEMBLE_XID" val="606570734054ed1e2fb8155f"/>
  <p:tag name="KSO_WM_TEMPLATE_ASSEMBLE_GROUPID" val="606570734054ed1e2fb8155f"/>
</p:tagLst>
</file>

<file path=ppt/tags/tag55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e5b988c84af4405be32d43fbd0526b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09509527864a24ab0a52274e73a281"/>
  <p:tag name="KSO_WM_UNIT_TEXT_FILL_FORE_SCHEMECOLOR_INDEX_BRIGHTNESS" val="0"/>
  <p:tag name="KSO_WM_UNIT_TEXT_FILL_FORE_SCHEMECOLOR_INDEX" val="13"/>
  <p:tag name="KSO_WM_UNIT_TEXT_FILL_TYPE" val="1"/>
  <p:tag name="KSO_WM_TEMPLATE_ASSEMBLE_XID" val="60656eb54054ed1e2fb7fe8b"/>
  <p:tag name="KSO_WM_TEMPLATE_ASSEMBLE_GROUPID" val="60656eb54054ed1e2fb7fe8b"/>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i*1_1"/>
  <p:tag name="KSO_WM_TEMPLATE_CATEGORY" val="diagram"/>
  <p:tag name="KSO_WM_TEMPLATE_INDEX" val="20210769"/>
  <p:tag name="KSO_WM_UNIT_LAYERLEVEL" val="1_1"/>
  <p:tag name="KSO_WM_TAG_VERSION" val="1.0"/>
  <p:tag name="KSO_WM_BEAUTIFY_FLAG" val="#wm#"/>
  <p:tag name="KSO_WM_DIAGRAM_GROUP_CODE" val="q1-1"/>
  <p:tag name="KSO_WM_UNIT_TYPE" val="q_i"/>
  <p:tag name="KSO_WM_UNIT_INDEX" val="1_1"/>
  <p:tag name="KSO_WM_UNIT_FILL_FORE_SCHEMECOLOR_INDEX_BRIGHTNESS" val="0"/>
  <p:tag name="KSO_WM_UNIT_FILL_FORE_SCHEMECOLOR_INDEX" val="5"/>
  <p:tag name="KSO_WM_UNIT_FILL_TYPE" val="1"/>
  <p:tag name="KSO_WM_UNIT_USESOURCEFORMAT_APPLY" val="1"/>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i*1_1_1"/>
  <p:tag name="KSO_WM_TEMPLATE_CATEGORY" val="diagram"/>
  <p:tag name="KSO_WM_TEMPLATE_INDEX" val="20210769"/>
  <p:tag name="KSO_WM_UNIT_LAYERLEVEL" val="1_1_1"/>
  <p:tag name="KSO_WM_TAG_VERSION" val="1.0"/>
  <p:tag name="KSO_WM_BEAUTIFY_FLAG" val="#wm#"/>
  <p:tag name="KSO_WM_DIAGRAM_GROUP_CODE" val="q1-1"/>
  <p:tag name="KSO_WM_UNIT_TYPE" val="q_h_i"/>
  <p:tag name="KSO_WM_UNIT_INDEX" val="1_1_1"/>
  <p:tag name="KSO_WM_UNIT_FILL_FORE_SCHEMECOLOR_INDEX_BRIGHTNESS" val="0"/>
  <p:tag name="KSO_WM_UNIT_FILL_FORE_SCHEMECOLOR_INDEX" val="5"/>
  <p:tag name="KSO_WM_UNIT_FILL_TYPE" val="1"/>
  <p:tag name="KSO_WM_UNIT_LINE_FORE_SCHEMECOLOR_INDEX_BRIGHTNESS" val="0"/>
  <p:tag name="KSO_WM_UNIT_LINE_FORE_SCHEMECOLOR_INDEX" val="2"/>
  <p:tag name="KSO_WM_UNIT_LINE_FILL_TYPE" val="2"/>
  <p:tag name="KSO_WM_UNIT_USESOURCEFORMAT_APPLY" val="1"/>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i*1_2_1"/>
  <p:tag name="KSO_WM_TEMPLATE_CATEGORY" val="diagram"/>
  <p:tag name="KSO_WM_TEMPLATE_INDEX" val="20210769"/>
  <p:tag name="KSO_WM_UNIT_LAYERLEVEL" val="1_1_1"/>
  <p:tag name="KSO_WM_TAG_VERSION" val="1.0"/>
  <p:tag name="KSO_WM_BEAUTIFY_FLAG" val="#wm#"/>
  <p:tag name="KSO_WM_DIAGRAM_GROUP_CODE" val="q1-1"/>
  <p:tag name="KSO_WM_UNIT_TYPE" val="q_h_i"/>
  <p:tag name="KSO_WM_UNIT_INDEX" val="1_2_1"/>
  <p:tag name="KSO_WM_UNIT_FILL_FORE_SCHEMECOLOR_INDEX_BRIGHTNESS" val="0"/>
  <p:tag name="KSO_WM_UNIT_FILL_FORE_SCHEMECOLOR_INDEX" val="5"/>
  <p:tag name="KSO_WM_UNIT_FILL_TYPE" val="1"/>
  <p:tag name="KSO_WM_UNIT_LINE_FORE_SCHEMECOLOR_INDEX_BRIGHTNESS" val="0"/>
  <p:tag name="KSO_WM_UNIT_LINE_FORE_SCHEMECOLOR_INDEX" val="2"/>
  <p:tag name="KSO_WM_UNIT_LINE_FILL_TYPE" val="2"/>
  <p:tag name="KSO_WM_UNIT_USESOURCEFORMAT_APPLY"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i*1_3_1"/>
  <p:tag name="KSO_WM_TEMPLATE_CATEGORY" val="diagram"/>
  <p:tag name="KSO_WM_TEMPLATE_INDEX" val="20210769"/>
  <p:tag name="KSO_WM_UNIT_LAYERLEVEL" val="1_1_1"/>
  <p:tag name="KSO_WM_TAG_VERSION" val="1.0"/>
  <p:tag name="KSO_WM_BEAUTIFY_FLAG" val="#wm#"/>
  <p:tag name="KSO_WM_DIAGRAM_GROUP_CODE" val="q1-1"/>
  <p:tag name="KSO_WM_UNIT_TYPE" val="q_h_i"/>
  <p:tag name="KSO_WM_UNIT_INDEX" val="1_3_1"/>
  <p:tag name="KSO_WM_UNIT_FILL_FORE_SCHEMECOLOR_INDEX_BRIGHTNESS" val="0"/>
  <p:tag name="KSO_WM_UNIT_FILL_FORE_SCHEMECOLOR_INDEX" val="5"/>
  <p:tag name="KSO_WM_UNIT_FILL_TYPE" val="1"/>
  <p:tag name="KSO_WM_UNIT_LINE_FORE_SCHEMECOLOR_INDEX_BRIGHTNESS" val="0"/>
  <p:tag name="KSO_WM_UNIT_LINE_FORE_SCHEMECOLOR_INDEX" val="2"/>
  <p:tag name="KSO_WM_UNIT_LINE_FILL_TYPE" val="2"/>
  <p:tag name="KSO_WM_UNIT_USESOURCEFORMAT_APPLY" val="1"/>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i*1_4_1"/>
  <p:tag name="KSO_WM_TEMPLATE_CATEGORY" val="diagram"/>
  <p:tag name="KSO_WM_TEMPLATE_INDEX" val="20210769"/>
  <p:tag name="KSO_WM_UNIT_LAYERLEVEL" val="1_1_1"/>
  <p:tag name="KSO_WM_TAG_VERSION" val="1.0"/>
  <p:tag name="KSO_WM_BEAUTIFY_FLAG" val="#wm#"/>
  <p:tag name="KSO_WM_DIAGRAM_GROUP_CODE" val="q1-1"/>
  <p:tag name="KSO_WM_UNIT_TYPE" val="q_h_i"/>
  <p:tag name="KSO_WM_UNIT_INDEX" val="1_4_1"/>
  <p:tag name="KSO_WM_UNIT_FILL_FORE_SCHEMECOLOR_INDEX_BRIGHTNESS" val="0"/>
  <p:tag name="KSO_WM_UNIT_FILL_FORE_SCHEMECOLOR_INDEX" val="5"/>
  <p:tag name="KSO_WM_UNIT_FILL_TYPE" val="1"/>
  <p:tag name="KSO_WM_UNIT_LINE_FORE_SCHEMECOLOR_INDEX_BRIGHTNESS" val="0"/>
  <p:tag name="KSO_WM_UNIT_LINE_FORE_SCHEMECOLOR_INDEX" val="2"/>
  <p:tag name="KSO_WM_UNIT_LINE_FILL_TYPE" val="2"/>
  <p:tag name="KSO_WM_UNIT_USESOURCEFORMAT_APPLY" val="1"/>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i*1_5_1"/>
  <p:tag name="KSO_WM_TEMPLATE_CATEGORY" val="diagram"/>
  <p:tag name="KSO_WM_TEMPLATE_INDEX" val="20210769"/>
  <p:tag name="KSO_WM_UNIT_LAYERLEVEL" val="1_1_1"/>
  <p:tag name="KSO_WM_TAG_VERSION" val="1.0"/>
  <p:tag name="KSO_WM_BEAUTIFY_FLAG" val="#wm#"/>
  <p:tag name="KSO_WM_DIAGRAM_GROUP_CODE" val="q1-1"/>
  <p:tag name="KSO_WM_UNIT_TYPE" val="q_h_i"/>
  <p:tag name="KSO_WM_UNIT_INDEX" val="1_5_1"/>
  <p:tag name="KSO_WM_UNIT_FILL_FORE_SCHEMECOLOR_INDEX_BRIGHTNESS" val="0"/>
  <p:tag name="KSO_WM_UNIT_FILL_FORE_SCHEMECOLOR_INDEX" val="5"/>
  <p:tag name="KSO_WM_UNIT_FILL_TYPE" val="1"/>
  <p:tag name="KSO_WM_UNIT_LINE_FORE_SCHEMECOLOR_INDEX_BRIGHTNESS" val="0"/>
  <p:tag name="KSO_WM_UNIT_LINE_FORE_SCHEMECOLOR_INDEX" val="2"/>
  <p:tag name="KSO_WM_UNIT_LINE_FILL_TYPE" val="2"/>
  <p:tag name="KSO_WM_UNIT_USESOURCEFORMAT_APPLY" val="1"/>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i*1_2_2"/>
  <p:tag name="KSO_WM_TEMPLATE_CATEGORY" val="diagram"/>
  <p:tag name="KSO_WM_TEMPLATE_INDEX" val="20210769"/>
  <p:tag name="KSO_WM_UNIT_LAYERLEVEL" val="1_1_1"/>
  <p:tag name="KSO_WM_TAG_VERSION" val="1.0"/>
  <p:tag name="KSO_WM_BEAUTIFY_FLAG" val="#wm#"/>
  <p:tag name="KSO_WM_DIAGRAM_GROUP_CODE" val="q1-1"/>
  <p:tag name="KSO_WM_UNIT_TYPE" val="q_h_i"/>
  <p:tag name="KSO_WM_UNIT_INDEX" val="1_2_2"/>
  <p:tag name="KSO_WM_UNIT_LINE_FORE_SCHEMECOLOR_INDEX_BRIGHTNESS" val="-0.35"/>
  <p:tag name="KSO_WM_UNIT_LINE_FORE_SCHEMECOLOR_INDEX" val="14"/>
  <p:tag name="KSO_WM_UNIT_LINE_FILL_TYPE" val="2"/>
  <p:tag name="KSO_WM_UNIT_USESOURCEFORMAT_APPLY" val="1"/>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i*1_3_2"/>
  <p:tag name="KSO_WM_TEMPLATE_CATEGORY" val="diagram"/>
  <p:tag name="KSO_WM_TEMPLATE_INDEX" val="20210769"/>
  <p:tag name="KSO_WM_UNIT_LAYERLEVEL" val="1_1_1"/>
  <p:tag name="KSO_WM_TAG_VERSION" val="1.0"/>
  <p:tag name="KSO_WM_BEAUTIFY_FLAG" val="#wm#"/>
  <p:tag name="KSO_WM_DIAGRAM_GROUP_CODE" val="q1-1"/>
  <p:tag name="KSO_WM_UNIT_TYPE" val="q_h_i"/>
  <p:tag name="KSO_WM_UNIT_INDEX" val="1_3_2"/>
  <p:tag name="KSO_WM_UNIT_LINE_FORE_SCHEMECOLOR_INDEX_BRIGHTNESS" val="-0.35"/>
  <p:tag name="KSO_WM_UNIT_LINE_FORE_SCHEMECOLOR_INDEX" val="14"/>
  <p:tag name="KSO_WM_UNIT_LINE_FILL_TYPE" val="2"/>
  <p:tag name="KSO_WM_UNIT_USESOURCEFORMAT_APPLY" val="1"/>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i*1_4_2"/>
  <p:tag name="KSO_WM_TEMPLATE_CATEGORY" val="diagram"/>
  <p:tag name="KSO_WM_TEMPLATE_INDEX" val="20210769"/>
  <p:tag name="KSO_WM_UNIT_LAYERLEVEL" val="1_1_1"/>
  <p:tag name="KSO_WM_TAG_VERSION" val="1.0"/>
  <p:tag name="KSO_WM_BEAUTIFY_FLAG" val="#wm#"/>
  <p:tag name="KSO_WM_DIAGRAM_GROUP_CODE" val="q1-1"/>
  <p:tag name="KSO_WM_UNIT_TYPE" val="q_h_i"/>
  <p:tag name="KSO_WM_UNIT_INDEX" val="1_4_2"/>
  <p:tag name="KSO_WM_UNIT_LINE_FORE_SCHEMECOLOR_INDEX_BRIGHTNESS" val="-0.35"/>
  <p:tag name="KSO_WM_UNIT_LINE_FORE_SCHEMECOLOR_INDEX" val="14"/>
  <p:tag name="KSO_WM_UNIT_LINE_FILL_TYPE" val="2"/>
  <p:tag name="KSO_WM_UNIT_USESOURCEFORMAT_APPLY" val="1"/>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i*1_1_2"/>
  <p:tag name="KSO_WM_TEMPLATE_CATEGORY" val="diagram"/>
  <p:tag name="KSO_WM_TEMPLATE_INDEX" val="20210769"/>
  <p:tag name="KSO_WM_UNIT_LAYERLEVEL" val="1_1_1"/>
  <p:tag name="KSO_WM_TAG_VERSION" val="1.0"/>
  <p:tag name="KSO_WM_BEAUTIFY_FLAG" val="#wm#"/>
  <p:tag name="KSO_WM_DIAGRAM_GROUP_CODE" val="q1-1"/>
  <p:tag name="KSO_WM_UNIT_TYPE" val="q_h_i"/>
  <p:tag name="KSO_WM_UNIT_INDEX" val="1_1_2"/>
  <p:tag name="KSO_WM_UNIT_LINE_FORE_SCHEMECOLOR_INDEX_BRIGHTNESS" val="-0.35"/>
  <p:tag name="KSO_WM_UNIT_LINE_FORE_SCHEMECOLOR_INDEX" val="14"/>
  <p:tag name="KSO_WM_UNIT_LINE_FILL_TYPE" val="2"/>
  <p:tag name="KSO_WM_UNIT_USESOURCEFORMAT_APPLY" val="1"/>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i*1_5_2"/>
  <p:tag name="KSO_WM_TEMPLATE_CATEGORY" val="diagram"/>
  <p:tag name="KSO_WM_TEMPLATE_INDEX" val="20210769"/>
  <p:tag name="KSO_WM_UNIT_LAYERLEVEL" val="1_1_1"/>
  <p:tag name="KSO_WM_TAG_VERSION" val="1.0"/>
  <p:tag name="KSO_WM_BEAUTIFY_FLAG" val="#wm#"/>
  <p:tag name="KSO_WM_DIAGRAM_GROUP_CODE" val="q1-1"/>
  <p:tag name="KSO_WM_UNIT_TYPE" val="q_h_i"/>
  <p:tag name="KSO_WM_UNIT_INDEX" val="1_5_2"/>
  <p:tag name="KSO_WM_UNIT_LINE_FORE_SCHEMECOLOR_INDEX_BRIGHTNESS" val="-0.35"/>
  <p:tag name="KSO_WM_UNIT_LINE_FORE_SCHEMECOLOR_INDEX" val="14"/>
  <p:tag name="KSO_WM_UNIT_LINE_FILL_TYPE" val="2"/>
  <p:tag name="KSO_WM_UNIT_USESOURCEFORMAT_APPLY" val="1"/>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f*1_1_1"/>
  <p:tag name="KSO_WM_TEMPLATE_CATEGORY" val="diagram"/>
  <p:tag name="KSO_WM_TEMPLATE_INDEX" val="20210769"/>
  <p:tag name="KSO_WM_UNIT_LAYERLEVEL" val="1_1_1"/>
  <p:tag name="KSO_WM_TAG_VERSION" val="1.0"/>
  <p:tag name="KSO_WM_BEAUTIFY_FLAG" val="#wm#"/>
  <p:tag name="KSO_WM_UNIT_NOCLEAR" val="0"/>
  <p:tag name="KSO_WM_UNIT_VALUE" val="54"/>
  <p:tag name="KSO_WM_DIAGRAM_GROUP_CODE" val="q1-1"/>
  <p:tag name="KSO_WM_UNIT_TYPE" val="q_h_f"/>
  <p:tag name="KSO_WM_UNIT_INDEX" val="1_1_1"/>
  <p:tag name="KSO_WM_UNIT_PRESET_TEXT" val="单击此处添加文本具体内容，简明扼要的阐述您的观点。"/>
  <p:tag name="KSO_WM_UNIT_SUBTYPE" val="a"/>
  <p:tag name="KSO_WM_UNIT_USESOURCEFORMAT_APPLY" val="1"/>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f*1_2_1"/>
  <p:tag name="KSO_WM_TEMPLATE_CATEGORY" val="diagram"/>
  <p:tag name="KSO_WM_TEMPLATE_INDEX" val="20210769"/>
  <p:tag name="KSO_WM_UNIT_LAYERLEVEL" val="1_1_1"/>
  <p:tag name="KSO_WM_TAG_VERSION" val="1.0"/>
  <p:tag name="KSO_WM_BEAUTIFY_FLAG" val="#wm#"/>
  <p:tag name="KSO_WM_UNIT_NOCLEAR" val="0"/>
  <p:tag name="KSO_WM_UNIT_VALUE" val="51"/>
  <p:tag name="KSO_WM_DIAGRAM_GROUP_CODE" val="q1-1"/>
  <p:tag name="KSO_WM_UNIT_TYPE" val="q_h_f"/>
  <p:tag name="KSO_WM_UNIT_INDEX" val="1_2_1"/>
  <p:tag name="KSO_WM_UNIT_PRESET_TEXT" val="单击此处添加文本具体内容，简明扼要的阐述您的观点。"/>
  <p:tag name="KSO_WM_UNIT_SUBTYPE" val="a"/>
  <p:tag name="KSO_WM_UNIT_USESOURCEFORMAT_APPLY"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f*1_5_1"/>
  <p:tag name="KSO_WM_TEMPLATE_CATEGORY" val="diagram"/>
  <p:tag name="KSO_WM_TEMPLATE_INDEX" val="20210769"/>
  <p:tag name="KSO_WM_UNIT_LAYERLEVEL" val="1_1_1"/>
  <p:tag name="KSO_WM_TAG_VERSION" val="1.0"/>
  <p:tag name="KSO_WM_BEAUTIFY_FLAG" val="#wm#"/>
  <p:tag name="KSO_WM_UNIT_NOCLEAR" val="0"/>
  <p:tag name="KSO_WM_UNIT_VALUE" val="54"/>
  <p:tag name="KSO_WM_DIAGRAM_GROUP_CODE" val="q1-1"/>
  <p:tag name="KSO_WM_UNIT_TYPE" val="q_h_f"/>
  <p:tag name="KSO_WM_UNIT_INDEX" val="1_5_1"/>
  <p:tag name="KSO_WM_UNIT_PRESET_TEXT" val="单击此处添加文本具体内容，简明扼要的阐述您的观点。"/>
  <p:tag name="KSO_WM_UNIT_SUBTYPE" val="a"/>
  <p:tag name="KSO_WM_UNIT_USESOURCEFORMAT_APPLY" val="1"/>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f*1_3_1"/>
  <p:tag name="KSO_WM_TEMPLATE_CATEGORY" val="diagram"/>
  <p:tag name="KSO_WM_TEMPLATE_INDEX" val="20210769"/>
  <p:tag name="KSO_WM_UNIT_LAYERLEVEL" val="1_1_1"/>
  <p:tag name="KSO_WM_TAG_VERSION" val="1.0"/>
  <p:tag name="KSO_WM_BEAUTIFY_FLAG" val="#wm#"/>
  <p:tag name="KSO_WM_UNIT_NOCLEAR" val="0"/>
  <p:tag name="KSO_WM_UNIT_VALUE" val="51"/>
  <p:tag name="KSO_WM_DIAGRAM_GROUP_CODE" val="q1-1"/>
  <p:tag name="KSO_WM_UNIT_TYPE" val="q_h_f"/>
  <p:tag name="KSO_WM_UNIT_INDEX" val="1_3_1"/>
  <p:tag name="KSO_WM_UNIT_PRESET_TEXT" val="单击此处添加文本具体内容，简明扼要的阐述您的观点。"/>
  <p:tag name="KSO_WM_UNIT_SUBTYPE" val="a"/>
  <p:tag name="KSO_WM_UNIT_USESOURCEFORMAT_APPLY" val="1"/>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0769_3*q_h_f*1_4_1"/>
  <p:tag name="KSO_WM_TEMPLATE_CATEGORY" val="diagram"/>
  <p:tag name="KSO_WM_TEMPLATE_INDEX" val="20210769"/>
  <p:tag name="KSO_WM_UNIT_LAYERLEVEL" val="1_1_1"/>
  <p:tag name="KSO_WM_TAG_VERSION" val="1.0"/>
  <p:tag name="KSO_WM_BEAUTIFY_FLAG" val="#wm#"/>
  <p:tag name="KSO_WM_UNIT_NOCLEAR" val="0"/>
  <p:tag name="KSO_WM_UNIT_VALUE" val="54"/>
  <p:tag name="KSO_WM_DIAGRAM_GROUP_CODE" val="q1-1"/>
  <p:tag name="KSO_WM_UNIT_TYPE" val="q_h_f"/>
  <p:tag name="KSO_WM_UNIT_INDEX" val="1_4_1"/>
  <p:tag name="KSO_WM_UNIT_PRESET_TEXT" val="单击此处添加文本具体内容，简明扼要的阐述您的观点。"/>
  <p:tag name="KSO_WM_UNIT_SUBTYPE" val="a"/>
  <p:tag name="KSO_WM_UNIT_USESOURCEFORMAT_APPLY" val="1"/>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574.xml><?xml version="1.0" encoding="utf-8"?>
<p:tagLst xmlns:p="http://schemas.openxmlformats.org/presentationml/2006/main">
  <p:tag name="KSO_WM_BEAUTIFY_FLAG" val="#wm#"/>
  <p:tag name="KSO_WM_TEMPLATE_CATEGORY" val="diagram"/>
  <p:tag name="KSO_WM_TEMPLATE_INDEX" val="20213676"/>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1-04-01T15:14:56&quot;,&quot;maxSize&quot;:{&quot;size1&quot;:26.699999999999999},&quot;minSize&quot;:{&quot;size1&quot;:17.800000000000001},&quot;normalSize&quot;:{&quot;size1&quot;:17.800000000000001},&quot;subLayout&quot;:[{&quot;id&quot;:&quot;2021-04-01T15:14:56&quot;,&quot;margin&quot;:{&quot;bottom&quot;:0,&quot;left&quot;:1.6929999589920044,&quot;right&quot;:1.6929999589920044,&quot;top&quot;:1.6929999589920044},&quot;type&quot;:0},{&quot;id&quot;:&quot;2021-04-01T15:14:56&quot;,&quot;margin&quot;:{&quot;bottom&quot;:1.6929999589920044,&quot;left&quot;:1.6929999589920044,&quot;right&quot;:1.6929999589920044,&quot;top&quot;:0.84700000286102295},&quot;type&quot;:0}],&quot;type&quot;:0}"/>
  <p:tag name="KSO_WM_SLIDE_BACKGROUND" val="[&quot;general&quot;]"/>
  <p:tag name="KSO_WM_SLIDE_RATIO" val="1.777778"/>
  <p:tag name="KSO_WM_SLIDE_CAN_ADD_NAVIGATION" val="1"/>
  <p:tag name="KSO_WM_SLIDE_ID" val="diagram20213676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0656eb54054ed1e2fb7fe8b"/>
  <p:tag name="KSO_WM_TEMPLATE_ASSEMBLE_GROUPID" val="60656eb54054ed1e2fb7fe8b"/>
</p:tagLst>
</file>

<file path=ppt/tags/tag575.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4803_1*a*1"/>
  <p:tag name="KSO_WM_TEMPLATE_CATEGORY" val="diagram"/>
  <p:tag name="KSO_WM_TEMPLATE_INDEX" val="2021480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5f258f7172254dbeaa27fa54c09f57a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ae19f7ac17b94a4fa7e73134a9ddb5fb"/>
  <p:tag name="KSO_WM_UNIT_TEXT_FILL_FORE_SCHEMECOLOR_INDEX_BRIGHTNESS" val="0"/>
  <p:tag name="KSO_WM_UNIT_TEXT_FILL_FORE_SCHEMECOLOR_INDEX" val="13"/>
  <p:tag name="KSO_WM_UNIT_TEXT_FILL_TYPE" val="1"/>
  <p:tag name="KSO_WM_TEMPLATE_ASSEMBLE_XID" val="60656fa14054ed1e2fb80d9f"/>
  <p:tag name="KSO_WM_TEMPLATE_ASSEMBLE_GROUPID" val="60656fa14054ed1e2fb80d9f"/>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f*1_1_1"/>
  <p:tag name="KSO_WM_TEMPLATE_CATEGORY" val="diagram"/>
  <p:tag name="KSO_WM_TEMPLATE_INDEX" val="20219127"/>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1_1"/>
  <p:tag name="KSO_WM_UNIT_PRESET_TEXT" val="单击此处输入正文，文字是您思想的提炼。"/>
  <p:tag name="KSO_WM_UNIT_VALUE" val="30"/>
  <p:tag name="KSO_WM_CHIP_GROUPID" val="60b9e660d573a1aeab43c0c7"/>
  <p:tag name="KSO_WM_CHIP_XID" val="60b9e660d573a1aeab43c0c8"/>
  <p:tag name="KSO_WM_ASSEMBLE_CHIP_INDEX" val="c6a02553a74d46879a7129361d6fe884"/>
  <p:tag name="KSO_WM_UNIT_TEXT_FILL_FORE_SCHEMECOLOR_INDEX_BRIGHTNESS" val="0.25"/>
  <p:tag name="KSO_WM_UNIT_TEXT_FILL_FORE_SCHEMECOLOR_INDEX" val="13"/>
  <p:tag name="KSO_WM_UNIT_TEXT_FILL_TYPE" val="1"/>
  <p:tag name="KSO_WM_UNIT_USESOURCEFORMAT_APPLY" val="1"/>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i*1_1_1"/>
  <p:tag name="KSO_WM_TEMPLATE_CATEGORY" val="diagram"/>
  <p:tag name="KSO_WM_TEMPLATE_INDEX" val="20219127"/>
  <p:tag name="KSO_WM_UNIT_LAYERLEVEL" val="1_1_1"/>
  <p:tag name="KSO_WM_TAG_VERSION" val="1.0"/>
  <p:tag name="KSO_WM_BEAUTIFY_FLAG" val="#wm#"/>
  <p:tag name="KSO_WM_DIAGRAM_GROUP_CODE" val="l1-1"/>
  <p:tag name="KSO_WM_UNIT_TYPE" val="l_h_i"/>
  <p:tag name="KSO_WM_UNIT_INDEX" val="1_1_1"/>
  <p:tag name="KSO_WM_CHIP_GROUPID" val="60b9e660d573a1aeab43c0c7"/>
  <p:tag name="KSO_WM_CHIP_XID" val="60b9e660d573a1aeab43c0c8"/>
  <p:tag name="KSO_WM_ASSEMBLE_CHIP_INDEX" val="c6a02553a74d46879a7129361d6fe884"/>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f*1_2_1"/>
  <p:tag name="KSO_WM_TEMPLATE_CATEGORY" val="diagram"/>
  <p:tag name="KSO_WM_TEMPLATE_INDEX" val="20219127"/>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2_1"/>
  <p:tag name="KSO_WM_UNIT_PRESET_TEXT" val="单击此处输入正文，文字是您思想的提炼。"/>
  <p:tag name="KSO_WM_UNIT_VALUE" val="30"/>
  <p:tag name="KSO_WM_CHIP_GROUPID" val="60b9e660d573a1aeab43c0c7"/>
  <p:tag name="KSO_WM_CHIP_XID" val="60b9e660d573a1aeab43c0c8"/>
  <p:tag name="KSO_WM_ASSEMBLE_CHIP_INDEX" val="c6a02553a74d46879a7129361d6fe884"/>
  <p:tag name="KSO_WM_UNIT_TEXT_FILL_FORE_SCHEMECOLOR_INDEX_BRIGHTNESS" val="0.25"/>
  <p:tag name="KSO_WM_UNIT_TEXT_FILL_FORE_SCHEMECOLOR_INDEX" val="13"/>
  <p:tag name="KSO_WM_UNIT_TEXT_FILL_TYPE" val="1"/>
  <p:tag name="KSO_WM_UNIT_USESOURCEFORMAT_APPLY" val="1"/>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i*1_2_1"/>
  <p:tag name="KSO_WM_TEMPLATE_CATEGORY" val="diagram"/>
  <p:tag name="KSO_WM_TEMPLATE_INDEX" val="20219127"/>
  <p:tag name="KSO_WM_UNIT_LAYERLEVEL" val="1_1_1"/>
  <p:tag name="KSO_WM_TAG_VERSION" val="1.0"/>
  <p:tag name="KSO_WM_BEAUTIFY_FLAG" val="#wm#"/>
  <p:tag name="KSO_WM_DIAGRAM_GROUP_CODE" val="l1-1"/>
  <p:tag name="KSO_WM_UNIT_TYPE" val="l_h_i"/>
  <p:tag name="KSO_WM_UNIT_INDEX" val="1_2_1"/>
  <p:tag name="KSO_WM_CHIP_GROUPID" val="60b9e660d573a1aeab43c0c7"/>
  <p:tag name="KSO_WM_CHIP_XID" val="60b9e660d573a1aeab43c0c8"/>
  <p:tag name="KSO_WM_ASSEMBLE_CHIP_INDEX" val="c6a02553a74d46879a7129361d6fe884"/>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f*1_3_1"/>
  <p:tag name="KSO_WM_TEMPLATE_CATEGORY" val="diagram"/>
  <p:tag name="KSO_WM_TEMPLATE_INDEX" val="20219127"/>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3_1"/>
  <p:tag name="KSO_WM_UNIT_PRESET_TEXT" val="单击此处输入正文，文字是您思想的提炼。"/>
  <p:tag name="KSO_WM_UNIT_VALUE" val="30"/>
  <p:tag name="KSO_WM_CHIP_GROUPID" val="60b9e660d573a1aeab43c0c7"/>
  <p:tag name="KSO_WM_CHIP_XID" val="60b9e660d573a1aeab43c0c8"/>
  <p:tag name="KSO_WM_ASSEMBLE_CHIP_INDEX" val="c6a02553a74d46879a7129361d6fe884"/>
  <p:tag name="KSO_WM_UNIT_TEXT_FILL_FORE_SCHEMECOLOR_INDEX_BRIGHTNESS" val="0.25"/>
  <p:tag name="KSO_WM_UNIT_TEXT_FILL_FORE_SCHEMECOLOR_INDEX" val="13"/>
  <p:tag name="KSO_WM_UNIT_TEXT_FILL_TYPE" val="1"/>
  <p:tag name="KSO_WM_UNIT_USESOURCEFORMAT_APPLY" val="1"/>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i*1_3_1"/>
  <p:tag name="KSO_WM_TEMPLATE_CATEGORY" val="diagram"/>
  <p:tag name="KSO_WM_TEMPLATE_INDEX" val="20219127"/>
  <p:tag name="KSO_WM_UNIT_LAYERLEVEL" val="1_1_1"/>
  <p:tag name="KSO_WM_TAG_VERSION" val="1.0"/>
  <p:tag name="KSO_WM_BEAUTIFY_FLAG" val="#wm#"/>
  <p:tag name="KSO_WM_DIAGRAM_GROUP_CODE" val="l1-1"/>
  <p:tag name="KSO_WM_UNIT_TYPE" val="l_h_i"/>
  <p:tag name="KSO_WM_UNIT_INDEX" val="1_3_1"/>
  <p:tag name="KSO_WM_CHIP_GROUPID" val="60b9e660d573a1aeab43c0c7"/>
  <p:tag name="KSO_WM_CHIP_XID" val="60b9e660d573a1aeab43c0c8"/>
  <p:tag name="KSO_WM_ASSEMBLE_CHIP_INDEX" val="c6a02553a74d46879a7129361d6fe884"/>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f*1_4_1"/>
  <p:tag name="KSO_WM_TEMPLATE_CATEGORY" val="diagram"/>
  <p:tag name="KSO_WM_TEMPLATE_INDEX" val="20219127"/>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4_1"/>
  <p:tag name="KSO_WM_UNIT_PRESET_TEXT" val="单击此处输入正文，文字是您思想的提炼。"/>
  <p:tag name="KSO_WM_UNIT_VALUE" val="30"/>
  <p:tag name="KSO_WM_CHIP_GROUPID" val="60b9e660d573a1aeab43c0c7"/>
  <p:tag name="KSO_WM_CHIP_XID" val="60b9e660d573a1aeab43c0c8"/>
  <p:tag name="KSO_WM_ASSEMBLE_CHIP_INDEX" val="c6a02553a74d46879a7129361d6fe884"/>
  <p:tag name="KSO_WM_UNIT_TEXT_FILL_FORE_SCHEMECOLOR_INDEX_BRIGHTNESS" val="0.25"/>
  <p:tag name="KSO_WM_UNIT_TEXT_FILL_FORE_SCHEMECOLOR_INDEX" val="13"/>
  <p:tag name="KSO_WM_UNIT_TEXT_FILL_TYPE" val="1"/>
  <p:tag name="KSO_WM_UNIT_USESOURCEFORMAT_APPLY" val="1"/>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i*1_4_1"/>
  <p:tag name="KSO_WM_TEMPLATE_CATEGORY" val="diagram"/>
  <p:tag name="KSO_WM_TEMPLATE_INDEX" val="20219127"/>
  <p:tag name="KSO_WM_UNIT_LAYERLEVEL" val="1_1_1"/>
  <p:tag name="KSO_WM_TAG_VERSION" val="1.0"/>
  <p:tag name="KSO_WM_BEAUTIFY_FLAG" val="#wm#"/>
  <p:tag name="KSO_WM_DIAGRAM_GROUP_CODE" val="l1-1"/>
  <p:tag name="KSO_WM_UNIT_TYPE" val="l_h_i"/>
  <p:tag name="KSO_WM_UNIT_INDEX" val="1_4_1"/>
  <p:tag name="KSO_WM_CHIP_GROUPID" val="60b9e660d573a1aeab43c0c7"/>
  <p:tag name="KSO_WM_CHIP_XID" val="60b9e660d573a1aeab43c0c8"/>
  <p:tag name="KSO_WM_ASSEMBLE_CHIP_INDEX" val="c6a02553a74d46879a7129361d6fe884"/>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f*1_5_1"/>
  <p:tag name="KSO_WM_TEMPLATE_CATEGORY" val="diagram"/>
  <p:tag name="KSO_WM_TEMPLATE_INDEX" val="20219127"/>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5_1"/>
  <p:tag name="KSO_WM_UNIT_PRESET_TEXT" val="单击此处输入正文，文字是您思想的提炼。"/>
  <p:tag name="KSO_WM_UNIT_VALUE" val="30"/>
  <p:tag name="KSO_WM_CHIP_GROUPID" val="60b9e660d573a1aeab43c0c7"/>
  <p:tag name="KSO_WM_CHIP_XID" val="60b9e660d573a1aeab43c0c8"/>
  <p:tag name="KSO_WM_ASSEMBLE_CHIP_INDEX" val="c6a02553a74d46879a7129361d6fe884"/>
  <p:tag name="KSO_WM_UNIT_TEXT_FILL_FORE_SCHEMECOLOR_INDEX_BRIGHTNESS" val="0.25"/>
  <p:tag name="KSO_WM_UNIT_TEXT_FILL_FORE_SCHEMECOLOR_INDEX" val="13"/>
  <p:tag name="KSO_WM_UNIT_TEXT_FILL_TYPE" val="1"/>
  <p:tag name="KSO_WM_UNIT_USESOURCEFORMAT_APPLY" val="1"/>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i*1_5_1"/>
  <p:tag name="KSO_WM_TEMPLATE_CATEGORY" val="diagram"/>
  <p:tag name="KSO_WM_TEMPLATE_INDEX" val="20219127"/>
  <p:tag name="KSO_WM_UNIT_LAYERLEVEL" val="1_1_1"/>
  <p:tag name="KSO_WM_TAG_VERSION" val="1.0"/>
  <p:tag name="KSO_WM_BEAUTIFY_FLAG" val="#wm#"/>
  <p:tag name="KSO_WM_DIAGRAM_GROUP_CODE" val="l1-1"/>
  <p:tag name="KSO_WM_UNIT_TYPE" val="l_h_i"/>
  <p:tag name="KSO_WM_UNIT_INDEX" val="1_5_1"/>
  <p:tag name="KSO_WM_CHIP_GROUPID" val="60b9e660d573a1aeab43c0c7"/>
  <p:tag name="KSO_WM_CHIP_XID" val="60b9e660d573a1aeab43c0c8"/>
  <p:tag name="KSO_WM_ASSEMBLE_CHIP_INDEX" val="c6a02553a74d46879a7129361d6fe884"/>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f*1_6_1"/>
  <p:tag name="KSO_WM_TEMPLATE_CATEGORY" val="diagram"/>
  <p:tag name="KSO_WM_TEMPLATE_INDEX" val="20219127"/>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6_1"/>
  <p:tag name="KSO_WM_UNIT_PRESET_TEXT" val="单击此处输入正文，文字是您思想的提炼。"/>
  <p:tag name="KSO_WM_UNIT_VALUE" val="30"/>
  <p:tag name="KSO_WM_CHIP_GROUPID" val="60b9e660d573a1aeab43c0c7"/>
  <p:tag name="KSO_WM_CHIP_XID" val="60b9e660d573a1aeab43c0c8"/>
  <p:tag name="KSO_WM_ASSEMBLE_CHIP_INDEX" val="c6a02553a74d46879a7129361d6fe884"/>
  <p:tag name="KSO_WM_UNIT_TEXT_FILL_FORE_SCHEMECOLOR_INDEX_BRIGHTNESS" val="0.25"/>
  <p:tag name="KSO_WM_UNIT_TEXT_FILL_FORE_SCHEMECOLOR_INDEX" val="13"/>
  <p:tag name="KSO_WM_UNIT_TEXT_FILL_TYPE" val="1"/>
  <p:tag name="KSO_WM_UNIT_USESOURCEFORMAT_APPLY" val="1"/>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i*1_6_1"/>
  <p:tag name="KSO_WM_TEMPLATE_CATEGORY" val="diagram"/>
  <p:tag name="KSO_WM_TEMPLATE_INDEX" val="20219127"/>
  <p:tag name="KSO_WM_UNIT_LAYERLEVEL" val="1_1_1"/>
  <p:tag name="KSO_WM_TAG_VERSION" val="1.0"/>
  <p:tag name="KSO_WM_BEAUTIFY_FLAG" val="#wm#"/>
  <p:tag name="KSO_WM_DIAGRAM_GROUP_CODE" val="l1-1"/>
  <p:tag name="KSO_WM_UNIT_TYPE" val="l_h_i"/>
  <p:tag name="KSO_WM_UNIT_INDEX" val="1_6_1"/>
  <p:tag name="KSO_WM_CHIP_GROUPID" val="60b9e660d573a1aeab43c0c7"/>
  <p:tag name="KSO_WM_CHIP_XID" val="60b9e660d573a1aeab43c0c8"/>
  <p:tag name="KSO_WM_ASSEMBLE_CHIP_INDEX" val="c6a02553a74d46879a7129361d6fe884"/>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f*1_7_1"/>
  <p:tag name="KSO_WM_TEMPLATE_CATEGORY" val="diagram"/>
  <p:tag name="KSO_WM_TEMPLATE_INDEX" val="20219127"/>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7_1"/>
  <p:tag name="KSO_WM_UNIT_PRESET_TEXT" val="单击此处输入正文，文字是您思想的提炼。"/>
  <p:tag name="KSO_WM_UNIT_VALUE" val="30"/>
  <p:tag name="KSO_WM_CHIP_GROUPID" val="60b9e660d573a1aeab43c0c7"/>
  <p:tag name="KSO_WM_CHIP_XID" val="60b9e660d573a1aeab43c0c8"/>
  <p:tag name="KSO_WM_ASSEMBLE_CHIP_INDEX" val="c6a02553a74d46879a7129361d6fe884"/>
  <p:tag name="KSO_WM_UNIT_TEXT_FILL_FORE_SCHEMECOLOR_INDEX_BRIGHTNESS" val="0.25"/>
  <p:tag name="KSO_WM_UNIT_TEXT_FILL_FORE_SCHEMECOLOR_INDEX" val="13"/>
  <p:tag name="KSO_WM_UNIT_TEXT_FILL_TYPE" val="1"/>
  <p:tag name="KSO_WM_UNIT_USESOURCEFORMAT_APPLY" val="1"/>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27_6*l_h_i*1_7_1"/>
  <p:tag name="KSO_WM_TEMPLATE_CATEGORY" val="diagram"/>
  <p:tag name="KSO_WM_TEMPLATE_INDEX" val="20219127"/>
  <p:tag name="KSO_WM_UNIT_LAYERLEVEL" val="1_1_1"/>
  <p:tag name="KSO_WM_TAG_VERSION" val="1.0"/>
  <p:tag name="KSO_WM_BEAUTIFY_FLAG" val="#wm#"/>
  <p:tag name="KSO_WM_DIAGRAM_GROUP_CODE" val="l1-1"/>
  <p:tag name="KSO_WM_UNIT_TYPE" val="l_h_i"/>
  <p:tag name="KSO_WM_UNIT_INDEX" val="1_7_1"/>
  <p:tag name="KSO_WM_CHIP_GROUPID" val="60b9e660d573a1aeab43c0c7"/>
  <p:tag name="KSO_WM_CHIP_XID" val="60b9e660d573a1aeab43c0c8"/>
  <p:tag name="KSO_WM_ASSEMBLE_CHIP_INDEX" val="c6a02553a74d46879a7129361d6fe884"/>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323_1*i*6"/>
  <p:tag name="KSO_WM_TEMPLATE_CATEGORY" val="diagram"/>
  <p:tag name="KSO_WM_TEMPLATE_INDEX" val="20217323"/>
  <p:tag name="KSO_WM_UNIT_LAYERLEVEL" val="1"/>
  <p:tag name="KSO_WM_TAG_VERSION" val="1.0"/>
  <p:tag name="KSO_WM_BEAUTIFY_FLAG" val="#wm#"/>
  <p:tag name="KSO_WM_UNIT_BLOCK" val="0"/>
  <p:tag name="KSO_WM_UNIT_SM_LIMIT_TYPE" val="2"/>
  <p:tag name="KSO_WM_UNIT_DEC_AREA_ID" val="f9f22d0149ee44268ccd0febe6bb8235"/>
  <p:tag name="KSO_WM_UNIT_DECORATE_INFO" val="{&quot;DecorateInfoH&quot;:{&quot;IsAbs&quot;:true},&quot;DecorateInfoW&quot;:{&quot;IsAbs&quot;:true},&quot;DecorateInfoX&quot;:{&quot;IsAbs&quot;:true,&quot;Pos&quot;:1},&quot;DecorateInfoY&quot;:{&quot;IsAbs&quot;:true,&quot;Pos&quot;:0},&quot;ReferentInfo&quot;:{&quot;Id&quot;:&quot;4f85254ceeb44031be4d3a734adbb350&quot;,&quot;X&quot;:{&quot;Pos&quot;:1},&quot;Y&quot;:{&quot;Pos&quot;:2}},&quot;whChangeMode&quot;:0}"/>
  <p:tag name="KSO_WM_CHIP_GROUPID" val="5fd06e271fa9d42129da2b1f"/>
  <p:tag name="KSO_WM_CHIP_XID" val="5fd06e271fa9d42129da2b20"/>
  <p:tag name="KSO_WM_UNIT_LINE_FORE_SCHEMECOLOR_INDEX_BRIGHTNESS" val="0"/>
  <p:tag name="KSO_WM_UNIT_LINE_FORE_SCHEMECOLOR_INDEX" val="13"/>
  <p:tag name="KSO_WM_UNIT_LINE_FILL_TYPE" val="2"/>
  <p:tag name="KSO_WM_TEMPLATE_ASSEMBLE_XID" val="6065707b4054ed1e2fb81627"/>
  <p:tag name="KSO_WM_TEMPLATE_ASSEMBLE_GROUPID" val="6065707b4054ed1e2fb81627"/>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323_1*i*6"/>
  <p:tag name="KSO_WM_TEMPLATE_CATEGORY" val="diagram"/>
  <p:tag name="KSO_WM_TEMPLATE_INDEX" val="20217323"/>
  <p:tag name="KSO_WM_UNIT_LAYERLEVEL" val="1"/>
  <p:tag name="KSO_WM_TAG_VERSION" val="1.0"/>
  <p:tag name="KSO_WM_BEAUTIFY_FLAG" val="#wm#"/>
  <p:tag name="KSO_WM_UNIT_BLOCK" val="0"/>
  <p:tag name="KSO_WM_UNIT_SM_LIMIT_TYPE" val="2"/>
  <p:tag name="KSO_WM_UNIT_DEC_AREA_ID" val="f9f22d0149ee44268ccd0febe6bb8235"/>
  <p:tag name="KSO_WM_UNIT_DECORATE_INFO" val="{&quot;DecorateInfoH&quot;:{&quot;IsAbs&quot;:true},&quot;DecorateInfoW&quot;:{&quot;IsAbs&quot;:true},&quot;DecorateInfoX&quot;:{&quot;IsAbs&quot;:true,&quot;Pos&quot;:1},&quot;DecorateInfoY&quot;:{&quot;IsAbs&quot;:true,&quot;Pos&quot;:0},&quot;ReferentInfo&quot;:{&quot;Id&quot;:&quot;4f85254ceeb44031be4d3a734adbb350&quot;,&quot;X&quot;:{&quot;Pos&quot;:1},&quot;Y&quot;:{&quot;Pos&quot;:2}},&quot;whChangeMode&quot;:0}"/>
  <p:tag name="KSO_WM_CHIP_GROUPID" val="5fd06e271fa9d42129da2b1f"/>
  <p:tag name="KSO_WM_CHIP_XID" val="5fd06e271fa9d42129da2b20"/>
  <p:tag name="KSO_WM_UNIT_LINE_FORE_SCHEMECOLOR_INDEX_BRIGHTNESS" val="0"/>
  <p:tag name="KSO_WM_UNIT_LINE_FORE_SCHEMECOLOR_INDEX" val="13"/>
  <p:tag name="KSO_WM_UNIT_LINE_FILL_TYPE" val="2"/>
  <p:tag name="KSO_WM_TEMPLATE_ASSEMBLE_XID" val="6065707b4054ed1e2fb81627"/>
  <p:tag name="KSO_WM_TEMPLATE_ASSEMBLE_GROUPID" val="6065707b4054ed1e2fb81627"/>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323_1*i*6"/>
  <p:tag name="KSO_WM_TEMPLATE_CATEGORY" val="diagram"/>
  <p:tag name="KSO_WM_TEMPLATE_INDEX" val="20217323"/>
  <p:tag name="KSO_WM_UNIT_LAYERLEVEL" val="1"/>
  <p:tag name="KSO_WM_TAG_VERSION" val="1.0"/>
  <p:tag name="KSO_WM_BEAUTIFY_FLAG" val="#wm#"/>
  <p:tag name="KSO_WM_UNIT_BLOCK" val="0"/>
  <p:tag name="KSO_WM_UNIT_SM_LIMIT_TYPE" val="2"/>
  <p:tag name="KSO_WM_UNIT_DEC_AREA_ID" val="f9f22d0149ee44268ccd0febe6bb8235"/>
  <p:tag name="KSO_WM_UNIT_DECORATE_INFO" val="{&quot;DecorateInfoH&quot;:{&quot;IsAbs&quot;:true},&quot;DecorateInfoW&quot;:{&quot;IsAbs&quot;:true},&quot;DecorateInfoX&quot;:{&quot;IsAbs&quot;:true,&quot;Pos&quot;:1},&quot;DecorateInfoY&quot;:{&quot;IsAbs&quot;:true,&quot;Pos&quot;:0},&quot;ReferentInfo&quot;:{&quot;Id&quot;:&quot;4f85254ceeb44031be4d3a734adbb350&quot;,&quot;X&quot;:{&quot;Pos&quot;:1},&quot;Y&quot;:{&quot;Pos&quot;:2}},&quot;whChangeMode&quot;:0}"/>
  <p:tag name="KSO_WM_CHIP_GROUPID" val="5fd06e271fa9d42129da2b1f"/>
  <p:tag name="KSO_WM_CHIP_XID" val="5fd06e271fa9d42129da2b20"/>
  <p:tag name="KSO_WM_UNIT_LINE_FORE_SCHEMECOLOR_INDEX_BRIGHTNESS" val="0"/>
  <p:tag name="KSO_WM_UNIT_LINE_FORE_SCHEMECOLOR_INDEX" val="13"/>
  <p:tag name="KSO_WM_UNIT_LINE_FILL_TYPE" val="2"/>
  <p:tag name="KSO_WM_TEMPLATE_ASSEMBLE_XID" val="6065707b4054ed1e2fb81627"/>
  <p:tag name="KSO_WM_TEMPLATE_ASSEMBLE_GROUPID" val="6065707b4054ed1e2fb81627"/>
</p:tagLst>
</file>

<file path=ppt/tags/tag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323_1*i*6"/>
  <p:tag name="KSO_WM_TEMPLATE_CATEGORY" val="diagram"/>
  <p:tag name="KSO_WM_TEMPLATE_INDEX" val="20217323"/>
  <p:tag name="KSO_WM_UNIT_LAYERLEVEL" val="1"/>
  <p:tag name="KSO_WM_TAG_VERSION" val="1.0"/>
  <p:tag name="KSO_WM_BEAUTIFY_FLAG" val="#wm#"/>
  <p:tag name="KSO_WM_UNIT_BLOCK" val="0"/>
  <p:tag name="KSO_WM_UNIT_SM_LIMIT_TYPE" val="2"/>
  <p:tag name="KSO_WM_UNIT_DEC_AREA_ID" val="f9f22d0149ee44268ccd0febe6bb8235"/>
  <p:tag name="KSO_WM_UNIT_DECORATE_INFO" val="{&quot;DecorateInfoH&quot;:{&quot;IsAbs&quot;:true},&quot;DecorateInfoW&quot;:{&quot;IsAbs&quot;:true},&quot;DecorateInfoX&quot;:{&quot;IsAbs&quot;:true,&quot;Pos&quot;:1},&quot;DecorateInfoY&quot;:{&quot;IsAbs&quot;:true,&quot;Pos&quot;:0},&quot;ReferentInfo&quot;:{&quot;Id&quot;:&quot;4f85254ceeb44031be4d3a734adbb350&quot;,&quot;X&quot;:{&quot;Pos&quot;:1},&quot;Y&quot;:{&quot;Pos&quot;:2}},&quot;whChangeMode&quot;:0}"/>
  <p:tag name="KSO_WM_CHIP_GROUPID" val="5fd06e271fa9d42129da2b1f"/>
  <p:tag name="KSO_WM_CHIP_XID" val="5fd06e271fa9d42129da2b20"/>
  <p:tag name="KSO_WM_UNIT_LINE_FORE_SCHEMECOLOR_INDEX_BRIGHTNESS" val="0"/>
  <p:tag name="KSO_WM_UNIT_LINE_FORE_SCHEMECOLOR_INDEX" val="13"/>
  <p:tag name="KSO_WM_UNIT_LINE_FILL_TYPE" val="2"/>
  <p:tag name="KSO_WM_TEMPLATE_ASSEMBLE_XID" val="6065707b4054ed1e2fb81627"/>
  <p:tag name="KSO_WM_TEMPLATE_ASSEMBLE_GROUPID" val="6065707b4054ed1e2fb81627"/>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595.xml><?xml version="1.0" encoding="utf-8"?>
<p:tagLst xmlns:p="http://schemas.openxmlformats.org/presentationml/2006/main">
  <p:tag name="KSO_WM_BEAUTIFY_FLAG" val="#wm#"/>
  <p:tag name="KSO_WM_TEMPLATE_CATEGORY" val="diagram"/>
  <p:tag name="KSO_WM_TEMPLATE_INDEX" val="20214803"/>
  <p:tag name="KSO_WM_SLIDE_LAYOUT_INFO" val="{&quot;backgroundInfo&quot;:[{&quot;bottom&quot;:0,&quot;bottomAbs&quot;:false,&quot;left&quot;:0,&quot;leftAbs&quot;:false,&quot;right&quot;:0,&quot;rightAbs&quot;:false,&quot;top&quot;:0,&quot;topAbs&quot;:false,&quot;type&quot;:&quot;general&quot;}],&quot;direction&quot;:1,&quot;id&quot;:&quot;2021-04-01T15:56:20&quot;,&quot;maxSize&quot;:{&quot;size1&quot;:37.499979652444985},&quot;minSize&quot;:{&quot;size1&quot;:27.499979652444988},&quot;normalSize&quot;:{&quot;size1&quot;:32.343729652444985},&quot;subLayout&quot;:[{&quot;id&quot;:&quot;2021-04-01T15:56:20&quot;,&quot;margin&quot;:{&quot;bottom&quot;:5.9270000457763672,&quot;left&quot;:1.6929999589920044,&quot;right&quot;:0.42300000786781311,&quot;top&quot;:5.9270000457763672},&quot;type&quot;:0},{&quot;id&quot;:&quot;2021-04-01T15:56:20&quot;,&quot;margin&quot;:{&quot;bottom&quot;:2.5399999618530273,&quot;left&quot;:0.84700000286102295,&quot;right&quot;:1.6929999589920044,&quot;top&quot;:2.5399999618530273},&quot;type&quot;:0}],&quot;type&quot;:0}"/>
  <p:tag name="KSO_WM_SLIDE_CAN_ADD_NAVIGATION" val="1"/>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efe48605d5daf04fe5f98"/>
  <p:tag name="KSO_WM_SLIDE_ID" val="diagram2021480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24"/>
  <p:tag name="KSO_WM_SLIDE_POSITION" val="48*108"/>
  <p:tag name="KSO_WM_TAG_VERSION" val="1.0"/>
  <p:tag name="KSO_WM_SLIDE_LAYOUT" val="a_d"/>
  <p:tag name="KSO_WM_SLIDE_LAYOUT_CNT" val="1_1"/>
  <p:tag name="KSO_WM_CHIP_FILLPROP" val="[[{&quot;text_align&quot;:&quot;lm&quot;,&quot;text_direction&quot;:&quot;horizontal&quot;,&quot;support_big_font&quot;:false,&quot;fill_id&quot;:&quot;1225534b603643f5a414df89499311b9&quot;,&quot;fill_align&quot;:&quot;rm&quot;,&quot;chip_types&quot;:[&quot;text&quot;,&quot;header&quot;]},{&quot;text_align&quot;:&quot;lm&quot;,&quot;text_direction&quot;:&quot;horizontal&quot;,&quot;support_features&quot;:[&quot;collage&quot;,&quot;carousel&quot;,&quot;creativecrop&quot;],&quot;support_big_font&quot;:false,&quot;fill_id&quot;:&quot;a5cde0e7e9ca4a5fabf022e041870535&quot;,&quot;fill_align&quot;:&quot;lm&quot;,&quot;chip_types&quot;:[&quot;diagram&quot;,&quot;pictext&quot;,&quot;text&quot;,&quot;picture&quot;,&quot;chart&quot;,&quot;table&quot;,&quot;video&quot;]}]]"/>
  <p:tag name="KSO_WM_CHIP_DECFILLPROP" val="[]"/>
  <p:tag name="KSO_WM_CHIP_GROUPID" val="5e6efe48605d5daf04fe5f97"/>
  <p:tag name="KSO_WM_SLIDE_BK_DARK_LIGHT" val="2"/>
  <p:tag name="KSO_WM_SLIDE_BACKGROUND_TYPE" val="general"/>
  <p:tag name="KSO_WM_SLIDE_SUPPORT_FEATURE_TYPE" val="7"/>
  <p:tag name="KSO_WM_TEMPLATE_ASSEMBLE_XID" val="60656fa14054ed1e2fb80d9f"/>
  <p:tag name="KSO_WM_TEMPLATE_ASSEMBLE_GROUPID" val="60656fa14054ed1e2fb80d9f"/>
</p:tagLst>
</file>

<file path=ppt/tags/tag596.xml><?xml version="1.0" encoding="utf-8"?>
<p:tagLst xmlns:p="http://schemas.openxmlformats.org/presentationml/2006/main">
  <p:tag name="KSO_WM_TAG_VERSION" val="1.0"/>
  <p:tag name="KSO_WM_UNIT_TYPE" val="e"/>
  <p:tag name="KSO_WM_UNIT_INDEX" val="1"/>
  <p:tag name="KSO_WM_UNIT_LAYERLEVEL" val="1"/>
  <p:tag name="KSO_WM_UNIT_VALUE" val="1"/>
  <p:tag name="KSO_WM_UNIT_HIGHLIGHT" val="0"/>
  <p:tag name="KSO_WM_UNIT_COMPATIBLE" val="1"/>
  <p:tag name="KSO_WM_BEAUTIFY_FLAG" val="#wm#"/>
  <p:tag name="KSO_WM_UNIT_PRESET_TEXT" val="01"/>
  <p:tag name="KSO_WM_TEMPLATE_CATEGORY" val="custom"/>
  <p:tag name="KSO_WM_TEMPLATE_INDEX" val="20181644"/>
  <p:tag name="KSO_WM_UNIT_ID" val="custom20181644_11*e*1"/>
  <p:tag name="KSO_WM_UNIT_NOCLEAR" val="0"/>
  <p:tag name="KSO_WM_UNIT_DIAGRAM_ISNUMVISUAL" val="0"/>
  <p:tag name="KSO_WM_UNIT_DIAGRAM_ISREFERUNIT" val="0"/>
</p:tagLst>
</file>

<file path=ppt/tags/tag597.xml><?xml version="1.0" encoding="utf-8"?>
<p:tagLst xmlns:p="http://schemas.openxmlformats.org/presentationml/2006/main">
  <p:tag name="KSO_WM_TAG_VERSION" val="1.0"/>
  <p:tag name="KSO_WM_UNIT_TYPE" val="a"/>
  <p:tag name="KSO_WM_UNIT_INDEX" val="1"/>
  <p:tag name="KSO_WM_UNIT_LAYERLEVEL" val="1"/>
  <p:tag name="KSO_WM_UNIT_VALUE" val="10"/>
  <p:tag name="KSO_WM_UNIT_ISCONTENTSTITLE" val="0"/>
  <p:tag name="KSO_WM_UNIT_HIGHLIGHT" val="0"/>
  <p:tag name="KSO_WM_UNIT_COMPATIBLE" val="0"/>
  <p:tag name="KSO_WM_BEAUTIFY_FLAG" val="#wm#"/>
  <p:tag name="KSO_WM_UNIT_PRESET_TEXT" val="请在此输入章节标题"/>
  <p:tag name="KSO_WM_TEMPLATE_CATEGORY" val="custom"/>
  <p:tag name="KSO_WM_TEMPLATE_INDEX" val="20181644"/>
  <p:tag name="KSO_WM_UNIT_ID" val="custom20181644_11*a*1"/>
  <p:tag name="KSO_WM_UNIT_ISNUMDGMTITLE" val="0"/>
  <p:tag name="KSO_WM_UNIT_NOCLEAR" val="0"/>
  <p:tag name="KSO_WM_UNIT_DIAGRAM_ISNUMVISUAL" val="0"/>
  <p:tag name="KSO_WM_UNIT_DIAGRAM_ISREFERUNIT" val="0"/>
</p:tagLst>
</file>

<file path=ppt/tags/tag598.xml><?xml version="1.0" encoding="utf-8"?>
<p:tagLst xmlns:p="http://schemas.openxmlformats.org/presentationml/2006/main">
  <p:tag name="KSO_WM_TAG_VERSION" val="1.0"/>
  <p:tag name="KSO_WM_SLIDE_ITEM_CNT" val="0"/>
  <p:tag name="KSO_WM_SLIDE_LAYOUT" val="a_e"/>
  <p:tag name="KSO_WM_SLIDE_LAYOUT_CNT" val="1_1"/>
  <p:tag name="KSO_WM_SLIDE_TYPE" val="sectionTitle"/>
  <p:tag name="KSO_WM_BEAUTIFY_FLAG" val="#wm#"/>
  <p:tag name="KSO_WM_COMBINE_RELATE_SLIDE_ID" val="background20180953_6"/>
  <p:tag name="KSO_WM_TEMPLATE_CATEGORY" val="custom"/>
  <p:tag name="KSO_WM_TEMPLATE_INDEX" val="20181644"/>
  <p:tag name="KSO_WM_SLIDE_ID" val="custom20181644_11"/>
  <p:tag name="KSO_WM_SLIDE_INDEX" val="11"/>
  <p:tag name="KSO_WM_TEMPLATE_SUBCATEGORY" val="0"/>
  <p:tag name="KSO_WM_TEMPLATE_MASTER_TYPE" val="1"/>
  <p:tag name="KSO_WM_TEMPLATE_COLOR_TYPE" val="1"/>
</p:tagLst>
</file>

<file path=ppt/tags/tag599.xml><?xml version="1.0" encoding="utf-8"?>
<p:tagLst xmlns:p="http://schemas.openxmlformats.org/presentationml/2006/main">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21"/>
  <p:tag name="KSO_WM_UNIT_LAYERLEVEL" val="1"/>
  <p:tag name="KSO_WM_UNIT_INDEX" val="1"/>
  <p:tag name="KSO_WM_UNIT_TYPE" val="a"/>
  <p:tag name="KSO_WM_TEMPLATE_CATEGORY" val="custom"/>
  <p:tag name="KSO_WM_TEMPLATE_INDEX" val="20181644"/>
  <p:tag name="KSO_WM_UNIT_ID" val="custom20181644_5*a*1"/>
  <p:tag name="KSO_WM_UNIT_ISNUMDGMTITLE" val="0"/>
  <p:tag name="KSO_WM_UNIT_NOCLEAR" val="0"/>
  <p:tag name="KSO_WM_UNIT_DIAGRAM_ISNUMVISUAL" val="0"/>
  <p:tag name="KSO_WM_UNIT_DIAGRAM_ISREFERUNIT" val="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0.xml><?xml version="1.0" encoding="utf-8"?>
<p:tagLst xmlns:p="http://schemas.openxmlformats.org/presentationml/2006/main">
  <p:tag name="KSO_WM_TAG_VERSION" val="1.0"/>
  <p:tag name="KSO_WM_BEAUTIFY_FLAG" val="#wm#"/>
  <p:tag name="KSO_WM_UNIT_PRESET_TEXT_LEN" val="40"/>
  <p:tag name="KSO_WM_UNIT_PRESET_TEXT_INDEX" val="2"/>
  <p:tag name="KSO_WM_UNIT_COMPATIBLE" val="0"/>
  <p:tag name="KSO_WM_UNIT_HIGHLIGHT" val="0"/>
  <p:tag name="KSO_WM_UNIT_VALUE" val="86"/>
  <p:tag name="KSO_WM_UNIT_LAYERLEVEL" val="1"/>
  <p:tag name="KSO_WM_UNIT_INDEX" val="1"/>
  <p:tag name="KSO_WM_UNIT_TYPE" val="f"/>
  <p:tag name="KSO_WM_TEMPLATE_CATEGORY" val="custom"/>
  <p:tag name="KSO_WM_TEMPLATE_INDEX" val="20181644"/>
  <p:tag name="KSO_WM_UNIT_ID" val="custom20181644_5*f*1"/>
  <p:tag name="KSO_WM_UNIT_SUBTYPE" val="a"/>
  <p:tag name="KSO_WM_UNIT_NOCLEAR" val="0"/>
  <p:tag name="KSO_WM_UNIT_DIAGRAM_ISNUMVISUAL" val="0"/>
  <p:tag name="KSO_WM_UNIT_DIAGRAM_ISREFERUNIT" val="0"/>
</p:tagLst>
</file>

<file path=ppt/tags/tag601.xml><?xml version="1.0" encoding="utf-8"?>
<p:tagLst xmlns:p="http://schemas.openxmlformats.org/presentationml/2006/main">
  <p:tag name="KSO_WM_TAG_VERSION" val="1.0"/>
  <p:tag name="KSO_WM_UNIT_TYPE" val="d"/>
  <p:tag name="KSO_WM_UNIT_INDEX" val="1"/>
  <p:tag name="KSO_WM_UNIT_LAYERLEVEL" val="1"/>
  <p:tag name="KSO_WM_UNIT_VALUE" val="1019*2792"/>
  <p:tag name="KSO_WM_UNIT_HIGHLIGHT" val="0"/>
  <p:tag name="KSO_WM_UNIT_COMPATIBLE" val="0"/>
  <p:tag name="KSO_WM_BEAUTIFY_FLAG" val="#wm#"/>
  <p:tag name="KSO_WM_TEMPLATE_CATEGORY" val="custom"/>
  <p:tag name="KSO_WM_TEMPLATE_INDEX" val="20181644"/>
  <p:tag name="KSO_WM_UNIT_ID" val="custom20181644_5*d*1"/>
  <p:tag name="KSO_WM_UNIT_DIAGRAM_ISNUMVISUAL" val="0"/>
  <p:tag name="KSO_WM_UNIT_DIAGRAM_ISREFERUNIT" val="0"/>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603.xml><?xml version="1.0" encoding="utf-8"?>
<p:tagLst xmlns:p="http://schemas.openxmlformats.org/presentationml/2006/main">
  <p:tag name="KSO_WM_SLIDE_SIZE" val="792*484"/>
  <p:tag name="KSO_WM_SLIDE_POSITION" val="73*23"/>
  <p:tag name="KSO_WM_SLIDE_LAYOUT_CNT" val="1_1_1"/>
  <p:tag name="KSO_WM_SLIDE_LAYOUT" val="a_d_f"/>
  <p:tag name="KSO_WM_BEAUTIFY_FLAG" val="#wm#"/>
  <p:tag name="KSO_WM_SLIDE_TYPE" val="text"/>
  <p:tag name="KSO_WM_SLIDE_ITEM_CNT" val="0"/>
  <p:tag name="KSO_WM_TAG_VERSION" val="1.0"/>
  <p:tag name="KSO_WM_COMBINE_RELATE_SLIDE_ID" val="background20180953_5"/>
  <p:tag name="KSO_WM_TEMPLATE_CATEGORY" val="custom"/>
  <p:tag name="KSO_WM_TEMPLATE_INDEX" val="20181644"/>
  <p:tag name="KSO_WM_SLIDE_ID" val="custom20181644_5"/>
  <p:tag name="KSO_WM_SLIDE_INDEX" val="5"/>
  <p:tag name="KSO_WM_TEMPLATE_SUBCATEGORY" val="0"/>
  <p:tag name="KSO_WM_TEMPLATE_MASTER_TYPE" val="1"/>
  <p:tag name="KSO_WM_TEMPLATE_COLOR_TYPE" val="1"/>
</p:tagLst>
</file>

<file path=ppt/tags/tag604.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21_1*a*1"/>
  <p:tag name="KSO_WM_TEMPLATE_CATEGORY" val="diagram"/>
  <p:tag name="KSO_WM_TEMPLATE_INDEX" val="2021582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6967b7cbfdd49db98dac943c921b4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bfbb0fc61064a90acaa69246cc83bf9"/>
  <p:tag name="KSO_WM_UNIT_TEXT_FILL_FORE_SCHEMECOLOR_INDEX_BRIGHTNESS" val="0"/>
  <p:tag name="KSO_WM_UNIT_TEXT_FILL_FORE_SCHEMECOLOR_INDEX" val="13"/>
  <p:tag name="KSO_WM_UNIT_TEXT_FILL_TYPE" val="1"/>
  <p:tag name="KSO_WM_TEMPLATE_ASSEMBLE_XID" val="60656fc04054ed1e2fb80fac"/>
  <p:tag name="KSO_WM_TEMPLATE_ASSEMBLE_GROUPID" val="60656fc04054ed1e2fb80fac"/>
</p:tagLst>
</file>

<file path=ppt/tags/tag605.xml><?xml version="1.0" encoding="utf-8"?>
<p:tagLst xmlns:p="http://schemas.openxmlformats.org/presentationml/2006/main">
  <p:tag name="KSO_WM_UNIT_VALUE" val="1311*1269"/>
  <p:tag name="KSO_WM_UNIT_HIGHLIGHT" val="0"/>
  <p:tag name="KSO_WM_UNIT_COMPATIBLE" val="1"/>
  <p:tag name="KSO_WM_UNIT_DIAGRAM_ISNUMVISUAL" val="0"/>
  <p:tag name="KSO_WM_UNIT_DIAGRAM_ISREFERUNIT" val="0"/>
  <p:tag name="KSO_WM_UNIT_TYPE" val="d"/>
  <p:tag name="KSO_WM_UNIT_INDEX" val="1"/>
  <p:tag name="KSO_WM_UNIT_ID" val="diagram20215821_1*d*1"/>
  <p:tag name="KSO_WM_TEMPLATE_CATEGORY" val="diagram"/>
  <p:tag name="KSO_WM_TEMPLATE_INDEX" val="20215821"/>
  <p:tag name="KSO_WM_UNIT_LAYERLEVEL" val="1"/>
  <p:tag name="KSO_WM_TAG_VERSION" val="1.0"/>
  <p:tag name="KSO_WM_BEAUTIFY_FLAG" val="#wm#"/>
  <p:tag name="KSO_WM_CHIP_GROUPID" val="5e7310da9a230a26b9e88a19"/>
  <p:tag name="KSO_WM_CHIP_XID" val="5e7310da9a230a26b9e88a1a"/>
  <p:tag name="KSO_WM_UNIT_DEC_AREA_ID" val="72724b5f8f7d49fd87ad8a10f5f270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0633e9b5804ede9614deac90e3a027"/>
  <p:tag name="KSO_WM_UNIT_PLACING_PICTURE" val="170633e9b5804ede9614deac90e3a027"/>
  <p:tag name="KSO_WM_UNIT_SUPPORT_UNIT_TYPE" val="[&quot;l&quot;,&quot;m&quot;,&quot;n&quot;,&quot;o&quot;,&quot;p&quot;,&quot;q&quot;,&quot;r&quot;,&quot;δ&quot;,&quot;ε&quot;,&quot;ζ&quot;,&quot;η&quot;,&quot;d&quot;,&quot;α&quot;,&quot;β&quot;,&quot;θ&quot;]"/>
  <p:tag name="KSO_WM_TEMPLATE_ASSEMBLE_XID" val="60656fc04054ed1e2fb80fac"/>
  <p:tag name="KSO_WM_TEMPLATE_ASSEMBLE_GROUPID" val="60656fc04054ed1e2fb80fac"/>
</p:tagLst>
</file>

<file path=ppt/tags/tag60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21_1*f*1"/>
  <p:tag name="KSO_WM_TEMPLATE_CATEGORY" val="diagram"/>
  <p:tag name="KSO_WM_TEMPLATE_INDEX" val="20215821"/>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b2e0fc33c8fb4226b2c7912eabade1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f236953d9354eba87d4571f82370dc3"/>
  <p:tag name="KSO_WM_UNIT_TEXT_FILL_FORE_SCHEMECOLOR_INDEX_BRIGHTNESS" val="0.25"/>
  <p:tag name="KSO_WM_UNIT_TEXT_FILL_FORE_SCHEMECOLOR_INDEX" val="13"/>
  <p:tag name="KSO_WM_UNIT_TEXT_FILL_TYPE" val="1"/>
  <p:tag name="KSO_WM_TEMPLATE_ASSEMBLE_XID" val="60656fc04054ed1e2fb80fac"/>
  <p:tag name="KSO_WM_TEMPLATE_ASSEMBLE_GROUPID" val="60656fc04054ed1e2fb80fac"/>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608.xml><?xml version="1.0" encoding="utf-8"?>
<p:tagLst xmlns:p="http://schemas.openxmlformats.org/presentationml/2006/main">
  <p:tag name="KSO_WM_SLIDE_ID" val="diagram2021582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5821"/>
  <p:tag name="KSO_WM_SLIDE_LAYOUT" val="a_d_f"/>
  <p:tag name="KSO_WM_SLIDE_LAYOUT_CNT" val="1_1_1"/>
  <p:tag name="KSO_WM_TEMPLATE_THUMBS_INDEX" val="1、4、7、12、13、14、15、16、17、18、20、24、25、28、33、36、40、43、44"/>
  <p:tag name="KSO_WM_SLIDE_SIZE" val="960*539"/>
  <p:tag name="KSO_WM_SLIDE_POSITION" val="0*0"/>
  <p:tag name="KSO_WM_SLIDE_LAYOUT_INFO" val="{&quot;id&quot;:&quot;2021-04-01T16:02:01&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1-04-01T16:02:01&quot;,&quot;margin&quot;:{&quot;bottom&quot;:0.3970000147819519,&quot;left&quot;:1.2699999809265137,&quot;right&quot;:1.2699999809265137,&quot;top&quot;:0.42300000786781311},&quot;type&quot;:0},{&quot;direction&quot;:1,&quot;id&quot;:&quot;2021-04-01T16:02:01&quot;,&quot;maxSize&quot;:{&quot;size1&quot;:66.199979652444995},&quot;minSize&quot;:{&quot;size1&quot;:38.799979652444982},&quot;normalSize&quot;:{&quot;size1&quot;:40.881229652444986},&quot;subLayout&quot;:[{&quot;id&quot;:&quot;2021-04-01T16:02:01&quot;,&quot;margin&quot;:{&quot;bottom&quot;:1.6929999589920044,&quot;left&quot;:1.6929999589920044,&quot;right&quot;:0.026000002399086952,&quot;top&quot;:1.7200000286102295},&quot;type&quot;:0},{&quot;id&quot;:&quot;2021-04-01T16:02:01&quot;,&quot;margin&quot;:{&quot;bottom&quot;:1.6929999589920044,&quot;left&quot;:1.2430000305175781,&quot;right&quot;:1.6929999589920044,&quot;top&quot;:1.6929999589920044},&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e8e478fb0c58a9422"/>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cm&quot;,&quot;text_direction&quot;:&quot;horizontal&quot;,&quot;support_features&quot;:[&quot;collage&quot;,&quot;carousel&quot;],&quot;support_big_font&quot;:false,&quot;picture_toward&quot;:0,&quot;picture_dockside&quot;:[],&quot;fill_id&quot;:&quot;dbd48f1022174d91a904003a42a44ec0&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6d37605f4ba842028aff7707b4ec7ce0&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3"/>
  <p:tag name="KSO_WM_TEMPLATE_ASSEMBLE_XID" val="60656fc04054ed1e2fb80fac"/>
  <p:tag name="KSO_WM_TEMPLATE_ASSEMBLE_GROUPID" val="60656fc04054ed1e2fb80fac"/>
</p:tagLst>
</file>

<file path=ppt/tags/tag609.xml><?xml version="1.0" encoding="utf-8"?>
<p:tagLst xmlns:p="http://schemas.openxmlformats.org/presentationml/2006/main">
  <p:tag name="KSO_WM_TAG_VERSION" val="1.0"/>
  <p:tag name="KSO_WM_UNIT_TYPE" val="e"/>
  <p:tag name="KSO_WM_UNIT_INDEX" val="1"/>
  <p:tag name="KSO_WM_UNIT_LAYERLEVEL" val="1"/>
  <p:tag name="KSO_WM_UNIT_VALUE" val="1"/>
  <p:tag name="KSO_WM_UNIT_HIGHLIGHT" val="0"/>
  <p:tag name="KSO_WM_UNIT_COMPATIBLE" val="1"/>
  <p:tag name="KSO_WM_BEAUTIFY_FLAG" val="#wm#"/>
  <p:tag name="KSO_WM_UNIT_PRESET_TEXT" val="01"/>
  <p:tag name="KSO_WM_TEMPLATE_CATEGORY" val="custom"/>
  <p:tag name="KSO_WM_TEMPLATE_INDEX" val="20181644"/>
  <p:tag name="KSO_WM_UNIT_ID" val="custom20181644_11*e*1"/>
  <p:tag name="KSO_WM_UNIT_NOCLEAR" val="0"/>
  <p:tag name="KSO_WM_UNIT_DIAGRAM_ISNUMVISUAL" val="0"/>
  <p:tag name="KSO_WM_UNIT_DIAGRAM_ISREFERUNIT" val="0"/>
</p:tagLst>
</file>

<file path=ppt/tags/tag6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10.xml><?xml version="1.0" encoding="utf-8"?>
<p:tagLst xmlns:p="http://schemas.openxmlformats.org/presentationml/2006/main">
  <p:tag name="KSO_WM_TAG_VERSION" val="1.0"/>
  <p:tag name="KSO_WM_UNIT_TYPE" val="a"/>
  <p:tag name="KSO_WM_UNIT_INDEX" val="1"/>
  <p:tag name="KSO_WM_UNIT_LAYERLEVEL" val="1"/>
  <p:tag name="KSO_WM_UNIT_VALUE" val="10"/>
  <p:tag name="KSO_WM_UNIT_ISCONTENTSTITLE" val="0"/>
  <p:tag name="KSO_WM_UNIT_HIGHLIGHT" val="0"/>
  <p:tag name="KSO_WM_UNIT_COMPATIBLE" val="0"/>
  <p:tag name="KSO_WM_BEAUTIFY_FLAG" val="#wm#"/>
  <p:tag name="KSO_WM_UNIT_PRESET_TEXT" val="请在此输入章节标题"/>
  <p:tag name="KSO_WM_TEMPLATE_CATEGORY" val="custom"/>
  <p:tag name="KSO_WM_TEMPLATE_INDEX" val="20181644"/>
  <p:tag name="KSO_WM_UNIT_ID" val="custom20181644_11*a*1"/>
  <p:tag name="KSO_WM_UNIT_ISNUMDGMTITLE" val="0"/>
  <p:tag name="KSO_WM_UNIT_NOCLEAR" val="0"/>
  <p:tag name="KSO_WM_UNIT_DIAGRAM_ISNUMVISUAL" val="0"/>
  <p:tag name="KSO_WM_UNIT_DIAGRAM_ISREFERUNIT" val="0"/>
</p:tagLst>
</file>

<file path=ppt/tags/tag611.xml><?xml version="1.0" encoding="utf-8"?>
<p:tagLst xmlns:p="http://schemas.openxmlformats.org/presentationml/2006/main">
  <p:tag name="KSO_WM_TAG_VERSION" val="1.0"/>
  <p:tag name="KSO_WM_SLIDE_ITEM_CNT" val="0"/>
  <p:tag name="KSO_WM_SLIDE_LAYOUT" val="a_e"/>
  <p:tag name="KSO_WM_SLIDE_LAYOUT_CNT" val="1_1"/>
  <p:tag name="KSO_WM_SLIDE_TYPE" val="sectionTitle"/>
  <p:tag name="KSO_WM_BEAUTIFY_FLAG" val="#wm#"/>
  <p:tag name="KSO_WM_COMBINE_RELATE_SLIDE_ID" val="background20180953_6"/>
  <p:tag name="KSO_WM_TEMPLATE_CATEGORY" val="custom"/>
  <p:tag name="KSO_WM_TEMPLATE_INDEX" val="20181644"/>
  <p:tag name="KSO_WM_SLIDE_ID" val="custom20181644_11"/>
  <p:tag name="KSO_WM_SLIDE_INDEX" val="11"/>
  <p:tag name="KSO_WM_TEMPLATE_SUBCATEGORY" val="0"/>
  <p:tag name="KSO_WM_TEMPLATE_MASTER_TYPE" val="1"/>
  <p:tag name="KSO_WM_TEMPLATE_COLOR_TYPE" val="1"/>
</p:tagLst>
</file>

<file path=ppt/tags/tag612.xml><?xml version="1.0" encoding="utf-8"?>
<p:tagLst xmlns:p="http://schemas.openxmlformats.org/presentationml/2006/main">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18"/>
  <p:tag name="KSO_WM_UNIT_LAYERLEVEL" val="1"/>
  <p:tag name="KSO_WM_UNIT_INDEX" val="1"/>
  <p:tag name="KSO_WM_UNIT_TYPE" val="a"/>
  <p:tag name="KSO_WM_TEMPLATE_CATEGORY" val="custom"/>
  <p:tag name="KSO_WM_TEMPLATE_INDEX" val="20181644"/>
  <p:tag name="KSO_WM_UNIT_ID" val="custom20181644_4*a*1"/>
  <p:tag name="KSO_WM_UNIT_ISNUMDGMTITLE" val="0"/>
  <p:tag name="KSO_WM_UNIT_NOCLEAR" val="0"/>
  <p:tag name="KSO_WM_UNIT_DIAGRAM_ISNUMVISUAL" val="0"/>
  <p:tag name="KSO_WM_UNIT_DIAGRAM_ISREFERUNIT" val="0"/>
</p:tagLst>
</file>

<file path=ppt/tags/tag613.xml><?xml version="1.0" encoding="utf-8"?>
<p:tagLst xmlns:p="http://schemas.openxmlformats.org/presentationml/2006/main">
  <p:tag name="KSO_WM_TAG_VERSION" val="1.0"/>
  <p:tag name="KSO_WM_BEAUTIFY_FLAG" val="#wm#"/>
  <p:tag name="KSO_WM_UNIT_TYPE" val="f"/>
  <p:tag name="KSO_WM_UNIT_INDEX" val="1"/>
  <p:tag name="KSO_WM_UNIT_LAYERLEVEL" val="1"/>
  <p:tag name="KSO_WM_UNIT_VALUE" val="150"/>
  <p:tag name="KSO_WM_UNIT_HIGHLIGHT" val="0"/>
  <p:tag name="KSO_WM_UNIT_COMPATIBLE" val="0"/>
  <p:tag name="KSO_WM_UNIT_PRESET_TEXT_INDEX" val="2"/>
  <p:tag name="KSO_WM_UNIT_PRESET_TEXT_LEN" val="80"/>
  <p:tag name="KSO_WM_TEMPLATE_CATEGORY" val="custom"/>
  <p:tag name="KSO_WM_TEMPLATE_INDEX" val="20181644"/>
  <p:tag name="KSO_WM_UNIT_ID" val="custom20181644_4*f*1"/>
  <p:tag name="KSO_WM_UNIT_SUBTYPE" val="a"/>
  <p:tag name="KSO_WM_UNIT_NOCLEAR" val="0"/>
  <p:tag name="KSO_WM_UNIT_DIAGRAM_ISNUMVISUAL" val="0"/>
  <p:tag name="KSO_WM_UNIT_DIAGRAM_ISREFERUNIT" val="0"/>
</p:tagLst>
</file>

<file path=ppt/tags/tag614.xml><?xml version="1.0" encoding="utf-8"?>
<p:tagLst xmlns:p="http://schemas.openxmlformats.org/presentationml/2006/main">
  <p:tag name="KSO_WM_TAG_VERSION" val="1.0"/>
  <p:tag name="KSO_WM_UNIT_TYPE" val="d"/>
  <p:tag name="KSO_WM_UNIT_INDEX" val="1"/>
  <p:tag name="KSO_WM_UNIT_LAYERLEVEL" val="1"/>
  <p:tag name="KSO_WM_UNIT_VALUE" val="1500*1713"/>
  <p:tag name="KSO_WM_UNIT_HIGHLIGHT" val="0"/>
  <p:tag name="KSO_WM_UNIT_COMPATIBLE" val="0"/>
  <p:tag name="KSO_WM_BEAUTIFY_FLAG" val="#wm#"/>
  <p:tag name="KSO_WM_TEMPLATE_CATEGORY" val="custom"/>
  <p:tag name="KSO_WM_TEMPLATE_INDEX" val="20181644"/>
  <p:tag name="KSO_WM_UNIT_ID" val="custom20181644_4*d*1"/>
  <p:tag name="KSO_WM_UNIT_DIAGRAM_ISNUMVISUAL" val="0"/>
  <p:tag name="KSO_WM_UNIT_DIAGRAM_ISREFERUNIT" val="0"/>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616.xml><?xml version="1.0" encoding="utf-8"?>
<p:tagLst xmlns:p="http://schemas.openxmlformats.org/presentationml/2006/main">
  <p:tag name="KSO_WM_SLIDE_SIZE" val="827*426"/>
  <p:tag name="KSO_WM_SLIDE_POSITION" val="66*36"/>
  <p:tag name="KSO_WM_SLIDE_LAYOUT_CNT" val="1_1_1"/>
  <p:tag name="KSO_WM_SLIDE_LAYOUT" val="a_d_f"/>
  <p:tag name="KSO_WM_BEAUTIFY_FLAG" val="#wm#"/>
  <p:tag name="KSO_WM_SLIDE_TYPE" val="text"/>
  <p:tag name="KSO_WM_SLIDE_ITEM_CNT" val="0"/>
  <p:tag name="KSO_WM_TAG_VERSION" val="1.0"/>
  <p:tag name="KSO_WM_COMBINE_RELATE_SLIDE_ID" val="background20180953_4"/>
  <p:tag name="KSO_WM_TEMPLATE_CATEGORY" val="custom"/>
  <p:tag name="KSO_WM_TEMPLATE_INDEX" val="20181644"/>
  <p:tag name="KSO_WM_SLIDE_ID" val="custom20181644_4"/>
  <p:tag name="KSO_WM_SLIDE_INDEX" val="4"/>
  <p:tag name="KSO_WM_TEMPLATE_SUBCATEGORY" val="0"/>
  <p:tag name="KSO_WM_TEMPLATE_MASTER_TYPE" val="1"/>
  <p:tag name="KSO_WM_TEMPLATE_COLOR_TYPE" val="1"/>
</p:tagLst>
</file>

<file path=ppt/tags/tag617.xml><?xml version="1.0" encoding="utf-8"?>
<p:tagLst xmlns:p="http://schemas.openxmlformats.org/presentationml/2006/main">
  <p:tag name="KSO_WM_TAG_VERSION" val="1.0"/>
  <p:tag name="KSO_WM_UNIT_TYPE" val="e"/>
  <p:tag name="KSO_WM_UNIT_INDEX" val="1"/>
  <p:tag name="KSO_WM_UNIT_LAYERLEVEL" val="1"/>
  <p:tag name="KSO_WM_UNIT_VALUE" val="1"/>
  <p:tag name="KSO_WM_UNIT_HIGHLIGHT" val="0"/>
  <p:tag name="KSO_WM_UNIT_COMPATIBLE" val="1"/>
  <p:tag name="KSO_WM_BEAUTIFY_FLAG" val="#wm#"/>
  <p:tag name="KSO_WM_UNIT_PRESET_TEXT" val="01"/>
  <p:tag name="KSO_WM_TEMPLATE_CATEGORY" val="custom"/>
  <p:tag name="KSO_WM_TEMPLATE_INDEX" val="20181644"/>
  <p:tag name="KSO_WM_UNIT_ID" val="custom20181644_11*e*1"/>
  <p:tag name="KSO_WM_UNIT_NOCLEAR" val="0"/>
  <p:tag name="KSO_WM_UNIT_DIAGRAM_ISNUMVISUAL" val="0"/>
  <p:tag name="KSO_WM_UNIT_DIAGRAM_ISREFERUNIT" val="0"/>
</p:tagLst>
</file>

<file path=ppt/tags/tag618.xml><?xml version="1.0" encoding="utf-8"?>
<p:tagLst xmlns:p="http://schemas.openxmlformats.org/presentationml/2006/main">
  <p:tag name="KSO_WM_TAG_VERSION" val="1.0"/>
  <p:tag name="KSO_WM_UNIT_TYPE" val="a"/>
  <p:tag name="KSO_WM_UNIT_INDEX" val="1"/>
  <p:tag name="KSO_WM_UNIT_LAYERLEVEL" val="1"/>
  <p:tag name="KSO_WM_UNIT_VALUE" val="10"/>
  <p:tag name="KSO_WM_UNIT_ISCONTENTSTITLE" val="0"/>
  <p:tag name="KSO_WM_UNIT_HIGHLIGHT" val="0"/>
  <p:tag name="KSO_WM_UNIT_COMPATIBLE" val="0"/>
  <p:tag name="KSO_WM_BEAUTIFY_FLAG" val="#wm#"/>
  <p:tag name="KSO_WM_UNIT_PRESET_TEXT" val="请在此输入章节标题"/>
  <p:tag name="KSO_WM_TEMPLATE_CATEGORY" val="custom"/>
  <p:tag name="KSO_WM_TEMPLATE_INDEX" val="20181644"/>
  <p:tag name="KSO_WM_UNIT_ID" val="custom20181644_11*a*1"/>
  <p:tag name="KSO_WM_UNIT_ISNUMDGMTITLE" val="0"/>
  <p:tag name="KSO_WM_UNIT_NOCLEAR" val="0"/>
  <p:tag name="KSO_WM_UNIT_DIAGRAM_ISNUMVISUAL" val="0"/>
  <p:tag name="KSO_WM_UNIT_DIAGRAM_ISREFERUNIT" val="0"/>
</p:tagLst>
</file>

<file path=ppt/tags/tag619.xml><?xml version="1.0" encoding="utf-8"?>
<p:tagLst xmlns:p="http://schemas.openxmlformats.org/presentationml/2006/main">
  <p:tag name="KSO_WM_TAG_VERSION" val="1.0"/>
  <p:tag name="KSO_WM_SLIDE_ITEM_CNT" val="0"/>
  <p:tag name="KSO_WM_SLIDE_LAYOUT" val="a_e"/>
  <p:tag name="KSO_WM_SLIDE_LAYOUT_CNT" val="1_1"/>
  <p:tag name="KSO_WM_SLIDE_TYPE" val="sectionTitle"/>
  <p:tag name="KSO_WM_BEAUTIFY_FLAG" val="#wm#"/>
  <p:tag name="KSO_WM_COMBINE_RELATE_SLIDE_ID" val="background20180953_6"/>
  <p:tag name="KSO_WM_TEMPLATE_CATEGORY" val="custom"/>
  <p:tag name="KSO_WM_TEMPLATE_INDEX" val="20181644"/>
  <p:tag name="KSO_WM_SLIDE_ID" val="custom20181644_11"/>
  <p:tag name="KSO_WM_SLIDE_INDEX" val="11"/>
  <p:tag name="KSO_WM_TEMPLATE_SUBCATEGORY" val="0"/>
  <p:tag name="KSO_WM_TEMPLATE_MASTER_TYPE" val="1"/>
  <p:tag name="KSO_WM_TEMPLATE_COLOR_TYPE" val="1"/>
</p:tagLst>
</file>

<file path=ppt/tags/tag6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20.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8621_1*a*1"/>
  <p:tag name="KSO_WM_TEMPLATE_CATEGORY" val="diagram"/>
  <p:tag name="KSO_WM_TEMPLATE_INDEX" val="2020862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b3936cfdd684812816a90192146dfe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be224ec78524ec6aa6c442169d1d142"/>
  <p:tag name="KSO_WM_UNIT_TEXT_FILL_FORE_SCHEMECOLOR_INDEX_BRIGHTNESS" val="0"/>
  <p:tag name="KSO_WM_UNIT_TEXT_FILL_FORE_SCHEMECOLOR_INDEX" val="13"/>
  <p:tag name="KSO_WM_UNIT_TEXT_FILL_TYPE" val="1"/>
  <p:tag name="KSO_WM_TEMPLATE_ASSEMBLE_XID" val="60656e7b4054ed1e2fb7f9b3"/>
  <p:tag name="KSO_WM_TEMPLATE_ASSEMBLE_GROUPID" val="60656e7b4054ed1e2fb7f9b3"/>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621_1*i*1"/>
  <p:tag name="KSO_WM_TEMPLATE_CATEGORY" val="diagram"/>
  <p:tag name="KSO_WM_TEMPLATE_INDEX" val="20208621"/>
  <p:tag name="KSO_WM_UNIT_LAYERLEVEL" val="1"/>
  <p:tag name="KSO_WM_TAG_VERSION" val="1.0"/>
  <p:tag name="KSO_WM_BEAUTIFY_FLAG" val="#wm#"/>
  <p:tag name="KSO_WM_UNIT_BLOCK" val="0"/>
  <p:tag name="KSO_WM_UNIT_SM_LIMIT_TYPE" val="2"/>
  <p:tag name="KSO_WM_UNIT_DECORATE_INFO" val="{&quot;DecorateInfoH&quot;:{&quot;IsAbs&quot;:true},&quot;DecorateInfoW&quot;:{&quot;IsAbs&quot;:true},&quot;DecorateInfoX&quot;:{&quot;IsAbs&quot;:true,&quot;Pos&quot;:1},&quot;DecorateInfoY&quot;:{&quot;IsAbs&quot;:true,&quot;Pos&quot;:1},&quot;ReferentInfo&quot;:{&quot;Id&quot;:&quot;39982bc560c14d6093288c68d3375cc3&quot;,&quot;X&quot;:{&quot;Pos&quot;:1},&quot;Y&quot;:{&quot;Pos&quot;:1}},&quot;whChangeMode&quot;:0}"/>
  <p:tag name="KSO_WM_UNIT_PLACING_PICTURE_MD4" val="0"/>
  <p:tag name="KSO_WM_UNIT_DEC_AREA_ID" val="4d7223d3d2d6446ca50273c0eadf8cf9"/>
  <p:tag name="KSO_WM_CHIP_GROUPID" val="5ef20ba6a491bb0086638aec"/>
  <p:tag name="KSO_WM_CHIP_XID" val="5ef20ba6a491bb0086638aed"/>
  <p:tag name="KSO_WM_UNIT_FILL_FORE_SCHEMECOLOR_INDEX_BRIGHTNESS" val="0"/>
  <p:tag name="KSO_WM_UNIT_FILL_FORE_SCHEMECOLOR_INDEX" val="14"/>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867"/>
  <p:tag name="KSO_WM_TEMPLATE_ASSEMBLE_XID" val="60656e7b4054ed1e2fb7f9b3"/>
  <p:tag name="KSO_WM_TEMPLATE_ASSEMBLE_GROUPID" val="60656e7b4054ed1e2fb7f9b3"/>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8978_2*l_h_i*1_1_1"/>
  <p:tag name="KSO_WM_TEMPLATE_CATEGORY" val="diagram"/>
  <p:tag name="KSO_WM_TEMPLATE_INDEX" val="20218978"/>
  <p:tag name="KSO_WM_UNIT_LAYERLEVEL" val="1_1_1"/>
  <p:tag name="KSO_WM_TAG_VERSION" val="1.0"/>
  <p:tag name="KSO_WM_BEAUTIFY_FLAG" val="#wm#"/>
  <p:tag name="KSO_WM_DIAGRAM_GROUP_CODE" val="l1-1"/>
  <p:tag name="KSO_WM_UNIT_TYPE" val="l_h_i"/>
  <p:tag name="KSO_WM_UNIT_INDEX" val="1_1_1"/>
  <p:tag name="KSO_WM_CHIP_GROUPID" val="60a7908f2952b09bdbdcea54"/>
  <p:tag name="KSO_WM_CHIP_XID" val="60a7908f2952b09bdbdcea55"/>
  <p:tag name="KSO_WM_ASSEMBLE_CHIP_INDEX" val="409e8a413cd545bbbeb0b64038a0df4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UNIT_USESOURCEFORMAT_APPLY" val="1"/>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8978_2*l_h_i*1_1_3"/>
  <p:tag name="KSO_WM_TEMPLATE_CATEGORY" val="diagram"/>
  <p:tag name="KSO_WM_TEMPLATE_INDEX" val="20218978"/>
  <p:tag name="KSO_WM_UNIT_LAYERLEVEL" val="1_1_1"/>
  <p:tag name="KSO_WM_TAG_VERSION" val="1.0"/>
  <p:tag name="KSO_WM_BEAUTIFY_FLAG" val="#wm#"/>
  <p:tag name="KSO_WM_DIAGRAM_GROUP_CODE" val="l1-1"/>
  <p:tag name="KSO_WM_UNIT_TYPE" val="l_h_i"/>
  <p:tag name="KSO_WM_UNIT_INDEX" val="1_1_3"/>
  <p:tag name="KSO_WM_CHIP_GROUPID" val="60a7908f2952b09bdbdcea54"/>
  <p:tag name="KSO_WM_CHIP_XID" val="60a7908f2952b09bdbdcea55"/>
  <p:tag name="KSO_WM_ASSEMBLE_CHIP_INDEX" val="409e8a413cd545bbbeb0b64038a0df44"/>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2"/>
  <p:tag name="KSO_WM_UNIT_TEXT_FILL_TYPE" val="1"/>
  <p:tag name="KSO_WM_UNIT_VALUE" val="2"/>
  <p:tag name="KSO_WM_UNIT_USESOURCEFORMAT_APPLY" val="1"/>
</p:tagLst>
</file>

<file path=ppt/tags/tag62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diagram20218978_2*l_h_f*1_1_1"/>
  <p:tag name="KSO_WM_TEMPLATE_CATEGORY" val="diagram"/>
  <p:tag name="KSO_WM_TEMPLATE_INDEX" val="20218978"/>
  <p:tag name="KSO_WM_UNIT_LAYERLEVEL" val="1_1_1"/>
  <p:tag name="KSO_WM_TAG_VERSION" val="1.0"/>
  <p:tag name="KSO_WM_BEAUTIFY_FLAG" val="#wm#"/>
  <p:tag name="KSO_WM_UNIT_SUBTYPE" val="a"/>
  <p:tag name="KSO_WM_UNIT_PRESET_TEXT" val="此处添加正文，文字是您思想的提炼"/>
  <p:tag name="KSO_WM_DIAGRAM_GROUP_CODE" val="l1-1"/>
  <p:tag name="KSO_WM_UNIT_TYPE" val="l_h_f"/>
  <p:tag name="KSO_WM_UNIT_INDEX" val="1_1_1"/>
  <p:tag name="KSO_WM_CHIP_GROUPID" val="60a7908f2952b09bdbdcea54"/>
  <p:tag name="KSO_WM_CHIP_XID" val="60a7908f2952b09bdbdcea55"/>
  <p:tag name="KSO_WM_ASSEMBLE_CHIP_INDEX" val="409e8a413cd545bbbeb0b64038a0df44"/>
  <p:tag name="KSO_WM_UNIT_TEXT_FILL_FORE_SCHEMECOLOR_INDEX_BRIGHTNESS" val="0.25"/>
  <p:tag name="KSO_WM_UNIT_TEXT_FILL_FORE_SCHEMECOLOR_INDEX" val="13"/>
  <p:tag name="KSO_WM_UNIT_TEXT_FILL_TYPE" val="1"/>
  <p:tag name="KSO_WM_UNIT_VALUE" val="24"/>
  <p:tag name="KSO_WM_UNIT_USESOURCEFORMAT_APPLY" val="1"/>
</p:tagLst>
</file>

<file path=ppt/tags/tag62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D" val="diagram20218978_2*l_h_a*1_1_1"/>
  <p:tag name="KSO_WM_TEMPLATE_CATEGORY" val="diagram"/>
  <p:tag name="KSO_WM_TEMPLATE_INDEX" val="20218978"/>
  <p:tag name="KSO_WM_UNIT_LAYERLEVEL" val="1_1_1"/>
  <p:tag name="KSO_WM_TAG_VERSION" val="1.0"/>
  <p:tag name="KSO_WM_BEAUTIFY_FLAG" val="#wm#"/>
  <p:tag name="KSO_WM_UNIT_PRESET_TEXT" val="添加标题"/>
  <p:tag name="KSO_WM_DIAGRAM_GROUP_CODE" val="l1-1"/>
  <p:tag name="KSO_WM_UNIT_TYPE" val="l_h_a"/>
  <p:tag name="KSO_WM_UNIT_INDEX" val="1_1_1"/>
  <p:tag name="KSO_WM_CHIP_GROUPID" val="60a7908f2952b09bdbdcea54"/>
  <p:tag name="KSO_WM_CHIP_XID" val="60a7908f2952b09bdbdcea55"/>
  <p:tag name="KSO_WM_ASSEMBLE_CHIP_INDEX" val="409e8a413cd545bbbeb0b64038a0df44"/>
  <p:tag name="KSO_WM_UNIT_TEXT_FILL_FORE_SCHEMECOLOR_INDEX_BRIGHTNESS" val="0.15"/>
  <p:tag name="KSO_WM_UNIT_TEXT_FILL_FORE_SCHEMECOLOR_INDEX" val="13"/>
  <p:tag name="KSO_WM_UNIT_TEXT_FILL_TYPE" val="1"/>
  <p:tag name="KSO_WM_UNIT_VALUE" val="9"/>
  <p:tag name="KSO_WM_UNIT_USESOURCEFORMAT_APPLY" val="1"/>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8978_2*l_h_i*1_1_2"/>
  <p:tag name="KSO_WM_TEMPLATE_CATEGORY" val="diagram"/>
  <p:tag name="KSO_WM_TEMPLATE_INDEX" val="20218978"/>
  <p:tag name="KSO_WM_UNIT_LAYERLEVEL" val="1_1_1"/>
  <p:tag name="KSO_WM_TAG_VERSION" val="1.0"/>
  <p:tag name="KSO_WM_BEAUTIFY_FLAG" val="#wm#"/>
  <p:tag name="KSO_WM_DIAGRAM_GROUP_CODE" val="l1-1"/>
  <p:tag name="KSO_WM_UNIT_SUBTYPE" val="d"/>
  <p:tag name="KSO_WM_UNIT_TYPE" val="l_h_i"/>
  <p:tag name="KSO_WM_UNIT_INDEX" val="1_1_2"/>
  <p:tag name="KSO_WM_CHIP_GROUPID" val="60a7908f2952b09bdbdcea54"/>
  <p:tag name="KSO_WM_CHIP_XID" val="60a7908f2952b09bdbdcea55"/>
  <p:tag name="KSO_WM_ASSEMBLE_CHIP_INDEX" val="409e8a413cd545bbbeb0b64038a0df44"/>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8978_2*l_h_i*1_2_1"/>
  <p:tag name="KSO_WM_TEMPLATE_CATEGORY" val="diagram"/>
  <p:tag name="KSO_WM_TEMPLATE_INDEX" val="20218978"/>
  <p:tag name="KSO_WM_UNIT_LAYERLEVEL" val="1_1_1"/>
  <p:tag name="KSO_WM_TAG_VERSION" val="1.0"/>
  <p:tag name="KSO_WM_BEAUTIFY_FLAG" val="#wm#"/>
  <p:tag name="KSO_WM_DIAGRAM_GROUP_CODE" val="l1-1"/>
  <p:tag name="KSO_WM_UNIT_TYPE" val="l_h_i"/>
  <p:tag name="KSO_WM_UNIT_INDEX" val="1_2_1"/>
  <p:tag name="KSO_WM_CHIP_GROUPID" val="60a7908f2952b09bdbdcea54"/>
  <p:tag name="KSO_WM_CHIP_XID" val="60a7908f2952b09bdbdcea55"/>
  <p:tag name="KSO_WM_ASSEMBLE_CHIP_INDEX" val="409e8a413cd545bbbeb0b64038a0df4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UNIT_USESOURCEFORMAT_APPLY" val="1"/>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8978_2*l_h_i*1_2_3"/>
  <p:tag name="KSO_WM_TEMPLATE_CATEGORY" val="diagram"/>
  <p:tag name="KSO_WM_TEMPLATE_INDEX" val="20218978"/>
  <p:tag name="KSO_WM_UNIT_LAYERLEVEL" val="1_1_1"/>
  <p:tag name="KSO_WM_TAG_VERSION" val="1.0"/>
  <p:tag name="KSO_WM_BEAUTIFY_FLAG" val="#wm#"/>
  <p:tag name="KSO_WM_DIAGRAM_GROUP_CODE" val="l1-1"/>
  <p:tag name="KSO_WM_UNIT_TYPE" val="l_h_i"/>
  <p:tag name="KSO_WM_UNIT_INDEX" val="1_2_3"/>
  <p:tag name="KSO_WM_CHIP_GROUPID" val="60a7908f2952b09bdbdcea54"/>
  <p:tag name="KSO_WM_CHIP_XID" val="60a7908f2952b09bdbdcea55"/>
  <p:tag name="KSO_WM_ASSEMBLE_CHIP_INDEX" val="409e8a413cd545bbbeb0b64038a0df44"/>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2"/>
  <p:tag name="KSO_WM_UNIT_TEXT_FILL_TYPE" val="1"/>
  <p:tag name="KSO_WM_UNIT_VALUE" val="2"/>
  <p:tag name="KSO_WM_UNIT_USESOURCEFORMAT_APPLY" val="1"/>
</p:tagLst>
</file>

<file path=ppt/tags/tag62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diagram20218978_2*l_h_f*1_2_1"/>
  <p:tag name="KSO_WM_TEMPLATE_CATEGORY" val="diagram"/>
  <p:tag name="KSO_WM_TEMPLATE_INDEX" val="20218978"/>
  <p:tag name="KSO_WM_UNIT_LAYERLEVEL" val="1_1_1"/>
  <p:tag name="KSO_WM_TAG_VERSION" val="1.0"/>
  <p:tag name="KSO_WM_BEAUTIFY_FLAG" val="#wm#"/>
  <p:tag name="KSO_WM_UNIT_SUBTYPE" val="a"/>
  <p:tag name="KSO_WM_UNIT_PRESET_TEXT" val="此处添加正文，文字是您思想的提炼"/>
  <p:tag name="KSO_WM_DIAGRAM_GROUP_CODE" val="l1-1"/>
  <p:tag name="KSO_WM_UNIT_TYPE" val="l_h_f"/>
  <p:tag name="KSO_WM_UNIT_INDEX" val="1_2_1"/>
  <p:tag name="KSO_WM_CHIP_GROUPID" val="60a7908f2952b09bdbdcea54"/>
  <p:tag name="KSO_WM_CHIP_XID" val="60a7908f2952b09bdbdcea55"/>
  <p:tag name="KSO_WM_ASSEMBLE_CHIP_INDEX" val="409e8a413cd545bbbeb0b64038a0df44"/>
  <p:tag name="KSO_WM_UNIT_TEXT_FILL_FORE_SCHEMECOLOR_INDEX_BRIGHTNESS" val="0.25"/>
  <p:tag name="KSO_WM_UNIT_TEXT_FILL_FORE_SCHEMECOLOR_INDEX" val="13"/>
  <p:tag name="KSO_WM_UNIT_TEXT_FILL_TYPE" val="1"/>
  <p:tag name="KSO_WM_UNIT_VALUE" val="24"/>
  <p:tag name="KSO_WM_UNIT_USESOURCEFORMAT_APPLY" val="1"/>
</p:tagLst>
</file>

<file path=ppt/tags/tag6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3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D" val="diagram20218978_2*l_h_a*1_2_1"/>
  <p:tag name="KSO_WM_TEMPLATE_CATEGORY" val="diagram"/>
  <p:tag name="KSO_WM_TEMPLATE_INDEX" val="20218978"/>
  <p:tag name="KSO_WM_UNIT_LAYERLEVEL" val="1_1_1"/>
  <p:tag name="KSO_WM_TAG_VERSION" val="1.0"/>
  <p:tag name="KSO_WM_BEAUTIFY_FLAG" val="#wm#"/>
  <p:tag name="KSO_WM_UNIT_PRESET_TEXT" val="添加标题"/>
  <p:tag name="KSO_WM_DIAGRAM_GROUP_CODE" val="l1-1"/>
  <p:tag name="KSO_WM_UNIT_TYPE" val="l_h_a"/>
  <p:tag name="KSO_WM_UNIT_INDEX" val="1_2_1"/>
  <p:tag name="KSO_WM_CHIP_GROUPID" val="60a7908f2952b09bdbdcea54"/>
  <p:tag name="KSO_WM_CHIP_XID" val="60a7908f2952b09bdbdcea55"/>
  <p:tag name="KSO_WM_ASSEMBLE_CHIP_INDEX" val="409e8a413cd545bbbeb0b64038a0df44"/>
  <p:tag name="KSO_WM_UNIT_TEXT_FILL_FORE_SCHEMECOLOR_INDEX_BRIGHTNESS" val="0.15"/>
  <p:tag name="KSO_WM_UNIT_TEXT_FILL_FORE_SCHEMECOLOR_INDEX" val="13"/>
  <p:tag name="KSO_WM_UNIT_TEXT_FILL_TYPE" val="1"/>
  <p:tag name="KSO_WM_UNIT_VALUE" val="9"/>
  <p:tag name="KSO_WM_UNIT_USESOURCEFORMAT_APPLY" val="1"/>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8978_2*l_h_i*1_2_2"/>
  <p:tag name="KSO_WM_TEMPLATE_CATEGORY" val="diagram"/>
  <p:tag name="KSO_WM_TEMPLATE_INDEX" val="20218978"/>
  <p:tag name="KSO_WM_UNIT_LAYERLEVEL" val="1_1_1"/>
  <p:tag name="KSO_WM_TAG_VERSION" val="1.0"/>
  <p:tag name="KSO_WM_BEAUTIFY_FLAG" val="#wm#"/>
  <p:tag name="KSO_WM_DIAGRAM_GROUP_CODE" val="l1-1"/>
  <p:tag name="KSO_WM_UNIT_SUBTYPE" val="d"/>
  <p:tag name="KSO_WM_UNIT_TYPE" val="l_h_i"/>
  <p:tag name="KSO_WM_UNIT_INDEX" val="1_2_2"/>
  <p:tag name="KSO_WM_CHIP_GROUPID" val="60a7908f2952b09bdbdcea54"/>
  <p:tag name="KSO_WM_CHIP_XID" val="60a7908f2952b09bdbdcea55"/>
  <p:tag name="KSO_WM_ASSEMBLE_CHIP_INDEX" val="409e8a413cd545bbbeb0b64038a0df44"/>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8978_2*l_h_i*1_3_1"/>
  <p:tag name="KSO_WM_TEMPLATE_CATEGORY" val="diagram"/>
  <p:tag name="KSO_WM_TEMPLATE_INDEX" val="20218978"/>
  <p:tag name="KSO_WM_UNIT_LAYERLEVEL" val="1_1_1"/>
  <p:tag name="KSO_WM_TAG_VERSION" val="1.0"/>
  <p:tag name="KSO_WM_BEAUTIFY_FLAG" val="#wm#"/>
  <p:tag name="KSO_WM_DIAGRAM_GROUP_CODE" val="l1-1"/>
  <p:tag name="KSO_WM_UNIT_TYPE" val="l_h_i"/>
  <p:tag name="KSO_WM_UNIT_INDEX" val="1_3_1"/>
  <p:tag name="KSO_WM_CHIP_GROUPID" val="60a7908f2952b09bdbdcea54"/>
  <p:tag name="KSO_WM_CHIP_XID" val="60a7908f2952b09bdbdcea55"/>
  <p:tag name="KSO_WM_ASSEMBLE_CHIP_INDEX" val="409e8a413cd545bbbeb0b64038a0df4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0"/>
  <p:tag name="KSO_WM_UNIT_USESOURCEFORMAT_APPLY" val="1"/>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8978_2*l_h_i*1_3_3"/>
  <p:tag name="KSO_WM_TEMPLATE_CATEGORY" val="diagram"/>
  <p:tag name="KSO_WM_TEMPLATE_INDEX" val="20218978"/>
  <p:tag name="KSO_WM_UNIT_LAYERLEVEL" val="1_1_1"/>
  <p:tag name="KSO_WM_TAG_VERSION" val="1.0"/>
  <p:tag name="KSO_WM_BEAUTIFY_FLAG" val="#wm#"/>
  <p:tag name="KSO_WM_DIAGRAM_GROUP_CODE" val="l1-1"/>
  <p:tag name="KSO_WM_UNIT_TYPE" val="l_h_i"/>
  <p:tag name="KSO_WM_UNIT_INDEX" val="1_3_3"/>
  <p:tag name="KSO_WM_CHIP_GROUPID" val="60a7908f2952b09bdbdcea54"/>
  <p:tag name="KSO_WM_CHIP_XID" val="60a7908f2952b09bdbdcea55"/>
  <p:tag name="KSO_WM_ASSEMBLE_CHIP_INDEX" val="409e8a413cd545bbbeb0b64038a0df44"/>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2"/>
  <p:tag name="KSO_WM_UNIT_TEXT_FILL_TYPE" val="1"/>
  <p:tag name="KSO_WM_UNIT_VALUE" val="2"/>
  <p:tag name="KSO_WM_UNIT_USESOURCEFORMAT_APPLY" val="1"/>
</p:tagLst>
</file>

<file path=ppt/tags/tag63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diagram20218978_2*l_h_f*1_3_1"/>
  <p:tag name="KSO_WM_TEMPLATE_CATEGORY" val="diagram"/>
  <p:tag name="KSO_WM_TEMPLATE_INDEX" val="20218978"/>
  <p:tag name="KSO_WM_UNIT_LAYERLEVEL" val="1_1_1"/>
  <p:tag name="KSO_WM_TAG_VERSION" val="1.0"/>
  <p:tag name="KSO_WM_BEAUTIFY_FLAG" val="#wm#"/>
  <p:tag name="KSO_WM_UNIT_SUBTYPE" val="a"/>
  <p:tag name="KSO_WM_UNIT_PRESET_TEXT" val="此处添加正文，文字是您思想的提炼"/>
  <p:tag name="KSO_WM_DIAGRAM_GROUP_CODE" val="l1-1"/>
  <p:tag name="KSO_WM_UNIT_TYPE" val="l_h_f"/>
  <p:tag name="KSO_WM_UNIT_INDEX" val="1_3_1"/>
  <p:tag name="KSO_WM_CHIP_GROUPID" val="60a7908f2952b09bdbdcea54"/>
  <p:tag name="KSO_WM_CHIP_XID" val="60a7908f2952b09bdbdcea55"/>
  <p:tag name="KSO_WM_ASSEMBLE_CHIP_INDEX" val="409e8a413cd545bbbeb0b64038a0df44"/>
  <p:tag name="KSO_WM_UNIT_TEXT_FILL_FORE_SCHEMECOLOR_INDEX_BRIGHTNESS" val="0.25"/>
  <p:tag name="KSO_WM_UNIT_TEXT_FILL_FORE_SCHEMECOLOR_INDEX" val="13"/>
  <p:tag name="KSO_WM_UNIT_TEXT_FILL_TYPE" val="1"/>
  <p:tag name="KSO_WM_UNIT_VALUE" val="24"/>
  <p:tag name="KSO_WM_UNIT_USESOURCEFORMAT_APPLY" val="1"/>
</p:tagLst>
</file>

<file path=ppt/tags/tag6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D" val="diagram20218978_2*l_h_a*1_3_1"/>
  <p:tag name="KSO_WM_TEMPLATE_CATEGORY" val="diagram"/>
  <p:tag name="KSO_WM_TEMPLATE_INDEX" val="20218978"/>
  <p:tag name="KSO_WM_UNIT_LAYERLEVEL" val="1_1_1"/>
  <p:tag name="KSO_WM_TAG_VERSION" val="1.0"/>
  <p:tag name="KSO_WM_BEAUTIFY_FLAG" val="#wm#"/>
  <p:tag name="KSO_WM_UNIT_PRESET_TEXT" val="添加标题"/>
  <p:tag name="KSO_WM_DIAGRAM_GROUP_CODE" val="l1-1"/>
  <p:tag name="KSO_WM_UNIT_TYPE" val="l_h_a"/>
  <p:tag name="KSO_WM_UNIT_INDEX" val="1_3_1"/>
  <p:tag name="KSO_WM_CHIP_GROUPID" val="60a7908f2952b09bdbdcea54"/>
  <p:tag name="KSO_WM_CHIP_XID" val="60a7908f2952b09bdbdcea55"/>
  <p:tag name="KSO_WM_ASSEMBLE_CHIP_INDEX" val="409e8a413cd545bbbeb0b64038a0df44"/>
  <p:tag name="KSO_WM_UNIT_TEXT_FILL_FORE_SCHEMECOLOR_INDEX_BRIGHTNESS" val="0.15"/>
  <p:tag name="KSO_WM_UNIT_TEXT_FILL_FORE_SCHEMECOLOR_INDEX" val="13"/>
  <p:tag name="KSO_WM_UNIT_TEXT_FILL_TYPE" val="1"/>
  <p:tag name="KSO_WM_UNIT_VALUE" val="9"/>
  <p:tag name="KSO_WM_UNIT_USESOURCEFORMAT_APPLY" val="1"/>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8978_2*l_h_i*1_3_2"/>
  <p:tag name="KSO_WM_TEMPLATE_CATEGORY" val="diagram"/>
  <p:tag name="KSO_WM_TEMPLATE_INDEX" val="20218978"/>
  <p:tag name="KSO_WM_UNIT_LAYERLEVEL" val="1_1_1"/>
  <p:tag name="KSO_WM_TAG_VERSION" val="1.0"/>
  <p:tag name="KSO_WM_BEAUTIFY_FLAG" val="#wm#"/>
  <p:tag name="KSO_WM_DIAGRAM_GROUP_CODE" val="l1-1"/>
  <p:tag name="KSO_WM_UNIT_SUBTYPE" val="d"/>
  <p:tag name="KSO_WM_UNIT_TYPE" val="l_h_i"/>
  <p:tag name="KSO_WM_UNIT_INDEX" val="1_3_2"/>
  <p:tag name="KSO_WM_CHIP_GROUPID" val="60a7908f2952b09bdbdcea54"/>
  <p:tag name="KSO_WM_CHIP_XID" val="60a7908f2952b09bdbdcea55"/>
  <p:tag name="KSO_WM_ASSEMBLE_CHIP_INDEX" val="409e8a413cd545bbbeb0b64038a0df44"/>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6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639.xml><?xml version="1.0" encoding="utf-8"?>
<p:tagLst xmlns:p="http://schemas.openxmlformats.org/presentationml/2006/main">
  <p:tag name="KSO_WM_SLIDE_ID" val="diagram20208621_1"/>
  <p:tag name="KSO_WM_TEMPLATE_SUBCATEGORY" val="21"/>
  <p:tag name="KSO_WM_SLIDE_ITEM_CNT" val="0"/>
  <p:tag name="KSO_WM_SLIDE_INDEX" val="1"/>
  <p:tag name="KSO_WM_TAG_VERSION" val="1.0"/>
  <p:tag name="KSO_WM_BEAUTIFY_FLAG" val="#wm#"/>
  <p:tag name="KSO_WM_TEMPLATE_CATEGORY" val="diagram"/>
  <p:tag name="KSO_WM_TEMPLATE_INDEX" val="20208621"/>
  <p:tag name="KSO_WM_SLIDE_LAYOUT" val="a_d"/>
  <p:tag name="KSO_WM_SLIDE_LAYOUT_CNT" val="1_1"/>
  <p:tag name="KSO_WM_SLIDE_TYPE" val="text"/>
  <p:tag name="KSO_WM_SLIDE_SUBTYPE" val="picTxt"/>
  <p:tag name="KSO_WM_SLIDE_SIZE" val="816*408"/>
  <p:tag name="KSO_WM_SLIDE_POSITION" val="72*60"/>
  <p:tag name="KSO_WM_TEMPLATE_MASTER_TYPE" val="0"/>
  <p:tag name="KSO_WM_TEMPLATE_COLOR_TYPE" val="1"/>
  <p:tag name="KSO_WM_SLIDE_CAN_ADD_NAVIGATION" val="1"/>
  <p:tag name="KSO_WM_SLIDE_BACKGROUND" val="[&quot;general&quot;]"/>
  <p:tag name="KSO_WM_SLIDE_RATIO" val="1.777778"/>
  <p:tag name="KSO_WM_SLIDE_LAYOUT_INFO" val="{&quot;backgroundInfo&quot;:[{&quot;bottom&quot;:0,&quot;bottomAbs&quot;:false,&quot;left&quot;:0,&quot;leftAbs&quot;:false,&quot;right&quot;:0,&quot;rightAbs&quot;:false,&quot;top&quot;:0,&quot;topAbs&quot;:false,&quot;type&quot;:&quot;general&quot;}],&quot;id&quot;:&quot;2021-04-01T15:01:32&quot;,&quot;maxSize&quot;:{&quot;size1&quot;:22.199999999999999},&quot;minSize&quot;:{&quot;size1&quot;:20},&quot;normalSize&quot;:{&quot;size1&quot;:20.000185185185181},&quot;subLayout&quot;:[{&quot;id&quot;:&quot;2021-04-01T15:01:32&quot;,&quot;margin&quot;:{&quot;bottom&quot;:0.026000002399086952,&quot;left&quot;:2.5399999618530273,&quot;right&quot;:2.5399999618530273,&quot;top&quot;:1.6929999589920044},&quot;type&quot;:0},{&quot;id&quot;:&quot;2021-04-01T15:01:32&quot;,&quot;margin&quot;:{&quot;bottom&quot;:2.5399999618530273,&quot;left&quot;:3.3870000839233398,&quot;right&quot;:3.3859999179840088,&quot;top&quot;:1.6929999589920044},&quot;type&quot;:0}],&quot;type&quot;:0}"/>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cm&quot;,&quot;text_direction&quot;:&quot;horizontal&quot;,&quot;chip_types&quot;:[&quot;diagram&quot;,&quot;pictext&quot;,&quot;picture&quot;,&quot;chart&quot;,&quot;table&quot;,&quot;video&quot;],&quot;support_features&quot;:[&quot;collage&quot;,&quot;carousel&quot;]}],[{&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lm&quot;,&quot;text_direction&quot;:&quot;horizontal&quot;,&quot;chip_types&quot;:[&quot;text&quot;]}]]"/>
  <p:tag name="KSO_WM_CHIP_XID" val="5ef20ba6a491bb0086638aed"/>
  <p:tag name="KSO_WM_CHIP_GROUPID" val="5ef20ba6a491bb0086638aec"/>
  <p:tag name="KSO_WM_SLIDE_BK_DARK_LIGHT" val="2"/>
  <p:tag name="KSO_WM_SLIDE_BACKGROUND_TYPE" val="general"/>
  <p:tag name="KSO_WM_SLIDE_SUPPORT_FEATURE_TYPE" val="3"/>
  <p:tag name="KSO_WM_TEMPLATE_ASSEMBLE_XID" val="60656e7b4054ed1e2fb7f9b3"/>
  <p:tag name="KSO_WM_TEMPLATE_ASSEMBLE_GROUPID" val="60656e7b4054ed1e2fb7f9b3"/>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699_1*i*1"/>
  <p:tag name="KSO_WM_TEMPLATE_CATEGORY" val="diagram"/>
  <p:tag name="KSO_WM_TEMPLATE_INDEX" val="20212699"/>
  <p:tag name="KSO_WM_UNIT_LAYERLEVEL" val="1"/>
  <p:tag name="KSO_WM_TAG_VERSION" val="1.0"/>
  <p:tag name="KSO_WM_BEAUTIFY_FLAG" val="#wm#"/>
  <p:tag name="KSO_WM_UNIT_BLOCK" val="0"/>
  <p:tag name="KSO_WM_UNIT_SM_LIMIT_TYPE" val="2"/>
  <p:tag name="KSO_WM_UNIT_DEC_AREA_ID" val="462f2f4f3ede498aa7d98d7315d1e9bd"/>
  <p:tag name="KSO_WM_UNIT_DECORATE_INFO" val="{&quot;DecorateInfoH&quot;:{&quot;IsAbs&quot;:false},&quot;DecorateInfoW&quot;:{&quot;IsAbs&quot;:false},&quot;DecorateInfoX&quot;:{&quot;IsAbs&quot;:false,&quot;Pos&quot;:1},&quot;DecorateInfoY&quot;:{&quot;IsAbs&quot;:false,&quot;Pos&quot;:1},&quot;ReferentInfo&quot;:{&quot;Id&quot;:&quot;99c6afd96b22485bb30bea811c562038&quot;,&quot;X&quot;:{&quot;Pos&quot;:1},&quot;Y&quot;:{&quot;Pos&quot;:1}},&quot;whChangeMode&quot;:1}"/>
  <p:tag name="KSO_WM_CHIP_GROUPID" val="5f708c7a747e3ea6e292a7fb"/>
  <p:tag name="KSO_WM_CHIP_XID" val="5f708c7a747e3ea6e292a7fc"/>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60656f644054ed1e2fb8092f"/>
  <p:tag name="KSO_WM_TEMPLATE_ASSEMBLE_GROUPID" val="60656f644054ed1e2fb8092f"/>
</p:tagLst>
</file>

<file path=ppt/tags/tag641.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699_1*a*1"/>
  <p:tag name="KSO_WM_TEMPLATE_CATEGORY" val="diagram"/>
  <p:tag name="KSO_WM_TEMPLATE_INDEX" val="2021269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4660ad41c9b4afcb22ca6bead5f9c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3077f9c1a354450ba6003239b8d3f36"/>
  <p:tag name="KSO_WM_UNIT_TEXT_FILL_FORE_SCHEMECOLOR_INDEX_BRIGHTNESS" val="0"/>
  <p:tag name="KSO_WM_UNIT_TEXT_FILL_FORE_SCHEMECOLOR_INDEX" val="13"/>
  <p:tag name="KSO_WM_UNIT_TEXT_FILL_TYPE" val="1"/>
  <p:tag name="KSO_WM_TEMPLATE_ASSEMBLE_XID" val="60656f644054ed1e2fb8092f"/>
  <p:tag name="KSO_WM_TEMPLATE_ASSEMBLE_GROUPID" val="60656f644054ed1e2fb8092f"/>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9144_1*l_h_i*1_1_2"/>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71e020e7ae3b422f81fa29771e1337b7"/>
  <p:tag name="KSO_WM_UNIT_VALUE" val="1"/>
  <p:tag name="KSO_WM_UNIT_LINE_FORE_SCHEMECOLOR_INDEX_BRIGHTNESS" val="0.25"/>
  <p:tag name="KSO_WM_UNIT_LINE_FORE_SCHEMECOLOR_INDEX" val="13"/>
  <p:tag name="KSO_WM_UNIT_LINE_FILL_TYPE" val="2"/>
  <p:tag name="KSO_WM_UNIT_USESOURCEFORMAT_APPLY" val="1"/>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144_1*l_h_i*1_1_3"/>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71e020e7ae3b422f81fa29771e1337b7"/>
  <p:tag name="KSO_WM_UNIT_VALUE" val="0"/>
  <p:tag name="KSO_WM_UNIT_FILL_FORE_SCHEMECOLOR_INDEX_BRIGHTNESS" val="-0.25"/>
  <p:tag name="KSO_WM_UNIT_FILL_FORE_SCHEMECOLOR_INDEX" val="14"/>
  <p:tag name="KSO_WM_UNIT_FILL_TYPE" val="1"/>
  <p:tag name="KSO_WM_UNIT_USESOURCEFORMAT_APPLY" val="1"/>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19144_1*l_h_i*1_1_4"/>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71e020e7ae3b422f81fa29771e1337b7"/>
  <p:tag name="KSO_WM_UNIT_VALUE" val="1"/>
  <p:tag name="KSO_WM_UNIT_LINE_FORE_SCHEMECOLOR_INDEX_BRIGHTNESS" val="0.25"/>
  <p:tag name="KSO_WM_UNIT_LINE_FORE_SCHEMECOLOR_INDEX" val="13"/>
  <p:tag name="KSO_WM_UNIT_LINE_FILL_TYPE" val="2"/>
  <p:tag name="KSO_WM_UNIT_USESOURCEFORMAT_APPLY" val="1"/>
</p:tagLst>
</file>

<file path=ppt/tags/tag64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144_1*l_h_f*1_1_1"/>
  <p:tag name="KSO_WM_TEMPLATE_CATEGORY" val="diagram"/>
  <p:tag name="KSO_WM_TEMPLATE_INDEX" val="20219144"/>
  <p:tag name="KSO_WM_UNIT_LAYERLEVEL" val="1_1_1"/>
  <p:tag name="KSO_WM_TAG_VERSION" val="1.0"/>
  <p:tag name="KSO_WM_BEAUTIFY_FLAG" val="#wm#"/>
  <p:tag name="KSO_WM_UNIT_PRESET_TEXT" val="单击此处输入你的正文，文字是您思想的提炼"/>
  <p:tag name="KSO_WM_UNIT_VALUE" val="36"/>
  <p:tag name="KSO_WM_CHIP_GROUPID" val="60b9e705d573a1aeab43c0da"/>
  <p:tag name="KSO_WM_CHIP_XID" val="60b9e705d573a1aeab43c0db"/>
  <p:tag name="KSO_WM_ASSEMBLE_CHIP_INDEX" val="71e020e7ae3b422f81fa29771e1337b7"/>
  <p:tag name="KSO_WM_UNIT_TEXT_FILL_FORE_SCHEMECOLOR_INDEX_BRIGHTNESS" val="-0.75"/>
  <p:tag name="KSO_WM_UNIT_TEXT_FILL_FORE_SCHEMECOLOR_INDEX" val="16"/>
  <p:tag name="KSO_WM_UNIT_TEXT_FILL_TYPE" val="1"/>
  <p:tag name="KSO_WM_UNIT_USESOURCEFORMAT_APPLY" val="1"/>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19144_1*l_h_i*1_1_1"/>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71e020e7ae3b422f81fa29771e1337b7"/>
  <p:tag name="KSO_WM_UNIT_VALUE" val="1"/>
  <p:tag name="KSO_WM_UNIT_TEXT_FILL_FORE_SCHEMECOLOR_INDEX_BRIGHTNESS" val="0"/>
  <p:tag name="KSO_WM_UNIT_TEXT_FILL_FORE_SCHEMECOLOR_INDEX" val="5"/>
  <p:tag name="KSO_WM_UNIT_TEXT_FILL_TYPE" val="1"/>
  <p:tag name="KSO_WM_UNIT_USESOURCEFORMAT_APPLY" val="1"/>
</p:tagLst>
</file>

<file path=ppt/tags/tag64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9144_1*l_h_a*1_1_1"/>
  <p:tag name="KSO_WM_TEMPLATE_CATEGORY" val="diagram"/>
  <p:tag name="KSO_WM_TEMPLATE_INDEX" val="20219144"/>
  <p:tag name="KSO_WM_UNIT_LAYERLEVEL" val="1_1_1"/>
  <p:tag name="KSO_WM_TAG_VERSION" val="1.0"/>
  <p:tag name="KSO_WM_BEAUTIFY_FLAG" val="#wm#"/>
  <p:tag name="KSO_WM_UNIT_PRESET_TEXT" val="添加标题"/>
  <p:tag name="KSO_WM_UNIT_VALUE" val="8"/>
  <p:tag name="KSO_WM_CHIP_GROUPID" val="60b9e705d573a1aeab43c0da"/>
  <p:tag name="KSO_WM_CHIP_XID" val="60b9e705d573a1aeab43c0db"/>
  <p:tag name="KSO_WM_ASSEMBLE_CHIP_INDEX" val="71e020e7ae3b422f81fa29771e1337b7"/>
  <p:tag name="KSO_WM_UNIT_TEXT_FILL_FORE_SCHEMECOLOR_INDEX_BRIGHTNESS" val="0"/>
  <p:tag name="KSO_WM_UNIT_TEXT_FILL_FORE_SCHEMECOLOR_INDEX" val="5"/>
  <p:tag name="KSO_WM_UNIT_TEXT_FILL_TYPE" val="1"/>
  <p:tag name="KSO_WM_UNIT_USESOURCEFORMAT_APPLY" val="1"/>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19144_1*l_h_i*1_2_2"/>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71e020e7ae3b422f81fa29771e1337b7"/>
  <p:tag name="KSO_WM_UNIT_VALUE" val="1"/>
  <p:tag name="KSO_WM_UNIT_LINE_FORE_SCHEMECOLOR_INDEX_BRIGHTNESS" val="0.25"/>
  <p:tag name="KSO_WM_UNIT_LINE_FORE_SCHEMECOLOR_INDEX" val="13"/>
  <p:tag name="KSO_WM_UNIT_LINE_FILL_TYPE" val="2"/>
  <p:tag name="KSO_WM_UNIT_USESOURCEFORMAT_APPLY" val="1"/>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144_1*l_h_i*1_2_3"/>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71e020e7ae3b422f81fa29771e1337b7"/>
  <p:tag name="KSO_WM_UNIT_VALUE" val="0"/>
  <p:tag name="KSO_WM_UNIT_FILL_FORE_SCHEMECOLOR_INDEX_BRIGHTNESS" val="-0.25"/>
  <p:tag name="KSO_WM_UNIT_FILL_FORE_SCHEMECOLOR_INDEX" val="14"/>
  <p:tag name="KSO_WM_UNIT_FILL_TYPE" val="1"/>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19144_1*l_h_i*1_2_4"/>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71e020e7ae3b422f81fa29771e1337b7"/>
  <p:tag name="KSO_WM_UNIT_VALUE" val="1"/>
  <p:tag name="KSO_WM_UNIT_LINE_FORE_SCHEMECOLOR_INDEX_BRIGHTNESS" val="0.25"/>
  <p:tag name="KSO_WM_UNIT_LINE_FORE_SCHEMECOLOR_INDEX" val="13"/>
  <p:tag name="KSO_WM_UNIT_LINE_FILL_TYPE" val="2"/>
  <p:tag name="KSO_WM_UNIT_USESOURCEFORMAT_APPLY" val="1"/>
</p:tagLst>
</file>

<file path=ppt/tags/tag65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144_1*l_h_f*1_2_1"/>
  <p:tag name="KSO_WM_TEMPLATE_CATEGORY" val="diagram"/>
  <p:tag name="KSO_WM_TEMPLATE_INDEX" val="20219144"/>
  <p:tag name="KSO_WM_UNIT_LAYERLEVEL" val="1_1_1"/>
  <p:tag name="KSO_WM_TAG_VERSION" val="1.0"/>
  <p:tag name="KSO_WM_BEAUTIFY_FLAG" val="#wm#"/>
  <p:tag name="KSO_WM_UNIT_PRESET_TEXT" val="单击此处输入你的正文，文字是您思想的提炼"/>
  <p:tag name="KSO_WM_UNIT_VALUE" val="36"/>
  <p:tag name="KSO_WM_CHIP_GROUPID" val="60b9e705d573a1aeab43c0da"/>
  <p:tag name="KSO_WM_CHIP_XID" val="60b9e705d573a1aeab43c0db"/>
  <p:tag name="KSO_WM_ASSEMBLE_CHIP_INDEX" val="71e020e7ae3b422f81fa29771e1337b7"/>
  <p:tag name="KSO_WM_UNIT_TEXT_FILL_FORE_SCHEMECOLOR_INDEX_BRIGHTNESS" val="-0.75"/>
  <p:tag name="KSO_WM_UNIT_TEXT_FILL_FORE_SCHEMECOLOR_INDEX" val="16"/>
  <p:tag name="KSO_WM_UNIT_TEXT_FILL_TYPE" val="1"/>
  <p:tag name="KSO_WM_UNIT_USESOURCEFORMAT_APPLY" val="1"/>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19144_1*l_h_i*1_2_1"/>
  <p:tag name="KSO_WM_TEMPLATE_CATEGORY" val="diagram"/>
  <p:tag name="KSO_WM_TEMPLATE_INDEX" val="20219144"/>
  <p:tag name="KSO_WM_UNIT_LAYERLEVEL" val="1_1_1"/>
  <p:tag name="KSO_WM_TAG_VERSION" val="1.0"/>
  <p:tag name="KSO_WM_BEAUTIFY_FLAG" val="#wm#"/>
  <p:tag name="KSO_WM_CHIP_GROUPID" val="60b9e705d573a1aeab43c0da"/>
  <p:tag name="KSO_WM_CHIP_XID" val="60b9e705d573a1aeab43c0db"/>
  <p:tag name="KSO_WM_ASSEMBLE_CHIP_INDEX" val="71e020e7ae3b422f81fa29771e1337b7"/>
  <p:tag name="KSO_WM_UNIT_VALUE" val="1"/>
  <p:tag name="KSO_WM_UNIT_TEXT_FILL_FORE_SCHEMECOLOR_INDEX_BRIGHTNESS" val="0"/>
  <p:tag name="KSO_WM_UNIT_TEXT_FILL_FORE_SCHEMECOLOR_INDEX" val="9"/>
  <p:tag name="KSO_WM_UNIT_TEXT_FILL_TYPE" val="1"/>
  <p:tag name="KSO_WM_UNIT_USESOURCEFORMAT_APPLY" val="1"/>
</p:tagLst>
</file>

<file path=ppt/tags/tag65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9144_1*l_h_a*1_2_1"/>
  <p:tag name="KSO_WM_TEMPLATE_CATEGORY" val="diagram"/>
  <p:tag name="KSO_WM_TEMPLATE_INDEX" val="20219144"/>
  <p:tag name="KSO_WM_UNIT_LAYERLEVEL" val="1_1_1"/>
  <p:tag name="KSO_WM_TAG_VERSION" val="1.0"/>
  <p:tag name="KSO_WM_BEAUTIFY_FLAG" val="#wm#"/>
  <p:tag name="KSO_WM_UNIT_PRESET_TEXT" val="添加标题"/>
  <p:tag name="KSO_WM_UNIT_VALUE" val="8"/>
  <p:tag name="KSO_WM_CHIP_GROUPID" val="60b9e705d573a1aeab43c0da"/>
  <p:tag name="KSO_WM_CHIP_XID" val="60b9e705d573a1aeab43c0db"/>
  <p:tag name="KSO_WM_ASSEMBLE_CHIP_INDEX" val="71e020e7ae3b422f81fa29771e1337b7"/>
  <p:tag name="KSO_WM_UNIT_TEXT_FILL_FORE_SCHEMECOLOR_INDEX_BRIGHTNESS" val="0"/>
  <p:tag name="KSO_WM_UNIT_TEXT_FILL_FORE_SCHEMECOLOR_INDEX" val="9"/>
  <p:tag name="KSO_WM_UNIT_TEXT_FILL_TYPE" val="1"/>
  <p:tag name="KSO_WM_UNIT_USESOURCEFORMAT_APPLY" val="1"/>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655.xml><?xml version="1.0" encoding="utf-8"?>
<p:tagLst xmlns:p="http://schemas.openxmlformats.org/presentationml/2006/main">
  <p:tag name="KSO_WM_BEAUTIFY_FLAG" val="#wm#"/>
  <p:tag name="KSO_WM_TEMPLATE_CATEGORY" val="diagram"/>
  <p:tag name="KSO_WM_TEMPLATE_INDEX" val="20212699"/>
  <p:tag name="KSO_WM_SLIDE_ID" val="diagram2021269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7*48"/>
  <p:tag name="KSO_WM_TAG_VERSION" val="1.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2&quot;,&quot;maxSize&quot;:{&quot;size1&quot;:26.699999999999999},&quot;minSize&quot;:{&quot;size1&quot;:17.899999999999999},&quot;normalSize&quot;:{&quot;size1&quot;:17.899999999999999},&quot;subLayout&quot;:[{&quot;id&quot;:&quot;2021-04-01T15:43:52&quot;,&quot;margin&quot;:{&quot;bottom&quot;:0.026000002399086952,&quot;left&quot;:2.9630000591278076,&quot;right&quot;:2.5399999618530273,&quot;top&quot;:1.6929999589920044},&quot;type&quot;:0},{&quot;id&quot;:&quot;2021-04-01T15:43:52&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3"/>
  <p:tag name="KSO_WM_TEMPLATE_ASSEMBLE_XID" val="60656f644054ed1e2fb8092f"/>
  <p:tag name="KSO_WM_TEMPLATE_ASSEMBLE_GROUPID" val="60656f644054ed1e2fb8092f"/>
</p:tagLst>
</file>

<file path=ppt/tags/tag656.xml><?xml version="1.0" encoding="utf-8"?>
<p:tagLst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267_1*ζ_h_i*1_1_1"/>
  <p:tag name="KSO_WM_TEMPLATE_CATEGORY" val="diagram"/>
  <p:tag name="KSO_WM_TEMPLATE_INDEX" val="20215267"/>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7.xml><?xml version="1.0" encoding="utf-8"?>
<p:tagLst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67_1*ζ_h_i*1_1_2"/>
  <p:tag name="KSO_WM_TEMPLATE_CATEGORY" val="diagram"/>
  <p:tag name="KSO_WM_TEMPLATE_INDEX" val="20215267"/>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8.xml><?xml version="1.0" encoding="utf-8"?>
<p:tagLst xmlns:p="http://schemas.openxmlformats.org/presentationml/2006/main">
  <p:tag name="KSO_WM_UNIT_PICTURE_TOWARD" val="1"/>
  <p:tag name="KSO_WM_UNIT_PICTURE_DOCKSIDE" val="cb,rm,ct"/>
  <p:tag name="KSO_WM_UNIT_VALUE" val="1236*1236"/>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67_1*ζ_h_d*1_1_1"/>
  <p:tag name="KSO_WM_TEMPLATE_CATEGORY" val="diagram"/>
  <p:tag name="KSO_WM_TEMPLATE_INDEX" val="20215267"/>
  <p:tag name="KSO_WM_UNIT_LAYERLEVEL" val="1_1_1"/>
  <p:tag name="KSO_WM_TAG_VERSION" val="1.0"/>
  <p:tag name="KSO_WM_BEAUTIFY_FLAG" val="#wm#"/>
  <p:tag name="KSO_WM_UNIT_DIAGRAM_MODELTYPE" val="creativePicture"/>
  <p:tag name="KSO_WM_UNIT_USESOURCEFORMAT_APPLY" val="1"/>
</p:tagLst>
</file>

<file path=ppt/tags/tag659.xml><?xml version="1.0" encoding="utf-8"?>
<p:tagLst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5267_1*ζ_h_i*1_1_3"/>
  <p:tag name="KSO_WM_TEMPLATE_CATEGORY" val="diagram"/>
  <p:tag name="KSO_WM_TEMPLATE_INDEX" val="20215267"/>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66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46_1*f*1"/>
  <p:tag name="KSO_WM_TEMPLATE_CATEGORY" val="diagram"/>
  <p:tag name="KSO_WM_TEMPLATE_INDEX" val="20217046"/>
  <p:tag name="KSO_WM_UNIT_LAYERLEVEL" val="1"/>
  <p:tag name="KSO_WM_TAG_VERSION" val="1.0"/>
  <p:tag name="KSO_WM_BEAUTIFY_FLAG" val="#wm#"/>
  <p:tag name="KSO_WM_UNIT_DEFAULT_FONT" val="14;20;2"/>
  <p:tag name="KSO_WM_UNIT_BLOCK" val="0"/>
  <p:tag name="KSO_WM_UNIT_VALUE" val="84"/>
  <p:tag name="KSO_WM_UNIT_SHOW_EDIT_AREA_INDICATION" val="1"/>
  <p:tag name="KSO_WM_CHIP_GROUPID" val="5e6b05596848fb12bee65ac8"/>
  <p:tag name="KSO_WM_CHIP_XID" val="5e6b05596848fb12bee65aca"/>
  <p:tag name="KSO_WM_UNIT_DEC_AREA_ID" val="1eaf4cfc1d784f3cb4ad2a3a1bc107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eb5b89d6e4734d329a7f2fbe005a0135"/>
  <p:tag name="KSO_WM_UNIT_SUPPORT_BIG_FONT" val="1"/>
  <p:tag name="KSO_WM_UNIT_TEXT_FILL_FORE_SCHEMECOLOR_INDEX_BRIGHTNESS" val="0.25"/>
  <p:tag name="KSO_WM_UNIT_TEXT_FILL_FORE_SCHEMECOLOR_INDEX" val="13"/>
  <p:tag name="KSO_WM_UNIT_TEXT_FILL_TYPE" val="1"/>
  <p:tag name="KSO_WM_TEMPLATE_ASSEMBLE_XID" val="606570404054ed1e2fb814a1"/>
  <p:tag name="KSO_WM_TEMPLATE_ASSEMBLE_GROUPID" val="606570404054ed1e2fb814a1"/>
</p:tagLst>
</file>

<file path=ppt/tags/tag661.xml><?xml version="1.0" encoding="utf-8"?>
<p:tagLst xmlns:p="http://schemas.openxmlformats.org/presentationml/2006/main">
  <p:tag name="KSO_WM_BEAUTIFY_FLAG" val="#wm#"/>
  <p:tag name="KSO_WM_TEMPLATE_CATEGORY" val="diagram"/>
  <p:tag name="KSO_WM_TEMPLATE_INDEX" val="20217046"/>
  <p:tag name="KSO_WM_SLIDE_ID" val="diagram20217046_1"/>
  <p:tag name="KSO_WM_TEMPLATE_SUBCATEGORY" val="21"/>
  <p:tag name="KSO_WM_TEMPLATE_MASTER_TYPE" val="0"/>
  <p:tag name="KSO_WM_TEMPLATE_COLOR_TYPE" val="1"/>
  <p:tag name="KSO_WM_SLIDE_ITEM_CNT" val="0"/>
  <p:tag name="KSO_WM_SLIDE_INDEX" val="1"/>
  <p:tag name="KSO_WM_TAG_VERSION" val="1.0"/>
  <p:tag name="KSO_WM_SLIDE_LAYOUT" val="d_f"/>
  <p:tag name="KSO_WM_SLIDE_LAYOUT_CNT" val="1_1"/>
  <p:tag name="KSO_WM_SLIDE_LAYOUT_INFO" val="{&quot;direction&quot;:1,&quot;id&quot;:&quot;2021-04-01T16:15:42&quot;,&quot;maxSize&quot;:{&quot;size1&quot;:57.5},&quot;minSize&quot;:{&quot;size1&quot;:32.600000000000001},&quot;normalSize&quot;:{&quot;size1&quot;:49.787500000000001},&quot;subLayout&quot;:[{&quot;id&quot;:&quot;2021-04-01T16:15:42&quot;,&quot;margin&quot;:{&quot;bottom&quot;:1.6929999589920044,&quot;left&quot;:2.1170001029968262,&quot;right&quot;:0.026000002399086952,&quot;top&quot;:1.6929999589920044},&quot;type&quot;:0},{&quot;id&quot;:&quot;2021-04-01T16:15:42&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73b998712faa657abd7"/>
  <p:tag name="KSO_WM_CHIP_FILLPROP" val="[[{&quot;text_align&quot;:&quot;cm&quot;,&quot;text_direction&quot;:&quot;horizontal&quot;,&quot;support_features&quot;:[&quot;creativepic&quot;],&quot;support_big_font&quot;:false,&quot;picture_toward&quot;:1,&quot;picture_dockside&quot;:[&quot;cb&quot;,&quot;rm&quot;,&quot;ct&quot;],&quot;fill_id&quot;:&quot;4c8080feb3514c4084c32dcdf0a35904&quot;,&quot;fill_align&quot;:&quot;cm&quot;,&quot;chip_types&quot;:[&quot;picture&quot;]},{&quot;text_align&quot;:&quot;lb&quot;,&quot;text_direction&quot;:&quot;horizontal&quot;,&quot;support_big_font&quot;:true,&quot;picture_toward&quot;:0,&quot;picture_dockside&quot;:[],&quot;fill_id&quot;:&quot;fbbb26a76a2149cbb36ad93fd7d50dc6&quot;,&quot;fill_align&quot;:&quot;lb&quot;,&quot;chip_types&quot;:[&quot;text&quot;]}]]"/>
  <p:tag name="KSO_WM_CHIP_DECFILLPROP" val="[]"/>
  <p:tag name="KSO_WM_SLIDE_TYPE" val="text"/>
  <p:tag name="KSO_WM_SLIDE_SIZE" val="960*540"/>
  <p:tag name="KSO_WM_SLIDE_POSITION" val="0*0"/>
  <p:tag name="KSO_WM_CHIP_GROUPID" val="5fadf73b998712faa657abd6"/>
  <p:tag name="KSO_WM_SLIDE_BK_DARK_LIGHT" val="2"/>
  <p:tag name="KSO_WM_SLIDE_BACKGROUND_TYPE" val="general"/>
  <p:tag name="KSO_WM_SLIDE_SUPPORT_FEATURE_TYPE" val="8"/>
  <p:tag name="KSO_WM_SLIDE_SUBTYPE" val="picTxt"/>
  <p:tag name="KSO_WM_TEMPLATE_ASSEMBLE_XID" val="606570404054ed1e2fb814a1"/>
  <p:tag name="KSO_WM_TEMPLATE_ASSEMBLE_GROUPID" val="606570404054ed1e2fb814a1"/>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214_3*l_h_i*1_1_1"/>
  <p:tag name="KSO_WM_TEMPLATE_CATEGORY" val="diagram"/>
  <p:tag name="KSO_WM_TEMPLATE_INDEX" val="20219214"/>
  <p:tag name="KSO_WM_UNIT_LAYERLEVEL" val="1_1_1"/>
  <p:tag name="KSO_WM_TAG_VERSION" val="1.0"/>
  <p:tag name="KSO_WM_BEAUTIFY_FLAG" val="#wm#"/>
  <p:tag name="KSO_WM_CHIP_GROUPID" val="60b9dcfa65103b6cf1b285d2"/>
  <p:tag name="KSO_WM_CHIP_XID" val="60b9dcfa65103b6cf1b285d3"/>
  <p:tag name="KSO_WM_ASSEMBLE_CHIP_INDEX" val="23f7502ea1f14661995edf9e4cca1050"/>
  <p:tag name="KSO_WM_UNIT_VALUE" val="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6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214_3*l_h_f*1_1_1"/>
  <p:tag name="KSO_WM_TEMPLATE_CATEGORY" val="diagram"/>
  <p:tag name="KSO_WM_TEMPLATE_INDEX" val="20219214"/>
  <p:tag name="KSO_WM_UNIT_LAYERLEVEL" val="1_1_1"/>
  <p:tag name="KSO_WM_TAG_VERSION" val="1.0"/>
  <p:tag name="KSO_WM_BEAUTIFY_FLAG" val="#wm#"/>
  <p:tag name="KSO_WM_UNIT_PRESET_TEXT" val="输入正文"/>
  <p:tag name="KSO_WM_CHIP_GROUPID" val="60b9dcfa65103b6cf1b285d2"/>
  <p:tag name="KSO_WM_CHIP_XID" val="60b9dcfa65103b6cf1b285d3"/>
  <p:tag name="KSO_WM_ASSEMBLE_CHIP_INDEX" val="23f7502ea1f14661995edf9e4cca1050"/>
  <p:tag name="KSO_WM_UNIT_VALUE" val="5"/>
  <p:tag name="KSO_WM_UNIT_TEXT_FILL_FORE_SCHEMECOLOR_INDEX_BRIGHTNESS" val="0.15"/>
  <p:tag name="KSO_WM_UNIT_TEXT_FILL_FORE_SCHEMECOLOR_INDEX" val="13"/>
  <p:tag name="KSO_WM_UNIT_TEXT_FILL_TYPE" val="1"/>
  <p:tag name="KSO_WM_UNIT_USESOURCEFORMAT_APPLY" val="1"/>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214_3*l_h_i*1_1_2"/>
  <p:tag name="KSO_WM_TEMPLATE_CATEGORY" val="diagram"/>
  <p:tag name="KSO_WM_TEMPLATE_INDEX" val="20219214"/>
  <p:tag name="KSO_WM_UNIT_LAYERLEVEL" val="1_1_1"/>
  <p:tag name="KSO_WM_TAG_VERSION" val="1.0"/>
  <p:tag name="KSO_WM_BEAUTIFY_FLAG" val="#wm#"/>
  <p:tag name="KSO_WM_CHIP_GROUPID" val="60b9dcfa65103b6cf1b285d2"/>
  <p:tag name="KSO_WM_CHIP_XID" val="60b9dcfa65103b6cf1b285d3"/>
  <p:tag name="KSO_WM_ASSEMBLE_CHIP_INDEX" val="23f7502ea1f14661995edf9e4cca1050"/>
  <p:tag name="KSO_WM_UNIT_VALUE" val="1"/>
  <p:tag name="KSO_WM_UNIT_TEXT_FILL_FORE_SCHEMECOLOR_INDEX_BRIGHTNESS" val="0"/>
  <p:tag name="KSO_WM_UNIT_TEXT_FILL_FORE_SCHEMECOLOR_INDEX" val="14"/>
  <p:tag name="KSO_WM_UNIT_TEXT_FILL_TYPE" val="1"/>
  <p:tag name="KSO_WM_UNIT_USESOURCEFORMAT_APPLY" val="1"/>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214_3*l_h_i*1_2_1"/>
  <p:tag name="KSO_WM_TEMPLATE_CATEGORY" val="diagram"/>
  <p:tag name="KSO_WM_TEMPLATE_INDEX" val="20219214"/>
  <p:tag name="KSO_WM_UNIT_LAYERLEVEL" val="1_1_1"/>
  <p:tag name="KSO_WM_TAG_VERSION" val="1.0"/>
  <p:tag name="KSO_WM_BEAUTIFY_FLAG" val="#wm#"/>
  <p:tag name="KSO_WM_CHIP_GROUPID" val="60b9dcfa65103b6cf1b285d2"/>
  <p:tag name="KSO_WM_CHIP_XID" val="60b9dcfa65103b6cf1b285d3"/>
  <p:tag name="KSO_WM_ASSEMBLE_CHIP_INDEX" val="23f7502ea1f14661995edf9e4cca1050"/>
  <p:tag name="KSO_WM_UNIT_VALUE" val="6"/>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6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214_3*l_h_f*1_2_1"/>
  <p:tag name="KSO_WM_TEMPLATE_CATEGORY" val="diagram"/>
  <p:tag name="KSO_WM_TEMPLATE_INDEX" val="20219214"/>
  <p:tag name="KSO_WM_UNIT_LAYERLEVEL" val="1_1_1"/>
  <p:tag name="KSO_WM_TAG_VERSION" val="1.0"/>
  <p:tag name="KSO_WM_BEAUTIFY_FLAG" val="#wm#"/>
  <p:tag name="KSO_WM_UNIT_PRESET_TEXT" val="输入正文"/>
  <p:tag name="KSO_WM_CHIP_GROUPID" val="60b9dcfa65103b6cf1b285d2"/>
  <p:tag name="KSO_WM_CHIP_XID" val="60b9dcfa65103b6cf1b285d3"/>
  <p:tag name="KSO_WM_ASSEMBLE_CHIP_INDEX" val="23f7502ea1f14661995edf9e4cca1050"/>
  <p:tag name="KSO_WM_UNIT_VALUE" val="5"/>
  <p:tag name="KSO_WM_UNIT_TEXT_FILL_FORE_SCHEMECOLOR_INDEX_BRIGHTNESS" val="0.15"/>
  <p:tag name="KSO_WM_UNIT_TEXT_FILL_FORE_SCHEMECOLOR_INDEX" val="13"/>
  <p:tag name="KSO_WM_UNIT_TEXT_FILL_TYPE" val="1"/>
  <p:tag name="KSO_WM_UNIT_USESOURCEFORMAT_APPLY" val="1"/>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214_3*l_h_i*1_2_2"/>
  <p:tag name="KSO_WM_TEMPLATE_CATEGORY" val="diagram"/>
  <p:tag name="KSO_WM_TEMPLATE_INDEX" val="20219214"/>
  <p:tag name="KSO_WM_UNIT_LAYERLEVEL" val="1_1_1"/>
  <p:tag name="KSO_WM_TAG_VERSION" val="1.0"/>
  <p:tag name="KSO_WM_BEAUTIFY_FLAG" val="#wm#"/>
  <p:tag name="KSO_WM_CHIP_GROUPID" val="60b9dcfa65103b6cf1b285d2"/>
  <p:tag name="KSO_WM_CHIP_XID" val="60b9dcfa65103b6cf1b285d3"/>
  <p:tag name="KSO_WM_ASSEMBLE_CHIP_INDEX" val="23f7502ea1f14661995edf9e4cca1050"/>
  <p:tag name="KSO_WM_UNIT_VALUE" val="1"/>
  <p:tag name="KSO_WM_UNIT_TEXT_FILL_FORE_SCHEMECOLOR_INDEX_BRIGHTNESS" val="0"/>
  <p:tag name="KSO_WM_UNIT_TEXT_FILL_FORE_SCHEMECOLOR_INDEX" val="14"/>
  <p:tag name="KSO_WM_UNIT_TEXT_FILL_TYPE" val="1"/>
  <p:tag name="KSO_WM_UNIT_USESOURCEFORMAT_APPLY" val="1"/>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214_3*l_h_i*1_3_1"/>
  <p:tag name="KSO_WM_TEMPLATE_CATEGORY" val="diagram"/>
  <p:tag name="KSO_WM_TEMPLATE_INDEX" val="20219214"/>
  <p:tag name="KSO_WM_UNIT_LAYERLEVEL" val="1_1_1"/>
  <p:tag name="KSO_WM_TAG_VERSION" val="1.0"/>
  <p:tag name="KSO_WM_BEAUTIFY_FLAG" val="#wm#"/>
  <p:tag name="KSO_WM_CHIP_GROUPID" val="60b9dcfa65103b6cf1b285d2"/>
  <p:tag name="KSO_WM_CHIP_XID" val="60b9dcfa65103b6cf1b285d3"/>
  <p:tag name="KSO_WM_ASSEMBLE_CHIP_INDEX" val="23f7502ea1f14661995edf9e4cca1050"/>
  <p:tag name="KSO_WM_UNIT_VALUE" val="6"/>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6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214_3*l_h_f*1_3_1"/>
  <p:tag name="KSO_WM_TEMPLATE_CATEGORY" val="diagram"/>
  <p:tag name="KSO_WM_TEMPLATE_INDEX" val="20219214"/>
  <p:tag name="KSO_WM_UNIT_LAYERLEVEL" val="1_1_1"/>
  <p:tag name="KSO_WM_TAG_VERSION" val="1.0"/>
  <p:tag name="KSO_WM_BEAUTIFY_FLAG" val="#wm#"/>
  <p:tag name="KSO_WM_UNIT_PRESET_TEXT" val="输入正文"/>
  <p:tag name="KSO_WM_CHIP_GROUPID" val="60b9dcfa65103b6cf1b285d2"/>
  <p:tag name="KSO_WM_CHIP_XID" val="60b9dcfa65103b6cf1b285d3"/>
  <p:tag name="KSO_WM_ASSEMBLE_CHIP_INDEX" val="23f7502ea1f14661995edf9e4cca1050"/>
  <p:tag name="KSO_WM_UNIT_VALUE" val="5"/>
  <p:tag name="KSO_WM_UNIT_TEXT_FILL_FORE_SCHEMECOLOR_INDEX_BRIGHTNESS" val="0.15"/>
  <p:tag name="KSO_WM_UNIT_TEXT_FILL_FORE_SCHEMECOLOR_INDEX" val="13"/>
  <p:tag name="KSO_WM_UNIT_TEXT_FILL_TYPE" val="1"/>
  <p:tag name="KSO_WM_UNIT_USESOURCEFORMAT_APPLY" val="1"/>
</p:tagLst>
</file>

<file path=ppt/tags/tag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214_3*l_h_i*1_3_2"/>
  <p:tag name="KSO_WM_TEMPLATE_CATEGORY" val="diagram"/>
  <p:tag name="KSO_WM_TEMPLATE_INDEX" val="20219214"/>
  <p:tag name="KSO_WM_UNIT_LAYERLEVEL" val="1_1_1"/>
  <p:tag name="KSO_WM_TAG_VERSION" val="1.0"/>
  <p:tag name="KSO_WM_BEAUTIFY_FLAG" val="#wm#"/>
  <p:tag name="KSO_WM_CHIP_GROUPID" val="60b9dcfa65103b6cf1b285d2"/>
  <p:tag name="KSO_WM_CHIP_XID" val="60b9dcfa65103b6cf1b285d3"/>
  <p:tag name="KSO_WM_ASSEMBLE_CHIP_INDEX" val="23f7502ea1f14661995edf9e4cca1050"/>
  <p:tag name="KSO_WM_UNIT_VALUE" val="1"/>
  <p:tag name="KSO_WM_UNIT_TEXT_FILL_FORE_SCHEMECOLOR_INDEX_BRIGHTNESS" val="0"/>
  <p:tag name="KSO_WM_UNIT_TEXT_FILL_FORE_SCHEMECOLOR_INDEX" val="14"/>
  <p:tag name="KSO_WM_UNIT_TEXT_FILL_TYPE" val="1"/>
  <p:tag name="KSO_WM_UNIT_USESOURCEFORMAT_APPLY" val="1"/>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19214_3*l_h_i*1_4_1"/>
  <p:tag name="KSO_WM_TEMPLATE_CATEGORY" val="diagram"/>
  <p:tag name="KSO_WM_TEMPLATE_INDEX" val="20219214"/>
  <p:tag name="KSO_WM_UNIT_LAYERLEVEL" val="1_1_1"/>
  <p:tag name="KSO_WM_TAG_VERSION" val="1.0"/>
  <p:tag name="KSO_WM_BEAUTIFY_FLAG" val="#wm#"/>
  <p:tag name="KSO_WM_CHIP_GROUPID" val="60b9dcfa65103b6cf1b285d2"/>
  <p:tag name="KSO_WM_CHIP_XID" val="60b9dcfa65103b6cf1b285d3"/>
  <p:tag name="KSO_WM_ASSEMBLE_CHIP_INDEX" val="23f7502ea1f14661995edf9e4cca1050"/>
  <p:tag name="KSO_WM_UNIT_VALUE" val="6"/>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7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19214_3*l_h_f*1_4_1"/>
  <p:tag name="KSO_WM_TEMPLATE_CATEGORY" val="diagram"/>
  <p:tag name="KSO_WM_TEMPLATE_INDEX" val="20219214"/>
  <p:tag name="KSO_WM_UNIT_LAYERLEVEL" val="1_1_1"/>
  <p:tag name="KSO_WM_TAG_VERSION" val="1.0"/>
  <p:tag name="KSO_WM_BEAUTIFY_FLAG" val="#wm#"/>
  <p:tag name="KSO_WM_UNIT_PRESET_TEXT" val="输入正文"/>
  <p:tag name="KSO_WM_CHIP_GROUPID" val="60b9dcfa65103b6cf1b285d2"/>
  <p:tag name="KSO_WM_CHIP_XID" val="60b9dcfa65103b6cf1b285d3"/>
  <p:tag name="KSO_WM_ASSEMBLE_CHIP_INDEX" val="23f7502ea1f14661995edf9e4cca1050"/>
  <p:tag name="KSO_WM_UNIT_VALUE" val="5"/>
  <p:tag name="KSO_WM_UNIT_TEXT_FILL_FORE_SCHEMECOLOR_INDEX_BRIGHTNESS" val="0.15"/>
  <p:tag name="KSO_WM_UNIT_TEXT_FILL_FORE_SCHEMECOLOR_INDEX" val="13"/>
  <p:tag name="KSO_WM_UNIT_TEXT_FILL_TYPE" val="1"/>
  <p:tag name="KSO_WM_UNIT_USESOURCEFORMAT_APPLY" val="1"/>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19214_3*l_h_i*1_4_2"/>
  <p:tag name="KSO_WM_TEMPLATE_CATEGORY" val="diagram"/>
  <p:tag name="KSO_WM_TEMPLATE_INDEX" val="20219214"/>
  <p:tag name="KSO_WM_UNIT_LAYERLEVEL" val="1_1_1"/>
  <p:tag name="KSO_WM_TAG_VERSION" val="1.0"/>
  <p:tag name="KSO_WM_BEAUTIFY_FLAG" val="#wm#"/>
  <p:tag name="KSO_WM_CHIP_GROUPID" val="60b9dcfa65103b6cf1b285d2"/>
  <p:tag name="KSO_WM_CHIP_XID" val="60b9dcfa65103b6cf1b285d3"/>
  <p:tag name="KSO_WM_ASSEMBLE_CHIP_INDEX" val="23f7502ea1f14661995edf9e4cca1050"/>
  <p:tag name="KSO_WM_UNIT_VALUE" val="1"/>
  <p:tag name="KSO_WM_UNIT_TEXT_FILL_FORE_SCHEMECOLOR_INDEX_BRIGHTNESS" val="0"/>
  <p:tag name="KSO_WM_UNIT_TEXT_FILL_FORE_SCHEMECOLOR_INDEX" val="14"/>
  <p:tag name="KSO_WM_UNIT_TEXT_FILL_TYPE" val="1"/>
  <p:tag name="KSO_WM_UNIT_USESOURCEFORMAT_APPLY" val="1"/>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19214_3*l_h_i*1_5_1"/>
  <p:tag name="KSO_WM_TEMPLATE_CATEGORY" val="diagram"/>
  <p:tag name="KSO_WM_TEMPLATE_INDEX" val="20219214"/>
  <p:tag name="KSO_WM_UNIT_LAYERLEVEL" val="1_1_1"/>
  <p:tag name="KSO_WM_TAG_VERSION" val="1.0"/>
  <p:tag name="KSO_WM_BEAUTIFY_FLAG" val="#wm#"/>
  <p:tag name="KSO_WM_CHIP_GROUPID" val="60b9dcfa65103b6cf1b285d2"/>
  <p:tag name="KSO_WM_CHIP_XID" val="60b9dcfa65103b6cf1b285d3"/>
  <p:tag name="KSO_WM_ASSEMBLE_CHIP_INDEX" val="23f7502ea1f14661995edf9e4cca1050"/>
  <p:tag name="KSO_WM_UNIT_VALUE" val="6"/>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7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19214_3*l_h_f*1_5_1"/>
  <p:tag name="KSO_WM_TEMPLATE_CATEGORY" val="diagram"/>
  <p:tag name="KSO_WM_TEMPLATE_INDEX" val="20219214"/>
  <p:tag name="KSO_WM_UNIT_LAYERLEVEL" val="1_1_1"/>
  <p:tag name="KSO_WM_TAG_VERSION" val="1.0"/>
  <p:tag name="KSO_WM_BEAUTIFY_FLAG" val="#wm#"/>
  <p:tag name="KSO_WM_UNIT_PRESET_TEXT" val="输入正文"/>
  <p:tag name="KSO_WM_CHIP_GROUPID" val="60b9dcfa65103b6cf1b285d2"/>
  <p:tag name="KSO_WM_CHIP_XID" val="60b9dcfa65103b6cf1b285d3"/>
  <p:tag name="KSO_WM_ASSEMBLE_CHIP_INDEX" val="23f7502ea1f14661995edf9e4cca1050"/>
  <p:tag name="KSO_WM_UNIT_VALUE" val="5"/>
  <p:tag name="KSO_WM_UNIT_TEXT_FILL_FORE_SCHEMECOLOR_INDEX_BRIGHTNESS" val="0.15"/>
  <p:tag name="KSO_WM_UNIT_TEXT_FILL_FORE_SCHEMECOLOR_INDEX" val="13"/>
  <p:tag name="KSO_WM_UNIT_TEXT_FILL_TYPE" val="1"/>
  <p:tag name="KSO_WM_UNIT_USESOURCEFORMAT_APPLY" val="1"/>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19214_3*l_h_i*1_5_2"/>
  <p:tag name="KSO_WM_TEMPLATE_CATEGORY" val="diagram"/>
  <p:tag name="KSO_WM_TEMPLATE_INDEX" val="20219214"/>
  <p:tag name="KSO_WM_UNIT_LAYERLEVEL" val="1_1_1"/>
  <p:tag name="KSO_WM_TAG_VERSION" val="1.0"/>
  <p:tag name="KSO_WM_BEAUTIFY_FLAG" val="#wm#"/>
  <p:tag name="KSO_WM_CHIP_GROUPID" val="60b9dcfa65103b6cf1b285d2"/>
  <p:tag name="KSO_WM_CHIP_XID" val="60b9dcfa65103b6cf1b285d3"/>
  <p:tag name="KSO_WM_ASSEMBLE_CHIP_INDEX" val="23f7502ea1f14661995edf9e4cca1050"/>
  <p:tag name="KSO_WM_UNIT_VALUE" val="1"/>
  <p:tag name="KSO_WM_UNIT_TEXT_FILL_FORE_SCHEMECOLOR_INDEX_BRIGHTNESS" val="0"/>
  <p:tag name="KSO_WM_UNIT_TEXT_FILL_FORE_SCHEMECOLOR_INDEX" val="14"/>
  <p:tag name="KSO_WM_UNIT_TEXT_FILL_TYPE" val="1"/>
  <p:tag name="KSO_WM_UNIT_USESOURCEFORMAT_APPLY" val="1"/>
</p:tagLst>
</file>

<file path=ppt/tags/tag677.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direction&quot;:1,&quot;id&quot;:&quot;2021-11-08T21:22:28&quot;,&quot;maxSize&quot;:{&quot;size1&quot;:2.4504682088891663},&quot;minSize&quot;:{&quot;size1&quot;:2.4504682088891663},&quot;normalSize&quot;:{&quot;size1&quot;:2.4504682088891663},&quot;subLayout&quot;:[{&quot;id&quot;:&quot;2021-11-08T21:22:28&quot;,&quot;type&quot;:0},{&quot;id&quot;:&quot;2021-11-08T21:22:28&quot;,&quot;margin&quot;:{&quot;bottom&quot;:2.1170001029968262,&quot;left&quot;:1.6929999589920044,&quot;right&quot;:2.5399999618530273,&quot;top&quot;:2.1170001029968262},&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c50e751605bf474f903eb8204d109f3c&quot;,&quot;fill_align&quot;:&quot;cm&quot;,&quot;chip_types&quot;:[&quot;diagram&quot;,&quot;pictext&quot;,&quot;text&quot;,&quot;picture&quot;,&quot;chart&quot;,&quot;table&quot;,&quot;video&quot;]}]]"/>
  <p:tag name="KSO_WM_SLIDE_ID" val="diagram20208600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600"/>
  <p:tag name="KSO_WM_SLIDE_TYPE" val="text"/>
  <p:tag name="KSO_WM_SLIDE_SUBTYPE" val="picTxt"/>
  <p:tag name="KSO_WM_SLIDE_SIZE" val="870*519"/>
  <p:tag name="KSO_WM_SLIDE_POSITION" val="45*10"/>
  <p:tag name="KSO_WM_SLIDE_LAYOUT" val="d"/>
  <p:tag name="KSO_WM_SLIDE_LAYOUT_CNT" val="1"/>
  <p:tag name="KSO_WM_SLIDE_CAN_ADD_NAVIGATION" val="1"/>
  <p:tag name="KSO_WM_CHIP_XID" val="5ef20c07a491bb0086638b15"/>
  <p:tag name="KSO_WM_CHIP_DECFILLPROP" val="[]"/>
  <p:tag name="KSO_WM_CHIP_GROUPID" val="5ef20c07a491bb0086638b14"/>
  <p:tag name="KSO_WM_SLIDE_BK_DARK_LIGHT" val="2"/>
  <p:tag name="KSO_WM_SLIDE_BACKGROUND_TYPE" val="general"/>
  <p:tag name="KSO_WM_SLIDE_SUPPORT_FEATURE_TYPE" val="3"/>
  <p:tag name="KSO_WM_TEMPLATE_ASSEMBLE_XID" val="60656e7a4054ed1e2fb7f9a1"/>
  <p:tag name="KSO_WM_TEMPLATE_ASSEMBLE_GROUPID" val="60656e7a4054ed1e2fb7f9a1"/>
</p:tagLst>
</file>

<file path=ppt/tags/tag678.xml><?xml version="1.0" encoding="utf-8"?>
<p:tagLst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3064_1*a*1"/>
  <p:tag name="KSO_WM_TEMPLATE_CATEGORY" val="diagram"/>
  <p:tag name="KSO_WM_TEMPLATE_INDEX" val="2021306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eaeefac576049768dc9982786b47b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bcdd8bbe63154a18ad4894ac4c19601f"/>
  <p:tag name="KSO_WM_UNIT_TEXT_FILL_FORE_SCHEMECOLOR_INDEX_BRIGHTNESS" val="0"/>
  <p:tag name="KSO_WM_UNIT_TEXT_FILL_FORE_SCHEMECOLOR_INDEX" val="13"/>
  <p:tag name="KSO_WM_UNIT_TEXT_FILL_TYPE" val="1"/>
  <p:tag name="KSO_WM_TEMPLATE_ASSEMBLE_XID" val="60656ef04054ed1e2fb800d7"/>
  <p:tag name="KSO_WM_TEMPLATE_ASSEMBLE_GROUPID" val="60656ef04054ed1e2fb800d7"/>
</p:tagLst>
</file>

<file path=ppt/tags/tag679.xml><?xml version="1.0" encoding="utf-8"?>
<p:tagLst xmlns:p="http://schemas.openxmlformats.org/presentationml/2006/main">
  <p:tag name="KSO_WM_UNIT_VALUE" val="804*2200"/>
  <p:tag name="KSO_WM_UNIT_HIGHLIGHT" val="0"/>
  <p:tag name="KSO_WM_UNIT_COMPATIBLE" val="1"/>
  <p:tag name="KSO_WM_UNIT_DIAGRAM_ISNUMVISUAL" val="0"/>
  <p:tag name="KSO_WM_UNIT_DIAGRAM_ISREFERUNIT" val="0"/>
  <p:tag name="KSO_WM_UNIT_TYPE" val="d"/>
  <p:tag name="KSO_WM_UNIT_INDEX" val="1"/>
  <p:tag name="KSO_WM_UNIT_ID" val="diagram20213064_1*d*1"/>
  <p:tag name="KSO_WM_TEMPLATE_CATEGORY" val="diagram"/>
  <p:tag name="KSO_WM_TEMPLATE_INDEX" val="20213064"/>
  <p:tag name="KSO_WM_UNIT_LAYERLEVEL" val="1"/>
  <p:tag name="KSO_WM_TAG_VERSION" val="1.0"/>
  <p:tag name="KSO_WM_BEAUTIFY_FLAG" val="#wm#"/>
  <p:tag name="KSO_WM_CHIP_GROUPID" val="5e7310da9a230a26b9e88a19"/>
  <p:tag name="KSO_WM_CHIP_XID" val="5e7310da9a230a26b9e88a1a"/>
  <p:tag name="KSO_WM_UNIT_DEC_AREA_ID" val="55887087ace444beb0fd907d654d26f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28b1cecdbc249609c40990b7dde6cda"/>
  <p:tag name="KSO_WM_UNIT_PLACING_PICTURE" val="328b1cecdbc249609c40990b7dde6cda"/>
  <p:tag name="KSO_WM_UNIT_SUPPORT_UNIT_TYPE" val="[&quot;d&quot;,&quot;α&quot;,&quot;β&quot;,&quot;θ&quot;]"/>
  <p:tag name="KSO_WM_TEMPLATE_ASSEMBLE_XID" val="60656ef04054ed1e2fb800d7"/>
  <p:tag name="KSO_WM_TEMPLATE_ASSEMBLE_GROUPID" val="60656ef04054ed1e2fb800d7"/>
</p:tagLst>
</file>

<file path=ppt/tags/tag6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68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064_1*f*1"/>
  <p:tag name="KSO_WM_TEMPLATE_CATEGORY" val="diagram"/>
  <p:tag name="KSO_WM_TEMPLATE_INDEX" val="20213064"/>
  <p:tag name="KSO_WM_UNIT_LAYERLEVEL" val="1"/>
  <p:tag name="KSO_WM_TAG_VERSION" val="1.0"/>
  <p:tag name="KSO_WM_BEAUTIFY_FLAG" val="#wm#"/>
  <p:tag name="KSO_WM_UNIT_DEFAULT_FONT" val="14;20;2"/>
  <p:tag name="KSO_WM_UNIT_BLOCK" val="0"/>
  <p:tag name="KSO_WM_UNIT_VALUE" val="172"/>
  <p:tag name="KSO_WM_UNIT_SHOW_EDIT_AREA_INDICATION" val="1"/>
  <p:tag name="KSO_WM_CHIP_GROUPID" val="5e6b05596848fb12bee65ac8"/>
  <p:tag name="KSO_WM_CHIP_XID" val="5e6b05596848fb12bee65aca"/>
  <p:tag name="KSO_WM_UNIT_DEC_AREA_ID" val="204e6a1a5dbf415685b3585ff4716ce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1265ab0a64a4e1aaef0289bb940c9c1"/>
  <p:tag name="KSO_WM_UNIT_TEXT_FILL_FORE_SCHEMECOLOR_INDEX_BRIGHTNESS" val="0.25"/>
  <p:tag name="KSO_WM_UNIT_TEXT_FILL_FORE_SCHEMECOLOR_INDEX" val="13"/>
  <p:tag name="KSO_WM_UNIT_TEXT_FILL_TYPE" val="1"/>
  <p:tag name="KSO_WM_TEMPLATE_ASSEMBLE_XID" val="60656ef04054ed1e2fb800d7"/>
  <p:tag name="KSO_WM_TEMPLATE_ASSEMBLE_GROUPID" val="60656ef04054ed1e2fb800d7"/>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064_1*i*1"/>
  <p:tag name="KSO_WM_TEMPLATE_CATEGORY" val="diagram"/>
  <p:tag name="KSO_WM_TEMPLATE_INDEX" val="20213064"/>
  <p:tag name="KSO_WM_UNIT_LAYERLEVEL" val="1"/>
  <p:tag name="KSO_WM_TAG_VERSION" val="1.0"/>
  <p:tag name="KSO_WM_BEAUTIFY_FLAG" val="#wm#"/>
  <p:tag name="KSO_WM_UNIT_BLOCK" val="0"/>
  <p:tag name="KSO_WM_UNIT_SM_LIMIT_TYPE" val="0"/>
  <p:tag name="KSO_WM_UNIT_DEC_AREA_ID" val="3e3cf09c9dc14c5998649ab54e032c21"/>
  <p:tag name="KSO_WM_UNIT_DECORATE_INFO" val="{&quot;DecorateInfoH&quot;:{&quot;IsAbs&quot;:true},&quot;DecorateInfoW&quot;:{&quot;IsAbs&quot;:true},&quot;DecorateInfoX&quot;:{&quot;IsAbs&quot;:true,&quot;Pos&quot;:2},&quot;DecorateInfoY&quot;:{&quot;IsAbs&quot;:true,&quot;Pos&quot;:1},&quot;ReferentInfo&quot;:{&quot;Id&quot;:&quot;55887087ace444beb0fd907d654d26f0&quot;,&quot;X&quot;:{&quot;Pos&quot;:0},&quot;Y&quot;:{&quot;Pos&quot;:1}},&quot;whChangeMode&quot;:0}"/>
  <p:tag name="KSO_WM_CHIP_GROUPID" val="5f5ee1ca4d6848d78f644aed"/>
  <p:tag name="KSO_WM_CHIP_XID" val="5f696765553136823a5e625f"/>
  <p:tag name="KSO_WM_UNIT_TEXT_FILL_FORE_SCHEMECOLOR_INDEX_BRIGHTNESS" val="0"/>
  <p:tag name="KSO_WM_UNIT_TEXT_FILL_FORE_SCHEMECOLOR_INDEX" val="13"/>
  <p:tag name="KSO_WM_UNIT_TEXT_FILL_TYPE" val="1"/>
  <p:tag name="KSO_WM_UNIT_VALUE" val="6"/>
  <p:tag name="KSO_WM_TEMPLATE_ASSEMBLE_XID" val="60656ef04054ed1e2fb800d7"/>
  <p:tag name="KSO_WM_TEMPLATE_ASSEMBLE_GROUPID" val="60656ef04054ed1e2fb800d7"/>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064_1*i*3"/>
  <p:tag name="KSO_WM_TEMPLATE_CATEGORY" val="diagram"/>
  <p:tag name="KSO_WM_TEMPLATE_INDEX" val="20213064"/>
  <p:tag name="KSO_WM_UNIT_LAYERLEVEL" val="1"/>
  <p:tag name="KSO_WM_TAG_VERSION" val="1.0"/>
  <p:tag name="KSO_WM_BEAUTIFY_FLAG" val="#wm#"/>
  <p:tag name="KSO_WM_UNIT_BLOCK" val="0"/>
  <p:tag name="KSO_WM_UNIT_SM_LIMIT_TYPE" val="0"/>
  <p:tag name="KSO_WM_UNIT_DEC_AREA_ID" val="a07ea5c5c2134448a0677707f7bb77ca"/>
  <p:tag name="KSO_WM_UNIT_DECORATE_INFO" val="{&quot;DecorateInfoH&quot;:{&quot;IsAbs&quot;:true},&quot;DecorateInfoW&quot;:{&quot;IsAbs&quot;:true},&quot;DecorateInfoX&quot;:{&quot;IsAbs&quot;:true,&quot;Pos&quot;:0},&quot;DecorateInfoY&quot;:{&quot;IsAbs&quot;:true,&quot;Pos&quot;:1},&quot;ReferentInfo&quot;:{&quot;Id&quot;:&quot;55887087ace444beb0fd907d654d26f0&quot;,&quot;X&quot;:{&quot;Pos&quot;:2},&quot;Y&quot;:{&quot;Pos&quot;:1}},&quot;whChangeMode&quot;:0}"/>
  <p:tag name="KSO_WM_CHIP_GROUPID" val="5f5ee1ca4d6848d78f644aed"/>
  <p:tag name="KSO_WM_CHIP_XID" val="5f696765553136823a5e625f"/>
  <p:tag name="KSO_WM_UNIT_TEXT_FILL_FORE_SCHEMECOLOR_INDEX_BRIGHTNESS" val="0"/>
  <p:tag name="KSO_WM_UNIT_TEXT_FILL_FORE_SCHEMECOLOR_INDEX" val="13"/>
  <p:tag name="KSO_WM_UNIT_TEXT_FILL_TYPE" val="1"/>
  <p:tag name="KSO_WM_UNIT_VALUE" val="6"/>
  <p:tag name="KSO_WM_TEMPLATE_ASSEMBLE_XID" val="60656ef04054ed1e2fb800d7"/>
  <p:tag name="KSO_WM_TEMPLATE_ASSEMBLE_GROUPID" val="60656ef04054ed1e2fb800d7"/>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684.xml><?xml version="1.0" encoding="utf-8"?>
<p:tagLst xmlns:p="http://schemas.openxmlformats.org/presentationml/2006/main">
  <p:tag name="KSO_WM_SLIDE_ID" val="diagram2021306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3064"/>
  <p:tag name="KSO_WM_SLIDE_LAYOUT" val="a_d_f"/>
  <p:tag name="KSO_WM_SLIDE_LAYOUT_CNT" val="1_1_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t&quot;,&quot;text_direction&quot;:&quot;horizontal&quot;,&quot;support_big_font&quot;:false,&quot;fill_id&quot;:&quot;a3b9af3d251f41259a3c801e7e4603f1&quot;,&quot;fill_align&quot;:&quot;ct&quot;,&quot;chip_types&quot;:[&quot;header&quot;]},{&quot;text_align&quot;:&quot;cm&quot;,&quot;text_direction&quot;:&quot;horizontal&quot;,&quot;support_features&quot;:[&quot;collage&quot;,&quot;carousel&quot;],&quot;support_big_font&quot;:false,&quot;fill_id&quot;:&quot;cf13ec69777f42b89ba3bf7d9000e591&quot;,&quot;fill_align&quot;:&quot;cm&quot;,&quot;chip_types&quot;:[&quot;picture&quot;,&quot;chart&quot;,&quot;table&quot;,&quot;video&quot;]},{&quot;text_align&quot;:&quot;cm&quot;,&quot;text_direction&quot;:&quot;horizontal&quot;,&quot;support_big_font&quot;:false,&quot;fill_id&quot;:&quot;8c1fece11dfa4b24a4d955f792f0a0a6&quot;,&quot;fill_align&quot;:&quot;cm&quot;,&quot;chip_types&quot;:[&quot;text&quot;]}],[{&quot;text_align&quot;:&quot;ct&quot;,&quot;text_direction&quot;:&quot;horizontal&quot;,&quot;support_big_font&quot;:false,&quot;fill_id&quot;:&quot;a3b9af3d251f41259a3c801e7e4603f1&quot;,&quot;fill_align&quot;:&quot;ct&quot;,&quot;chip_types&quot;:[&quot;header&quot;]},{&quot;text_align&quot;:&quot;cm&quot;,&quot;text_direction&quot;:&quot;horizontal&quot;,&quot;support_features&quot;:[&quot;collage&quot;,&quot;carousel&quot;],&quot;support_big_font&quot;:false,&quot;fill_id&quot;:&quot;cf13ec69777f42b89ba3bf7d9000e591&quot;,&quot;fill_align&quot;:&quot;cm&quot;,&quot;chip_types&quot;:[&quot;picture&quot;,&quot;chart&quot;,&quot;table&quot;,&quot;video&quot;]},{&quot;text_align&quot;:&quot;lm&quot;,&quot;text_direction&quot;:&quot;horizontal&quot;,&quot;support_big_font&quot;:false,&quot;fill_id&quot;:&quot;8c1fece11dfa4b24a4d955f792f0a0a6&quot;,&quot;fill_align&quot;:&quot;cm&quot;,&quot;chip_types&quot;:[&quot;text&quot;]}]]"/>
  <p:tag name="KSO_WM_CHIP_XID" val="5f696765553136823a5e625f"/>
  <p:tag name="KSO_WM_SLIDE_LAYOUT_INFO" val="{&quot;backgroundInfo&quot;:[{&quot;bottom&quot;:0,&quot;bottomAbs&quot;:false,&quot;left&quot;:0,&quot;leftAbs&quot;:false,&quot;right&quot;:0,&quot;rightAbs&quot;:false,&quot;top&quot;:0,&quot;topAbs&quot;:false,&quot;type&quot;:&quot;general&quot;}],&quot;id&quot;:&quot;2021-04-01T15:21:17&quot;,&quot;maxSize&quot;:{&quot;size1&quot;:33.299679137124784},&quot;minSize&quot;:{&quot;size1&quot;:22.099679137124784},&quot;normalSize&quot;:{&quot;size1&quot;:22.099679137124784},&quot;subLayout&quot;:[{&quot;id&quot;:&quot;2021-04-01T15:21:17&quot;,&quot;margin&quot;:{&quot;bottom&quot;:0.63499999046325684,&quot;left&quot;:1.6929999589920044,&quot;right&quot;:1.6929999589920044,&quot;top&quot;:1.6929999589920044},&quot;type&quot;:0},{&quot;id&quot;:&quot;2021-04-01T15:21:17&quot;,&quot;maxSize&quot;:{&quot;size1&quot;:68.399588110970967},&quot;minSize&quot;:{&quot;size1&quot;:48.499588110970969},&quot;normalSize&quot;:{&quot;size1&quot;:57.399588110970967},&quot;subLayout&quot;:[{&quot;id&quot;:&quot;2021-04-01T15:21:17&quot;,&quot;margin&quot;:{&quot;bottom&quot;:0.026000002399086952,&quot;left&quot;:5.9270000457763672,&quot;right&quot;:5.9260001182556152,&quot;top&quot;:0},&quot;type&quot;:0},{&quot;id&quot;:&quot;2021-04-01T15:21:17&quot;,&quot;margin&quot;:{&quot;bottom&quot;:1.6929999589920044,&quot;left&quot;:1.6929999589920044,&quot;right&quot;:1.6929999589920044,&quot;top&quot;:0.81999999284744263},&quot;type&quot;:0}],&quot;type&quot;:0}],&quot;type&quot;:0}"/>
  <p:tag name="FIXED_XID_TMP" val="5f5ee1ca4d6848d78f644aed"/>
  <p:tag name="KSO_WM_CHIP_DECFILLPROP" val="[]"/>
  <p:tag name="KSO_WM_SLIDE_CAN_ADD_NAVIGATION" val="1"/>
  <p:tag name="KSO_WM_CHIP_GROUPID" val="5f5ee1ca4d6848d78f644aed"/>
  <p:tag name="KSO_WM_SLIDE_BK_DARK_LIGHT" val="2"/>
  <p:tag name="KSO_WM_SLIDE_BACKGROUND_TYPE" val="general"/>
  <p:tag name="KSO_WM_SLIDE_SUPPORT_FEATURE_TYPE" val="3"/>
  <p:tag name="KSO_WM_TEMPLATE_ASSEMBLE_XID" val="60656ef04054ed1e2fb800d7"/>
  <p:tag name="KSO_WM_TEMPLATE_ASSEMBLE_GROUPID" val="60656ef04054ed1e2fb800d7"/>
</p:tagLst>
</file>

<file path=ppt/tags/tag6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8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645_1*f*1"/>
  <p:tag name="KSO_WM_TEMPLATE_CATEGORY" val="diagram"/>
  <p:tag name="KSO_WM_TEMPLATE_INDEX" val="20212645"/>
  <p:tag name="KSO_WM_UNIT_LAYERLEVEL" val="1"/>
  <p:tag name="KSO_WM_TAG_VERSION" val="1.0"/>
  <p:tag name="KSO_WM_BEAUTIFY_FLAG" val="#wm#"/>
  <p:tag name="KSO_WM_UNIT_DEFAULT_FONT" val="14;20;2"/>
  <p:tag name="KSO_WM_UNIT_BLOCK" val="0"/>
  <p:tag name="KSO_WM_UNIT_VALUE" val="64"/>
  <p:tag name="KSO_WM_UNIT_SHOW_EDIT_AREA_INDICATION" val="1"/>
  <p:tag name="KSO_WM_CHIP_GROUPID" val="5e6b05596848fb12bee65ac8"/>
  <p:tag name="KSO_WM_CHIP_XID" val="5e6b05596848fb12bee65aca"/>
  <p:tag name="KSO_WM_UNIT_DEC_AREA_ID" val="b6b39df81e38446da897721cdd2a32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1b8d362b8974d5aa0e99571d01defee"/>
  <p:tag name="KSO_WM_UNIT_TEXT_FILL_FORE_SCHEMECOLOR_INDEX_BRIGHTNESS" val="0.25"/>
  <p:tag name="KSO_WM_UNIT_TEXT_FILL_FORE_SCHEMECOLOR_INDEX" val="13"/>
  <p:tag name="KSO_WM_UNIT_TEXT_FILL_TYPE" val="1"/>
  <p:tag name="KSO_WM_TEMPLATE_ASSEMBLE_XID" val="60656f514054ed1e2fb807b2"/>
  <p:tag name="KSO_WM_TEMPLATE_ASSEMBLE_GROUPID" val="60656f514054ed1e2fb807b2"/>
</p:tagLst>
</file>

<file path=ppt/tags/tag687.xml><?xml version="1.0" encoding="utf-8"?>
<p:tagLst xmlns:p="http://schemas.openxmlformats.org/presentationml/2006/main">
  <p:tag name="KSO_WM_UNIT_VALUE" val="973*1692"/>
  <p:tag name="KSO_WM_UNIT_HIGHLIGHT" val="0"/>
  <p:tag name="KSO_WM_UNIT_COMPATIBLE" val="1"/>
  <p:tag name="KSO_WM_UNIT_DIAGRAM_ISNUMVISUAL" val="0"/>
  <p:tag name="KSO_WM_UNIT_DIAGRAM_ISREFERUNIT" val="0"/>
  <p:tag name="KSO_WM_UNIT_TYPE" val="d"/>
  <p:tag name="KSO_WM_UNIT_INDEX" val="1"/>
  <p:tag name="KSO_WM_UNIT_ID" val="diagram20212645_1*d*1"/>
  <p:tag name="KSO_WM_TEMPLATE_CATEGORY" val="diagram"/>
  <p:tag name="KSO_WM_TEMPLATE_INDEX" val="20212645"/>
  <p:tag name="KSO_WM_UNIT_LAYERLEVEL" val="1"/>
  <p:tag name="KSO_WM_TAG_VERSION" val="1.0"/>
  <p:tag name="KSO_WM_BEAUTIFY_FLAG" val="#wm#"/>
  <p:tag name="KSO_WM_CHIP_GROUPID" val="5e7310da9a230a26b9e88a19"/>
  <p:tag name="KSO_WM_CHIP_XID" val="5e7310da9a230a26b9e88a1a"/>
  <p:tag name="KSO_WM_UNIT_DEC_AREA_ID" val="82295de0c9904d8397a6e503f12afad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9c3c814740a44818146a34ca93d4fff"/>
  <p:tag name="KSO_WM_UNIT_PLACING_PICTURE" val="c9c3c814740a44818146a34ca93d4fff"/>
  <p:tag name="KSO_WM_UNIT_SUPPORT_UNIT_TYPE" val="[&quot;d&quot;,&quot;θ&quot;]"/>
  <p:tag name="KSO_WM_TEMPLATE_ASSEMBLE_XID" val="60656f514054ed1e2fb807b2"/>
  <p:tag name="KSO_WM_TEMPLATE_ASSEMBLE_GROUPID" val="60656f514054ed1e2fb807b2"/>
</p:tagLst>
</file>

<file path=ppt/tags/tag688.xml><?xml version="1.0" encoding="utf-8"?>
<p:tagLst xmlns:p="http://schemas.openxmlformats.org/presentationml/2006/main">
  <p:tag name="KSO_WM_UNIT_BLOCK" val="0"/>
  <p:tag name="KSO_WM_UNIT_SM_LIMIT_TYPE" val="2"/>
  <p:tag name="KSO_WM_UNIT_DEC_AREA_ID" val="048b1570465242f39166aec647b487b0"/>
  <p:tag name="KSO_WM_UNIT_HIGHLIGHT" val="0"/>
  <p:tag name="KSO_WM_UNIT_COMPATIBLE" val="0"/>
  <p:tag name="KSO_WM_UNIT_DIAGRAM_ISNUMVISUAL" val="0"/>
  <p:tag name="KSO_WM_UNIT_DIAGRAM_ISREFERUNIT" val="0"/>
  <p:tag name="KSO_WM_UNIT_TYPE" val="i"/>
  <p:tag name="KSO_WM_UNIT_INDEX" val="2"/>
  <p:tag name="KSO_WM_UNIT_ID" val="diagram20212645_1*i*2"/>
  <p:tag name="KSO_WM_TEMPLATE_CATEGORY" val="diagram"/>
  <p:tag name="KSO_WM_TEMPLATE_INDEX" val="20212645"/>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82295de0c9904d8397a6e503f12afad1&quot;,&quot;X&quot;:{&quot;Pos&quot;:1},&quot;Y&quot;:{&quot;Pos&quot;:1}},&quot;whChangeMode&quot;:0}"/>
  <p:tag name="KSO_WM_CHIP_GROUPID" val="5e6effd1605d5daf04fe5f9d"/>
  <p:tag name="KSO_WM_CHIP_XID" val="5e6effd1605d5daf04fe5f9e"/>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35"/>
  <p:tag name="KSO_WM_TEMPLATE_ASSEMBLE_XID" val="60656f514054ed1e2fb807b2"/>
  <p:tag name="KSO_WM_TEMPLATE_ASSEMBLE_GROUPID" val="60656f514054ed1e2fb807b2"/>
</p:tagLst>
</file>

<file path=ppt/tags/tag689.xml><?xml version="1.0" encoding="utf-8"?>
<p:tagLst xmlns:p="http://schemas.openxmlformats.org/presentationml/2006/main">
  <p:tag name="KSO_WM_BEAUTIFY_FLAG" val="#wm#"/>
  <p:tag name="KSO_WM_TEMPLATE_CATEGORY" val="diagram"/>
  <p:tag name="KSO_WM_TEMPLATE_INDEX" val="20212645"/>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39:45&quot;,&quot;maxSize&quot;:{&quot;size1&quot;:60},&quot;minSize&quot;:{&quot;size1&quot;:48.799999999999997},&quot;normalSize&quot;:{&quot;size1&quot;:54.84375},&quot;subLayout&quot;:[{&quot;id&quot;:&quot;2021-04-01T15:39:45&quot;,&quot;margin&quot;:{&quot;bottom&quot;:2.5399999618530273,&quot;left&quot;:2.5399999618530273,&quot;right&quot;:0.84700000286102295,&quot;top&quot;:2.5399999618530273},&quot;type&quot;:0},{&quot;id&quot;:&quot;2021-04-01T15:39:45&quot;,&quot;margin&quot;:{&quot;bottom&quot;:4.6570000648498535,&quot;left&quot;:1.2699999809265137,&quot;right&quot;:1.6929999589920044,&quot;top&quot;:4.6570000648498535},&quot;type&quot;:0}],&quot;type&quot;:0}"/>
  <p:tag name="KSO_WM_SLIDE_CAN_ADD_NAVIGATION" val="1"/>
  <p:tag name="KSO_WM_SLIDE_BACKGROUND" val="[&quot;general&quot;,&quot;frame&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effd1605d5daf04fe5f9e"/>
  <p:tag name="KSO_WM_SLIDE_ID" val="diagram2021264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5*324"/>
  <p:tag name="KSO_WM_SLIDE_POSITION" val="47*108"/>
  <p:tag name="KSO_WM_TAG_VERSION" val="1.0"/>
  <p:tag name="KSO_WM_SLIDE_LAYOUT" val="d_f"/>
  <p:tag name="KSO_WM_SLIDE_LAYOUT_CNT" val="1_1"/>
  <p:tag name="KSO_WM_CHIP_FILLPROP" val="[[{&quot;text_align&quot;:&quot;lm&quot;,&quot;text_direction&quot;:&quot;horizontal&quot;,&quot;support_big_font&quot;:false,&quot;fill_id&quot;:&quot;b1ca9882ea204a398455f26abcade545&quot;,&quot;fill_align&quot;:&quot;lm&quot;,&quot;chip_types&quot;:[&quot;text&quot;,&quot;header&quot;]},{&quot;text_align&quot;:&quot;lm&quot;,&quot;text_direction&quot;:&quot;horizontal&quot;,&quot;support_big_font&quot;:false,&quot;fill_id&quot;:&quot;a5cde0e7e9ca4a5fabf022e041870535&quot;,&quot;fill_align&quot;:&quot;cm&quot;,&quot;chip_types&quot;:[&quot;text&quot;,&quot;picture&quot;,&quot;video&quot;]}]]"/>
  <p:tag name="KSO_WM_CHIP_GROUPID" val="5e6effd1605d5daf04fe5f9d"/>
  <p:tag name="KSO_WM_SLIDE_BK_DARK_LIGHT" val="2"/>
  <p:tag name="KSO_WM_SLIDE_BACKGROUND_TYPE" val="frame"/>
  <p:tag name="KSO_WM_SLIDE_SUPPORT_FEATURE_TYPE" val="0"/>
  <p:tag name="KSO_WM_TEMPLATE_ASSEMBLE_XID" val="60656f514054ed1e2fb807b2"/>
  <p:tag name="KSO_WM_TEMPLATE_ASSEMBLE_GROUPID" val="60656f514054ed1e2fb807b2"/>
</p:tagLst>
</file>

<file path=ppt/tags/tag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0.xml><?xml version="1.0" encoding="utf-8"?>
<p:tagLst xmlns:p="http://schemas.openxmlformats.org/presentationml/2006/main">
  <p:tag name="KSO_WM_TAG_VERSION" val="1.0"/>
  <p:tag name="KSO_WM_UNIT_TYPE" val="e"/>
  <p:tag name="KSO_WM_UNIT_INDEX" val="1"/>
  <p:tag name="KSO_WM_UNIT_LAYERLEVEL" val="1"/>
  <p:tag name="KSO_WM_UNIT_VALUE" val="1"/>
  <p:tag name="KSO_WM_UNIT_HIGHLIGHT" val="0"/>
  <p:tag name="KSO_WM_UNIT_COMPATIBLE" val="1"/>
  <p:tag name="KSO_WM_BEAUTIFY_FLAG" val="#wm#"/>
  <p:tag name="KSO_WM_UNIT_PRESET_TEXT" val="01"/>
  <p:tag name="KSO_WM_TEMPLATE_CATEGORY" val="custom"/>
  <p:tag name="KSO_WM_TEMPLATE_INDEX" val="20181644"/>
  <p:tag name="KSO_WM_UNIT_ID" val="custom20181644_11*e*1"/>
  <p:tag name="KSO_WM_UNIT_NOCLEAR" val="0"/>
  <p:tag name="KSO_WM_UNIT_DIAGRAM_ISNUMVISUAL" val="0"/>
  <p:tag name="KSO_WM_UNIT_DIAGRAM_ISREFERUNIT" val="0"/>
</p:tagLst>
</file>

<file path=ppt/tags/tag691.xml><?xml version="1.0" encoding="utf-8"?>
<p:tagLst xmlns:p="http://schemas.openxmlformats.org/presentationml/2006/main">
  <p:tag name="KSO_WM_TAG_VERSION" val="1.0"/>
  <p:tag name="KSO_WM_UNIT_TYPE" val="a"/>
  <p:tag name="KSO_WM_UNIT_INDEX" val="1"/>
  <p:tag name="KSO_WM_UNIT_LAYERLEVEL" val="1"/>
  <p:tag name="KSO_WM_UNIT_VALUE" val="10"/>
  <p:tag name="KSO_WM_UNIT_ISCONTENTSTITLE" val="0"/>
  <p:tag name="KSO_WM_UNIT_HIGHLIGHT" val="0"/>
  <p:tag name="KSO_WM_UNIT_COMPATIBLE" val="0"/>
  <p:tag name="KSO_WM_BEAUTIFY_FLAG" val="#wm#"/>
  <p:tag name="KSO_WM_UNIT_PRESET_TEXT" val="请在此输入章节标题"/>
  <p:tag name="KSO_WM_TEMPLATE_CATEGORY" val="custom"/>
  <p:tag name="KSO_WM_TEMPLATE_INDEX" val="20181644"/>
  <p:tag name="KSO_WM_UNIT_ID" val="custom20181644_11*a*1"/>
  <p:tag name="KSO_WM_UNIT_ISNUMDGMTITLE" val="0"/>
  <p:tag name="KSO_WM_UNIT_NOCLEAR" val="0"/>
  <p:tag name="KSO_WM_UNIT_DIAGRAM_ISNUMVISUAL" val="0"/>
  <p:tag name="KSO_WM_UNIT_DIAGRAM_ISREFERUNIT" val="0"/>
</p:tagLst>
</file>

<file path=ppt/tags/tag692.xml><?xml version="1.0" encoding="utf-8"?>
<p:tagLst xmlns:p="http://schemas.openxmlformats.org/presentationml/2006/main">
  <p:tag name="KSO_WM_TAG_VERSION" val="1.0"/>
  <p:tag name="KSO_WM_SLIDE_ITEM_CNT" val="0"/>
  <p:tag name="KSO_WM_SLIDE_LAYOUT" val="a_e"/>
  <p:tag name="KSO_WM_SLIDE_LAYOUT_CNT" val="1_1"/>
  <p:tag name="KSO_WM_SLIDE_TYPE" val="sectionTitle"/>
  <p:tag name="KSO_WM_BEAUTIFY_FLAG" val="#wm#"/>
  <p:tag name="KSO_WM_COMBINE_RELATE_SLIDE_ID" val="background20180953_6"/>
  <p:tag name="KSO_WM_TEMPLATE_CATEGORY" val="custom"/>
  <p:tag name="KSO_WM_TEMPLATE_INDEX" val="20181644"/>
  <p:tag name="KSO_WM_SLIDE_ID" val="custom20181644_11"/>
  <p:tag name="KSO_WM_SLIDE_INDEX" val="11"/>
  <p:tag name="KSO_WM_TEMPLATE_SUBCATEGORY" val="0"/>
  <p:tag name="KSO_WM_TEMPLATE_MASTER_TYPE" val="1"/>
  <p:tag name="KSO_WM_TEMPLATE_COLOR_TYPE" val="1"/>
</p:tagLst>
</file>

<file path=ppt/tags/tag693.xml><?xml version="1.0" encoding="utf-8"?>
<p:tagLst xmlns:p="http://schemas.openxmlformats.org/presentationml/2006/main">
  <p:tag name="KSO_WM_UNIT_PICTURE_TOWARD" val="1"/>
  <p:tag name="KSO_WM_UNIT_PICTURE_DOCKSIDE" val="rm,ct"/>
  <p:tag name="KSO_WM_UNIT_VALUE" val="1661*1267"/>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661_1*ζ_h_d*1_1_1"/>
  <p:tag name="KSO_WM_TEMPLATE_CATEGORY" val="diagram"/>
  <p:tag name="KSO_WM_TEMPLATE_INDEX" val="20216661"/>
  <p:tag name="KSO_WM_UNIT_LAYERLEVEL" val="1_1_1"/>
  <p:tag name="KSO_WM_TAG_VERSION" val="1.0"/>
  <p:tag name="KSO_WM_BEAUTIFY_FLAG" val="#wm#"/>
  <p:tag name="KSO_WM_UNIT_DIAGRAM_MODELTYPE" val="creativePicture"/>
  <p:tag name="KSO_WM_UNIT_USESOURCEFORMAT_APPLY" val="1"/>
</p:tagLst>
</file>

<file path=ppt/tags/tag69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46_1*f*1"/>
  <p:tag name="KSO_WM_TEMPLATE_CATEGORY" val="diagram"/>
  <p:tag name="KSO_WM_TEMPLATE_INDEX" val="20217046"/>
  <p:tag name="KSO_WM_UNIT_LAYERLEVEL" val="1"/>
  <p:tag name="KSO_WM_TAG_VERSION" val="1.0"/>
  <p:tag name="KSO_WM_BEAUTIFY_FLAG" val="#wm#"/>
  <p:tag name="KSO_WM_UNIT_DEFAULT_FONT" val="14;20;2"/>
  <p:tag name="KSO_WM_UNIT_BLOCK" val="0"/>
  <p:tag name="KSO_WM_UNIT_VALUE" val="84"/>
  <p:tag name="KSO_WM_UNIT_SHOW_EDIT_AREA_INDICATION" val="1"/>
  <p:tag name="KSO_WM_CHIP_GROUPID" val="5e6b05596848fb12bee65ac8"/>
  <p:tag name="KSO_WM_CHIP_XID" val="5e6b05596848fb12bee65aca"/>
  <p:tag name="KSO_WM_UNIT_DEC_AREA_ID" val="1eaf4cfc1d784f3cb4ad2a3a1bc107b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eb5b89d6e4734d329a7f2fbe005a0135"/>
  <p:tag name="KSO_WM_UNIT_SUPPORT_BIG_FONT" val="1"/>
  <p:tag name="KSO_WM_UNIT_TEXT_FILL_FORE_SCHEMECOLOR_INDEX_BRIGHTNESS" val="0.25"/>
  <p:tag name="KSO_WM_UNIT_TEXT_FILL_FORE_SCHEMECOLOR_INDEX" val="13"/>
  <p:tag name="KSO_WM_UNIT_TEXT_FILL_TYPE" val="1"/>
  <p:tag name="KSO_WM_TEMPLATE_ASSEMBLE_XID" val="606570404054ed1e2fb814a1"/>
  <p:tag name="KSO_WM_TEMPLATE_ASSEMBLE_GROUPID" val="606570404054ed1e2fb814a1"/>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696.xml><?xml version="1.0" encoding="utf-8"?>
<p:tagLst xmlns:p="http://schemas.openxmlformats.org/presentationml/2006/main">
  <p:tag name="KSO_WM_BEAUTIFY_FLAG" val="#wm#"/>
  <p:tag name="KSO_WM_TEMPLATE_CATEGORY" val="diagram"/>
  <p:tag name="KSO_WM_TEMPLATE_INDEX" val="20217046"/>
  <p:tag name="KSO_WM_SLIDE_ID" val="diagram20217046_1"/>
  <p:tag name="KSO_WM_TEMPLATE_SUBCATEGORY" val="21"/>
  <p:tag name="KSO_WM_TEMPLATE_MASTER_TYPE" val="0"/>
  <p:tag name="KSO_WM_TEMPLATE_COLOR_TYPE" val="1"/>
  <p:tag name="KSO_WM_SLIDE_ITEM_CNT" val="0"/>
  <p:tag name="KSO_WM_SLIDE_INDEX" val="1"/>
  <p:tag name="KSO_WM_TAG_VERSION" val="1.0"/>
  <p:tag name="KSO_WM_SLIDE_LAYOUT" val="d_f"/>
  <p:tag name="KSO_WM_SLIDE_LAYOUT_CNT" val="1_1"/>
  <p:tag name="KSO_WM_SLIDE_LAYOUT_INFO" val="{&quot;direction&quot;:1,&quot;id&quot;:&quot;2021-04-01T16:15:42&quot;,&quot;maxSize&quot;:{&quot;size1&quot;:57.5},&quot;minSize&quot;:{&quot;size1&quot;:32.600000000000001},&quot;normalSize&quot;:{&quot;size1&quot;:53.225000000000001},&quot;subLayout&quot;:[{&quot;id&quot;:&quot;2021-04-01T16:15:42&quot;,&quot;margin&quot;:{&quot;bottom&quot;:1.6929999589920044,&quot;left&quot;:2.1170001029968262,&quot;right&quot;:0.026000002399086952,&quot;top&quot;:1.6929999589920044},&quot;type&quot;:0},{&quot;id&quot;:&quot;2021-04-01T16:15:42&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73b998712faa657abd7"/>
  <p:tag name="KSO_WM_CHIP_FILLPROP" val="[[{&quot;text_align&quot;:&quot;cm&quot;,&quot;text_direction&quot;:&quot;horizontal&quot;,&quot;support_features&quot;:[&quot;creativepic&quot;],&quot;support_big_font&quot;:false,&quot;picture_toward&quot;:1,&quot;picture_dockside&quot;:[&quot;cb&quot;,&quot;rm&quot;,&quot;ct&quot;],&quot;fill_id&quot;:&quot;4c8080feb3514c4084c32dcdf0a35904&quot;,&quot;fill_align&quot;:&quot;cm&quot;,&quot;chip_types&quot;:[&quot;picture&quot;]},{&quot;text_align&quot;:&quot;lb&quot;,&quot;text_direction&quot;:&quot;horizontal&quot;,&quot;support_big_font&quot;:true,&quot;picture_toward&quot;:0,&quot;picture_dockside&quot;:[],&quot;fill_id&quot;:&quot;fbbb26a76a2149cbb36ad93fd7d50dc6&quot;,&quot;fill_align&quot;:&quot;lb&quot;,&quot;chip_types&quot;:[&quot;text&quot;]}]]"/>
  <p:tag name="KSO_WM_CHIP_DECFILLPROP" val="[]"/>
  <p:tag name="KSO_WM_SLIDE_TYPE" val="text"/>
  <p:tag name="KSO_WM_SLIDE_SIZE" val="960*540"/>
  <p:tag name="KSO_WM_SLIDE_POSITION" val="0*0"/>
  <p:tag name="KSO_WM_CHIP_GROUPID" val="5fadf73b998712faa657abd6"/>
  <p:tag name="KSO_WM_SLIDE_BK_DARK_LIGHT" val="2"/>
  <p:tag name="KSO_WM_SLIDE_BACKGROUND_TYPE" val="general"/>
  <p:tag name="KSO_WM_SLIDE_SUPPORT_FEATURE_TYPE" val="8"/>
  <p:tag name="KSO_WM_SLIDE_SUBTYPE" val="picTxt"/>
  <p:tag name="KSO_WM_TEMPLATE_ASSEMBLE_XID" val="606570404054ed1e2fb814a1"/>
  <p:tag name="KSO_WM_TEMPLATE_ASSEMBLE_GROUPID" val="606570404054ed1e2fb814a1"/>
</p:tagLst>
</file>

<file path=ppt/tags/tag697.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322_1*a*1"/>
  <p:tag name="KSO_WM_TEMPLATE_CATEGORY" val="diagram"/>
  <p:tag name="KSO_WM_TEMPLATE_INDEX" val="20217322"/>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aa9bfbf6b864027bd79edcf7e2f476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83d755770bc4811925d50f07e93cbda"/>
  <p:tag name="KSO_WM_UNIT_TEXT_FILL_FORE_SCHEMECOLOR_INDEX_BRIGHTNESS" val="0"/>
  <p:tag name="KSO_WM_UNIT_TEXT_FILL_FORE_SCHEMECOLOR_INDEX" val="13"/>
  <p:tag name="KSO_WM_UNIT_TEXT_FILL_TYPE" val="1"/>
  <p:tag name="KSO_WM_TEMPLATE_ASSEMBLE_XID" val="6065707b4054ed1e2fb81624"/>
  <p:tag name="KSO_WM_TEMPLATE_ASSEMBLE_GROUPID" val="6065707b4054ed1e2fb81624"/>
</p:tagLst>
</file>

<file path=ppt/tags/tag69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322_1*f*1"/>
  <p:tag name="KSO_WM_TEMPLATE_CATEGORY" val="diagram"/>
  <p:tag name="KSO_WM_TEMPLATE_INDEX" val="20217322"/>
  <p:tag name="KSO_WM_UNIT_LAYERLEVEL" val="1"/>
  <p:tag name="KSO_WM_TAG_VERSION" val="1.0"/>
  <p:tag name="KSO_WM_BEAUTIFY_FLAG" val="#wm#"/>
  <p:tag name="KSO_WM_UNIT_DEFAULT_FONT" val="14;20;2"/>
  <p:tag name="KSO_WM_UNIT_BLOCK" val="0"/>
  <p:tag name="KSO_WM_UNIT_VALUE" val="150"/>
  <p:tag name="KSO_WM_UNIT_SHOW_EDIT_AREA_INDICATION" val="1"/>
  <p:tag name="KSO_WM_CHIP_GROUPID" val="5e6b05596848fb12bee65ac8"/>
  <p:tag name="KSO_WM_CHIP_XID" val="5e6b05596848fb12bee65aca"/>
  <p:tag name="KSO_WM_UNIT_DEC_AREA_ID" val="7fd9177417ed4b4e98cb66accf0b150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b82cb020e44466db73223756b72bf6e"/>
  <p:tag name="KSO_WM_UNIT_SUPPORT_BIG_FONT" val="1"/>
  <p:tag name="KSO_WM_UNIT_TEXT_FILL_FORE_SCHEMECOLOR_INDEX_BRIGHTNESS" val="0.25"/>
  <p:tag name="KSO_WM_UNIT_TEXT_FILL_FORE_SCHEMECOLOR_INDEX" val="13"/>
  <p:tag name="KSO_WM_UNIT_TEXT_FILL_TYPE" val="1"/>
  <p:tag name="KSO_WM_TEMPLATE_ASSEMBLE_XID" val="6065707b4054ed1e2fb81624"/>
  <p:tag name="KSO_WM_TEMPLATE_ASSEMBLE_GROUPID" val="6065707b4054ed1e2fb81624"/>
</p:tagLst>
</file>

<file path=ppt/tags/tag6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322_1*i*6"/>
  <p:tag name="KSO_WM_TEMPLATE_CATEGORY" val="diagram"/>
  <p:tag name="KSO_WM_TEMPLATE_INDEX" val="20217322"/>
  <p:tag name="KSO_WM_UNIT_LAYERLEVEL" val="1"/>
  <p:tag name="KSO_WM_TAG_VERSION" val="1.0"/>
  <p:tag name="KSO_WM_BEAUTIFY_FLAG" val="#wm#"/>
  <p:tag name="KSO_WM_UNIT_BLOCK" val="0"/>
  <p:tag name="KSO_WM_UNIT_SM_LIMIT_TYPE" val="2"/>
  <p:tag name="KSO_WM_UNIT_DEC_AREA_ID" val="2ecbf12b5abd4284b7c4e91f68b5afec"/>
  <p:tag name="KSO_WM_UNIT_DECORATE_INFO" val="{&quot;DecorateInfoH&quot;:{&quot;IsAbs&quot;:true},&quot;DecorateInfoW&quot;:{&quot;IsAbs&quot;:true},&quot;DecorateInfoX&quot;:{&quot;IsAbs&quot;:true,&quot;Pos&quot;:1},&quot;DecorateInfoY&quot;:{&quot;IsAbs&quot;:true,&quot;Pos&quot;:0},&quot;ReferentInfo&quot;:{&quot;Id&quot;:&quot;faa9bfbf6b864027bd79edcf7e2f4760&quot;,&quot;X&quot;:{&quot;Pos&quot;:1},&quot;Y&quot;:{&quot;Pos&quot;:2}},&quot;whChangeMode&quot;:0}"/>
  <p:tag name="KSO_WM_CHIP_GROUPID" val="5fd06e271fa9d42129da2b1f"/>
  <p:tag name="KSO_WM_CHIP_XID" val="5fd06e271fa9d42129da2b20"/>
  <p:tag name="KSO_WM_UNIT_LINE_FORE_SCHEMECOLOR_INDEX_BRIGHTNESS" val="0"/>
  <p:tag name="KSO_WM_UNIT_LINE_FORE_SCHEMECOLOR_INDEX" val="13"/>
  <p:tag name="KSO_WM_UNIT_LINE_FILL_TYPE" val="2"/>
  <p:tag name="KSO_WM_TEMPLATE_ASSEMBLE_XID" val="6065707b4054ed1e2fb81624"/>
  <p:tag name="KSO_WM_TEMPLATE_ASSEMBLE_GROUPID" val="6065707b4054ed1e2fb8162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701.xml><?xml version="1.0" encoding="utf-8"?>
<p:tagLst xmlns:p="http://schemas.openxmlformats.org/presentationml/2006/main">
  <p:tag name="KSO_WM_SLIDE_ID" val="diagram2021732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322"/>
  <p:tag name="KSO_WM_SLIDE_LAYOUT" val="a_f"/>
  <p:tag name="KSO_WM_SLIDE_LAYOUT_CNT" val="1_1"/>
  <p:tag name="KSO_WM_TEMPLATE_THUMBS_INDEX" val="1、4、7、12、13、14、15、16、17、18、20、24、25、28、33、36、40、43、44"/>
  <p:tag name="KSO_WM_SLIDE_SIZE" val="840*472"/>
  <p:tag name="KSO_WM_SLIDE_POSITION" val="58*47"/>
  <p:tag name="KSO_WM_SLIDE_LAYOUT_INFO" val="{&quot;backgroundInfo&quot;:[{&quot;bottom&quot;:0,&quot;bottomAbs&quot;:false,&quot;left&quot;:0,&quot;leftAbs&quot;:false,&quot;right&quot;:0,&quot;rightAbs&quot;:false,&quot;top&quot;:0,&quot;topAbs&quot;:false,&quot;type&quot;:&quot;general&quot;}],&quot;id&quot;:&quot;2021-04-01T16:19:51&quot;,&quot;maxSize&quot;:{&quot;size1&quot;:52.758747891143514},&quot;minSize&quot;:{&quot;size1&quot;:33.558747891143511},&quot;normalSize&quot;:{&quot;size1&quot;:33.558933076328699},&quot;subLayout&quot;:[{&quot;id&quot;:&quot;2021-04-01T16:19:51&quot;,&quot;margin&quot;:{&quot;bottom&quot;:0.8479999303817749,&quot;left&quot;:5.5029997825622559,&quot;right&quot;:5.5029997825622559,&quot;top&quot;:3.3870000839233398},&quot;type&quot;:0},{&quot;id&quot;:&quot;2021-04-01T16:19:51&quot;,&quot;margin&quot;:{&quot;bottom&quot;:3.3870000839233398,&quot;left&quot;:5.5029997825622559,&quot;right&quot;:5.5029997825622559,&quot;top&quot;:0.026000002399086952},&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6e271fa9d42129da2b20"/>
  <p:tag name="KSO_WM_CHIP_FILLPROP" val="[[{&quot;text_align&quot;:&quot;lb&quot;,&quot;text_direction&quot;:&quot;horizontal&quot;,&quot;support_big_font&quot;:false,&quot;picture_toward&quot;:0,&quot;picture_dockside&quot;:[],&quot;fill_id&quot;:&quot;d689204f4de345a4982605551024dd38&quot;,&quot;fill_align&quot;:&quot;lb&quot;,&quot;chip_types&quot;:[&quot;text&quot;,&quot;header&quot;]},{&quot;text_align&quot;:&quot;lt&quot;,&quot;text_direction&quot;:&quot;horizontal&quot;,&quot;support_big_font&quot;:true,&quot;picture_toward&quot;:0,&quot;picture_dockside&quot;:[],&quot;fill_id&quot;:&quot;85fe55258c1643f296a379467dde860b&quot;,&quot;fill_align&quot;:&quot;lt&quot;,&quot;chip_types&quot;:[&quot;text&quot;,&quot;header&quot;]}],[{&quot;text_align&quot;:&quot;cb&quot;,&quot;text_direction&quot;:&quot;horizontal&quot;,&quot;support_big_font&quot;:false,&quot;picture_toward&quot;:0,&quot;picture_dockside&quot;:[],&quot;fill_id&quot;:&quot;d689204f4de345a4982605551024dd38&quot;,&quot;fill_align&quot;:&quot;cb&quot;,&quot;chip_types&quot;:[&quot;text&quot;,&quot;header&quot;]},{&quot;text_align&quot;:&quot;ct&quot;,&quot;text_direction&quot;:&quot;horizontal&quot;,&quot;support_big_font&quot;:true,&quot;picture_toward&quot;:0,&quot;picture_dockside&quot;:[],&quot;fill_id&quot;:&quot;85fe55258c1643f296a379467dde860b&quot;,&quot;fill_align&quot;:&quot;ct&quot;,&quot;chip_types&quot;:[&quot;text&quot;,&quot;header&quot;]}]]"/>
  <p:tag name="KSO_WM_CHIP_DECFILLPROP" val="[]"/>
  <p:tag name="KSO_WM_CHIP_GROUPID" val="5fd06e271fa9d42129da2b1f"/>
  <p:tag name="KSO_WM_SLIDE_BK_DARK_LIGHT" val="2"/>
  <p:tag name="KSO_WM_SLIDE_BACKGROUND_TYPE" val="general"/>
  <p:tag name="KSO_WM_SLIDE_SUPPORT_FEATURE_TYPE" val="0"/>
  <p:tag name="KSO_WM_TEMPLATE_ASSEMBLE_XID" val="6065707b4054ed1e2fb81624"/>
  <p:tag name="KSO_WM_TEMPLATE_ASSEMBLE_GROUPID" val="6065707b4054ed1e2fb81624"/>
</p:tagLst>
</file>

<file path=ppt/tags/tag702.xml><?xml version="1.0" encoding="utf-8"?>
<p:tagLst xmlns:p="http://schemas.openxmlformats.org/presentationml/2006/main">
  <p:tag name="KSO_WM_TAG_VERSION" val="1.0"/>
  <p:tag name="KSO_WM_UNIT_TYPE" val="e"/>
  <p:tag name="KSO_WM_UNIT_INDEX" val="1"/>
  <p:tag name="KSO_WM_UNIT_LAYERLEVEL" val="1"/>
  <p:tag name="KSO_WM_UNIT_VALUE" val="1"/>
  <p:tag name="KSO_WM_UNIT_HIGHLIGHT" val="0"/>
  <p:tag name="KSO_WM_UNIT_COMPATIBLE" val="1"/>
  <p:tag name="KSO_WM_BEAUTIFY_FLAG" val="#wm#"/>
  <p:tag name="KSO_WM_UNIT_PRESET_TEXT" val="01"/>
  <p:tag name="KSO_WM_TEMPLATE_CATEGORY" val="custom"/>
  <p:tag name="KSO_WM_TEMPLATE_INDEX" val="20181644"/>
  <p:tag name="KSO_WM_UNIT_ID" val="custom20181644_11*e*1"/>
  <p:tag name="KSO_WM_UNIT_NOCLEAR" val="0"/>
  <p:tag name="KSO_WM_UNIT_DIAGRAM_ISNUMVISUAL" val="0"/>
  <p:tag name="KSO_WM_UNIT_DIAGRAM_ISREFERUNIT" val="0"/>
</p:tagLst>
</file>

<file path=ppt/tags/tag703.xml><?xml version="1.0" encoding="utf-8"?>
<p:tagLst xmlns:p="http://schemas.openxmlformats.org/presentationml/2006/main">
  <p:tag name="KSO_WM_TAG_VERSION" val="1.0"/>
  <p:tag name="KSO_WM_UNIT_TYPE" val="a"/>
  <p:tag name="KSO_WM_UNIT_INDEX" val="1"/>
  <p:tag name="KSO_WM_UNIT_LAYERLEVEL" val="1"/>
  <p:tag name="KSO_WM_UNIT_VALUE" val="10"/>
  <p:tag name="KSO_WM_UNIT_ISCONTENTSTITLE" val="0"/>
  <p:tag name="KSO_WM_UNIT_HIGHLIGHT" val="0"/>
  <p:tag name="KSO_WM_UNIT_COMPATIBLE" val="0"/>
  <p:tag name="KSO_WM_BEAUTIFY_FLAG" val="#wm#"/>
  <p:tag name="KSO_WM_UNIT_PRESET_TEXT" val="请在此输入章节标题"/>
  <p:tag name="KSO_WM_TEMPLATE_CATEGORY" val="custom"/>
  <p:tag name="KSO_WM_TEMPLATE_INDEX" val="20181644"/>
  <p:tag name="KSO_WM_UNIT_ID" val="custom20181644_11*a*1"/>
  <p:tag name="KSO_WM_UNIT_ISNUMDGMTITLE" val="0"/>
  <p:tag name="KSO_WM_UNIT_NOCLEAR" val="0"/>
  <p:tag name="KSO_WM_UNIT_DIAGRAM_ISNUMVISUAL" val="0"/>
  <p:tag name="KSO_WM_UNIT_DIAGRAM_ISREFERUNIT" val="0"/>
</p:tagLst>
</file>

<file path=ppt/tags/tag704.xml><?xml version="1.0" encoding="utf-8"?>
<p:tagLst xmlns:p="http://schemas.openxmlformats.org/presentationml/2006/main">
  <p:tag name="KSO_WM_TAG_VERSION" val="1.0"/>
  <p:tag name="KSO_WM_SLIDE_ITEM_CNT" val="0"/>
  <p:tag name="KSO_WM_SLIDE_LAYOUT" val="a_e"/>
  <p:tag name="KSO_WM_SLIDE_LAYOUT_CNT" val="1_1"/>
  <p:tag name="KSO_WM_SLIDE_TYPE" val="sectionTitle"/>
  <p:tag name="KSO_WM_BEAUTIFY_FLAG" val="#wm#"/>
  <p:tag name="KSO_WM_COMBINE_RELATE_SLIDE_ID" val="background20180953_6"/>
  <p:tag name="KSO_WM_TEMPLATE_CATEGORY" val="custom"/>
  <p:tag name="KSO_WM_TEMPLATE_INDEX" val="20181644"/>
  <p:tag name="KSO_WM_SLIDE_ID" val="custom20181644_11"/>
  <p:tag name="KSO_WM_SLIDE_INDEX" val="11"/>
  <p:tag name="KSO_WM_TEMPLATE_SUBCATEGORY" val="0"/>
  <p:tag name="KSO_WM_TEMPLATE_MASTER_TYPE" val="1"/>
  <p:tag name="KSO_WM_TEMPLATE_COLOR_TYPE" val="1"/>
</p:tagLst>
</file>

<file path=ppt/tags/tag705.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323_1*a*1"/>
  <p:tag name="KSO_WM_TEMPLATE_CATEGORY" val="diagram"/>
  <p:tag name="KSO_WM_TEMPLATE_INDEX" val="20217323"/>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4f85254ceeb44031be4d3a734adbb35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b&quot;,&quot;fill_mode&quot;:&quot;full&quot;,&quot;sacle_strategy&quot;:&quot;smart&quot;}"/>
  <p:tag name="KSO_WM_ASSEMBLE_CHIP_INDEX" val="28bab4d16ce942c6a4726b0236e837fb"/>
  <p:tag name="KSO_WM_UNIT_TEXT_FILL_FORE_SCHEMECOLOR_INDEX_BRIGHTNESS" val="0"/>
  <p:tag name="KSO_WM_UNIT_TEXT_FILL_FORE_SCHEMECOLOR_INDEX" val="13"/>
  <p:tag name="KSO_WM_UNIT_TEXT_FILL_TYPE" val="1"/>
  <p:tag name="KSO_WM_TEMPLATE_ASSEMBLE_XID" val="6065707b4054ed1e2fb81627"/>
  <p:tag name="KSO_WM_TEMPLATE_ASSEMBLE_GROUPID" val="6065707b4054ed1e2fb81627"/>
</p:tagLst>
</file>

<file path=ppt/tags/tag70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323_1*f*1"/>
  <p:tag name="KSO_WM_TEMPLATE_CATEGORY" val="diagram"/>
  <p:tag name="KSO_WM_TEMPLATE_INDEX" val="20217323"/>
  <p:tag name="KSO_WM_UNIT_LAYERLEVEL" val="1"/>
  <p:tag name="KSO_WM_TAG_VERSION" val="1.0"/>
  <p:tag name="KSO_WM_BEAUTIFY_FLAG" val="#wm#"/>
  <p:tag name="KSO_WM_UNIT_DEFAULT_FONT" val="14;20;2"/>
  <p:tag name="KSO_WM_UNIT_BLOCK" val="0"/>
  <p:tag name="KSO_WM_UNIT_VALUE" val="150"/>
  <p:tag name="KSO_WM_UNIT_SHOW_EDIT_AREA_INDICATION" val="1"/>
  <p:tag name="KSO_WM_CHIP_GROUPID" val="5e6b05596848fb12bee65ac8"/>
  <p:tag name="KSO_WM_CHIP_XID" val="5e6b05596848fb12bee65aca"/>
  <p:tag name="KSO_WM_UNIT_DEC_AREA_ID" val="1055441aa021465e92c845a5e0d877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c1652b69285e48ba8c085201d4584f74"/>
  <p:tag name="KSO_WM_UNIT_SUPPORT_BIG_FONT" val="1"/>
  <p:tag name="KSO_WM_UNIT_TEXT_FILL_FORE_SCHEMECOLOR_INDEX_BRIGHTNESS" val="0.25"/>
  <p:tag name="KSO_WM_UNIT_TEXT_FILL_FORE_SCHEMECOLOR_INDEX" val="13"/>
  <p:tag name="KSO_WM_UNIT_TEXT_FILL_TYPE" val="1"/>
  <p:tag name="KSO_WM_TEMPLATE_ASSEMBLE_XID" val="6065707b4054ed1e2fb81627"/>
  <p:tag name="KSO_WM_TEMPLATE_ASSEMBLE_GROUPID" val="6065707b4054ed1e2fb81627"/>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323_1*i*6"/>
  <p:tag name="KSO_WM_TEMPLATE_CATEGORY" val="diagram"/>
  <p:tag name="KSO_WM_TEMPLATE_INDEX" val="20217323"/>
  <p:tag name="KSO_WM_UNIT_LAYERLEVEL" val="1"/>
  <p:tag name="KSO_WM_TAG_VERSION" val="1.0"/>
  <p:tag name="KSO_WM_BEAUTIFY_FLAG" val="#wm#"/>
  <p:tag name="KSO_WM_UNIT_BLOCK" val="0"/>
  <p:tag name="KSO_WM_UNIT_SM_LIMIT_TYPE" val="2"/>
  <p:tag name="KSO_WM_UNIT_DEC_AREA_ID" val="f9f22d0149ee44268ccd0febe6bb8235"/>
  <p:tag name="KSO_WM_UNIT_DECORATE_INFO" val="{&quot;DecorateInfoH&quot;:{&quot;IsAbs&quot;:true},&quot;DecorateInfoW&quot;:{&quot;IsAbs&quot;:true},&quot;DecorateInfoX&quot;:{&quot;IsAbs&quot;:true,&quot;Pos&quot;:1},&quot;DecorateInfoY&quot;:{&quot;IsAbs&quot;:true,&quot;Pos&quot;:0},&quot;ReferentInfo&quot;:{&quot;Id&quot;:&quot;4f85254ceeb44031be4d3a734adbb350&quot;,&quot;X&quot;:{&quot;Pos&quot;:1},&quot;Y&quot;:{&quot;Pos&quot;:2}},&quot;whChangeMode&quot;:0}"/>
  <p:tag name="KSO_WM_CHIP_GROUPID" val="5fd06e271fa9d42129da2b1f"/>
  <p:tag name="KSO_WM_CHIP_XID" val="5fd06e271fa9d42129da2b20"/>
  <p:tag name="KSO_WM_UNIT_LINE_FORE_SCHEMECOLOR_INDEX_BRIGHTNESS" val="0"/>
  <p:tag name="KSO_WM_UNIT_LINE_FORE_SCHEMECOLOR_INDEX" val="13"/>
  <p:tag name="KSO_WM_UNIT_LINE_FILL_TYPE" val="2"/>
  <p:tag name="KSO_WM_TEMPLATE_ASSEMBLE_XID" val="6065707b4054ed1e2fb81627"/>
  <p:tag name="KSO_WM_TEMPLATE_ASSEMBLE_GROUPID" val="6065707b4054ed1e2fb81627"/>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709.xml><?xml version="1.0" encoding="utf-8"?>
<p:tagLst xmlns:p="http://schemas.openxmlformats.org/presentationml/2006/main">
  <p:tag name="KSO_WM_SLIDE_ID" val="diagram2021732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323"/>
  <p:tag name="KSO_WM_SLIDE_LAYOUT" val="a_f"/>
  <p:tag name="KSO_WM_SLIDE_LAYOUT_CNT" val="1_1"/>
  <p:tag name="KSO_WM_TEMPLATE_THUMBS_INDEX" val="1、4、7、12、13、14、15、16、17、18、20、24、25、28、33、36、40、43、44"/>
  <p:tag name="KSO_WM_SLIDE_SIZE" val="840*472"/>
  <p:tag name="KSO_WM_SLIDE_POSITION" val="58*47"/>
  <p:tag name="KSO_WM_SLIDE_LAYOUT_INFO" val="{&quot;backgroundInfo&quot;:[{&quot;bottom&quot;:0,&quot;bottomAbs&quot;:false,&quot;left&quot;:0,&quot;leftAbs&quot;:false,&quot;right&quot;:0,&quot;rightAbs&quot;:false,&quot;top&quot;:0,&quot;topAbs&quot;:false,&quot;type&quot;:&quot;general&quot;}],&quot;id&quot;:&quot;2021-04-01T16:19:52&quot;,&quot;maxSize&quot;:{&quot;size1&quot;:49.241667147035955},&quot;minSize&quot;:{&quot;size1&quot;:30.041667147035948},&quot;normalSize&quot;:{&quot;size1&quot;:36.641667147035953},&quot;subLayout&quot;:[{&quot;id&quot;:&quot;2021-04-01T16:19:52&quot;,&quot;margin&quot;:{&quot;bottom&quot;:0.8479999303817749,&quot;left&quot;:5.5029997825622559,&quot;right&quot;:5.5029997825622559,&quot;top&quot;:3.3870000839233398},&quot;type&quot;:0},{&quot;id&quot;:&quot;2021-04-01T16:19:52&quot;,&quot;margin&quot;:{&quot;bottom&quot;:3.3870000839233398,&quot;left&quot;:5.5029997825622559,&quot;right&quot;:5.5029997825622559,&quot;top&quot;:0.026000002399086952},&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6e271fa9d42129da2b20"/>
  <p:tag name="KSO_WM_CHIP_FILLPROP" val="[[{&quot;text_align&quot;:&quot;lb&quot;,&quot;text_direction&quot;:&quot;horizontal&quot;,&quot;support_big_font&quot;:false,&quot;picture_toward&quot;:0,&quot;picture_dockside&quot;:[],&quot;fill_id&quot;:&quot;d689204f4de345a4982605551024dd38&quot;,&quot;fill_align&quot;:&quot;lb&quot;,&quot;chip_types&quot;:[&quot;text&quot;,&quot;header&quot;]},{&quot;text_align&quot;:&quot;lt&quot;,&quot;text_direction&quot;:&quot;horizontal&quot;,&quot;support_big_font&quot;:true,&quot;picture_toward&quot;:0,&quot;picture_dockside&quot;:[],&quot;fill_id&quot;:&quot;85fe55258c1643f296a379467dde860b&quot;,&quot;fill_align&quot;:&quot;lt&quot;,&quot;chip_types&quot;:[&quot;text&quot;,&quot;header&quot;]}],[{&quot;text_align&quot;:&quot;cb&quot;,&quot;text_direction&quot;:&quot;horizontal&quot;,&quot;support_big_font&quot;:false,&quot;picture_toward&quot;:0,&quot;picture_dockside&quot;:[],&quot;fill_id&quot;:&quot;d689204f4de345a4982605551024dd38&quot;,&quot;fill_align&quot;:&quot;cb&quot;,&quot;chip_types&quot;:[&quot;text&quot;,&quot;header&quot;]},{&quot;text_align&quot;:&quot;ct&quot;,&quot;text_direction&quot;:&quot;horizontal&quot;,&quot;support_big_font&quot;:true,&quot;picture_toward&quot;:0,&quot;picture_dockside&quot;:[],&quot;fill_id&quot;:&quot;85fe55258c1643f296a379467dde860b&quot;,&quot;fill_align&quot;:&quot;ct&quot;,&quot;chip_types&quot;:[&quot;text&quot;,&quot;header&quot;]}]]"/>
  <p:tag name="KSO_WM_CHIP_DECFILLPROP" val="[]"/>
  <p:tag name="KSO_WM_CHIP_GROUPID" val="5fd06e271fa9d42129da2b1f"/>
  <p:tag name="KSO_WM_SLIDE_BK_DARK_LIGHT" val="2"/>
  <p:tag name="KSO_WM_SLIDE_BACKGROUND_TYPE" val="general"/>
  <p:tag name="KSO_WM_SLIDE_SUPPORT_FEATURE_TYPE" val="0"/>
  <p:tag name="KSO_WM_TEMPLATE_ASSEMBLE_XID" val="6065707b4054ed1e2fb81627"/>
  <p:tag name="KSO_WM_TEMPLATE_ASSEMBLE_GROUPID" val="6065707b4054ed1e2fb81627"/>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10.xml><?xml version="1.0" encoding="utf-8"?>
<p:tagLst xmlns:p="http://schemas.openxmlformats.org/presentationml/2006/main">
  <p:tag name="KSO_WM_TAG_VERSION" val="1.0"/>
  <p:tag name="KSO_WM_UNIT_TYPE" val="e"/>
  <p:tag name="KSO_WM_UNIT_INDEX" val="1"/>
  <p:tag name="KSO_WM_UNIT_LAYERLEVEL" val="1"/>
  <p:tag name="KSO_WM_UNIT_VALUE" val="1"/>
  <p:tag name="KSO_WM_UNIT_HIGHLIGHT" val="0"/>
  <p:tag name="KSO_WM_UNIT_COMPATIBLE" val="1"/>
  <p:tag name="KSO_WM_BEAUTIFY_FLAG" val="#wm#"/>
  <p:tag name="KSO_WM_UNIT_PRESET_TEXT" val="01"/>
  <p:tag name="KSO_WM_TEMPLATE_CATEGORY" val="custom"/>
  <p:tag name="KSO_WM_TEMPLATE_INDEX" val="20181644"/>
  <p:tag name="KSO_WM_UNIT_ID" val="custom20181644_11*e*1"/>
  <p:tag name="KSO_WM_UNIT_NOCLEAR" val="0"/>
  <p:tag name="KSO_WM_UNIT_DIAGRAM_ISNUMVISUAL" val="0"/>
  <p:tag name="KSO_WM_UNIT_DIAGRAM_ISREFERUNIT" val="0"/>
</p:tagLst>
</file>

<file path=ppt/tags/tag711.xml><?xml version="1.0" encoding="utf-8"?>
<p:tagLst xmlns:p="http://schemas.openxmlformats.org/presentationml/2006/main">
  <p:tag name="KSO_WM_TAG_VERSION" val="1.0"/>
  <p:tag name="KSO_WM_UNIT_TYPE" val="a"/>
  <p:tag name="KSO_WM_UNIT_INDEX" val="1"/>
  <p:tag name="KSO_WM_UNIT_LAYERLEVEL" val="1"/>
  <p:tag name="KSO_WM_UNIT_VALUE" val="10"/>
  <p:tag name="KSO_WM_UNIT_ISCONTENTSTITLE" val="0"/>
  <p:tag name="KSO_WM_UNIT_HIGHLIGHT" val="0"/>
  <p:tag name="KSO_WM_UNIT_COMPATIBLE" val="0"/>
  <p:tag name="KSO_WM_BEAUTIFY_FLAG" val="#wm#"/>
  <p:tag name="KSO_WM_UNIT_PRESET_TEXT" val="请在此输入章节标题"/>
  <p:tag name="KSO_WM_TEMPLATE_CATEGORY" val="custom"/>
  <p:tag name="KSO_WM_TEMPLATE_INDEX" val="20181644"/>
  <p:tag name="KSO_WM_UNIT_ID" val="custom20181644_11*a*1"/>
  <p:tag name="KSO_WM_UNIT_ISNUMDGMTITLE" val="0"/>
  <p:tag name="KSO_WM_UNIT_NOCLEAR" val="0"/>
  <p:tag name="KSO_WM_UNIT_DIAGRAM_ISNUMVISUAL" val="0"/>
  <p:tag name="KSO_WM_UNIT_DIAGRAM_ISREFERUNIT" val="0"/>
</p:tagLst>
</file>

<file path=ppt/tags/tag712.xml><?xml version="1.0" encoding="utf-8"?>
<p:tagLst xmlns:p="http://schemas.openxmlformats.org/presentationml/2006/main">
  <p:tag name="KSO_WM_TAG_VERSION" val="1.0"/>
  <p:tag name="KSO_WM_SLIDE_ITEM_CNT" val="0"/>
  <p:tag name="KSO_WM_SLIDE_LAYOUT" val="a_e"/>
  <p:tag name="KSO_WM_SLIDE_LAYOUT_CNT" val="1_1"/>
  <p:tag name="KSO_WM_SLIDE_TYPE" val="sectionTitle"/>
  <p:tag name="KSO_WM_BEAUTIFY_FLAG" val="#wm#"/>
  <p:tag name="KSO_WM_COMBINE_RELATE_SLIDE_ID" val="background20180953_6"/>
  <p:tag name="KSO_WM_TEMPLATE_CATEGORY" val="custom"/>
  <p:tag name="KSO_WM_TEMPLATE_INDEX" val="20181644"/>
  <p:tag name="KSO_WM_SLIDE_ID" val="custom20181644_11"/>
  <p:tag name="KSO_WM_SLIDE_INDEX" val="11"/>
  <p:tag name="KSO_WM_TEMPLATE_SUBCATEGORY" val="0"/>
  <p:tag name="KSO_WM_TEMPLATE_MASTER_TYPE" val="1"/>
  <p:tag name="KSO_WM_TEMPLATE_COLOR_TYPE" val="1"/>
</p:tagLst>
</file>

<file path=ppt/tags/tag71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14.xml><?xml version="1.0" encoding="utf-8"?>
<p:tagLst xmlns:p="http://schemas.openxmlformats.org/presentationml/2006/main">
  <p:tag name="KSO_WM_UNIT_VALUE" val="1396*1988"/>
  <p:tag name="KSO_WM_UNIT_HIGHLIGHT" val="0"/>
  <p:tag name="KSO_WM_UNIT_COMPATIBLE" val="1"/>
  <p:tag name="KSO_WM_UNIT_DIAGRAM_ISNUMVISUAL" val="0"/>
  <p:tag name="KSO_WM_UNIT_DIAGRAM_ISREFERUNIT" val="0"/>
  <p:tag name="KSO_WM_UNIT_TYPE" val="d"/>
  <p:tag name="KSO_WM_UNIT_INDEX" val="1"/>
  <p:tag name="KSO_WM_UNIT_ID" val="diagram20211072_1*d*1"/>
  <p:tag name="KSO_WM_TEMPLATE_CATEGORY" val="diagram"/>
  <p:tag name="KSO_WM_TEMPLATE_INDEX" val="20211072"/>
  <p:tag name="KSO_WM_UNIT_LAYERLEVEL" val="1"/>
  <p:tag name="KSO_WM_TAG_VERSION" val="1.0"/>
  <p:tag name="KSO_WM_BEAUTIFY_FLAG" val="#wm#"/>
  <p:tag name="KSO_WM_CHIP_GROUPID" val="5e7310da9a230a26b9e88a19"/>
  <p:tag name="KSO_WM_CHIP_XID" val="5e7310da9a230a26b9e88a1a"/>
  <p:tag name="KSO_WM_UNIT_DEC_AREA_ID" val="ffda6a86059d4b5ab6b89ca69451f2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80174af3c5bd4cdea147f05e8c5fe6dc"/>
  <p:tag name="KSO_WM_UNIT_PLACING_PICTURE" val="80174af3c5bd4cdea147f05e8c5fe6dc"/>
  <p:tag name="KSO_WM_UNIT_SUPPORT_UNIT_TYPE" val="[&quot;d&quot;,&quot;α&quot;,&quot;θ&quot;]"/>
  <p:tag name="KSO_WM_TEMPLATE_ASSEMBLE_XID" val="60656ea34054ed1e2fb7fcdb"/>
  <p:tag name="KSO_WM_TEMPLATE_ASSEMBLE_GROUPID" val="60656ea34054ed1e2fb7fcdb"/>
</p:tagLst>
</file>

<file path=ppt/tags/tag71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72_1*f*1"/>
  <p:tag name="KSO_WM_TEMPLATE_CATEGORY" val="diagram"/>
  <p:tag name="KSO_WM_TEMPLATE_INDEX" val="20211072"/>
  <p:tag name="KSO_WM_UNIT_LAYERLEVEL" val="1"/>
  <p:tag name="KSO_WM_TAG_VERSION" val="1.0"/>
  <p:tag name="KSO_WM_BEAUTIFY_FLAG" val="#wm#"/>
  <p:tag name="KSO_WM_UNIT_DEFAULT_FONT" val="14;20;2"/>
  <p:tag name="KSO_WM_UNIT_BLOCK" val="0"/>
  <p:tag name="KSO_WM_UNIT_VALUE" val="98"/>
  <p:tag name="KSO_WM_UNIT_SHOW_EDIT_AREA_INDICATION" val="1"/>
  <p:tag name="KSO_WM_CHIP_GROUPID" val="5e6b05596848fb12bee65ac8"/>
  <p:tag name="KSO_WM_CHIP_XID" val="5e6b05596848fb12bee65aca"/>
  <p:tag name="KSO_WM_UNIT_DEC_AREA_ID" val="dbe8928bc00e493da85c3bb8e5f93f5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5023ba3401f48288bebe6366390ac27"/>
  <p:tag name="KSO_WM_UNIT_TEXT_FILL_FORE_SCHEMECOLOR_INDEX_BRIGHTNESS" val="0.25"/>
  <p:tag name="KSO_WM_UNIT_TEXT_FILL_FORE_SCHEMECOLOR_INDEX" val="13"/>
  <p:tag name="KSO_WM_UNIT_TEXT_FILL_TYPE" val="1"/>
  <p:tag name="KSO_WM_TEMPLATE_ASSEMBLE_XID" val="60656ea34054ed1e2fb7fcdb"/>
  <p:tag name="KSO_WM_TEMPLATE_ASSEMBLE_GROUPID" val="60656ea34054ed1e2fb7fcdb"/>
</p:tagLst>
</file>

<file path=ppt/tags/tag716.xml><?xml version="1.0" encoding="utf-8"?>
<p:tagLst xmlns:p="http://schemas.openxmlformats.org/presentationml/2006/main">
  <p:tag name="KSO_WM_BEAUTIFY_FLAG" val="#wm#"/>
  <p:tag name="KSO_WM_TEMPLATE_CATEGORY" val="diagram"/>
  <p:tag name="KSO_WM_TEMPLATE_INDEX" val="20211072"/>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10:19&quot;,&quot;maxSize&quot;:{&quot;size1&quot;:63.699626874923709},&quot;minSize&quot;:{&quot;size1&quot;:58.799626874923703},&quot;normalSize&quot;:{&quot;size1&quot;:60.262126874923709},&quot;subLayout&quot;:[{&quot;id&quot;:&quot;2021-04-01T15:10:19&quot;,&quot;margin&quot;:{&quot;bottom&quot;:1.6929999589920044,&quot;left&quot;:1.6929999589920044,&quot;right&quot;:0.026000002399086952,&quot;top&quot;:1.6929999589920044},&quot;type&quot;:0},{&quot;id&quot;:&quot;2021-04-01T15:10:19&quot;,&quot;margin&quot;:{&quot;bottom&quot;:3.3870000839233398,&quot;left&quot;:1.2699999809265137,&quot;right&quot;:1.6929999589920044,&quot;top&quot;:5.9270000457763672},&quot;type&quot;:0}],&quot;type&quot;:0}"/>
  <p:tag name="KSO_WM_SLIDE_BACKGROUND" val="[&quot;general&quot;,&quot;frame&quot;]"/>
  <p:tag name="KSO_WM_SLIDE_RATIO" val="1.777778"/>
  <p:tag name="KSO_WM_SLIDE_ID" val="diagram2021107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7"/>
  <p:tag name="KSO_WM_SLIDE_POSITION" val="48*44"/>
  <p:tag name="KSO_WM_TAG_VERSION" val="1.0"/>
  <p:tag name="KSO_WM_SLIDE_LAYOUT" val="d_f"/>
  <p:tag name="KSO_WM_SLIDE_LAYOUT_CNT" val="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features&quot;:[&quot;collage&quot;,&quot;carousel&quot;,&quot;creativecrop&quot;],&quot;support_big_font&quot;:false,&quot;picture_toward&quot;:0,&quot;picture_dockside&quot;:[],&quot;fill_id&quot;:&quot;3aa97099b495403ea4182fe8661388e4&quot;,&quot;fill_align&quot;:&quot;ct&quot;,&quot;chip_types&quot;:[&quot;pictext&quot;,&quot;text&quot;,&quot;picture&quot;,&quot;chart&quot;,&quot;video&quot;]},{&quot;text_align&quot;:&quot;lt&quot;,&quot;text_direction&quot;:&quot;horizontal&quot;,&quot;support_big_font&quot;:false,&quot;picture_toward&quot;:0,&quot;picture_dockside&quot;:[],&quot;fill_id&quot;:&quot;cc2915900c0a4026b769c7bb3963f1cd&quot;,&quot;fill_align&quot;:&quot;lt&quot;,&quot;chip_types&quot;:[&quot;header&quot;]}],[{&quot;text_align&quot;:&quot;lt&quot;,&quot;text_direction&quot;:&quot;horizontal&quot;,&quot;support_features&quot;:[&quot;collage&quot;,&quot;carousel&quot;,&quot;creativecrop&quot;],&quot;support_big_font&quot;:false,&quot;picture_toward&quot;:0,&quot;picture_dockside&quot;:[],&quot;fill_id&quot;:&quot;3aa97099b495403ea4182fe8661388e4&quot;,&quot;fill_align&quot;:&quot;ct&quot;,&quot;chip_types&quot;:[&quot;pictext&quot;,&quot;picture&quot;,&quot;chart&quot;,&quot;video&quot;]},{&quot;text_align&quot;:&quot;lt&quot;,&quot;text_direction&quot;:&quot;horizontal&quot;,&quot;support_big_font&quot;:false,&quot;picture_toward&quot;:0,&quot;picture_dockside&quot;:[],&quot;fill_id&quot;:&quot;cc2915900c0a4026b769c7bb3963f1cd&quot;,&quot;fill_align&quot;:&quot;lt&quot;,&quot;chip_types&quot;:[&quot;text&quot;]}]]"/>
  <p:tag name="KSO_WM_CHIP_XID" val="5eecae4ea758c1ec0b708a09"/>
  <p:tag name="KSO_WM_CHIP_DECFILLPROP" val="[]"/>
  <p:tag name="KSO_WM_SPECIAL_SOURCE" val="bdnull"/>
  <p:tag name="KSO_WM_CHIP_GROUPID" val="5eecae4ea758c1ec0b708a08"/>
  <p:tag name="KSO_WM_SLIDE_BK_DARK_LIGHT" val="2"/>
  <p:tag name="KSO_WM_SLIDE_BACKGROUND_TYPE" val="frame"/>
  <p:tag name="KSO_WM_SLIDE_SUPPORT_FEATURE_TYPE" val="7"/>
  <p:tag name="KSO_WM_TEMPLATE_ASSEMBLE_XID" val="60656ea34054ed1e2fb7fcdb"/>
  <p:tag name="KSO_WM_TEMPLATE_ASSEMBLE_GROUPID" val="60656ea34054ed1e2fb7fcdb"/>
</p:tagLst>
</file>

<file path=ppt/tags/tag717.xml><?xml version="1.0" encoding="utf-8"?>
<p:tagLst xmlns:p="http://schemas.openxmlformats.org/presentationml/2006/main">
  <p:tag name="KSO_WM_TAG_VERSION" val="1.0"/>
  <p:tag name="KSO_WM_BEAUTIFY_FLAG" val="#wm#"/>
  <p:tag name="KSO_WM_UNIT_PRESET_TEXT_LEN" val="40"/>
  <p:tag name="KSO_WM_UNIT_PRESET_TEXT_INDEX" val="2"/>
  <p:tag name="KSO_WM_UNIT_COMPATIBLE" val="0"/>
  <p:tag name="KSO_WM_UNIT_HIGHLIGHT" val="0"/>
  <p:tag name="KSO_WM_UNIT_VALUE" val="86"/>
  <p:tag name="KSO_WM_UNIT_LAYERLEVEL" val="1"/>
  <p:tag name="KSO_WM_UNIT_INDEX" val="1"/>
  <p:tag name="KSO_WM_UNIT_TYPE" val="f"/>
  <p:tag name="KSO_WM_TEMPLATE_CATEGORY" val="custom"/>
  <p:tag name="KSO_WM_TEMPLATE_INDEX" val="20181644"/>
  <p:tag name="KSO_WM_UNIT_ID" val="custom20181644_5*f*1"/>
  <p:tag name="KSO_WM_UNIT_SUBTYPE" val="a"/>
  <p:tag name="KSO_WM_UNIT_NOCLEAR" val="0"/>
  <p:tag name="KSO_WM_UNIT_DIAGRAM_ISNUMVISUAL" val="0"/>
  <p:tag name="KSO_WM_UNIT_DIAGRAM_ISREFERUNIT" val="0"/>
</p:tagLst>
</file>

<file path=ppt/tags/tag718.xml><?xml version="1.0" encoding="utf-8"?>
<p:tagLst xmlns:p="http://schemas.openxmlformats.org/presentationml/2006/main">
  <p:tag name="KSO_WM_TAG_VERSION" val="1.0"/>
  <p:tag name="KSO_WM_UNIT_TYPE" val="d"/>
  <p:tag name="KSO_WM_UNIT_INDEX" val="1"/>
  <p:tag name="KSO_WM_UNIT_LAYERLEVEL" val="1"/>
  <p:tag name="KSO_WM_UNIT_VALUE" val="1019*2792"/>
  <p:tag name="KSO_WM_UNIT_HIGHLIGHT" val="0"/>
  <p:tag name="KSO_WM_UNIT_COMPATIBLE" val="0"/>
  <p:tag name="KSO_WM_BEAUTIFY_FLAG" val="#wm#"/>
  <p:tag name="KSO_WM_TEMPLATE_CATEGORY" val="custom"/>
  <p:tag name="KSO_WM_TEMPLATE_INDEX" val="20181644"/>
  <p:tag name="KSO_WM_UNIT_ID" val="custom20181644_5*d*1"/>
  <p:tag name="KSO_WM_UNIT_DIAGRAM_ISNUMVISUAL" val="0"/>
  <p:tag name="KSO_WM_UNIT_DIAGRAM_ISREFERUNIT" val="0"/>
</p:tagLst>
</file>

<file path=ppt/tags/tag719.xml><?xml version="1.0" encoding="utf-8"?>
<p:tagLst xmlns:p="http://schemas.openxmlformats.org/presentationml/2006/main">
  <p:tag name="KSO_WM_TAG_VERSION" val="1.0"/>
  <p:tag name="KSO_WM_BEAUTIFY_FLAG" val="#wm#"/>
  <p:tag name="KSO_WM_UNIT_PRESET_TEXT_LEN" val="40"/>
  <p:tag name="KSO_WM_UNIT_PRESET_TEXT_INDEX" val="2"/>
  <p:tag name="KSO_WM_UNIT_COMPATIBLE" val="0"/>
  <p:tag name="KSO_WM_UNIT_HIGHLIGHT" val="0"/>
  <p:tag name="KSO_WM_UNIT_VALUE" val="86"/>
  <p:tag name="KSO_WM_UNIT_LAYERLEVEL" val="1"/>
  <p:tag name="KSO_WM_UNIT_INDEX" val="1"/>
  <p:tag name="KSO_WM_UNIT_TYPE" val="f"/>
  <p:tag name="KSO_WM_TEMPLATE_CATEGORY" val="custom"/>
  <p:tag name="KSO_WM_TEMPLATE_INDEX" val="20181644"/>
  <p:tag name="KSO_WM_UNIT_ID" val="custom20181644_5*f*1"/>
  <p:tag name="KSO_WM_UNIT_SUBTYPE" val="a"/>
  <p:tag name="KSO_WM_UNIT_NOCLEAR" val="0"/>
  <p:tag name="KSO_WM_UNIT_DIAGRAM_ISNUMVISUAL" val="0"/>
  <p:tag name="KSO_WM_UNIT_DIAGRAM_ISREFERUNIT" val="0"/>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20.xml><?xml version="1.0" encoding="utf-8"?>
<p:tagLst xmlns:p="http://schemas.openxmlformats.org/presentationml/2006/main">
  <p:tag name="KSO_WM_SLIDE_SIZE" val="792*484"/>
  <p:tag name="KSO_WM_SLIDE_POSITION" val="73*23"/>
  <p:tag name="KSO_WM_SLIDE_LAYOUT_CNT" val="1_1_1"/>
  <p:tag name="KSO_WM_SLIDE_LAYOUT" val="a_d_f"/>
  <p:tag name="KSO_WM_BEAUTIFY_FLAG" val="#wm#"/>
  <p:tag name="KSO_WM_SLIDE_TYPE" val="text"/>
  <p:tag name="KSO_WM_SLIDE_ITEM_CNT" val="0"/>
  <p:tag name="KSO_WM_TAG_VERSION" val="1.0"/>
  <p:tag name="KSO_WM_COMBINE_RELATE_SLIDE_ID" val="background20180953_5"/>
  <p:tag name="KSO_WM_TEMPLATE_CATEGORY" val="custom"/>
  <p:tag name="KSO_WM_TEMPLATE_INDEX" val="20181644"/>
  <p:tag name="KSO_WM_SLIDE_ID" val="custom20181644_5"/>
  <p:tag name="KSO_WM_SLIDE_INDEX" val="5"/>
  <p:tag name="KSO_WM_TEMPLATE_SUBCATEGORY" val="0"/>
  <p:tag name="KSO_WM_TEMPLATE_MASTER_TYPE" val="1"/>
  <p:tag name="KSO_WM_TEMPLATE_COLOR_TYPE" val="1"/>
</p:tagLst>
</file>

<file path=ppt/tags/tag721.xml><?xml version="1.0" encoding="utf-8"?>
<p:tagLst xmlns:p="http://schemas.openxmlformats.org/presentationml/2006/main">
  <p:tag name="KSO_WM_TAG_VERSION" val="1.0"/>
  <p:tag name="KSO_WM_BEAUTIFY_FLAG" val="#wm#"/>
  <p:tag name="KSO_WM_UNIT_PRESET_TEXT_LEN" val="9"/>
  <p:tag name="KSO_WM_UNIT_PRESET_TEXT_INDEX" val="0"/>
  <p:tag name="KSO_WM_UNIT_COMPATIBLE" val="0"/>
  <p:tag name="KSO_WM_UNIT_HIGHLIGHT" val="0"/>
  <p:tag name="KSO_WM_UNIT_ISCONTENTSTITLE" val="0"/>
  <p:tag name="KSO_WM_UNIT_VALUE" val="18"/>
  <p:tag name="KSO_WM_UNIT_LAYERLEVEL" val="1"/>
  <p:tag name="KSO_WM_UNIT_INDEX" val="1"/>
  <p:tag name="KSO_WM_UNIT_TYPE" val="a"/>
  <p:tag name="KSO_WM_TEMPLATE_CATEGORY" val="custom"/>
  <p:tag name="KSO_WM_TEMPLATE_INDEX" val="20181644"/>
  <p:tag name="KSO_WM_UNIT_ID" val="custom20181644_4*a*1"/>
  <p:tag name="KSO_WM_UNIT_ISNUMDGMTITLE" val="0"/>
  <p:tag name="KSO_WM_UNIT_NOCLEAR" val="0"/>
  <p:tag name="KSO_WM_UNIT_DIAGRAM_ISNUMVISUAL" val="0"/>
  <p:tag name="KSO_WM_UNIT_DIAGRAM_ISREFERUNIT" val="0"/>
</p:tagLst>
</file>

<file path=ppt/tags/tag722.xml><?xml version="1.0" encoding="utf-8"?>
<p:tagLst xmlns:p="http://schemas.openxmlformats.org/presentationml/2006/main">
  <p:tag name="KSO_WM_TAG_VERSION" val="1.0"/>
  <p:tag name="KSO_WM_BEAUTIFY_FLAG" val="#wm#"/>
  <p:tag name="KSO_WM_UNIT_TYPE" val="f"/>
  <p:tag name="KSO_WM_UNIT_INDEX" val="1"/>
  <p:tag name="KSO_WM_UNIT_LAYERLEVEL" val="1"/>
  <p:tag name="KSO_WM_UNIT_VALUE" val="150"/>
  <p:tag name="KSO_WM_UNIT_HIGHLIGHT" val="0"/>
  <p:tag name="KSO_WM_UNIT_COMPATIBLE" val="0"/>
  <p:tag name="KSO_WM_UNIT_PRESET_TEXT_INDEX" val="2"/>
  <p:tag name="KSO_WM_UNIT_PRESET_TEXT_LEN" val="80"/>
  <p:tag name="KSO_WM_TEMPLATE_CATEGORY" val="custom"/>
  <p:tag name="KSO_WM_TEMPLATE_INDEX" val="20181644"/>
  <p:tag name="KSO_WM_UNIT_ID" val="custom20181644_4*f*1"/>
  <p:tag name="KSO_WM_UNIT_SUBTYPE" val="a"/>
  <p:tag name="KSO_WM_UNIT_NOCLEAR" val="0"/>
  <p:tag name="KSO_WM_UNIT_DIAGRAM_ISNUMVISUAL" val="0"/>
  <p:tag name="KSO_WM_UNIT_DIAGRAM_ISREFERUNIT" val="0"/>
</p:tagLst>
</file>

<file path=ppt/tags/tag723.xml><?xml version="1.0" encoding="utf-8"?>
<p:tagLst xmlns:p="http://schemas.openxmlformats.org/presentationml/2006/main">
  <p:tag name="KSO_WM_TAG_VERSION" val="1.0"/>
  <p:tag name="KSO_WM_UNIT_TYPE" val="d"/>
  <p:tag name="KSO_WM_UNIT_INDEX" val="1"/>
  <p:tag name="KSO_WM_UNIT_LAYERLEVEL" val="1"/>
  <p:tag name="KSO_WM_UNIT_VALUE" val="1500*1713"/>
  <p:tag name="KSO_WM_UNIT_HIGHLIGHT" val="0"/>
  <p:tag name="KSO_WM_UNIT_COMPATIBLE" val="0"/>
  <p:tag name="KSO_WM_BEAUTIFY_FLAG" val="#wm#"/>
  <p:tag name="KSO_WM_TEMPLATE_CATEGORY" val="custom"/>
  <p:tag name="KSO_WM_TEMPLATE_INDEX" val="20181644"/>
  <p:tag name="KSO_WM_UNIT_ID" val="custom20181644_4*d*1"/>
  <p:tag name="KSO_WM_UNIT_DIAGRAM_ISNUMVISUAL" val="0"/>
  <p:tag name="KSO_WM_UNIT_DIAGRAM_ISREFERUNIT" val="0"/>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046_1*i*1"/>
  <p:tag name="KSO_WM_TEMPLATE_CATEGORY" val="diagram"/>
  <p:tag name="KSO_WM_TEMPLATE_INDEX" val="20217046"/>
  <p:tag name="KSO_WM_UNIT_LAYERLEVEL" val="1"/>
  <p:tag name="KSO_WM_TAG_VERSION" val="1.0"/>
  <p:tag name="KSO_WM_BEAUTIFY_FLAG" val="#wm#"/>
  <p:tag name="KSO_WM_UNIT_BLOCK" val="0"/>
  <p:tag name="KSO_WM_UNIT_SM_LIMIT_TYPE" val="1"/>
  <p:tag name="KSO_WM_UNIT_DEC_AREA_ID" val="2fa775eb38dc401a82f159f864fb29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73b998712faa657abd6"/>
  <p:tag name="KSO_WM_CHIP_XID" val="5fadf73b998712faa657abd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404054ed1e2fb814a1"/>
  <p:tag name="KSO_WM_TEMPLATE_ASSEMBLE_GROUPID" val="606570404054ed1e2fb814a1"/>
</p:tagLst>
</file>

<file path=ppt/tags/tag725.xml><?xml version="1.0" encoding="utf-8"?>
<p:tagLst xmlns:p="http://schemas.openxmlformats.org/presentationml/2006/main">
  <p:tag name="KSO_WM_SLIDE_SIZE" val="827*426"/>
  <p:tag name="KSO_WM_SLIDE_POSITION" val="66*36"/>
  <p:tag name="KSO_WM_SLIDE_LAYOUT_CNT" val="1_1_1"/>
  <p:tag name="KSO_WM_SLIDE_LAYOUT" val="a_d_f"/>
  <p:tag name="KSO_WM_BEAUTIFY_FLAG" val="#wm#"/>
  <p:tag name="KSO_WM_SLIDE_TYPE" val="text"/>
  <p:tag name="KSO_WM_SLIDE_ITEM_CNT" val="0"/>
  <p:tag name="KSO_WM_TAG_VERSION" val="1.0"/>
  <p:tag name="KSO_WM_COMBINE_RELATE_SLIDE_ID" val="background20180953_4"/>
  <p:tag name="KSO_WM_TEMPLATE_CATEGORY" val="custom"/>
  <p:tag name="KSO_WM_TEMPLATE_INDEX" val="20181644"/>
  <p:tag name="KSO_WM_SLIDE_ID" val="custom20181644_4"/>
  <p:tag name="KSO_WM_SLIDE_INDEX" val="4"/>
  <p:tag name="KSO_WM_TEMPLATE_SUBCATEGORY" val="0"/>
  <p:tag name="KSO_WM_TEMPLATE_MASTER_TYPE" val="1"/>
  <p:tag name="KSO_WM_TEMPLATE_COLOR_TYPE" val="1"/>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20181644">
      <a:dk1>
        <a:srgbClr val="000000"/>
      </a:dk1>
      <a:lt1>
        <a:srgbClr val="FFFFFF"/>
      </a:lt1>
      <a:dk2>
        <a:srgbClr val="C4E6DA"/>
      </a:dk2>
      <a:lt2>
        <a:srgbClr val="FFFFFF"/>
      </a:lt2>
      <a:accent1>
        <a:srgbClr val="1DA272"/>
      </a:accent1>
      <a:accent2>
        <a:srgbClr val="ED7D31"/>
      </a:accent2>
      <a:accent3>
        <a:srgbClr val="FFC000"/>
      </a:accent3>
      <a:accent4>
        <a:srgbClr val="4472C4"/>
      </a:accent4>
      <a:accent5>
        <a:srgbClr val="5B9BD5"/>
      </a:accent5>
      <a:accent6>
        <a:srgbClr val="4AB58E"/>
      </a:accent6>
      <a:hlink>
        <a:srgbClr val="0563C1"/>
      </a:hlink>
      <a:folHlink>
        <a:srgbClr val="954F72"/>
      </a:folHlink>
    </a:clrScheme>
    <a:fontScheme name="Arial">
      <a:majorFont>
        <a:latin typeface="思源黑体 CN Regular"/>
        <a:ea typeface=""/>
        <a:cs typeface=""/>
        <a:font script="Jpan" typeface="ＭＳ Ｐゴシック"/>
        <a:font script="Hang" typeface="굴림"/>
        <a:font script="Hans" typeface="思源黑体 CN Regular"/>
        <a:font script="Hant" typeface="微軟正黑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ajorFont>
      <a:minorFont>
        <a:latin typeface="思源黑体 CN Regular"/>
        <a:ea typeface=""/>
        <a:cs typeface=""/>
        <a:font script="Jpan" typeface="ＭＳ Ｐゴシック"/>
        <a:font script="Hang" typeface="굴림"/>
        <a:font script="Hans" typeface="思源黑体 CN Regular"/>
        <a:font script="Hant" typeface="微軟正黑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20181644">
      <a:dk1>
        <a:srgbClr val="000000"/>
      </a:dk1>
      <a:lt1>
        <a:srgbClr val="FFFFFF"/>
      </a:lt1>
      <a:dk2>
        <a:srgbClr val="C4E6DA"/>
      </a:dk2>
      <a:lt2>
        <a:srgbClr val="FFFFFF"/>
      </a:lt2>
      <a:accent1>
        <a:srgbClr val="1DA272"/>
      </a:accent1>
      <a:accent2>
        <a:srgbClr val="ED7D31"/>
      </a:accent2>
      <a:accent3>
        <a:srgbClr val="FFC000"/>
      </a:accent3>
      <a:accent4>
        <a:srgbClr val="4472C4"/>
      </a:accent4>
      <a:accent5>
        <a:srgbClr val="5B9BD5"/>
      </a:accent5>
      <a:accent6>
        <a:srgbClr val="4AB58E"/>
      </a:accent6>
      <a:hlink>
        <a:srgbClr val="0563C1"/>
      </a:hlink>
      <a:folHlink>
        <a:srgbClr val="954F72"/>
      </a:folHlink>
    </a:clrScheme>
    <a:fontScheme name="Arial">
      <a:majorFont>
        <a:latin typeface="思源黑体 CN Regular"/>
        <a:ea typeface=""/>
        <a:cs typeface=""/>
        <a:font script="Jpan" typeface="ＭＳ Ｐゴシック"/>
        <a:font script="Hang" typeface="굴림"/>
        <a:font script="Hans" typeface="思源黑体 CN Regular"/>
        <a:font script="Hant" typeface="微軟正黑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ajorFont>
      <a:minorFont>
        <a:latin typeface="思源黑体 CN Regular"/>
        <a:ea typeface=""/>
        <a:cs typeface=""/>
        <a:font script="Jpan" typeface="ＭＳ Ｐゴシック"/>
        <a:font script="Hang" typeface="굴림"/>
        <a:font script="Hans" typeface="思源黑体 CN Regular"/>
        <a:font script="Hant" typeface="微軟正黑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C4E6DA"/>
      </a:dk2>
      <a:lt2>
        <a:srgbClr val="FFFFFF"/>
      </a:lt2>
      <a:accent1>
        <a:srgbClr val="1DA272"/>
      </a:accent1>
      <a:accent2>
        <a:srgbClr val="ED7D31"/>
      </a:accent2>
      <a:accent3>
        <a:srgbClr val="FFC000"/>
      </a:accent3>
      <a:accent4>
        <a:srgbClr val="4472C4"/>
      </a:accent4>
      <a:accent5>
        <a:srgbClr val="5B9BD5"/>
      </a:accent5>
      <a:accent6>
        <a:srgbClr val="4AB58E"/>
      </a:accent6>
      <a:hlink>
        <a:srgbClr val="0563C1"/>
      </a:hlink>
      <a:folHlink>
        <a:srgbClr val="954F72"/>
      </a:folHlink>
    </a:clrScheme>
    <a:fontScheme name="Arial">
      <a:majorFont>
        <a:latin typeface="思源黑体 CN Regular"/>
        <a:ea typeface=""/>
        <a:cs typeface=""/>
        <a:font script="Jpan" typeface="ＭＳ Ｐゴシック"/>
        <a:font script="Hang" typeface="굴림"/>
        <a:font script="Hans" typeface="思源黑体 CN Regular"/>
        <a:font script="Hant" typeface="微軟正黑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ajorFont>
      <a:minorFont>
        <a:latin typeface="思源黑体 CN Regular"/>
        <a:ea typeface=""/>
        <a:cs typeface=""/>
        <a:font script="Jpan" typeface="ＭＳ Ｐゴシック"/>
        <a:font script="Hang" typeface="굴림"/>
        <a:font script="Hans" typeface="思源黑体 CN Regular"/>
        <a:font script="Hant" typeface="微軟正黑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3740</Words>
  <Application>WPS 演示</Application>
  <PresentationFormat>宽屏</PresentationFormat>
  <Paragraphs>284</Paragraphs>
  <Slides>28</Slides>
  <Notes>0</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28</vt:i4>
      </vt:variant>
    </vt:vector>
  </HeadingPairs>
  <TitlesOfParts>
    <vt:vector size="50" baseType="lpstr">
      <vt:lpstr>Arial</vt:lpstr>
      <vt:lpstr>宋体</vt:lpstr>
      <vt:lpstr>Wingdings</vt:lpstr>
      <vt:lpstr>思源黑体 CN Regular</vt:lpstr>
      <vt:lpstr>黑体</vt:lpstr>
      <vt:lpstr>微软雅黑</vt:lpstr>
      <vt:lpstr>等线 Light</vt:lpstr>
      <vt:lpstr>Calibri</vt:lpstr>
      <vt:lpstr>Segoe UI</vt:lpstr>
      <vt:lpstr>Wingdings</vt:lpstr>
      <vt:lpstr>Helvetica Neue Light</vt:lpstr>
      <vt:lpstr>Lato Light</vt:lpstr>
      <vt:lpstr>Arial</vt:lpstr>
      <vt:lpstr>Arial Unicode MS</vt:lpstr>
      <vt:lpstr>Helvetica Light</vt:lpstr>
      <vt:lpstr>Gill Sans</vt:lpstr>
      <vt:lpstr>思源黑体 CN Regular</vt:lpstr>
      <vt:lpstr>Segoe Print</vt:lpstr>
      <vt:lpstr>Gill Sans MT</vt:lpstr>
      <vt:lpstr>2_Office 主题</vt:lpstr>
      <vt:lpstr>1_Office 主题</vt:lpstr>
      <vt:lpstr>3_Office 主题</vt:lpstr>
      <vt:lpstr>职业健康管理</vt:lpstr>
      <vt:lpstr>PowerPoint 演示文稿</vt:lpstr>
      <vt:lpstr>职业健康宣传理念与特征</vt:lpstr>
      <vt:lpstr>PowerPoint 演示文稿</vt:lpstr>
      <vt:lpstr>PowerPoint 演示文稿</vt:lpstr>
      <vt:lpstr>PowerPoint 演示文稿</vt:lpstr>
      <vt:lpstr>PowerPoint 演示文稿</vt:lpstr>
      <vt:lpstr>职业健康工作处罚数据</vt:lpstr>
      <vt:lpstr>PowerPoint 演示文稿</vt:lpstr>
      <vt:lpstr>PowerPoint 演示文稿</vt:lpstr>
      <vt:lpstr>国家职业病防治规划</vt:lpstr>
      <vt:lpstr>目标</vt:lpstr>
      <vt:lpstr>作业场所职业健康监督管理暂行规定</vt:lpstr>
      <vt:lpstr>PowerPoint 演示文稿</vt:lpstr>
      <vt:lpstr>PowerPoint 演示文稿</vt:lpstr>
      <vt:lpstr>PowerPoint 演示文稿</vt:lpstr>
      <vt:lpstr>PowerPoint 演示文稿</vt:lpstr>
      <vt:lpstr>PowerPoint 演示文稿</vt:lpstr>
      <vt:lpstr>PowerPoint 演示文稿</vt:lpstr>
      <vt:lpstr>职业卫生监管部门职责分工的通知 </vt:lpstr>
      <vt:lpstr>PowerPoint 演示文稿</vt:lpstr>
      <vt:lpstr>PowerPoint 演示文稿</vt:lpstr>
      <vt:lpstr>用人单位职业病防治指南</vt:lpstr>
      <vt:lpstr>PowerPoint 演示文稿</vt:lpstr>
      <vt:lpstr>职业健康监护技术规范</vt:lpstr>
      <vt:lpstr>PowerPoint 演示文稿</vt:lpstr>
      <vt:lpstr>PowerPoint 演示文稿</vt:lpstr>
      <vt:lpstr>监护技术规范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职业健康管理</dc:title>
  <cp:lastModifiedBy>A呀土豆baby</cp:lastModifiedBy>
  <cp:revision>22</cp:revision>
  <dcterms:created xsi:type="dcterms:W3CDTF">2021-06-28T05:32:00Z</dcterms:created>
  <dcterms:modified xsi:type="dcterms:W3CDTF">2021-12-09T09:16:56Z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09C34A64F91449BF9BAF9D5D966F488A</vt:lpwstr>
  </property>
  <property fmtid="{D5CDD505-2E9C-101B-9397-08002B2CF9AE}" pid="3" name="KSOProductBuildVer">
    <vt:lpwstr>2052-11.1.0.11115</vt:lpwstr>
  </property>
</Properties>
</file>