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28.xml" ContentType="application/vnd.openxmlformats-officedocument.drawingml.diagramColors+xml"/>
  <Override PartName="/ppt/diagrams/colors29.xml" ContentType="application/vnd.openxmlformats-officedocument.drawingml.diagramColors+xml"/>
  <Override PartName="/ppt/diagrams/colors3.xml" ContentType="application/vnd.openxmlformats-officedocument.drawingml.diagramColors+xml"/>
  <Override PartName="/ppt/diagrams/colors30.xml" ContentType="application/vnd.openxmlformats-officedocument.drawingml.diagramColors+xml"/>
  <Override PartName="/ppt/diagrams/colors31.xml" ContentType="application/vnd.openxmlformats-officedocument.drawingml.diagramColors+xml"/>
  <Override PartName="/ppt/diagrams/colors32.xml" ContentType="application/vnd.openxmlformats-officedocument.drawingml.diagramColors+xml"/>
  <Override PartName="/ppt/diagrams/colors33.xml" ContentType="application/vnd.openxmlformats-officedocument.drawingml.diagramColors+xml"/>
  <Override PartName="/ppt/diagrams/colors34.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3.xml" ContentType="application/vnd.openxmlformats-officedocument.drawingml.diagramData+xml"/>
  <Override PartName="/ppt/diagrams/data30.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drawing29.xml" ContentType="application/vnd.ms-office.drawingml.diagramDrawing+xml"/>
  <Override PartName="/ppt/diagrams/drawing3.xml" ContentType="application/vnd.ms-office.drawingml.diagramDrawing+xml"/>
  <Override PartName="/ppt/diagrams/drawing30.xml" ContentType="application/vnd.ms-office.drawingml.diagramDrawing+xml"/>
  <Override PartName="/ppt/diagrams/drawing31.xml" ContentType="application/vnd.ms-office.drawingml.diagramDrawing+xml"/>
  <Override PartName="/ppt/diagrams/drawing32.xml" ContentType="application/vnd.ms-office.drawingml.diagramDrawing+xml"/>
  <Override PartName="/ppt/diagrams/drawing33.xml" ContentType="application/vnd.ms-office.drawingml.diagramDrawing+xml"/>
  <Override PartName="/ppt/diagrams/drawing34.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28.xml" ContentType="application/vnd.openxmlformats-officedocument.drawingml.diagramLayout+xml"/>
  <Override PartName="/ppt/diagrams/layout29.xml" ContentType="application/vnd.openxmlformats-officedocument.drawingml.diagramLayout+xml"/>
  <Override PartName="/ppt/diagrams/layout3.xml" ContentType="application/vnd.openxmlformats-officedocument.drawingml.diagramLayout+xml"/>
  <Override PartName="/ppt/diagrams/layout30.xml" ContentType="application/vnd.openxmlformats-officedocument.drawingml.diagramLayout+xml"/>
  <Override PartName="/ppt/diagrams/layout31.xml" ContentType="application/vnd.openxmlformats-officedocument.drawingml.diagramLayout+xml"/>
  <Override PartName="/ppt/diagrams/layout32.xml" ContentType="application/vnd.openxmlformats-officedocument.drawingml.diagramLayout+xml"/>
  <Override PartName="/ppt/diagrams/layout33.xml" ContentType="application/vnd.openxmlformats-officedocument.drawingml.diagramLayout+xml"/>
  <Override PartName="/ppt/diagrams/layout34.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diagrams/quickStyle3.xml" ContentType="application/vnd.openxmlformats-officedocument.drawingml.diagramStyle+xml"/>
  <Override PartName="/ppt/diagrams/quickStyle30.xml" ContentType="application/vnd.openxmlformats-officedocument.drawingml.diagramStyle+xml"/>
  <Override PartName="/ppt/diagrams/quickStyle31.xml" ContentType="application/vnd.openxmlformats-officedocument.drawingml.diagramStyle+xml"/>
  <Override PartName="/ppt/diagrams/quickStyle32.xml" ContentType="application/vnd.openxmlformats-officedocument.drawingml.diagramStyle+xml"/>
  <Override PartName="/ppt/diagrams/quickStyle33.xml" ContentType="application/vnd.openxmlformats-officedocument.drawingml.diagramStyle+xml"/>
  <Override PartName="/ppt/diagrams/quickStyle34.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55"/>
  </p:handoutMasterIdLst>
  <p:sldIdLst>
    <p:sldId id="909" r:id="rId4"/>
    <p:sldId id="910" r:id="rId6"/>
    <p:sldId id="911" r:id="rId7"/>
    <p:sldId id="912" r:id="rId8"/>
    <p:sldId id="913" r:id="rId9"/>
    <p:sldId id="914" r:id="rId10"/>
    <p:sldId id="915" r:id="rId11"/>
    <p:sldId id="916" r:id="rId12"/>
    <p:sldId id="917" r:id="rId13"/>
    <p:sldId id="918" r:id="rId14"/>
    <p:sldId id="919" r:id="rId15"/>
    <p:sldId id="920" r:id="rId16"/>
    <p:sldId id="921" r:id="rId17"/>
    <p:sldId id="922" r:id="rId18"/>
    <p:sldId id="923" r:id="rId19"/>
    <p:sldId id="924" r:id="rId20"/>
    <p:sldId id="925" r:id="rId21"/>
    <p:sldId id="926" r:id="rId22"/>
    <p:sldId id="927" r:id="rId23"/>
    <p:sldId id="928" r:id="rId24"/>
    <p:sldId id="929" r:id="rId25"/>
    <p:sldId id="930" r:id="rId26"/>
    <p:sldId id="931" r:id="rId27"/>
    <p:sldId id="932" r:id="rId28"/>
    <p:sldId id="933" r:id="rId29"/>
    <p:sldId id="934" r:id="rId30"/>
    <p:sldId id="935" r:id="rId31"/>
    <p:sldId id="936" r:id="rId32"/>
    <p:sldId id="937" r:id="rId33"/>
    <p:sldId id="938" r:id="rId34"/>
    <p:sldId id="939" r:id="rId35"/>
    <p:sldId id="940" r:id="rId36"/>
    <p:sldId id="941" r:id="rId37"/>
    <p:sldId id="942" r:id="rId38"/>
    <p:sldId id="943" r:id="rId39"/>
    <p:sldId id="944" r:id="rId40"/>
    <p:sldId id="945" r:id="rId41"/>
    <p:sldId id="946" r:id="rId42"/>
    <p:sldId id="947" r:id="rId43"/>
    <p:sldId id="948" r:id="rId44"/>
    <p:sldId id="949" r:id="rId45"/>
    <p:sldId id="950" r:id="rId46"/>
    <p:sldId id="951" r:id="rId47"/>
    <p:sldId id="952" r:id="rId48"/>
    <p:sldId id="953" r:id="rId49"/>
    <p:sldId id="954" r:id="rId50"/>
    <p:sldId id="955" r:id="rId51"/>
    <p:sldId id="956" r:id="rId52"/>
    <p:sldId id="957" r:id="rId53"/>
    <p:sldId id="958" r:id="rId54"/>
  </p:sldIdLst>
  <p:sldSz cx="9144000" cy="5143500"/>
  <p:notesSz cx="6736080" cy="986663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F8B8B"/>
    <a:srgbClr val="0066CC"/>
    <a:srgbClr val="FF9933"/>
    <a:srgbClr val="0089E6"/>
    <a:srgbClr val="FF3300"/>
    <a:srgbClr val="3399FF"/>
    <a:srgbClr val="56799C"/>
    <a:srgbClr val="476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272"/>
    <p:restoredTop sz="84148"/>
  </p:normalViewPr>
  <p:slideViewPr>
    <p:cSldViewPr showGuides="1">
      <p:cViewPr varScale="1">
        <p:scale>
          <a:sx n="119" d="100"/>
          <a:sy n="119" d="100"/>
        </p:scale>
        <p:origin x="-132" y="-102"/>
      </p:cViewPr>
      <p:guideLst>
        <p:guide orient="horz" pos="1379"/>
        <p:guide pos="2936"/>
      </p:guideLst>
    </p:cSldViewPr>
  </p:slideViewPr>
  <p:notesTextViewPr>
    <p:cViewPr>
      <p:scale>
        <a:sx n="1" d="1"/>
        <a:sy n="1" d="1"/>
      </p:scale>
      <p:origin x="0" y="0"/>
    </p:cViewPr>
  </p:notesTextViewPr>
  <p:sorterViewPr showFormatting="0">
    <p:cViewPr>
      <p:scale>
        <a:sx n="100" d="100"/>
        <a:sy n="100"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ADCB77A-95A8-4D04-A344-776A1E6D04C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zh-CN" altLang="en-US"/>
        </a:p>
      </dgm:t>
    </dgm:pt>
    <dgm:pt modelId="{96396014-1257-4ACE-BD86-8212D38A6F74}">
      <dgm:prSet phldrT="[文本]" custT="1"/>
      <dgm:spPr>
        <a:solidFill>
          <a:srgbClr val="C00000"/>
        </a:solidFill>
      </dgm:spPr>
      <dgm:t>
        <a:bodyPr/>
        <a:lstStyle/>
        <a:p>
          <a:pPr>
            <a:lnSpc>
              <a:spcPct val="70000"/>
            </a:lnSpc>
          </a:pPr>
          <a:r>
            <a:rPr lang="zh-CN" altLang="en-US" sz="2400" dirty="0" smtClean="0"/>
            <a:t>安全</a:t>
          </a:r>
          <a:endParaRPr lang="en-US" altLang="zh-CN" sz="2400" dirty="0" smtClean="0"/>
        </a:p>
        <a:p>
          <a:pPr>
            <a:lnSpc>
              <a:spcPct val="70000"/>
            </a:lnSpc>
          </a:pPr>
          <a:r>
            <a:rPr lang="zh-CN" altLang="en-US" sz="2400" dirty="0" smtClean="0"/>
            <a:t>管理</a:t>
          </a:r>
          <a:endParaRPr lang="en-US" altLang="zh-CN" sz="2400" dirty="0" smtClean="0"/>
        </a:p>
        <a:p>
          <a:pPr>
            <a:lnSpc>
              <a:spcPct val="90000"/>
            </a:lnSpc>
          </a:pPr>
          <a:endParaRPr lang="zh-CN" altLang="en-US" sz="200" dirty="0"/>
        </a:p>
      </dgm:t>
    </dgm:pt>
    <dgm:pt modelId="{D5E12DF1-D548-44E1-BC88-4F6F3AF4B98B}" cxnId="{2AA09DFC-42CA-4F6E-8BD8-8FBE910EC35B}" type="parTrans">
      <dgm:prSet/>
      <dgm:spPr/>
      <dgm:t>
        <a:bodyPr/>
        <a:lstStyle/>
        <a:p>
          <a:endParaRPr lang="zh-CN" altLang="en-US"/>
        </a:p>
      </dgm:t>
    </dgm:pt>
    <dgm:pt modelId="{50B9EEAB-D9A7-4DEB-A1FC-57D7A0D18445}" cxnId="{2AA09DFC-42CA-4F6E-8BD8-8FBE910EC35B}" type="sibTrans">
      <dgm:prSet/>
      <dgm:spPr/>
      <dgm:t>
        <a:bodyPr/>
        <a:lstStyle/>
        <a:p>
          <a:endParaRPr lang="zh-CN" altLang="en-US"/>
        </a:p>
      </dgm:t>
    </dgm:pt>
    <dgm:pt modelId="{7C6CEB23-6758-4882-82C3-B035926C47B5}">
      <dgm:prSet phldrT="[文本]" custT="1"/>
      <dgm:spPr>
        <a:solidFill>
          <a:srgbClr val="C00000"/>
        </a:solidFill>
      </dgm:spPr>
      <dgm:t>
        <a:bodyPr/>
        <a:lstStyle/>
        <a:p>
          <a:pPr>
            <a:lnSpc>
              <a:spcPct val="70000"/>
            </a:lnSpc>
          </a:pPr>
          <a:r>
            <a:rPr lang="zh-CN" altLang="en-US" sz="2400" dirty="0" smtClean="0"/>
            <a:t>环境</a:t>
          </a:r>
          <a:endParaRPr lang="en-US" altLang="zh-CN" sz="2400" dirty="0" smtClean="0"/>
        </a:p>
        <a:p>
          <a:pPr>
            <a:lnSpc>
              <a:spcPct val="70000"/>
            </a:lnSpc>
          </a:pPr>
          <a:r>
            <a:rPr lang="zh-CN" altLang="en-US" sz="2400" dirty="0" smtClean="0"/>
            <a:t>管理</a:t>
          </a:r>
          <a:endParaRPr lang="en-US" altLang="zh-CN" sz="2400" dirty="0" smtClean="0"/>
        </a:p>
        <a:p>
          <a:pPr>
            <a:lnSpc>
              <a:spcPct val="70000"/>
            </a:lnSpc>
          </a:pPr>
          <a:endParaRPr lang="zh-CN" altLang="en-US" sz="100" dirty="0"/>
        </a:p>
      </dgm:t>
    </dgm:pt>
    <dgm:pt modelId="{9A6F7A29-5EFF-4DFC-A161-F54D447947F9}" cxnId="{5BCA43A6-E9A8-4027-B8CD-6CC8094E84A6}" type="parTrans">
      <dgm:prSet/>
      <dgm:spPr/>
      <dgm:t>
        <a:bodyPr/>
        <a:lstStyle/>
        <a:p>
          <a:endParaRPr lang="zh-CN" altLang="en-US"/>
        </a:p>
      </dgm:t>
    </dgm:pt>
    <dgm:pt modelId="{02A3217F-C901-4C79-B564-9421DDE43D9E}" cxnId="{5BCA43A6-E9A8-4027-B8CD-6CC8094E84A6}" type="sibTrans">
      <dgm:prSet/>
      <dgm:spPr/>
      <dgm:t>
        <a:bodyPr/>
        <a:lstStyle/>
        <a:p>
          <a:endParaRPr lang="zh-CN" altLang="en-US"/>
        </a:p>
      </dgm:t>
    </dgm:pt>
    <dgm:pt modelId="{11195329-DE8C-4BE6-918E-FBF21A2ACE9F}">
      <dgm:prSet phldrT="[文本]" custT="1"/>
      <dgm:spPr>
        <a:solidFill>
          <a:schemeClr val="bg1"/>
        </a:solidFill>
      </dgm:spPr>
      <dgm:t>
        <a:bodyPr/>
        <a:lstStyle/>
        <a:p>
          <a:pPr>
            <a:lnSpc>
              <a:spcPct val="70000"/>
            </a:lnSpc>
            <a:spcBef>
              <a:spcPts val="2400"/>
            </a:spcBef>
          </a:pPr>
          <a:endParaRPr lang="en-US" altLang="zh-CN" sz="2000" b="1" dirty="0" smtClean="0">
            <a:solidFill>
              <a:schemeClr val="accent1"/>
            </a:solidFill>
          </a:endParaRPr>
        </a:p>
        <a:p>
          <a:pPr>
            <a:lnSpc>
              <a:spcPct val="70000"/>
            </a:lnSpc>
            <a:spcBef>
              <a:spcPts val="2400"/>
            </a:spcBef>
          </a:pPr>
          <a:r>
            <a:rPr lang="zh-CN" altLang="en-US" sz="2400" b="1" dirty="0" smtClean="0">
              <a:solidFill>
                <a:srgbClr val="C00000"/>
              </a:solidFill>
            </a:rPr>
            <a:t>综合</a:t>
          </a:r>
          <a:endParaRPr lang="en-US" altLang="zh-CN" sz="2400" b="1" dirty="0" smtClean="0">
            <a:solidFill>
              <a:srgbClr val="C00000"/>
            </a:solidFill>
          </a:endParaRPr>
        </a:p>
        <a:p>
          <a:pPr>
            <a:lnSpc>
              <a:spcPct val="70000"/>
            </a:lnSpc>
            <a:spcBef>
              <a:spcPts val="2400"/>
            </a:spcBef>
          </a:pPr>
          <a:r>
            <a:rPr lang="zh-CN" altLang="en-US" sz="2400" b="1" dirty="0" smtClean="0">
              <a:solidFill>
                <a:srgbClr val="C00000"/>
              </a:solidFill>
            </a:rPr>
            <a:t>管理</a:t>
          </a:r>
          <a:endParaRPr lang="zh-CN" altLang="en-US" sz="2400" b="1" dirty="0">
            <a:solidFill>
              <a:srgbClr val="C00000"/>
            </a:solidFill>
          </a:endParaRPr>
        </a:p>
      </dgm:t>
    </dgm:pt>
    <dgm:pt modelId="{63DD7E34-283C-4556-A21E-43550E493616}" cxnId="{525300AE-6410-4C10-9516-30E4DF23A3F9}" type="parTrans">
      <dgm:prSet/>
      <dgm:spPr/>
      <dgm:t>
        <a:bodyPr/>
        <a:lstStyle/>
        <a:p>
          <a:endParaRPr lang="zh-CN" altLang="en-US"/>
        </a:p>
      </dgm:t>
    </dgm:pt>
    <dgm:pt modelId="{B3AEF0EE-23BD-451E-A8FC-30435A81BB4F}" cxnId="{525300AE-6410-4C10-9516-30E4DF23A3F9}" type="sibTrans">
      <dgm:prSet/>
      <dgm:spPr/>
      <dgm:t>
        <a:bodyPr/>
        <a:lstStyle/>
        <a:p>
          <a:endParaRPr lang="zh-CN" altLang="en-US"/>
        </a:p>
      </dgm:t>
    </dgm:pt>
    <dgm:pt modelId="{F03A393B-E1DB-407C-96BE-BE697CDB9550}">
      <dgm:prSet phldrT="[文本]" custT="1"/>
      <dgm:spPr>
        <a:solidFill>
          <a:srgbClr val="C00000"/>
        </a:solidFill>
      </dgm:spPr>
      <dgm:t>
        <a:bodyPr/>
        <a:lstStyle/>
        <a:p>
          <a:r>
            <a:rPr lang="zh-CN" altLang="en-US" sz="1900" dirty="0" smtClean="0"/>
            <a:t>文明施工及</a:t>
          </a:r>
          <a:r>
            <a:rPr lang="en-US" altLang="zh-CN" sz="1900" dirty="0" smtClean="0"/>
            <a:t>CI</a:t>
          </a:r>
          <a:r>
            <a:rPr lang="zh-CN" altLang="en-US" sz="1900" dirty="0" smtClean="0"/>
            <a:t>管理</a:t>
          </a:r>
          <a:endParaRPr lang="zh-CN" altLang="en-US" sz="1900" dirty="0"/>
        </a:p>
      </dgm:t>
    </dgm:pt>
    <dgm:pt modelId="{7590BD3C-3DEA-461D-B365-ED0534D80D19}" cxnId="{E3B2463D-D633-4581-8B3A-806419381942}" type="parTrans">
      <dgm:prSet/>
      <dgm:spPr/>
      <dgm:t>
        <a:bodyPr/>
        <a:lstStyle/>
        <a:p>
          <a:endParaRPr lang="zh-CN" altLang="en-US"/>
        </a:p>
      </dgm:t>
    </dgm:pt>
    <dgm:pt modelId="{DC2DFF34-BB62-42D6-94DD-43E3E348C6C6}" cxnId="{E3B2463D-D633-4581-8B3A-806419381942}" type="sibTrans">
      <dgm:prSet/>
      <dgm:spPr/>
      <dgm:t>
        <a:bodyPr/>
        <a:lstStyle/>
        <a:p>
          <a:endParaRPr lang="zh-CN" altLang="en-US"/>
        </a:p>
      </dgm:t>
    </dgm:pt>
    <dgm:pt modelId="{F10EB4C2-907E-4C60-B9DD-66E9E947C57F}" type="pres">
      <dgm:prSet presAssocID="{FADCB77A-95A8-4D04-A344-776A1E6D04CB}" presName="compositeShape" presStyleCnt="0">
        <dgm:presLayoutVars>
          <dgm:chMax val="9"/>
          <dgm:dir/>
          <dgm:resizeHandles val="exact"/>
        </dgm:presLayoutVars>
      </dgm:prSet>
      <dgm:spPr/>
      <dgm:t>
        <a:bodyPr/>
        <a:lstStyle/>
        <a:p>
          <a:endParaRPr lang="zh-CN" altLang="en-US"/>
        </a:p>
      </dgm:t>
    </dgm:pt>
    <dgm:pt modelId="{9E1B63D5-1F75-40C4-AC1C-43B4A82E596F}" type="pres">
      <dgm:prSet presAssocID="{FADCB77A-95A8-4D04-A344-776A1E6D04CB}" presName="triangle1" presStyleLbl="node1" presStyleIdx="0" presStyleCnt="4" custScaleX="126024">
        <dgm:presLayoutVars>
          <dgm:bulletEnabled val="1"/>
        </dgm:presLayoutVars>
      </dgm:prSet>
      <dgm:spPr/>
      <dgm:t>
        <a:bodyPr/>
        <a:lstStyle/>
        <a:p>
          <a:endParaRPr lang="zh-CN" altLang="en-US"/>
        </a:p>
      </dgm:t>
    </dgm:pt>
    <dgm:pt modelId="{BC0836C8-6C0C-4FBB-A1BC-CA6D5D6C2B96}" type="pres">
      <dgm:prSet presAssocID="{FADCB77A-95A8-4D04-A344-776A1E6D04CB}" presName="triangle2" presStyleLbl="node1" presStyleIdx="1" presStyleCnt="4" custScaleX="126024" custLinFactNeighborX="-12329">
        <dgm:presLayoutVars>
          <dgm:bulletEnabled val="1"/>
        </dgm:presLayoutVars>
      </dgm:prSet>
      <dgm:spPr/>
      <dgm:t>
        <a:bodyPr/>
        <a:lstStyle/>
        <a:p>
          <a:endParaRPr lang="zh-CN" altLang="en-US"/>
        </a:p>
      </dgm:t>
    </dgm:pt>
    <dgm:pt modelId="{4FCC123F-1154-44BC-9378-B1265C127B5C}" type="pres">
      <dgm:prSet presAssocID="{FADCB77A-95A8-4D04-A344-776A1E6D04CB}" presName="triangle3" presStyleLbl="node1" presStyleIdx="2" presStyleCnt="4" custScaleX="119176">
        <dgm:presLayoutVars>
          <dgm:bulletEnabled val="1"/>
        </dgm:presLayoutVars>
      </dgm:prSet>
      <dgm:spPr/>
      <dgm:t>
        <a:bodyPr/>
        <a:lstStyle/>
        <a:p>
          <a:endParaRPr lang="zh-CN" altLang="en-US"/>
        </a:p>
      </dgm:t>
    </dgm:pt>
    <dgm:pt modelId="{857496B2-7369-41FB-B094-71C72E2868E3}" type="pres">
      <dgm:prSet presAssocID="{FADCB77A-95A8-4D04-A344-776A1E6D04CB}" presName="triangle4" presStyleLbl="node1" presStyleIdx="3" presStyleCnt="4" custScaleX="126024" custLinFactNeighborX="12329">
        <dgm:presLayoutVars>
          <dgm:bulletEnabled val="1"/>
        </dgm:presLayoutVars>
      </dgm:prSet>
      <dgm:spPr/>
      <dgm:t>
        <a:bodyPr/>
        <a:lstStyle/>
        <a:p>
          <a:endParaRPr lang="zh-CN" altLang="en-US"/>
        </a:p>
      </dgm:t>
    </dgm:pt>
  </dgm:ptLst>
  <dgm:cxnLst>
    <dgm:cxn modelId="{E3B2463D-D633-4581-8B3A-806419381942}" srcId="{FADCB77A-95A8-4D04-A344-776A1E6D04CB}" destId="{F03A393B-E1DB-407C-96BE-BE697CDB9550}" srcOrd="3" destOrd="0" parTransId="{7590BD3C-3DEA-461D-B365-ED0534D80D19}" sibTransId="{DC2DFF34-BB62-42D6-94DD-43E3E348C6C6}"/>
    <dgm:cxn modelId="{5BCA43A6-E9A8-4027-B8CD-6CC8094E84A6}" srcId="{FADCB77A-95A8-4D04-A344-776A1E6D04CB}" destId="{7C6CEB23-6758-4882-82C3-B035926C47B5}" srcOrd="1" destOrd="0" parTransId="{9A6F7A29-5EFF-4DFC-A161-F54D447947F9}" sibTransId="{02A3217F-C901-4C79-B564-9421DDE43D9E}"/>
    <dgm:cxn modelId="{02D2EA1D-60CC-4DE8-84F3-6A34050C6571}" type="presOf" srcId="{FADCB77A-95A8-4D04-A344-776A1E6D04CB}" destId="{F10EB4C2-907E-4C60-B9DD-66E9E947C57F}" srcOrd="0" destOrd="0" presId="urn:microsoft.com/office/officeart/2005/8/layout/pyramid4"/>
    <dgm:cxn modelId="{45B45605-1AA0-4ED9-9891-08D2416B0240}" type="presOf" srcId="{96396014-1257-4ACE-BD86-8212D38A6F74}" destId="{9E1B63D5-1F75-40C4-AC1C-43B4A82E596F}" srcOrd="0" destOrd="0" presId="urn:microsoft.com/office/officeart/2005/8/layout/pyramid4"/>
    <dgm:cxn modelId="{525300AE-6410-4C10-9516-30E4DF23A3F9}" srcId="{FADCB77A-95A8-4D04-A344-776A1E6D04CB}" destId="{11195329-DE8C-4BE6-918E-FBF21A2ACE9F}" srcOrd="2" destOrd="0" parTransId="{63DD7E34-283C-4556-A21E-43550E493616}" sibTransId="{B3AEF0EE-23BD-451E-A8FC-30435A81BB4F}"/>
    <dgm:cxn modelId="{34507A2E-911F-4E95-A142-BD37224E93B8}" type="presOf" srcId="{F03A393B-E1DB-407C-96BE-BE697CDB9550}" destId="{857496B2-7369-41FB-B094-71C72E2868E3}" srcOrd="0" destOrd="0" presId="urn:microsoft.com/office/officeart/2005/8/layout/pyramid4"/>
    <dgm:cxn modelId="{2AA09DFC-42CA-4F6E-8BD8-8FBE910EC35B}" srcId="{FADCB77A-95A8-4D04-A344-776A1E6D04CB}" destId="{96396014-1257-4ACE-BD86-8212D38A6F74}" srcOrd="0" destOrd="0" parTransId="{D5E12DF1-D548-44E1-BC88-4F6F3AF4B98B}" sibTransId="{50B9EEAB-D9A7-4DEB-A1FC-57D7A0D18445}"/>
    <dgm:cxn modelId="{6CD46C06-7E3C-43C0-A191-480CC9C2932D}" type="presOf" srcId="{7C6CEB23-6758-4882-82C3-B035926C47B5}" destId="{BC0836C8-6C0C-4FBB-A1BC-CA6D5D6C2B96}" srcOrd="0" destOrd="0" presId="urn:microsoft.com/office/officeart/2005/8/layout/pyramid4"/>
    <dgm:cxn modelId="{4576CAF5-097B-4CF0-AC82-BAD4A8005065}" type="presOf" srcId="{11195329-DE8C-4BE6-918E-FBF21A2ACE9F}" destId="{4FCC123F-1154-44BC-9378-B1265C127B5C}" srcOrd="0" destOrd="0" presId="urn:microsoft.com/office/officeart/2005/8/layout/pyramid4"/>
    <dgm:cxn modelId="{060338C7-3A02-4ED8-A953-D3238F62609F}" type="presParOf" srcId="{F10EB4C2-907E-4C60-B9DD-66E9E947C57F}" destId="{9E1B63D5-1F75-40C4-AC1C-43B4A82E596F}" srcOrd="0" destOrd="0" presId="urn:microsoft.com/office/officeart/2005/8/layout/pyramid4"/>
    <dgm:cxn modelId="{12031A94-65C6-433A-AD0A-C14BE653F454}" type="presParOf" srcId="{F10EB4C2-907E-4C60-B9DD-66E9E947C57F}" destId="{BC0836C8-6C0C-4FBB-A1BC-CA6D5D6C2B96}" srcOrd="1" destOrd="0" presId="urn:microsoft.com/office/officeart/2005/8/layout/pyramid4"/>
    <dgm:cxn modelId="{5F113D50-BFCC-41DB-832C-8A53AB787BA9}" type="presParOf" srcId="{F10EB4C2-907E-4C60-B9DD-66E9E947C57F}" destId="{4FCC123F-1154-44BC-9378-B1265C127B5C}" srcOrd="2" destOrd="0" presId="urn:microsoft.com/office/officeart/2005/8/layout/pyramid4"/>
    <dgm:cxn modelId="{068E3196-755C-48B1-B3F1-8211FACE2E93}" type="presParOf" srcId="{F10EB4C2-907E-4C60-B9DD-66E9E947C57F}" destId="{857496B2-7369-41FB-B094-71C72E2868E3}" srcOrd="3" destOrd="0" presId="urn:microsoft.com/office/officeart/2005/8/layout/pyramid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制定安全教育培训制度、计划</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solidFill>
              <a:schemeClr val="bg1"/>
            </a:solidFill>
          </a:endParaRPr>
        </a:p>
      </dgm:t>
    </dgm:pt>
    <dgm:pt modelId="{D0C3FA4A-AA1B-4C9C-8900-EADBC42BD164}" cxnId="{436015C3-427B-44F3-A7AC-2D3586D9BD6C}" type="sibTrans">
      <dgm:prSet custT="1"/>
      <dgm:spPr/>
      <dgm:t>
        <a:bodyPr/>
        <a:lstStyle/>
        <a:p>
          <a:endParaRPr lang="zh-CN" altLang="en-US" sz="1400">
            <a:solidFill>
              <a:schemeClr val="bg1"/>
            </a:solidFill>
          </a:endParaRPr>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安全教育培训应覆盖所有管理人员和操作工人</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solidFill>
              <a:schemeClr val="bg1"/>
            </a:solidFill>
          </a:endParaRPr>
        </a:p>
      </dgm:t>
    </dgm:pt>
    <dgm:pt modelId="{2711DB0B-AA65-46C5-94A1-B0D99091847D}" cxnId="{2282D269-CECB-4FD3-881D-23E0376318A3}" type="sibTrans">
      <dgm:prSet custT="1"/>
      <dgm:spPr/>
      <dgm:t>
        <a:bodyPr/>
        <a:lstStyle/>
        <a:p>
          <a:endParaRPr lang="zh-CN" altLang="en-US" sz="1400">
            <a:solidFill>
              <a:schemeClr val="bg1"/>
            </a:solidFill>
          </a:endParaRPr>
        </a:p>
      </dgm:t>
    </dgm:pt>
    <dgm:pt modelId="{300C4A38-AD02-4943-9854-72F4AA9A48B5}">
      <dgm:prSet phldrT="[文本]" custT="1"/>
      <dgm:spPr>
        <a:noFill/>
        <a:ln>
          <a:solidFill>
            <a:srgbClr val="C00000"/>
          </a:solidFill>
        </a:ln>
      </dgm:spPr>
      <dgm:t>
        <a:bodyPr/>
        <a:lstStyle/>
        <a:p>
          <a:pPr algn="l">
            <a:lnSpc>
              <a:spcPct val="70000"/>
            </a:lnSpc>
          </a:pPr>
          <a:r>
            <a:rPr lang="zh-CN" altLang="en-US" sz="1200" dirty="0" smtClean="0">
              <a:solidFill>
                <a:schemeClr val="tx1"/>
              </a:solidFill>
            </a:rPr>
            <a:t>子公司主要负责人、项目经理、专职安全生产管理人员应参加政府安全培训和内部安全培训；</a:t>
          </a:r>
          <a:endParaRPr lang="en-US" altLang="zh-CN" sz="1200" dirty="0" smtClean="0">
            <a:solidFill>
              <a:schemeClr val="tx1"/>
            </a:solidFill>
          </a:endParaRPr>
        </a:p>
        <a:p>
          <a:pPr algn="l">
            <a:lnSpc>
              <a:spcPct val="70000"/>
            </a:lnSpc>
          </a:pPr>
          <a:r>
            <a:rPr lang="zh-CN" altLang="en-US" sz="1200" dirty="0" smtClean="0">
              <a:solidFill>
                <a:schemeClr val="tx1"/>
              </a:solidFill>
            </a:rPr>
            <a:t>子公司和施工单位其他管理人员每年至少接受一次安全教育培训；</a:t>
          </a:r>
          <a:endParaRPr lang="en-US" altLang="zh-CN" sz="1200" dirty="0" smtClean="0">
            <a:solidFill>
              <a:schemeClr val="tx1"/>
            </a:solidFill>
          </a:endParaRPr>
        </a:p>
        <a:p>
          <a:pPr algn="l">
            <a:lnSpc>
              <a:spcPct val="70000"/>
            </a:lnSpc>
          </a:pPr>
          <a:r>
            <a:rPr lang="zh-CN" altLang="en-US" sz="1200" dirty="0" smtClean="0">
              <a:solidFill>
                <a:schemeClr val="tx1"/>
              </a:solidFill>
            </a:rPr>
            <a:t>项目部应开展班前安全教育活动；</a:t>
          </a:r>
          <a:endParaRPr lang="en-US" altLang="zh-CN" sz="1200" dirty="0" smtClean="0">
            <a:solidFill>
              <a:schemeClr val="tx1"/>
            </a:solidFill>
          </a:endParaRPr>
        </a:p>
        <a:p>
          <a:pPr algn="l">
            <a:lnSpc>
              <a:spcPct val="70000"/>
            </a:lnSpc>
          </a:pPr>
          <a:r>
            <a:rPr lang="zh-CN" altLang="en-US" sz="1200" dirty="0" smtClean="0">
              <a:solidFill>
                <a:schemeClr val="tx1"/>
              </a:solidFill>
            </a:rPr>
            <a:t>特种作业人员需持证上岗，并接受岗前培训。</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solidFill>
              <a:schemeClr val="bg1"/>
            </a:solidFill>
          </a:endParaRPr>
        </a:p>
      </dgm:t>
    </dgm:pt>
    <dgm:pt modelId="{373CF139-2E04-4F2F-8002-DF99D76A5324}" cxnId="{8E1863AA-0A58-4321-9520-B20D984F51F5}" type="sibTrans">
      <dgm:prSet custT="1"/>
      <dgm:spPr/>
      <dgm:t>
        <a:bodyPr/>
        <a:lstStyle/>
        <a:p>
          <a:endParaRPr lang="zh-CN" altLang="en-US" sz="1400">
            <a:solidFill>
              <a:schemeClr val="bg1"/>
            </a:solidFill>
          </a:endParaRPr>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建立安全教育培训台账和档案</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solidFill>
              <a:schemeClr val="bg1"/>
            </a:solidFill>
          </a:endParaRPr>
        </a:p>
      </dgm:t>
    </dgm:pt>
    <dgm:pt modelId="{A84A31B7-875F-492B-8B05-53F5F5AF69F9}" cxnId="{906753C3-C550-46EB-AD8D-3C35FB2CA4B5}" type="sibTrans">
      <dgm:prSet custT="1"/>
      <dgm:spPr/>
      <dgm:t>
        <a:bodyPr/>
        <a:lstStyle/>
        <a:p>
          <a:endParaRPr lang="zh-CN" altLang="en-US" sz="1400">
            <a:solidFill>
              <a:schemeClr val="bg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29509">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24397">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320514">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130353">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D3D8E984-0FA8-44BD-9CE2-6BD897C4854B}" type="presOf" srcId="{327FA847-B734-471B-9EF7-7221A453A726}" destId="{59ED8747-9CFE-42AA-AA9D-C5BD6AC3F33F}" srcOrd="0"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A6EB9D15-3571-4A5F-83D1-327888AF5D60}" type="presOf" srcId="{9B85622D-2058-4680-9D5A-B991083C34E2}" destId="{A3B46B86-8017-436F-9C56-FA8554AC6CD0}" srcOrd="0" destOrd="0" presId="urn:microsoft.com/office/officeart/2005/8/layout/process1"/>
    <dgm:cxn modelId="{733CDE8F-090F-4019-95F4-7AE434BA0D86}" type="presOf" srcId="{D0C3FA4A-AA1B-4C9C-8900-EADBC42BD164}" destId="{5887333F-D383-4785-AC2B-C7D109EF6730}" srcOrd="0" destOrd="0" presId="urn:microsoft.com/office/officeart/2005/8/layout/process1"/>
    <dgm:cxn modelId="{CD363625-FF6C-4D1D-877E-DC93D7F49E08}" type="presOf" srcId="{2711DB0B-AA65-46C5-94A1-B0D99091847D}" destId="{35C30622-B029-4331-A2E8-6FE11BC2C583}" srcOrd="1" destOrd="0" presId="urn:microsoft.com/office/officeart/2005/8/layout/process1"/>
    <dgm:cxn modelId="{90B330F1-5DCC-4A83-B36D-85261076E984}" type="presOf" srcId="{300C4A38-AD02-4943-9854-72F4AA9A48B5}" destId="{E2E5C1F6-5091-4673-B2DE-360071428686}" srcOrd="0" destOrd="0" presId="urn:microsoft.com/office/officeart/2005/8/layout/process1"/>
    <dgm:cxn modelId="{FB6DB3B6-7B5A-4964-AD28-2A4E42A2D9DF}" type="presOf" srcId="{D0C3FA4A-AA1B-4C9C-8900-EADBC42BD164}" destId="{DA88D5B9-CA3A-424E-A20E-76BED9569BFB}" srcOrd="1" destOrd="0" presId="urn:microsoft.com/office/officeart/2005/8/layout/process1"/>
    <dgm:cxn modelId="{2C285C2F-3D33-418C-AFAB-0B4BAB5A0C73}" type="presOf" srcId="{494805AE-17C1-4567-BD53-1812A54B382F}" destId="{FDC701F2-0603-4FD5-9949-D4CEF5799875}"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02C03F8C-E93B-4A5A-8D8E-43EB9B2C126A}" type="presOf" srcId="{2711DB0B-AA65-46C5-94A1-B0D99091847D}" destId="{EB2D7E8F-80A9-471C-8D03-ECBF7543DA96}" srcOrd="0" destOrd="0" presId="urn:microsoft.com/office/officeart/2005/8/layout/process1"/>
    <dgm:cxn modelId="{4DBA4B39-A008-4C43-BD68-9B76AAB87762}" type="presOf" srcId="{373CF139-2E04-4F2F-8002-DF99D76A5324}" destId="{91318459-582F-4780-B060-37A902524C0E}" srcOrd="1" destOrd="0" presId="urn:microsoft.com/office/officeart/2005/8/layout/process1"/>
    <dgm:cxn modelId="{439E220A-BFC4-4461-B958-A885238C601F}" type="presOf" srcId="{ACC60128-3F6D-4810-9451-30F58016E17E}" destId="{5AADCB02-6092-473D-8A66-910F028E847C}" srcOrd="0" destOrd="0" presId="urn:microsoft.com/office/officeart/2005/8/layout/process1"/>
    <dgm:cxn modelId="{F0AC5BD1-6FC5-4A8E-9DE5-424D541F8064}" type="presOf" srcId="{373CF139-2E04-4F2F-8002-DF99D76A5324}" destId="{37FADF84-34E0-4239-80B3-A5D8D3207D77}" srcOrd="0" destOrd="0" presId="urn:microsoft.com/office/officeart/2005/8/layout/process1"/>
    <dgm:cxn modelId="{75DF9203-95D2-4444-BD21-341CDEBE2810}" type="presParOf" srcId="{59ED8747-9CFE-42AA-AA9D-C5BD6AC3F33F}" destId="{A3B46B86-8017-436F-9C56-FA8554AC6CD0}" srcOrd="0" destOrd="0" presId="urn:microsoft.com/office/officeart/2005/8/layout/process1"/>
    <dgm:cxn modelId="{E0F9B152-94C5-435D-B67E-CEF062E5A978}" type="presParOf" srcId="{59ED8747-9CFE-42AA-AA9D-C5BD6AC3F33F}" destId="{5887333F-D383-4785-AC2B-C7D109EF6730}" srcOrd="1" destOrd="0" presId="urn:microsoft.com/office/officeart/2005/8/layout/process1"/>
    <dgm:cxn modelId="{59186856-AF55-4345-9E9F-1F89E5FA17BF}" type="presParOf" srcId="{5887333F-D383-4785-AC2B-C7D109EF6730}" destId="{DA88D5B9-CA3A-424E-A20E-76BED9569BFB}" srcOrd="0" destOrd="0" presId="urn:microsoft.com/office/officeart/2005/8/layout/process1"/>
    <dgm:cxn modelId="{92F0C17A-37B7-49D9-8936-831CB4F0BDCC}" type="presParOf" srcId="{59ED8747-9CFE-42AA-AA9D-C5BD6AC3F33F}" destId="{5AADCB02-6092-473D-8A66-910F028E847C}" srcOrd="2" destOrd="0" presId="urn:microsoft.com/office/officeart/2005/8/layout/process1"/>
    <dgm:cxn modelId="{773F9500-4D1E-4F3F-8D7D-911EC61FE533}" type="presParOf" srcId="{59ED8747-9CFE-42AA-AA9D-C5BD6AC3F33F}" destId="{EB2D7E8F-80A9-471C-8D03-ECBF7543DA96}" srcOrd="3" destOrd="0" presId="urn:microsoft.com/office/officeart/2005/8/layout/process1"/>
    <dgm:cxn modelId="{52F5C7D9-9287-4730-8A02-706E9EE8A18C}" type="presParOf" srcId="{EB2D7E8F-80A9-471C-8D03-ECBF7543DA96}" destId="{35C30622-B029-4331-A2E8-6FE11BC2C583}" srcOrd="0" destOrd="0" presId="urn:microsoft.com/office/officeart/2005/8/layout/process1"/>
    <dgm:cxn modelId="{FC8D89FA-32C6-4CB5-852E-118E31DA82AB}" type="presParOf" srcId="{59ED8747-9CFE-42AA-AA9D-C5BD6AC3F33F}" destId="{E2E5C1F6-5091-4673-B2DE-360071428686}" srcOrd="4" destOrd="0" presId="urn:microsoft.com/office/officeart/2005/8/layout/process1"/>
    <dgm:cxn modelId="{3F13E728-8744-4BFA-B8BE-52A3E282F722}" type="presParOf" srcId="{59ED8747-9CFE-42AA-AA9D-C5BD6AC3F33F}" destId="{37FADF84-34E0-4239-80B3-A5D8D3207D77}" srcOrd="5" destOrd="0" presId="urn:microsoft.com/office/officeart/2005/8/layout/process1"/>
    <dgm:cxn modelId="{2945AD9F-507E-48FE-8CB0-C4C0DF5A7B8B}" type="presParOf" srcId="{37FADF84-34E0-4239-80B3-A5D8D3207D77}" destId="{91318459-582F-4780-B060-37A902524C0E}" srcOrd="0" destOrd="0" presId="urn:microsoft.com/office/officeart/2005/8/layout/process1"/>
    <dgm:cxn modelId="{0AF28D67-650F-4DF7-B35E-F10BCEBBA958}" type="presParOf" srcId="{59ED8747-9CFE-42AA-AA9D-C5BD6AC3F33F}" destId="{FDC701F2-0603-4FD5-9949-D4CEF5799875}"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建立健全安全生产检查制度，落实领导带班检查规定</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solidFill>
              <a:schemeClr val="bg1"/>
            </a:solidFill>
          </a:endParaRPr>
        </a:p>
      </dgm:t>
    </dgm:pt>
    <dgm:pt modelId="{D0C3FA4A-AA1B-4C9C-8900-EADBC42BD164}" cxnId="{436015C3-427B-44F3-A7AC-2D3586D9BD6C}" type="sibTrans">
      <dgm:prSet custT="1"/>
      <dgm:spPr/>
      <dgm:t>
        <a:bodyPr/>
        <a:lstStyle/>
        <a:p>
          <a:endParaRPr lang="zh-CN" altLang="en-US" sz="1400">
            <a:solidFill>
              <a:schemeClr val="bg1"/>
            </a:solidFill>
          </a:endParaRPr>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组织开展安全检查、隐患排查，消除安全隐患</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solidFill>
              <a:schemeClr val="bg1"/>
            </a:solidFill>
          </a:endParaRPr>
        </a:p>
      </dgm:t>
    </dgm:pt>
    <dgm:pt modelId="{2711DB0B-AA65-46C5-94A1-B0D99091847D}" cxnId="{2282D269-CECB-4FD3-881D-23E0376318A3}" type="sibTrans">
      <dgm:prSet custT="1"/>
      <dgm:spPr/>
      <dgm:t>
        <a:bodyPr/>
        <a:lstStyle/>
        <a:p>
          <a:endParaRPr lang="zh-CN" altLang="en-US" sz="1400">
            <a:solidFill>
              <a:schemeClr val="bg1"/>
            </a:solidFill>
          </a:endParaRPr>
        </a:p>
      </dgm:t>
    </dgm:pt>
    <dgm:pt modelId="{300C4A38-AD02-4943-9854-72F4AA9A48B5}">
      <dgm:prSet phldrT="[文本]" custT="1"/>
      <dgm:spPr>
        <a:noFill/>
        <a:ln>
          <a:solidFill>
            <a:srgbClr val="C00000"/>
          </a:solidFill>
        </a:ln>
      </dgm:spPr>
      <dgm:t>
        <a:bodyPr/>
        <a:lstStyle/>
        <a:p>
          <a:pPr algn="l">
            <a:lnSpc>
              <a:spcPct val="70000"/>
            </a:lnSpc>
          </a:pPr>
          <a:r>
            <a:rPr lang="zh-CN" altLang="en-US" sz="1200" dirty="0" smtClean="0">
              <a:solidFill>
                <a:schemeClr val="tx1"/>
              </a:solidFill>
            </a:rPr>
            <a:t>子公司总经理每月至少检查所有项目一次；</a:t>
          </a:r>
          <a:endParaRPr lang="en-US" altLang="zh-CN" sz="1200" dirty="0" smtClean="0">
            <a:solidFill>
              <a:schemeClr val="tx1"/>
            </a:solidFill>
          </a:endParaRPr>
        </a:p>
        <a:p>
          <a:pPr algn="l">
            <a:lnSpc>
              <a:spcPct val="70000"/>
            </a:lnSpc>
          </a:pPr>
          <a:r>
            <a:rPr lang="zh-CN" altLang="en-US" sz="1200" dirty="0" smtClean="0">
              <a:solidFill>
                <a:schemeClr val="tx1"/>
              </a:solidFill>
            </a:rPr>
            <a:t>子公司每季度至少组织开展一次安全检查；</a:t>
          </a:r>
          <a:endParaRPr lang="en-US" altLang="zh-CN" sz="1200" dirty="0" smtClean="0">
            <a:solidFill>
              <a:schemeClr val="tx1"/>
            </a:solidFill>
          </a:endParaRPr>
        </a:p>
        <a:p>
          <a:pPr algn="l">
            <a:lnSpc>
              <a:spcPct val="70000"/>
            </a:lnSpc>
          </a:pPr>
          <a:r>
            <a:rPr lang="zh-CN" altLang="en-US" sz="1200" dirty="0" smtClean="0">
              <a:solidFill>
                <a:schemeClr val="tx1"/>
              </a:solidFill>
            </a:rPr>
            <a:t>做好安全检查记录，签发安全隐患整改单，按“五定”原则落实整改。</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solidFill>
              <a:schemeClr val="bg1"/>
            </a:solidFill>
          </a:endParaRPr>
        </a:p>
      </dgm:t>
    </dgm:pt>
    <dgm:pt modelId="{373CF139-2E04-4F2F-8002-DF99D76A5324}" cxnId="{8E1863AA-0A58-4321-9520-B20D984F51F5}" type="sibTrans">
      <dgm:prSet custT="1"/>
      <dgm:spPr/>
      <dgm:t>
        <a:bodyPr/>
        <a:lstStyle/>
        <a:p>
          <a:endParaRPr lang="zh-CN" altLang="en-US" sz="1400">
            <a:solidFill>
              <a:schemeClr val="bg1"/>
            </a:solidFill>
          </a:endParaRPr>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安全生产监督管理责任部门要统筹安排安全检查，并将检查整改情况汇总向安委会汇报</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solidFill>
              <a:schemeClr val="bg1"/>
            </a:solidFill>
          </a:endParaRPr>
        </a:p>
      </dgm:t>
    </dgm:pt>
    <dgm:pt modelId="{A84A31B7-875F-492B-8B05-53F5F5AF69F9}" cxnId="{906753C3-C550-46EB-AD8D-3C35FB2CA4B5}" type="sibTrans">
      <dgm:prSet custT="1"/>
      <dgm:spPr/>
      <dgm:t>
        <a:bodyPr/>
        <a:lstStyle/>
        <a:p>
          <a:endParaRPr lang="zh-CN" altLang="en-US" sz="1400">
            <a:solidFill>
              <a:schemeClr val="bg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40517">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24397">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305679">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159365">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C7FFCC7B-A1D3-4C6B-B409-0A3B2E8957BA}" type="presOf" srcId="{2711DB0B-AA65-46C5-94A1-B0D99091847D}" destId="{EB2D7E8F-80A9-471C-8D03-ECBF7543DA96}" srcOrd="0" destOrd="0" presId="urn:microsoft.com/office/officeart/2005/8/layout/process1"/>
    <dgm:cxn modelId="{783DB689-8B58-45A1-851F-E93DD780E7DB}" type="presOf" srcId="{D0C3FA4A-AA1B-4C9C-8900-EADBC42BD164}" destId="{5887333F-D383-4785-AC2B-C7D109EF6730}" srcOrd="0" destOrd="0" presId="urn:microsoft.com/office/officeart/2005/8/layout/process1"/>
    <dgm:cxn modelId="{85B47CFC-67AF-4B62-B468-1150A8EB57B9}" type="presOf" srcId="{D0C3FA4A-AA1B-4C9C-8900-EADBC42BD164}" destId="{DA88D5B9-CA3A-424E-A20E-76BED9569BFB}" srcOrd="1"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486822C0-EA1B-4857-BA29-90E6D330EA11}" type="presOf" srcId="{327FA847-B734-471B-9EF7-7221A453A726}" destId="{59ED8747-9CFE-42AA-AA9D-C5BD6AC3F33F}" srcOrd="0" destOrd="0" presId="urn:microsoft.com/office/officeart/2005/8/layout/process1"/>
    <dgm:cxn modelId="{9FFC40B9-E5C1-4AE0-A6CC-643703ADBCAC}" type="presOf" srcId="{373CF139-2E04-4F2F-8002-DF99D76A5324}" destId="{37FADF84-34E0-4239-80B3-A5D8D3207D77}" srcOrd="0" destOrd="0" presId="urn:microsoft.com/office/officeart/2005/8/layout/process1"/>
    <dgm:cxn modelId="{B72BA4D2-DFCC-4649-816A-A8D8D5336373}" type="presOf" srcId="{ACC60128-3F6D-4810-9451-30F58016E17E}" destId="{5AADCB02-6092-473D-8A66-910F028E847C}" srcOrd="0" destOrd="0" presId="urn:microsoft.com/office/officeart/2005/8/layout/process1"/>
    <dgm:cxn modelId="{0A6566BF-5714-4909-95B1-C41F39B4C77C}" type="presOf" srcId="{2711DB0B-AA65-46C5-94A1-B0D99091847D}" destId="{35C30622-B029-4331-A2E8-6FE11BC2C583}" srcOrd="1" destOrd="0" presId="urn:microsoft.com/office/officeart/2005/8/layout/process1"/>
    <dgm:cxn modelId="{E1FBF838-E159-4B76-8E42-2B2411A1A449}" type="presOf" srcId="{9B85622D-2058-4680-9D5A-B991083C34E2}" destId="{A3B46B86-8017-436F-9C56-FA8554AC6CD0}"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0E58F466-BDD5-47D2-8494-22D7685DA216}" type="presOf" srcId="{373CF139-2E04-4F2F-8002-DF99D76A5324}" destId="{91318459-582F-4780-B060-37A902524C0E}" srcOrd="1" destOrd="0" presId="urn:microsoft.com/office/officeart/2005/8/layout/process1"/>
    <dgm:cxn modelId="{286257AD-E579-438B-89C0-530E8EFC1FE4}" type="presOf" srcId="{300C4A38-AD02-4943-9854-72F4AA9A48B5}" destId="{E2E5C1F6-5091-4673-B2DE-360071428686}" srcOrd="0" destOrd="0" presId="urn:microsoft.com/office/officeart/2005/8/layout/process1"/>
    <dgm:cxn modelId="{A53FF407-7EB0-4486-A546-6FB89D5A44B4}" type="presOf" srcId="{494805AE-17C1-4567-BD53-1812A54B382F}" destId="{FDC701F2-0603-4FD5-9949-D4CEF5799875}" srcOrd="0" destOrd="0" presId="urn:microsoft.com/office/officeart/2005/8/layout/process1"/>
    <dgm:cxn modelId="{11B8B370-DBF8-493C-A2BE-1B1698DBBEBB}" type="presParOf" srcId="{59ED8747-9CFE-42AA-AA9D-C5BD6AC3F33F}" destId="{A3B46B86-8017-436F-9C56-FA8554AC6CD0}" srcOrd="0" destOrd="0" presId="urn:microsoft.com/office/officeart/2005/8/layout/process1"/>
    <dgm:cxn modelId="{6173B6B7-FA56-4ED1-9129-7404CA0C29A3}" type="presParOf" srcId="{59ED8747-9CFE-42AA-AA9D-C5BD6AC3F33F}" destId="{5887333F-D383-4785-AC2B-C7D109EF6730}" srcOrd="1" destOrd="0" presId="urn:microsoft.com/office/officeart/2005/8/layout/process1"/>
    <dgm:cxn modelId="{D8C0BDD2-5086-4DB8-937D-C90576F79747}" type="presParOf" srcId="{5887333F-D383-4785-AC2B-C7D109EF6730}" destId="{DA88D5B9-CA3A-424E-A20E-76BED9569BFB}" srcOrd="0" destOrd="0" presId="urn:microsoft.com/office/officeart/2005/8/layout/process1"/>
    <dgm:cxn modelId="{05DF9B2D-DBA3-4988-98DE-75459B9F9C6F}" type="presParOf" srcId="{59ED8747-9CFE-42AA-AA9D-C5BD6AC3F33F}" destId="{5AADCB02-6092-473D-8A66-910F028E847C}" srcOrd="2" destOrd="0" presId="urn:microsoft.com/office/officeart/2005/8/layout/process1"/>
    <dgm:cxn modelId="{30901FFD-4151-408C-A925-B2A2E5AB4E32}" type="presParOf" srcId="{59ED8747-9CFE-42AA-AA9D-C5BD6AC3F33F}" destId="{EB2D7E8F-80A9-471C-8D03-ECBF7543DA96}" srcOrd="3" destOrd="0" presId="urn:microsoft.com/office/officeart/2005/8/layout/process1"/>
    <dgm:cxn modelId="{594EAA21-A154-4EA6-8460-EF5D62A99877}" type="presParOf" srcId="{EB2D7E8F-80A9-471C-8D03-ECBF7543DA96}" destId="{35C30622-B029-4331-A2E8-6FE11BC2C583}" srcOrd="0" destOrd="0" presId="urn:microsoft.com/office/officeart/2005/8/layout/process1"/>
    <dgm:cxn modelId="{00AE43AC-6930-4CFF-A7BD-3FB5E0705F4F}" type="presParOf" srcId="{59ED8747-9CFE-42AA-AA9D-C5BD6AC3F33F}" destId="{E2E5C1F6-5091-4673-B2DE-360071428686}" srcOrd="4" destOrd="0" presId="urn:microsoft.com/office/officeart/2005/8/layout/process1"/>
    <dgm:cxn modelId="{9FD18F96-29DB-4FD1-AD8B-2B7EEB15C678}" type="presParOf" srcId="{59ED8747-9CFE-42AA-AA9D-C5BD6AC3F33F}" destId="{37FADF84-34E0-4239-80B3-A5D8D3207D77}" srcOrd="5" destOrd="0" presId="urn:microsoft.com/office/officeart/2005/8/layout/process1"/>
    <dgm:cxn modelId="{54F263B6-7372-4033-A5D6-3FCB0B219A45}" type="presParOf" srcId="{37FADF84-34E0-4239-80B3-A5D8D3207D77}" destId="{91318459-582F-4780-B060-37A902524C0E}" srcOrd="0" destOrd="0" presId="urn:microsoft.com/office/officeart/2005/8/layout/process1"/>
    <dgm:cxn modelId="{EB67904D-ACB1-4087-8B63-4C3756FBBF43}" type="presParOf" srcId="{59ED8747-9CFE-42AA-AA9D-C5BD6AC3F33F}" destId="{FDC701F2-0603-4FD5-9949-D4CEF5799875}"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制定安全生产费用提取和使用管理制度</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solidFill>
              <a:schemeClr val="bg1"/>
            </a:solidFill>
          </a:endParaRPr>
        </a:p>
      </dgm:t>
    </dgm:pt>
    <dgm:pt modelId="{D0C3FA4A-AA1B-4C9C-8900-EADBC42BD164}" cxnId="{436015C3-427B-44F3-A7AC-2D3586D9BD6C}" type="sibTrans">
      <dgm:prSet custT="1"/>
      <dgm:spPr/>
      <dgm:t>
        <a:bodyPr/>
        <a:lstStyle/>
        <a:p>
          <a:endParaRPr lang="zh-CN" altLang="en-US" sz="1400">
            <a:solidFill>
              <a:schemeClr val="bg1"/>
            </a:solidFill>
          </a:endParaRPr>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安全生产费用纳入年度预算管理，每年年初对已开工项目编制安全生产费用投入计划，计划应包含子公司及下属各项目</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solidFill>
              <a:schemeClr val="bg1"/>
            </a:solidFill>
          </a:endParaRPr>
        </a:p>
      </dgm:t>
    </dgm:pt>
    <dgm:pt modelId="{2711DB0B-AA65-46C5-94A1-B0D99091847D}" cxnId="{2282D269-CECB-4FD3-881D-23E0376318A3}" type="sibTrans">
      <dgm:prSet custT="1"/>
      <dgm:spPr/>
      <dgm:t>
        <a:bodyPr/>
        <a:lstStyle/>
        <a:p>
          <a:endParaRPr lang="zh-CN" altLang="en-US" sz="1400">
            <a:solidFill>
              <a:schemeClr val="bg1"/>
            </a:solidFill>
          </a:endParaRPr>
        </a:p>
      </dgm:t>
    </dgm:pt>
    <dgm:pt modelId="{300C4A38-AD02-4943-9854-72F4AA9A48B5}">
      <dgm:prSet phldrT="[文本]" custT="1"/>
      <dgm:spPr>
        <a:noFill/>
        <a:ln>
          <a:solidFill>
            <a:srgbClr val="C00000"/>
          </a:solidFill>
        </a:ln>
      </dgm:spPr>
      <dgm:t>
        <a:bodyPr/>
        <a:lstStyle/>
        <a:p>
          <a:pPr algn="l">
            <a:lnSpc>
              <a:spcPct val="90000"/>
            </a:lnSpc>
          </a:pPr>
          <a:r>
            <a:rPr lang="zh-CN" altLang="en-US" sz="1200" dirty="0" smtClean="0">
              <a:solidFill>
                <a:schemeClr val="tx1"/>
              </a:solidFill>
            </a:rPr>
            <a:t>子公司按比例计提，集中管理，统筹使用</a:t>
          </a:r>
          <a:endParaRPr lang="en-US" altLang="zh-CN" sz="1200" dirty="0" smtClean="0">
            <a:solidFill>
              <a:schemeClr val="tx1"/>
            </a:solidFill>
          </a:endParaRPr>
        </a:p>
        <a:p>
          <a:pPr algn="l">
            <a:lnSpc>
              <a:spcPct val="90000"/>
            </a:lnSpc>
          </a:pPr>
          <a:r>
            <a:rPr lang="zh-CN" altLang="en-US" sz="1200" dirty="0" smtClean="0">
              <a:solidFill>
                <a:schemeClr val="tx1"/>
              </a:solidFill>
            </a:rPr>
            <a:t>房屋建筑工程、水利水电工程、电力工程、铁路工程、城市轨道交通工程：建安造价的</a:t>
          </a:r>
          <a:r>
            <a:rPr lang="en-US" altLang="zh-CN" sz="1600" b="1" dirty="0" smtClean="0">
              <a:solidFill>
                <a:schemeClr val="tx1"/>
              </a:solidFill>
            </a:rPr>
            <a:t>2%</a:t>
          </a:r>
          <a:endParaRPr lang="en-US" altLang="zh-CN" sz="1200" b="1" dirty="0" smtClean="0">
            <a:solidFill>
              <a:schemeClr val="tx1"/>
            </a:solidFill>
          </a:endParaRPr>
        </a:p>
        <a:p>
          <a:pPr algn="l">
            <a:lnSpc>
              <a:spcPct val="90000"/>
            </a:lnSpc>
          </a:pPr>
          <a:r>
            <a:rPr lang="zh-CN" altLang="en-US" sz="1200" dirty="0" smtClean="0">
              <a:solidFill>
                <a:schemeClr val="tx1"/>
              </a:solidFill>
            </a:rPr>
            <a:t>市政公用工程、冶炼工程、机电安装工程、化工石油工程、港口与航道工程、公路工程、通信工程：建安造价的</a:t>
          </a:r>
          <a:r>
            <a:rPr lang="en-US" altLang="zh-CN" sz="1600" b="1" dirty="0" smtClean="0">
              <a:solidFill>
                <a:schemeClr val="tx1"/>
              </a:solidFill>
            </a:rPr>
            <a:t>1.5%</a:t>
          </a:r>
          <a:endParaRPr lang="zh-CN" altLang="en-US" sz="1200" b="1" dirty="0">
            <a:solidFill>
              <a:schemeClr val="tx1"/>
            </a:solidFill>
          </a:endParaRPr>
        </a:p>
      </dgm:t>
    </dgm:pt>
    <dgm:pt modelId="{C86201DF-6C21-4D11-8EDB-F325BF85F82D}" cxnId="{8E1863AA-0A58-4321-9520-B20D984F51F5}" type="parTrans">
      <dgm:prSet/>
      <dgm:spPr/>
      <dgm:t>
        <a:bodyPr/>
        <a:lstStyle/>
        <a:p>
          <a:endParaRPr lang="zh-CN" altLang="en-US" sz="1400">
            <a:solidFill>
              <a:schemeClr val="bg1"/>
            </a:solidFill>
          </a:endParaRPr>
        </a:p>
      </dgm:t>
    </dgm:pt>
    <dgm:pt modelId="{373CF139-2E04-4F2F-8002-DF99D76A5324}" cxnId="{8E1863AA-0A58-4321-9520-B20D984F51F5}" type="sibTrans">
      <dgm:prSet custT="1"/>
      <dgm:spPr/>
      <dgm:t>
        <a:bodyPr/>
        <a:lstStyle/>
        <a:p>
          <a:endParaRPr lang="zh-CN" altLang="en-US" sz="1400">
            <a:solidFill>
              <a:schemeClr val="bg1"/>
            </a:solidFill>
          </a:endParaRPr>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子公司应监督检查项目部安全投入使用和管理情况</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solidFill>
              <a:schemeClr val="bg1"/>
            </a:solidFill>
          </a:endParaRPr>
        </a:p>
      </dgm:t>
    </dgm:pt>
    <dgm:pt modelId="{A84A31B7-875F-492B-8B05-53F5F5AF69F9}" cxnId="{906753C3-C550-46EB-AD8D-3C35FB2CA4B5}" type="sibTrans">
      <dgm:prSet custT="1"/>
      <dgm:spPr/>
      <dgm:t>
        <a:bodyPr/>
        <a:lstStyle/>
        <a:p>
          <a:endParaRPr lang="zh-CN" altLang="en-US" sz="1400">
            <a:solidFill>
              <a:schemeClr val="bg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29509">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74898">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custLinFactNeighborX="2612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385981">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118343">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8E1863AA-0A58-4321-9520-B20D984F51F5}" srcId="{327FA847-B734-471B-9EF7-7221A453A726}" destId="{300C4A38-AD02-4943-9854-72F4AA9A48B5}" srcOrd="2" destOrd="0" parTransId="{C86201DF-6C21-4D11-8EDB-F325BF85F82D}" sibTransId="{373CF139-2E04-4F2F-8002-DF99D76A5324}"/>
    <dgm:cxn modelId="{63D6FE18-87C5-4E4F-9232-37595ADC8A2D}" type="presOf" srcId="{494805AE-17C1-4567-BD53-1812A54B382F}" destId="{FDC701F2-0603-4FD5-9949-D4CEF5799875}" srcOrd="0" destOrd="0" presId="urn:microsoft.com/office/officeart/2005/8/layout/process1"/>
    <dgm:cxn modelId="{9DD5D69B-9192-4EE4-9213-96881FD89286}" type="presOf" srcId="{ACC60128-3F6D-4810-9451-30F58016E17E}" destId="{5AADCB02-6092-473D-8A66-910F028E847C}" srcOrd="0" destOrd="0" presId="urn:microsoft.com/office/officeart/2005/8/layout/process1"/>
    <dgm:cxn modelId="{433A635B-F1EA-4BB4-B396-A33499A5A3BE}" type="presOf" srcId="{327FA847-B734-471B-9EF7-7221A453A726}" destId="{59ED8747-9CFE-42AA-AA9D-C5BD6AC3F33F}"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C9FF7CD6-FE56-4003-A5A1-8FC032917586}" type="presOf" srcId="{300C4A38-AD02-4943-9854-72F4AA9A48B5}" destId="{E2E5C1F6-5091-4673-B2DE-360071428686}" srcOrd="0" destOrd="0" presId="urn:microsoft.com/office/officeart/2005/8/layout/process1"/>
    <dgm:cxn modelId="{83A0F540-E38B-41F9-9895-90EEC721F503}" type="presOf" srcId="{373CF139-2E04-4F2F-8002-DF99D76A5324}" destId="{37FADF84-34E0-4239-80B3-A5D8D3207D77}" srcOrd="0" destOrd="0" presId="urn:microsoft.com/office/officeart/2005/8/layout/process1"/>
    <dgm:cxn modelId="{879A2E99-5B11-494D-979A-34ECDF99AA22}" type="presOf" srcId="{373CF139-2E04-4F2F-8002-DF99D76A5324}" destId="{91318459-582F-4780-B060-37A902524C0E}" srcOrd="1" destOrd="0" presId="urn:microsoft.com/office/officeart/2005/8/layout/process1"/>
    <dgm:cxn modelId="{B1D14EF9-D362-4ED3-BD92-C4F2CE41048B}" type="presOf" srcId="{D0C3FA4A-AA1B-4C9C-8900-EADBC42BD164}" destId="{5887333F-D383-4785-AC2B-C7D109EF6730}" srcOrd="0" destOrd="0" presId="urn:microsoft.com/office/officeart/2005/8/layout/process1"/>
    <dgm:cxn modelId="{1EF5DCA0-F0CE-4501-A30F-B91CE7FC19A4}" type="presOf" srcId="{9B85622D-2058-4680-9D5A-B991083C34E2}" destId="{A3B46B86-8017-436F-9C56-FA8554AC6CD0}" srcOrd="0" destOrd="0" presId="urn:microsoft.com/office/officeart/2005/8/layout/process1"/>
    <dgm:cxn modelId="{62B70591-DB0B-4AE4-8A88-2FCEE931BEB0}" type="presOf" srcId="{D0C3FA4A-AA1B-4C9C-8900-EADBC42BD164}" destId="{DA88D5B9-CA3A-424E-A20E-76BED9569BFB}" srcOrd="1" destOrd="0" presId="urn:microsoft.com/office/officeart/2005/8/layout/process1"/>
    <dgm:cxn modelId="{05EB8202-3831-4E36-9347-2E54BB76B010}" type="presOf" srcId="{2711DB0B-AA65-46C5-94A1-B0D99091847D}" destId="{35C30622-B029-4331-A2E8-6FE11BC2C583}" srcOrd="1" destOrd="0" presId="urn:microsoft.com/office/officeart/2005/8/layout/process1"/>
    <dgm:cxn modelId="{BD9DDE79-10D0-4D3E-B347-27D1450430D4}" type="presOf" srcId="{2711DB0B-AA65-46C5-94A1-B0D99091847D}" destId="{EB2D7E8F-80A9-471C-8D03-ECBF7543DA96}" srcOrd="0" destOrd="0" presId="urn:microsoft.com/office/officeart/2005/8/layout/process1"/>
    <dgm:cxn modelId="{716EEB76-FB1E-467F-8F8F-D04B75CF0A0C}" type="presParOf" srcId="{59ED8747-9CFE-42AA-AA9D-C5BD6AC3F33F}" destId="{A3B46B86-8017-436F-9C56-FA8554AC6CD0}" srcOrd="0" destOrd="0" presId="urn:microsoft.com/office/officeart/2005/8/layout/process1"/>
    <dgm:cxn modelId="{40468EBF-F742-4F7D-86BB-A869CB9244B8}" type="presParOf" srcId="{59ED8747-9CFE-42AA-AA9D-C5BD6AC3F33F}" destId="{5887333F-D383-4785-AC2B-C7D109EF6730}" srcOrd="1" destOrd="0" presId="urn:microsoft.com/office/officeart/2005/8/layout/process1"/>
    <dgm:cxn modelId="{4B07DCAB-C750-4503-8D0B-2748BE77E25A}" type="presParOf" srcId="{5887333F-D383-4785-AC2B-C7D109EF6730}" destId="{DA88D5B9-CA3A-424E-A20E-76BED9569BFB}" srcOrd="0" destOrd="0" presId="urn:microsoft.com/office/officeart/2005/8/layout/process1"/>
    <dgm:cxn modelId="{2B687B11-6AF0-47CD-BDF4-C4DDF5DBED13}" type="presParOf" srcId="{59ED8747-9CFE-42AA-AA9D-C5BD6AC3F33F}" destId="{5AADCB02-6092-473D-8A66-910F028E847C}" srcOrd="2" destOrd="0" presId="urn:microsoft.com/office/officeart/2005/8/layout/process1"/>
    <dgm:cxn modelId="{84C94B18-4CFC-4885-A1E8-F410099F2FA7}" type="presParOf" srcId="{59ED8747-9CFE-42AA-AA9D-C5BD6AC3F33F}" destId="{EB2D7E8F-80A9-471C-8D03-ECBF7543DA96}" srcOrd="3" destOrd="0" presId="urn:microsoft.com/office/officeart/2005/8/layout/process1"/>
    <dgm:cxn modelId="{824B8B81-220F-4C89-9638-AA051B347210}" type="presParOf" srcId="{EB2D7E8F-80A9-471C-8D03-ECBF7543DA96}" destId="{35C30622-B029-4331-A2E8-6FE11BC2C583}" srcOrd="0" destOrd="0" presId="urn:microsoft.com/office/officeart/2005/8/layout/process1"/>
    <dgm:cxn modelId="{454F58C9-47BC-484F-88FB-2A6DE5B1DE46}" type="presParOf" srcId="{59ED8747-9CFE-42AA-AA9D-C5BD6AC3F33F}" destId="{E2E5C1F6-5091-4673-B2DE-360071428686}" srcOrd="4" destOrd="0" presId="urn:microsoft.com/office/officeart/2005/8/layout/process1"/>
    <dgm:cxn modelId="{87BE24B2-48CD-49D9-A692-300B9F0ECEE3}" type="presParOf" srcId="{59ED8747-9CFE-42AA-AA9D-C5BD6AC3F33F}" destId="{37FADF84-34E0-4239-80B3-A5D8D3207D77}" srcOrd="5" destOrd="0" presId="urn:microsoft.com/office/officeart/2005/8/layout/process1"/>
    <dgm:cxn modelId="{7732E259-CC51-42F0-A57B-3014AD5FAE10}" type="presParOf" srcId="{37FADF84-34E0-4239-80B3-A5D8D3207D77}" destId="{91318459-582F-4780-B060-37A902524C0E}" srcOrd="0" destOrd="0" presId="urn:microsoft.com/office/officeart/2005/8/layout/process1"/>
    <dgm:cxn modelId="{622686DA-C6F4-4EAF-AA26-4BF569C26476}" type="presParOf" srcId="{59ED8747-9CFE-42AA-AA9D-C5BD6AC3F33F}" destId="{FDC701F2-0603-4FD5-9949-D4CEF5799875}"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建全安全生产应急管理体系，制定安全生产应急管理制度</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solidFill>
              <a:schemeClr val="bg1"/>
            </a:solidFill>
          </a:endParaRPr>
        </a:p>
      </dgm:t>
    </dgm:pt>
    <dgm:pt modelId="{D0C3FA4A-AA1B-4C9C-8900-EADBC42BD164}" cxnId="{436015C3-427B-44F3-A7AC-2D3586D9BD6C}" type="sibTrans">
      <dgm:prSet custT="1"/>
      <dgm:spPr/>
      <dgm:t>
        <a:bodyPr/>
        <a:lstStyle/>
        <a:p>
          <a:endParaRPr lang="zh-CN" altLang="en-US" sz="1400">
            <a:solidFill>
              <a:schemeClr val="bg1"/>
            </a:solidFill>
          </a:endParaRPr>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明确应急管理组织机构框架图和管理职责</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solidFill>
              <a:schemeClr val="bg1"/>
            </a:solidFill>
          </a:endParaRPr>
        </a:p>
      </dgm:t>
    </dgm:pt>
    <dgm:pt modelId="{2711DB0B-AA65-46C5-94A1-B0D99091847D}" cxnId="{2282D269-CECB-4FD3-881D-23E0376318A3}" type="sibTrans">
      <dgm:prSet custT="1"/>
      <dgm:spPr/>
      <dgm:t>
        <a:bodyPr/>
        <a:lstStyle/>
        <a:p>
          <a:endParaRPr lang="zh-CN" altLang="en-US" sz="1400">
            <a:solidFill>
              <a:schemeClr val="bg1"/>
            </a:solidFill>
          </a:endParaRPr>
        </a:p>
      </dgm:t>
    </dgm:pt>
    <dgm:pt modelId="{300C4A38-AD02-4943-9854-72F4AA9A48B5}">
      <dgm:prSet phldrT="[文本]" custT="1"/>
      <dgm:spPr>
        <a:noFill/>
        <a:ln>
          <a:solidFill>
            <a:srgbClr val="C00000"/>
          </a:solidFill>
        </a:ln>
      </dgm:spPr>
      <dgm:t>
        <a:bodyPr/>
        <a:lstStyle/>
        <a:p>
          <a:pPr algn="l">
            <a:lnSpc>
              <a:spcPct val="100000"/>
            </a:lnSpc>
          </a:pPr>
          <a:r>
            <a:rPr lang="zh-CN" altLang="en-US" sz="1200" dirty="0" smtClean="0">
              <a:solidFill>
                <a:schemeClr val="tx1"/>
              </a:solidFill>
            </a:rPr>
            <a:t>子公司编制安全生产应急综合预案、安全生产应急专项预案；</a:t>
          </a:r>
          <a:endParaRPr lang="en-US" altLang="zh-CN" sz="1200" dirty="0" smtClean="0">
            <a:solidFill>
              <a:schemeClr val="tx1"/>
            </a:solidFill>
          </a:endParaRPr>
        </a:p>
        <a:p>
          <a:pPr algn="l">
            <a:lnSpc>
              <a:spcPct val="100000"/>
            </a:lnSpc>
          </a:pPr>
          <a:r>
            <a:rPr lang="zh-CN" altLang="en-US" sz="1200" dirty="0" smtClean="0">
              <a:solidFill>
                <a:schemeClr val="tx1"/>
              </a:solidFill>
            </a:rPr>
            <a:t>运营公司和项目部还应编制安全生产应急处置方案；</a:t>
          </a:r>
          <a:endParaRPr lang="en-US" altLang="zh-CN" sz="1200" dirty="0" smtClean="0">
            <a:solidFill>
              <a:schemeClr val="tx1"/>
            </a:solidFill>
          </a:endParaRPr>
        </a:p>
        <a:p>
          <a:pPr algn="l">
            <a:lnSpc>
              <a:spcPct val="100000"/>
            </a:lnSpc>
          </a:pPr>
          <a:r>
            <a:rPr lang="zh-CN" altLang="en-US" sz="1200" dirty="0" smtClean="0">
              <a:solidFill>
                <a:schemeClr val="tx1"/>
              </a:solidFill>
            </a:rPr>
            <a:t>加强应急预案培训、演练，建立应急救援队伍，落实应急物资和装备；</a:t>
          </a:r>
          <a:endParaRPr lang="en-US" altLang="zh-CN" sz="1200" dirty="0" smtClean="0">
            <a:solidFill>
              <a:schemeClr val="tx1"/>
            </a:solidFill>
          </a:endParaRPr>
        </a:p>
        <a:p>
          <a:pPr algn="l">
            <a:lnSpc>
              <a:spcPct val="100000"/>
            </a:lnSpc>
          </a:pPr>
          <a:r>
            <a:rPr lang="zh-CN" altLang="en-US" sz="1200" dirty="0" smtClean="0">
              <a:solidFill>
                <a:schemeClr val="tx1"/>
              </a:solidFill>
            </a:rPr>
            <a:t>建立预警机制，预警信息逐级传递到班组。</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solidFill>
              <a:schemeClr val="bg1"/>
            </a:solidFill>
          </a:endParaRPr>
        </a:p>
      </dgm:t>
    </dgm:pt>
    <dgm:pt modelId="{373CF139-2E04-4F2F-8002-DF99D76A5324}" cxnId="{8E1863AA-0A58-4321-9520-B20D984F51F5}" type="sibTrans">
      <dgm:prSet custT="1"/>
      <dgm:spPr/>
      <dgm:t>
        <a:bodyPr/>
        <a:lstStyle/>
        <a:p>
          <a:endParaRPr lang="zh-CN" altLang="en-US" sz="1400">
            <a:solidFill>
              <a:schemeClr val="bg1"/>
            </a:solidFill>
          </a:endParaRPr>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及时报送应急信息，并开展应急处置工作，应急处置结束后完善应急预案。</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solidFill>
              <a:schemeClr val="bg1"/>
            </a:solidFill>
          </a:endParaRPr>
        </a:p>
      </dgm:t>
    </dgm:pt>
    <dgm:pt modelId="{A84A31B7-875F-492B-8B05-53F5F5AF69F9}" cxnId="{906753C3-C550-46EB-AD8D-3C35FB2CA4B5}" type="sibTrans">
      <dgm:prSet custT="1"/>
      <dgm:spPr/>
      <dgm:t>
        <a:bodyPr/>
        <a:lstStyle/>
        <a:p>
          <a:endParaRPr lang="zh-CN" altLang="en-US" sz="1400">
            <a:solidFill>
              <a:schemeClr val="bg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29509">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44951">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320514">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159365">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D23EB826-2D6F-479D-8877-FAB5C9B167A8}" type="presOf" srcId="{373CF139-2E04-4F2F-8002-DF99D76A5324}" destId="{37FADF84-34E0-4239-80B3-A5D8D3207D77}" srcOrd="0" destOrd="0" presId="urn:microsoft.com/office/officeart/2005/8/layout/process1"/>
    <dgm:cxn modelId="{0626C5A4-75B7-4383-90E5-48306156A973}" type="presOf" srcId="{2711DB0B-AA65-46C5-94A1-B0D99091847D}" destId="{35C30622-B029-4331-A2E8-6FE11BC2C583}" srcOrd="1"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C680BF2B-E0A9-4AE4-AD84-191B92EDD23E}" type="presOf" srcId="{373CF139-2E04-4F2F-8002-DF99D76A5324}" destId="{91318459-582F-4780-B060-37A902524C0E}" srcOrd="1" destOrd="0" presId="urn:microsoft.com/office/officeart/2005/8/layout/process1"/>
    <dgm:cxn modelId="{8A196CC6-A74E-4661-B7FC-C4CCF74EA9CE}" type="presOf" srcId="{ACC60128-3F6D-4810-9451-30F58016E17E}" destId="{5AADCB02-6092-473D-8A66-910F028E847C}" srcOrd="0" destOrd="0" presId="urn:microsoft.com/office/officeart/2005/8/layout/process1"/>
    <dgm:cxn modelId="{44670039-6866-45AF-BF55-5EF19C7C5891}" type="presOf" srcId="{2711DB0B-AA65-46C5-94A1-B0D99091847D}" destId="{EB2D7E8F-80A9-471C-8D03-ECBF7543DA96}" srcOrd="0" destOrd="0" presId="urn:microsoft.com/office/officeart/2005/8/layout/process1"/>
    <dgm:cxn modelId="{6B582A81-0E6C-4281-86BD-527050FD0E02}" type="presOf" srcId="{D0C3FA4A-AA1B-4C9C-8900-EADBC42BD164}" destId="{5887333F-D383-4785-AC2B-C7D109EF6730}" srcOrd="0" destOrd="0" presId="urn:microsoft.com/office/officeart/2005/8/layout/process1"/>
    <dgm:cxn modelId="{CBC247BF-A023-4DAF-BA48-294EF276F560}" type="presOf" srcId="{300C4A38-AD02-4943-9854-72F4AA9A48B5}" destId="{E2E5C1F6-5091-4673-B2DE-360071428686}"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2A4F12AB-B51F-48EB-8291-401923A72D01}" type="presOf" srcId="{9B85622D-2058-4680-9D5A-B991083C34E2}" destId="{A3B46B86-8017-436F-9C56-FA8554AC6CD0}" srcOrd="0" destOrd="0" presId="urn:microsoft.com/office/officeart/2005/8/layout/process1"/>
    <dgm:cxn modelId="{F9A8E42C-B0D9-4084-9AEB-6A28E9BEF131}" type="presOf" srcId="{494805AE-17C1-4567-BD53-1812A54B382F}" destId="{FDC701F2-0603-4FD5-9949-D4CEF5799875}" srcOrd="0" destOrd="0" presId="urn:microsoft.com/office/officeart/2005/8/layout/process1"/>
    <dgm:cxn modelId="{DDBB484D-BA75-4DCB-AB39-DA2BEE8C141B}" type="presOf" srcId="{327FA847-B734-471B-9EF7-7221A453A726}" destId="{59ED8747-9CFE-42AA-AA9D-C5BD6AC3F33F}" srcOrd="0" destOrd="0" presId="urn:microsoft.com/office/officeart/2005/8/layout/process1"/>
    <dgm:cxn modelId="{365D295A-DA51-46EE-BA2B-44272D16B015}" type="presOf" srcId="{D0C3FA4A-AA1B-4C9C-8900-EADBC42BD164}" destId="{DA88D5B9-CA3A-424E-A20E-76BED9569BFB}" srcOrd="1" destOrd="0" presId="urn:microsoft.com/office/officeart/2005/8/layout/process1"/>
    <dgm:cxn modelId="{C67DD07F-BF5C-4EA3-8221-E94FD4DEB876}" type="presParOf" srcId="{59ED8747-9CFE-42AA-AA9D-C5BD6AC3F33F}" destId="{A3B46B86-8017-436F-9C56-FA8554AC6CD0}" srcOrd="0" destOrd="0" presId="urn:microsoft.com/office/officeart/2005/8/layout/process1"/>
    <dgm:cxn modelId="{94720059-FF77-46AB-AEA8-E5C7270F208B}" type="presParOf" srcId="{59ED8747-9CFE-42AA-AA9D-C5BD6AC3F33F}" destId="{5887333F-D383-4785-AC2B-C7D109EF6730}" srcOrd="1" destOrd="0" presId="urn:microsoft.com/office/officeart/2005/8/layout/process1"/>
    <dgm:cxn modelId="{BCBDA1BA-EB98-4208-81C0-6B5FC958A81B}" type="presParOf" srcId="{5887333F-D383-4785-AC2B-C7D109EF6730}" destId="{DA88D5B9-CA3A-424E-A20E-76BED9569BFB}" srcOrd="0" destOrd="0" presId="urn:microsoft.com/office/officeart/2005/8/layout/process1"/>
    <dgm:cxn modelId="{2BAE6AAC-D2FE-4230-B14A-8AEC93E9B731}" type="presParOf" srcId="{59ED8747-9CFE-42AA-AA9D-C5BD6AC3F33F}" destId="{5AADCB02-6092-473D-8A66-910F028E847C}" srcOrd="2" destOrd="0" presId="urn:microsoft.com/office/officeart/2005/8/layout/process1"/>
    <dgm:cxn modelId="{3B47B8DE-FE58-45C6-BD65-BC1610466E07}" type="presParOf" srcId="{59ED8747-9CFE-42AA-AA9D-C5BD6AC3F33F}" destId="{EB2D7E8F-80A9-471C-8D03-ECBF7543DA96}" srcOrd="3" destOrd="0" presId="urn:microsoft.com/office/officeart/2005/8/layout/process1"/>
    <dgm:cxn modelId="{A7C0C332-1DD2-4632-98ED-2103286127ED}" type="presParOf" srcId="{EB2D7E8F-80A9-471C-8D03-ECBF7543DA96}" destId="{35C30622-B029-4331-A2E8-6FE11BC2C583}" srcOrd="0" destOrd="0" presId="urn:microsoft.com/office/officeart/2005/8/layout/process1"/>
    <dgm:cxn modelId="{7A4FCC67-0554-4860-90C0-FC1CBC662E36}" type="presParOf" srcId="{59ED8747-9CFE-42AA-AA9D-C5BD6AC3F33F}" destId="{E2E5C1F6-5091-4673-B2DE-360071428686}" srcOrd="4" destOrd="0" presId="urn:microsoft.com/office/officeart/2005/8/layout/process1"/>
    <dgm:cxn modelId="{B10E94D4-A8C2-44DD-A81C-0BA8DFA14C4F}" type="presParOf" srcId="{59ED8747-9CFE-42AA-AA9D-C5BD6AC3F33F}" destId="{37FADF84-34E0-4239-80B3-A5D8D3207D77}" srcOrd="5" destOrd="0" presId="urn:microsoft.com/office/officeart/2005/8/layout/process1"/>
    <dgm:cxn modelId="{298F3280-020A-44E2-96E9-064459D54A11}" type="presParOf" srcId="{37FADF84-34E0-4239-80B3-A5D8D3207D77}" destId="{91318459-582F-4780-B060-37A902524C0E}" srcOrd="0" destOrd="0" presId="urn:microsoft.com/office/officeart/2005/8/layout/process1"/>
    <dgm:cxn modelId="{006504A1-52A8-468E-A8D7-118B38AEC8B7}" type="presParOf" srcId="{59ED8747-9CFE-42AA-AA9D-C5BD6AC3F33F}" destId="{FDC701F2-0603-4FD5-9949-D4CEF5799875}"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制定生产安全事故报告和处置流程</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solidFill>
              <a:schemeClr val="bg1"/>
            </a:solidFill>
          </a:endParaRPr>
        </a:p>
      </dgm:t>
    </dgm:pt>
    <dgm:pt modelId="{D0C3FA4A-AA1B-4C9C-8900-EADBC42BD164}" cxnId="{436015C3-427B-44F3-A7AC-2D3586D9BD6C}" type="sibTrans">
      <dgm:prSet custT="1"/>
      <dgm:spPr/>
      <dgm:t>
        <a:bodyPr/>
        <a:lstStyle/>
        <a:p>
          <a:endParaRPr lang="zh-CN" altLang="en-US" sz="1400">
            <a:solidFill>
              <a:schemeClr val="bg1"/>
            </a:solidFill>
          </a:endParaRPr>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发生生产安全事故后，除按规定向当地政府和行业主管部门报告外，还应及时向公司安全生产监督管理部如实报告</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solidFill>
              <a:schemeClr val="bg1"/>
            </a:solidFill>
          </a:endParaRPr>
        </a:p>
      </dgm:t>
    </dgm:pt>
    <dgm:pt modelId="{2711DB0B-AA65-46C5-94A1-B0D99091847D}" cxnId="{2282D269-CECB-4FD3-881D-23E0376318A3}" type="sibTrans">
      <dgm:prSet custT="1"/>
      <dgm:spPr/>
      <dgm:t>
        <a:bodyPr/>
        <a:lstStyle/>
        <a:p>
          <a:endParaRPr lang="zh-CN" altLang="en-US" sz="1400">
            <a:solidFill>
              <a:schemeClr val="bg1"/>
            </a:solidFill>
          </a:endParaRPr>
        </a:p>
      </dgm:t>
    </dgm:pt>
    <dgm:pt modelId="{300C4A38-AD02-4943-9854-72F4AA9A48B5}">
      <dgm:prSet phldrT="[文本]" custT="1"/>
      <dgm:spPr>
        <a:noFill/>
        <a:ln>
          <a:solidFill>
            <a:srgbClr val="C00000"/>
          </a:solidFill>
        </a:ln>
      </dgm:spPr>
      <dgm:t>
        <a:bodyPr/>
        <a:lstStyle/>
        <a:p>
          <a:pPr algn="l">
            <a:lnSpc>
              <a:spcPct val="100000"/>
            </a:lnSpc>
          </a:pPr>
          <a:r>
            <a:rPr lang="zh-CN" altLang="en-US" sz="1200" dirty="0" smtClean="0">
              <a:solidFill>
                <a:schemeClr val="tx1"/>
              </a:solidFill>
            </a:rPr>
            <a:t>一般事故，项目负责人及时上报，逐级上报至公司，时间不超过</a:t>
          </a:r>
          <a:r>
            <a:rPr lang="en-US" altLang="zh-CN" sz="1200" dirty="0" smtClean="0">
              <a:solidFill>
                <a:schemeClr val="tx1"/>
              </a:solidFill>
            </a:rPr>
            <a:t>2</a:t>
          </a:r>
          <a:r>
            <a:rPr lang="zh-CN" altLang="en-US" sz="1200" dirty="0" smtClean="0">
              <a:solidFill>
                <a:schemeClr val="tx1"/>
              </a:solidFill>
            </a:rPr>
            <a:t>小时；</a:t>
          </a:r>
          <a:endParaRPr lang="en-US" altLang="zh-CN" sz="1200" dirty="0" smtClean="0">
            <a:solidFill>
              <a:schemeClr val="tx1"/>
            </a:solidFill>
          </a:endParaRPr>
        </a:p>
        <a:p>
          <a:pPr algn="l">
            <a:lnSpc>
              <a:spcPct val="100000"/>
            </a:lnSpc>
          </a:pPr>
          <a:r>
            <a:rPr lang="zh-CN" altLang="en-US" sz="1200" dirty="0" smtClean="0">
              <a:solidFill>
                <a:schemeClr val="tx1"/>
              </a:solidFill>
            </a:rPr>
            <a:t>较大及以上事故，项目负责人第一时间上报，公司向上级单位上报，时间不超过</a:t>
          </a:r>
          <a:r>
            <a:rPr lang="en-US" altLang="zh-CN" sz="1200" dirty="0" smtClean="0">
              <a:solidFill>
                <a:schemeClr val="tx1"/>
              </a:solidFill>
            </a:rPr>
            <a:t>2</a:t>
          </a:r>
          <a:r>
            <a:rPr lang="zh-CN" altLang="en-US" sz="1200" dirty="0" smtClean="0">
              <a:solidFill>
                <a:schemeClr val="tx1"/>
              </a:solidFill>
            </a:rPr>
            <a:t>小时。</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solidFill>
              <a:schemeClr val="bg1"/>
            </a:solidFill>
          </a:endParaRPr>
        </a:p>
      </dgm:t>
    </dgm:pt>
    <dgm:pt modelId="{373CF139-2E04-4F2F-8002-DF99D76A5324}" cxnId="{8E1863AA-0A58-4321-9520-B20D984F51F5}" type="sibTrans">
      <dgm:prSet custT="1"/>
      <dgm:spPr/>
      <dgm:t>
        <a:bodyPr/>
        <a:lstStyle/>
        <a:p>
          <a:endParaRPr lang="zh-CN" altLang="en-US" sz="1400">
            <a:solidFill>
              <a:schemeClr val="bg1"/>
            </a:solidFill>
          </a:endParaRPr>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子公司立即派人赶赴现场指挥协调救援和善后处置，并及时报告现场动态</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solidFill>
              <a:schemeClr val="bg1"/>
            </a:solidFill>
          </a:endParaRPr>
        </a:p>
      </dgm:t>
    </dgm:pt>
    <dgm:pt modelId="{A84A31B7-875F-492B-8B05-53F5F5AF69F9}" cxnId="{906753C3-C550-46EB-AD8D-3C35FB2CA4B5}" type="sibTrans">
      <dgm:prSet custT="1"/>
      <dgm:spPr/>
      <dgm:t>
        <a:bodyPr/>
        <a:lstStyle/>
        <a:p>
          <a:endParaRPr lang="zh-CN" altLang="en-US" sz="1400">
            <a:solidFill>
              <a:schemeClr val="bg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49112">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74082">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320514">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159365">
        <dgm:presLayoutVars>
          <dgm:bulletEnabled val="1"/>
        </dgm:presLayoutVars>
      </dgm:prSet>
      <dgm:spPr/>
      <dgm:t>
        <a:bodyPr/>
        <a:lstStyle/>
        <a:p>
          <a:endParaRPr lang="zh-CN" altLang="en-US"/>
        </a:p>
      </dgm:t>
    </dgm:pt>
  </dgm:ptLst>
  <dgm:cxnLst>
    <dgm:cxn modelId="{833EB17A-71E8-49FF-80A0-A3BA68CE0680}" type="presOf" srcId="{D0C3FA4A-AA1B-4C9C-8900-EADBC42BD164}" destId="{5887333F-D383-4785-AC2B-C7D109EF6730}" srcOrd="0" destOrd="0" presId="urn:microsoft.com/office/officeart/2005/8/layout/process1"/>
    <dgm:cxn modelId="{D1CC98D6-FC86-4483-9211-BA7A2630DC1D}" type="presOf" srcId="{2711DB0B-AA65-46C5-94A1-B0D99091847D}" destId="{EB2D7E8F-80A9-471C-8D03-ECBF7543DA96}" srcOrd="0" destOrd="0" presId="urn:microsoft.com/office/officeart/2005/8/layout/process1"/>
    <dgm:cxn modelId="{436015C3-427B-44F3-A7AC-2D3586D9BD6C}" srcId="{327FA847-B734-471B-9EF7-7221A453A726}" destId="{9B85622D-2058-4680-9D5A-B991083C34E2}" srcOrd="0" destOrd="0" parTransId="{CBD14303-B10E-443C-824F-FEB62F6204C4}" sibTransId="{D0C3FA4A-AA1B-4C9C-8900-EADBC42BD164}"/>
    <dgm:cxn modelId="{4A5B7984-5889-44C3-A17A-2F45F23B5CD0}" type="presOf" srcId="{327FA847-B734-471B-9EF7-7221A453A726}" destId="{59ED8747-9CFE-42AA-AA9D-C5BD6AC3F33F}" srcOrd="0"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7647AB6B-BAB5-4AB6-BC97-B8C3955CAC06}" type="presOf" srcId="{9B85622D-2058-4680-9D5A-B991083C34E2}" destId="{A3B46B86-8017-436F-9C56-FA8554AC6CD0}" srcOrd="0" destOrd="0" presId="urn:microsoft.com/office/officeart/2005/8/layout/process1"/>
    <dgm:cxn modelId="{91EAFF3A-E90B-4C56-9087-06545CD1331B}" type="presOf" srcId="{D0C3FA4A-AA1B-4C9C-8900-EADBC42BD164}" destId="{DA88D5B9-CA3A-424E-A20E-76BED9569BFB}" srcOrd="1" destOrd="0" presId="urn:microsoft.com/office/officeart/2005/8/layout/process1"/>
    <dgm:cxn modelId="{66547E94-5038-4B29-89E0-8DEF90F9D48B}" type="presOf" srcId="{300C4A38-AD02-4943-9854-72F4AA9A48B5}" destId="{E2E5C1F6-5091-4673-B2DE-360071428686}"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127957FA-D236-4A35-A534-E93C67E965C6}" type="presOf" srcId="{373CF139-2E04-4F2F-8002-DF99D76A5324}" destId="{91318459-582F-4780-B060-37A902524C0E}" srcOrd="1" destOrd="0" presId="urn:microsoft.com/office/officeart/2005/8/layout/process1"/>
    <dgm:cxn modelId="{1BE5176B-16D5-45B0-9742-D270C7576560}" type="presOf" srcId="{494805AE-17C1-4567-BD53-1812A54B382F}" destId="{FDC701F2-0603-4FD5-9949-D4CEF5799875}" srcOrd="0" destOrd="0" presId="urn:microsoft.com/office/officeart/2005/8/layout/process1"/>
    <dgm:cxn modelId="{580988A3-36D5-4170-8C77-E9C4D51FAB91}" type="presOf" srcId="{373CF139-2E04-4F2F-8002-DF99D76A5324}" destId="{37FADF84-34E0-4239-80B3-A5D8D3207D77}" srcOrd="0" destOrd="0" presId="urn:microsoft.com/office/officeart/2005/8/layout/process1"/>
    <dgm:cxn modelId="{DE2D6E5F-A905-4D13-B610-5556DD43F52F}" type="presOf" srcId="{2711DB0B-AA65-46C5-94A1-B0D99091847D}" destId="{35C30622-B029-4331-A2E8-6FE11BC2C583}" srcOrd="1" destOrd="0" presId="urn:microsoft.com/office/officeart/2005/8/layout/process1"/>
    <dgm:cxn modelId="{523DC9A8-E621-430C-97F7-EEE838390DB0}" type="presOf" srcId="{ACC60128-3F6D-4810-9451-30F58016E17E}" destId="{5AADCB02-6092-473D-8A66-910F028E847C}" srcOrd="0" destOrd="0" presId="urn:microsoft.com/office/officeart/2005/8/layout/process1"/>
    <dgm:cxn modelId="{857F1842-484F-47B6-8118-3124F722DDA2}" type="presParOf" srcId="{59ED8747-9CFE-42AA-AA9D-C5BD6AC3F33F}" destId="{A3B46B86-8017-436F-9C56-FA8554AC6CD0}" srcOrd="0" destOrd="0" presId="urn:microsoft.com/office/officeart/2005/8/layout/process1"/>
    <dgm:cxn modelId="{F4590079-6A6B-40B8-B511-9AC469265024}" type="presParOf" srcId="{59ED8747-9CFE-42AA-AA9D-C5BD6AC3F33F}" destId="{5887333F-D383-4785-AC2B-C7D109EF6730}" srcOrd="1" destOrd="0" presId="urn:microsoft.com/office/officeart/2005/8/layout/process1"/>
    <dgm:cxn modelId="{4BA19527-0D41-4F63-B8BB-65AB1695B334}" type="presParOf" srcId="{5887333F-D383-4785-AC2B-C7D109EF6730}" destId="{DA88D5B9-CA3A-424E-A20E-76BED9569BFB}" srcOrd="0" destOrd="0" presId="urn:microsoft.com/office/officeart/2005/8/layout/process1"/>
    <dgm:cxn modelId="{99D8A6D5-9C95-4190-98A2-36A00FE7B6D9}" type="presParOf" srcId="{59ED8747-9CFE-42AA-AA9D-C5BD6AC3F33F}" destId="{5AADCB02-6092-473D-8A66-910F028E847C}" srcOrd="2" destOrd="0" presId="urn:microsoft.com/office/officeart/2005/8/layout/process1"/>
    <dgm:cxn modelId="{158D102A-E0EC-4F5A-99CA-09FEC80BBEF6}" type="presParOf" srcId="{59ED8747-9CFE-42AA-AA9D-C5BD6AC3F33F}" destId="{EB2D7E8F-80A9-471C-8D03-ECBF7543DA96}" srcOrd="3" destOrd="0" presId="urn:microsoft.com/office/officeart/2005/8/layout/process1"/>
    <dgm:cxn modelId="{2FCA701F-6BD2-4DB7-93C0-A85FEF2028C9}" type="presParOf" srcId="{EB2D7E8F-80A9-471C-8D03-ECBF7543DA96}" destId="{35C30622-B029-4331-A2E8-6FE11BC2C583}" srcOrd="0" destOrd="0" presId="urn:microsoft.com/office/officeart/2005/8/layout/process1"/>
    <dgm:cxn modelId="{B490AF7F-796C-4005-9F5B-C58731B5C41D}" type="presParOf" srcId="{59ED8747-9CFE-42AA-AA9D-C5BD6AC3F33F}" destId="{E2E5C1F6-5091-4673-B2DE-360071428686}" srcOrd="4" destOrd="0" presId="urn:microsoft.com/office/officeart/2005/8/layout/process1"/>
    <dgm:cxn modelId="{02504661-600B-4741-9903-539B307BF4A6}" type="presParOf" srcId="{59ED8747-9CFE-42AA-AA9D-C5BD6AC3F33F}" destId="{37FADF84-34E0-4239-80B3-A5D8D3207D77}" srcOrd="5" destOrd="0" presId="urn:microsoft.com/office/officeart/2005/8/layout/process1"/>
    <dgm:cxn modelId="{1F9CC562-3B40-4676-9848-55006A4D6E4C}" type="presParOf" srcId="{37FADF84-34E0-4239-80B3-A5D8D3207D77}" destId="{91318459-582F-4780-B060-37A902524C0E}" srcOrd="0" destOrd="0" presId="urn:microsoft.com/office/officeart/2005/8/layout/process1"/>
    <dgm:cxn modelId="{B25602EF-72B3-4CCE-A2D5-57A1733E1259}" type="presParOf" srcId="{59ED8747-9CFE-42AA-AA9D-C5BD6AC3F33F}" destId="{FDC701F2-0603-4FD5-9949-D4CEF5799875}"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建立安全生产责任追究制度</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p>
      </dgm:t>
    </dgm:pt>
    <dgm:pt modelId="{D0C3FA4A-AA1B-4C9C-8900-EADBC42BD164}" cxnId="{436015C3-427B-44F3-A7AC-2D3586D9BD6C}" type="sibTrans">
      <dgm:prSet custT="1"/>
      <dgm:spPr/>
      <dgm:t>
        <a:bodyPr/>
        <a:lstStyle/>
        <a:p>
          <a:endParaRPr lang="zh-CN" altLang="en-US" sz="1400"/>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生产安全责任事故与经营业绩考核挂钩，责任人承担相应的经济处罚和行政处分</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p>
      </dgm:t>
    </dgm:pt>
    <dgm:pt modelId="{2711DB0B-AA65-46C5-94A1-B0D99091847D}" cxnId="{2282D269-CECB-4FD3-881D-23E0376318A3}" type="sibTrans">
      <dgm:prSet custT="1"/>
      <dgm:spPr/>
      <dgm:t>
        <a:bodyPr/>
        <a:lstStyle/>
        <a:p>
          <a:endParaRPr lang="zh-CN" altLang="en-US" sz="1400"/>
        </a:p>
      </dgm:t>
    </dgm:pt>
    <dgm:pt modelId="{300C4A38-AD02-4943-9854-72F4AA9A48B5}">
      <dgm:prSet phldrT="[文本]" custT="1"/>
      <dgm:spPr>
        <a:noFill/>
        <a:ln>
          <a:solidFill>
            <a:srgbClr val="C00000"/>
          </a:solidFill>
        </a:ln>
      </dgm:spPr>
      <dgm:t>
        <a:bodyPr/>
        <a:lstStyle/>
        <a:p>
          <a:pPr algn="l">
            <a:lnSpc>
              <a:spcPct val="100000"/>
            </a:lnSpc>
          </a:pPr>
          <a:r>
            <a:rPr lang="zh-CN" altLang="en-US" sz="1200" dirty="0" smtClean="0">
              <a:solidFill>
                <a:schemeClr val="tx1"/>
              </a:solidFill>
            </a:rPr>
            <a:t>谎报、瞒报、伪造或者故意破坏事故现场的，在评优、任用和晋升等方面一票否决</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p>
      </dgm:t>
    </dgm:pt>
    <dgm:pt modelId="{373CF139-2E04-4F2F-8002-DF99D76A5324}" cxnId="{8E1863AA-0A58-4321-9520-B20D984F51F5}" type="sibTrans">
      <dgm:prSet custT="1"/>
      <dgm:spPr/>
      <dgm:t>
        <a:bodyPr/>
        <a:lstStyle/>
        <a:p>
          <a:endParaRPr lang="zh-CN" altLang="en-US" sz="1400"/>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建立安全生产奖励机制，积极开展安全生产评优活动</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p>
      </dgm:t>
    </dgm:pt>
    <dgm:pt modelId="{A84A31B7-875F-492B-8B05-53F5F5AF69F9}" cxnId="{906753C3-C550-46EB-AD8D-3C35FB2CA4B5}" type="sibTrans">
      <dgm:prSet custT="1"/>
      <dgm:spPr/>
      <dgm:t>
        <a:bodyPr/>
        <a:lstStyle/>
        <a:p>
          <a:endParaRPr lang="zh-CN" altLang="en-US" sz="1400"/>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49112">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74082">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320514">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159365">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E59D7290-344C-4126-A762-57236D785245}" type="presOf" srcId="{2711DB0B-AA65-46C5-94A1-B0D99091847D}" destId="{35C30622-B029-4331-A2E8-6FE11BC2C583}" srcOrd="1"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D61884FE-CAA1-4CBE-814E-C8E706200379}" type="presOf" srcId="{373CF139-2E04-4F2F-8002-DF99D76A5324}" destId="{91318459-582F-4780-B060-37A902524C0E}" srcOrd="1" destOrd="0" presId="urn:microsoft.com/office/officeart/2005/8/layout/process1"/>
    <dgm:cxn modelId="{4A314AFC-FC12-4C3D-B093-C6CC16BB1D59}" type="presOf" srcId="{373CF139-2E04-4F2F-8002-DF99D76A5324}" destId="{37FADF84-34E0-4239-80B3-A5D8D3207D77}" srcOrd="0" destOrd="0" presId="urn:microsoft.com/office/officeart/2005/8/layout/process1"/>
    <dgm:cxn modelId="{62F04D4D-7044-4A70-9DC2-A76C792C3C84}" type="presOf" srcId="{494805AE-17C1-4567-BD53-1812A54B382F}" destId="{FDC701F2-0603-4FD5-9949-D4CEF5799875}" srcOrd="0" destOrd="0" presId="urn:microsoft.com/office/officeart/2005/8/layout/process1"/>
    <dgm:cxn modelId="{83A2EEF6-AEDA-4F75-A372-37FE82658C35}" type="presOf" srcId="{D0C3FA4A-AA1B-4C9C-8900-EADBC42BD164}" destId="{DA88D5B9-CA3A-424E-A20E-76BED9569BFB}" srcOrd="1"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F0119D51-248C-40DF-B942-5267225CCCC4}" type="presOf" srcId="{9B85622D-2058-4680-9D5A-B991083C34E2}" destId="{A3B46B86-8017-436F-9C56-FA8554AC6CD0}" srcOrd="0" destOrd="0" presId="urn:microsoft.com/office/officeart/2005/8/layout/process1"/>
    <dgm:cxn modelId="{9226FDAB-083A-4E14-86D4-52B0D89AE0EA}" type="presOf" srcId="{327FA847-B734-471B-9EF7-7221A453A726}" destId="{59ED8747-9CFE-42AA-AA9D-C5BD6AC3F33F}" srcOrd="0" destOrd="0" presId="urn:microsoft.com/office/officeart/2005/8/layout/process1"/>
    <dgm:cxn modelId="{4A32B8EB-709E-4A45-991F-B678FC584191}" type="presOf" srcId="{D0C3FA4A-AA1B-4C9C-8900-EADBC42BD164}" destId="{5887333F-D383-4785-AC2B-C7D109EF6730}" srcOrd="0" destOrd="0" presId="urn:microsoft.com/office/officeart/2005/8/layout/process1"/>
    <dgm:cxn modelId="{41543091-CAEA-4033-86DE-9AB68363BD45}" type="presOf" srcId="{2711DB0B-AA65-46C5-94A1-B0D99091847D}" destId="{EB2D7E8F-80A9-471C-8D03-ECBF7543DA96}" srcOrd="0" destOrd="0" presId="urn:microsoft.com/office/officeart/2005/8/layout/process1"/>
    <dgm:cxn modelId="{92D80C97-227B-4FE6-8E5B-A805A09500CE}" type="presOf" srcId="{300C4A38-AD02-4943-9854-72F4AA9A48B5}" destId="{E2E5C1F6-5091-4673-B2DE-360071428686}" srcOrd="0" destOrd="0" presId="urn:microsoft.com/office/officeart/2005/8/layout/process1"/>
    <dgm:cxn modelId="{C8B38471-704D-457F-95FF-7D14A57FC0A8}" type="presOf" srcId="{ACC60128-3F6D-4810-9451-30F58016E17E}" destId="{5AADCB02-6092-473D-8A66-910F028E847C}" srcOrd="0" destOrd="0" presId="urn:microsoft.com/office/officeart/2005/8/layout/process1"/>
    <dgm:cxn modelId="{44AE26B8-3B55-464D-9241-83976A50830F}" type="presParOf" srcId="{59ED8747-9CFE-42AA-AA9D-C5BD6AC3F33F}" destId="{A3B46B86-8017-436F-9C56-FA8554AC6CD0}" srcOrd="0" destOrd="0" presId="urn:microsoft.com/office/officeart/2005/8/layout/process1"/>
    <dgm:cxn modelId="{CA95C27A-88AD-4CFC-8699-B59BBF9A6522}" type="presParOf" srcId="{59ED8747-9CFE-42AA-AA9D-C5BD6AC3F33F}" destId="{5887333F-D383-4785-AC2B-C7D109EF6730}" srcOrd="1" destOrd="0" presId="urn:microsoft.com/office/officeart/2005/8/layout/process1"/>
    <dgm:cxn modelId="{1C50D09A-9440-4BBA-B77B-CA12B45A312B}" type="presParOf" srcId="{5887333F-D383-4785-AC2B-C7D109EF6730}" destId="{DA88D5B9-CA3A-424E-A20E-76BED9569BFB}" srcOrd="0" destOrd="0" presId="urn:microsoft.com/office/officeart/2005/8/layout/process1"/>
    <dgm:cxn modelId="{A5B51FCF-D635-49B5-8D28-06F7E0280DA4}" type="presParOf" srcId="{59ED8747-9CFE-42AA-AA9D-C5BD6AC3F33F}" destId="{5AADCB02-6092-473D-8A66-910F028E847C}" srcOrd="2" destOrd="0" presId="urn:microsoft.com/office/officeart/2005/8/layout/process1"/>
    <dgm:cxn modelId="{CF38B558-AC97-4365-9E8D-E82E4EC326AF}" type="presParOf" srcId="{59ED8747-9CFE-42AA-AA9D-C5BD6AC3F33F}" destId="{EB2D7E8F-80A9-471C-8D03-ECBF7543DA96}" srcOrd="3" destOrd="0" presId="urn:microsoft.com/office/officeart/2005/8/layout/process1"/>
    <dgm:cxn modelId="{97172601-CFAD-48AF-A18B-2A7FA94C734E}" type="presParOf" srcId="{EB2D7E8F-80A9-471C-8D03-ECBF7543DA96}" destId="{35C30622-B029-4331-A2E8-6FE11BC2C583}" srcOrd="0" destOrd="0" presId="urn:microsoft.com/office/officeart/2005/8/layout/process1"/>
    <dgm:cxn modelId="{EE596129-B0C8-47C5-973C-1857480FD704}" type="presParOf" srcId="{59ED8747-9CFE-42AA-AA9D-C5BD6AC3F33F}" destId="{E2E5C1F6-5091-4673-B2DE-360071428686}" srcOrd="4" destOrd="0" presId="urn:microsoft.com/office/officeart/2005/8/layout/process1"/>
    <dgm:cxn modelId="{26844383-78BA-4A3F-8077-D54139989688}" type="presParOf" srcId="{59ED8747-9CFE-42AA-AA9D-C5BD6AC3F33F}" destId="{37FADF84-34E0-4239-80B3-A5D8D3207D77}" srcOrd="5" destOrd="0" presId="urn:microsoft.com/office/officeart/2005/8/layout/process1"/>
    <dgm:cxn modelId="{BD41320D-247D-40EB-928B-9F9F26BE6647}" type="presParOf" srcId="{37FADF84-34E0-4239-80B3-A5D8D3207D77}" destId="{91318459-582F-4780-B060-37A902524C0E}" srcOrd="0" destOrd="0" presId="urn:microsoft.com/office/officeart/2005/8/layout/process1"/>
    <dgm:cxn modelId="{B8E27B3B-9643-47D3-97A4-4A2A0FA84BC8}" type="presParOf" srcId="{59ED8747-9CFE-42AA-AA9D-C5BD6AC3F33F}" destId="{FDC701F2-0603-4FD5-9949-D4CEF5799875}"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推行安全生产标准化达标评价工作</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p>
      </dgm:t>
    </dgm:pt>
    <dgm:pt modelId="{D0C3FA4A-AA1B-4C9C-8900-EADBC42BD164}" cxnId="{436015C3-427B-44F3-A7AC-2D3586D9BD6C}" type="sibTrans">
      <dgm:prSet custT="1"/>
      <dgm:spPr/>
      <dgm:t>
        <a:bodyPr/>
        <a:lstStyle/>
        <a:p>
          <a:endParaRPr lang="zh-CN" altLang="en-US" sz="1400"/>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定期分级开展评级</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p>
      </dgm:t>
    </dgm:pt>
    <dgm:pt modelId="{2711DB0B-AA65-46C5-94A1-B0D99091847D}" cxnId="{2282D269-CECB-4FD3-881D-23E0376318A3}" type="sibTrans">
      <dgm:prSet custT="1"/>
      <dgm:spPr/>
      <dgm:t>
        <a:bodyPr/>
        <a:lstStyle/>
        <a:p>
          <a:endParaRPr lang="zh-CN" altLang="en-US" sz="1400"/>
        </a:p>
      </dgm:t>
    </dgm:pt>
    <dgm:pt modelId="{300C4A38-AD02-4943-9854-72F4AA9A48B5}">
      <dgm:prSet phldrT="[文本]" custT="1"/>
      <dgm:spPr>
        <a:noFill/>
        <a:ln>
          <a:solidFill>
            <a:srgbClr val="C00000"/>
          </a:solidFill>
        </a:ln>
      </dgm:spPr>
      <dgm:t>
        <a:bodyPr/>
        <a:lstStyle/>
        <a:p>
          <a:pPr algn="l">
            <a:lnSpc>
              <a:spcPct val="100000"/>
            </a:lnSpc>
          </a:pPr>
          <a:r>
            <a:rPr lang="zh-CN" altLang="en-US" sz="1200" dirty="0" smtClean="0">
              <a:solidFill>
                <a:schemeClr val="tx1"/>
              </a:solidFill>
            </a:rPr>
            <a:t>建立安全生产标准化工作长效机制，表彰、推广安全生产标准化先进典型</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p>
      </dgm:t>
    </dgm:pt>
    <dgm:pt modelId="{373CF139-2E04-4F2F-8002-DF99D76A5324}" cxnId="{8E1863AA-0A58-4321-9520-B20D984F51F5}" type="sibTrans">
      <dgm:prSet custT="1"/>
      <dgm:spPr/>
      <dgm:t>
        <a:bodyPr/>
        <a:lstStyle/>
        <a:p>
          <a:endParaRPr lang="zh-CN" altLang="en-US" sz="1400"/>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3" custScaleX="148305">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2"/>
      <dgm:spPr/>
      <dgm:t>
        <a:bodyPr/>
        <a:lstStyle/>
        <a:p>
          <a:endParaRPr lang="zh-CN" altLang="en-US"/>
        </a:p>
      </dgm:t>
    </dgm:pt>
    <dgm:pt modelId="{DA88D5B9-CA3A-424E-A20E-76BED9569BFB}" type="pres">
      <dgm:prSet presAssocID="{D0C3FA4A-AA1B-4C9C-8900-EADBC42BD164}" presName="connectorText" presStyleLbl="sibTrans2D1" presStyleIdx="0" presStyleCnt="2"/>
      <dgm:spPr/>
      <dgm:t>
        <a:bodyPr/>
        <a:lstStyle/>
        <a:p>
          <a:endParaRPr lang="zh-CN" altLang="en-US"/>
        </a:p>
      </dgm:t>
    </dgm:pt>
    <dgm:pt modelId="{5AADCB02-6092-473D-8A66-910F028E847C}" type="pres">
      <dgm:prSet presAssocID="{ACC60128-3F6D-4810-9451-30F58016E17E}" presName="node" presStyleLbl="node1" presStyleIdx="1" presStyleCnt="3" custScaleX="92599">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2"/>
      <dgm:spPr/>
      <dgm:t>
        <a:bodyPr/>
        <a:lstStyle/>
        <a:p>
          <a:endParaRPr lang="zh-CN" altLang="en-US"/>
        </a:p>
      </dgm:t>
    </dgm:pt>
    <dgm:pt modelId="{35C30622-B029-4331-A2E8-6FE11BC2C583}" type="pres">
      <dgm:prSet presAssocID="{2711DB0B-AA65-46C5-94A1-B0D99091847D}" presName="connectorText" presStyleLbl="sibTrans2D1" presStyleIdx="1" presStyleCnt="2"/>
      <dgm:spPr/>
      <dgm:t>
        <a:bodyPr/>
        <a:lstStyle/>
        <a:p>
          <a:endParaRPr lang="zh-CN" altLang="en-US"/>
        </a:p>
      </dgm:t>
    </dgm:pt>
    <dgm:pt modelId="{E2E5C1F6-5091-4673-B2DE-360071428686}" type="pres">
      <dgm:prSet presAssocID="{300C4A38-AD02-4943-9854-72F4AA9A48B5}" presName="node" presStyleLbl="node1" presStyleIdx="2" presStyleCnt="3" custScaleX="156346">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EA864C43-0633-4C1D-A2DE-E5F0DF44AADB}" type="presOf" srcId="{2711DB0B-AA65-46C5-94A1-B0D99091847D}" destId="{35C30622-B029-4331-A2E8-6FE11BC2C583}" srcOrd="1" destOrd="0" presId="urn:microsoft.com/office/officeart/2005/8/layout/process1"/>
    <dgm:cxn modelId="{0D9AFB6F-3B2B-454C-BE77-BD49D52855C8}" type="presOf" srcId="{327FA847-B734-471B-9EF7-7221A453A726}" destId="{59ED8747-9CFE-42AA-AA9D-C5BD6AC3F33F}" srcOrd="0" destOrd="0" presId="urn:microsoft.com/office/officeart/2005/8/layout/process1"/>
    <dgm:cxn modelId="{1D3FDE9B-89CC-49E3-80F6-855E7C056A18}" type="presOf" srcId="{300C4A38-AD02-4943-9854-72F4AA9A48B5}" destId="{E2E5C1F6-5091-4673-B2DE-360071428686}" srcOrd="0"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2FF1637E-C11D-4EEB-BA54-3759165E3259}" type="presOf" srcId="{D0C3FA4A-AA1B-4C9C-8900-EADBC42BD164}" destId="{DA88D5B9-CA3A-424E-A20E-76BED9569BFB}" srcOrd="1" destOrd="0" presId="urn:microsoft.com/office/officeart/2005/8/layout/process1"/>
    <dgm:cxn modelId="{92EE4D1A-2D24-42EC-B80D-EDA3B65B5531}" type="presOf" srcId="{D0C3FA4A-AA1B-4C9C-8900-EADBC42BD164}" destId="{5887333F-D383-4785-AC2B-C7D109EF6730}" srcOrd="0" destOrd="0" presId="urn:microsoft.com/office/officeart/2005/8/layout/process1"/>
    <dgm:cxn modelId="{8C794412-716E-455A-BF1A-D7101AA37404}" type="presOf" srcId="{2711DB0B-AA65-46C5-94A1-B0D99091847D}" destId="{EB2D7E8F-80A9-471C-8D03-ECBF7543DA96}" srcOrd="0" destOrd="0" presId="urn:microsoft.com/office/officeart/2005/8/layout/process1"/>
    <dgm:cxn modelId="{0A0DA316-C906-42CE-B068-0F110D715B2F}" type="presOf" srcId="{9B85622D-2058-4680-9D5A-B991083C34E2}" destId="{A3B46B86-8017-436F-9C56-FA8554AC6CD0}"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A91C989F-96CD-42D4-854C-AF6C7C66ADCC}" type="presOf" srcId="{ACC60128-3F6D-4810-9451-30F58016E17E}" destId="{5AADCB02-6092-473D-8A66-910F028E847C}" srcOrd="0" destOrd="0" presId="urn:microsoft.com/office/officeart/2005/8/layout/process1"/>
    <dgm:cxn modelId="{0963B878-7648-42D5-B86A-EEA48B798693}" type="presParOf" srcId="{59ED8747-9CFE-42AA-AA9D-C5BD6AC3F33F}" destId="{A3B46B86-8017-436F-9C56-FA8554AC6CD0}" srcOrd="0" destOrd="0" presId="urn:microsoft.com/office/officeart/2005/8/layout/process1"/>
    <dgm:cxn modelId="{099AD635-D8B2-468E-A94F-805D8576C7BC}" type="presParOf" srcId="{59ED8747-9CFE-42AA-AA9D-C5BD6AC3F33F}" destId="{5887333F-D383-4785-AC2B-C7D109EF6730}" srcOrd="1" destOrd="0" presId="urn:microsoft.com/office/officeart/2005/8/layout/process1"/>
    <dgm:cxn modelId="{7F5641EF-B8A9-4249-B6FF-882963E39F24}" type="presParOf" srcId="{5887333F-D383-4785-AC2B-C7D109EF6730}" destId="{DA88D5B9-CA3A-424E-A20E-76BED9569BFB}" srcOrd="0" destOrd="0" presId="urn:microsoft.com/office/officeart/2005/8/layout/process1"/>
    <dgm:cxn modelId="{E8174DC5-4312-4ED4-BA25-8C37275B81F2}" type="presParOf" srcId="{59ED8747-9CFE-42AA-AA9D-C5BD6AC3F33F}" destId="{5AADCB02-6092-473D-8A66-910F028E847C}" srcOrd="2" destOrd="0" presId="urn:microsoft.com/office/officeart/2005/8/layout/process1"/>
    <dgm:cxn modelId="{98FDFFA4-347E-49E2-B26F-2D143B0AE416}" type="presParOf" srcId="{59ED8747-9CFE-42AA-AA9D-C5BD6AC3F33F}" destId="{EB2D7E8F-80A9-471C-8D03-ECBF7543DA96}" srcOrd="3" destOrd="0" presId="urn:microsoft.com/office/officeart/2005/8/layout/process1"/>
    <dgm:cxn modelId="{E7349C8B-3501-4B96-9C1C-E6D545BD6E5D}" type="presParOf" srcId="{EB2D7E8F-80A9-471C-8D03-ECBF7543DA96}" destId="{35C30622-B029-4331-A2E8-6FE11BC2C583}" srcOrd="0" destOrd="0" presId="urn:microsoft.com/office/officeart/2005/8/layout/process1"/>
    <dgm:cxn modelId="{148D7FBE-7D6A-454F-AE62-E970ACE3115F}" type="presParOf" srcId="{59ED8747-9CFE-42AA-AA9D-C5BD6AC3F33F}" destId="{E2E5C1F6-5091-4673-B2DE-360071428686}"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pPr algn="ctr"/>
          <a:r>
            <a:rPr lang="zh-CN" altLang="en-US" sz="1400" dirty="0" smtClean="0">
              <a:solidFill>
                <a:schemeClr val="tx1"/>
              </a:solidFill>
            </a:rPr>
            <a:t>环境因素识别和确认</a:t>
          </a:r>
          <a:endParaRPr lang="en-US" altLang="zh-CN" sz="1400" dirty="0" smtClean="0">
            <a:solidFill>
              <a:schemeClr val="tx1"/>
            </a:solidFill>
          </a:endParaRPr>
        </a:p>
        <a:p>
          <a:pPr algn="l"/>
          <a:r>
            <a:rPr lang="zh-CN" altLang="en-US" sz="1100" dirty="0" smtClean="0">
              <a:solidFill>
                <a:schemeClr val="tx1"/>
              </a:solidFill>
            </a:rPr>
            <a:t>例如：大气、水、固体废物、噪声及振动、有毒有害物资、电磁及光热辐射、资源及能源消耗、生态破坏等</a:t>
          </a:r>
          <a:endParaRPr lang="zh-CN" altLang="en-US" sz="1100" dirty="0">
            <a:solidFill>
              <a:schemeClr val="tx1"/>
            </a:solidFill>
          </a:endParaRPr>
        </a:p>
      </dgm:t>
    </dgm:pt>
    <dgm:pt modelId="{CBD14303-B10E-443C-824F-FEB62F6204C4}" cxnId="{436015C3-427B-44F3-A7AC-2D3586D9BD6C}" type="parTrans">
      <dgm:prSet/>
      <dgm:spPr/>
      <dgm:t>
        <a:bodyPr/>
        <a:lstStyle/>
        <a:p>
          <a:endParaRPr lang="zh-CN" altLang="en-US" sz="1400"/>
        </a:p>
      </dgm:t>
    </dgm:pt>
    <dgm:pt modelId="{D0C3FA4A-AA1B-4C9C-8900-EADBC42BD164}" cxnId="{436015C3-427B-44F3-A7AC-2D3586D9BD6C}" type="sibTrans">
      <dgm:prSet custT="1"/>
      <dgm:spPr/>
      <dgm:t>
        <a:bodyPr/>
        <a:lstStyle/>
        <a:p>
          <a:endParaRPr lang="zh-CN" altLang="en-US" sz="1400"/>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环境因素评价</a:t>
          </a:r>
          <a:endParaRPr lang="en-US" altLang="zh-CN" sz="1200" dirty="0" smtClean="0">
            <a:solidFill>
              <a:schemeClr val="tx1"/>
            </a:solidFill>
          </a:endParaRPr>
        </a:p>
        <a:p>
          <a:r>
            <a:rPr lang="zh-CN" altLang="en-US" sz="1200" dirty="0" smtClean="0">
              <a:solidFill>
                <a:schemeClr val="tx1"/>
              </a:solidFill>
            </a:rPr>
            <a:t>环境影响评价法（</a:t>
          </a:r>
          <a:r>
            <a:rPr lang="en-US" altLang="zh-CN" sz="1200" dirty="0" smtClean="0">
              <a:solidFill>
                <a:schemeClr val="tx1"/>
              </a:solidFill>
            </a:rPr>
            <a:t>A+B+C+D+E</a:t>
          </a:r>
          <a:r>
            <a:rPr lang="zh-CN" altLang="en-US" sz="1200" dirty="0" smtClean="0">
              <a:solidFill>
                <a:schemeClr val="tx1"/>
              </a:solidFill>
            </a:rPr>
            <a:t>）</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p>
      </dgm:t>
    </dgm:pt>
    <dgm:pt modelId="{2711DB0B-AA65-46C5-94A1-B0D99091847D}" cxnId="{2282D269-CECB-4FD3-881D-23E0376318A3}" type="sibTrans">
      <dgm:prSet custT="1"/>
      <dgm:spPr/>
      <dgm:t>
        <a:bodyPr/>
        <a:lstStyle/>
        <a:p>
          <a:endParaRPr lang="zh-CN" altLang="en-US" sz="1400"/>
        </a:p>
      </dgm:t>
    </dgm:pt>
    <dgm:pt modelId="{300C4A38-AD02-4943-9854-72F4AA9A48B5}">
      <dgm:prSet phldrT="[文本]" custT="1"/>
      <dgm:spPr>
        <a:noFill/>
        <a:ln>
          <a:solidFill>
            <a:srgbClr val="C00000"/>
          </a:solidFill>
        </a:ln>
      </dgm:spPr>
      <dgm:t>
        <a:bodyPr/>
        <a:lstStyle/>
        <a:p>
          <a:pPr algn="l">
            <a:lnSpc>
              <a:spcPct val="100000"/>
            </a:lnSpc>
          </a:pPr>
          <a:r>
            <a:rPr lang="zh-CN" altLang="en-US" sz="1200" dirty="0" smtClean="0">
              <a:solidFill>
                <a:schemeClr val="tx1"/>
              </a:solidFill>
            </a:rPr>
            <a:t>编制重要环境因素清单并及时更新</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p>
      </dgm:t>
    </dgm:pt>
    <dgm:pt modelId="{373CF139-2E04-4F2F-8002-DF99D76A5324}" cxnId="{8E1863AA-0A58-4321-9520-B20D984F51F5}" type="sibTrans">
      <dgm:prSet custT="1"/>
      <dgm:spPr/>
      <dgm:t>
        <a:bodyPr/>
        <a:lstStyle/>
        <a:p>
          <a:endParaRPr lang="zh-CN" altLang="en-US" sz="1400"/>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制定环境监控计划，制定应急准备和应变措施</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p>
      </dgm:t>
    </dgm:pt>
    <dgm:pt modelId="{A84A31B7-875F-492B-8B05-53F5F5AF69F9}" cxnId="{906753C3-C550-46EB-AD8D-3C35FB2CA4B5}" type="sibTrans">
      <dgm:prSet custT="1"/>
      <dgm:spPr/>
      <dgm:t>
        <a:bodyPr/>
        <a:lstStyle/>
        <a:p>
          <a:endParaRPr lang="zh-CN" altLang="en-US" sz="1400"/>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91465" custLinFactNeighborX="3682" custLinFactNeighborY="2003">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22049" custLinFactNeighborX="3682" custLinFactNeighborY="2003">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119309" custLinFactNeighborX="3682" custLinFactNeighborY="2003">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159365">
        <dgm:presLayoutVars>
          <dgm:bulletEnabled val="1"/>
        </dgm:presLayoutVars>
      </dgm:prSet>
      <dgm:spPr/>
      <dgm:t>
        <a:bodyPr/>
        <a:lstStyle/>
        <a:p>
          <a:endParaRPr lang="zh-CN" altLang="en-US"/>
        </a:p>
      </dgm:t>
    </dgm:pt>
  </dgm:ptLst>
  <dgm:cxnLst>
    <dgm:cxn modelId="{130086CD-9479-432C-9E6B-3AAF57ECC582}" type="presOf" srcId="{494805AE-17C1-4567-BD53-1812A54B382F}" destId="{FDC701F2-0603-4FD5-9949-D4CEF5799875}" srcOrd="0" destOrd="0" presId="urn:microsoft.com/office/officeart/2005/8/layout/process1"/>
    <dgm:cxn modelId="{436015C3-427B-44F3-A7AC-2D3586D9BD6C}" srcId="{327FA847-B734-471B-9EF7-7221A453A726}" destId="{9B85622D-2058-4680-9D5A-B991083C34E2}" srcOrd="0" destOrd="0" parTransId="{CBD14303-B10E-443C-824F-FEB62F6204C4}" sibTransId="{D0C3FA4A-AA1B-4C9C-8900-EADBC42BD164}"/>
    <dgm:cxn modelId="{FD02D6A6-828D-4B73-92FB-67530E4EEF65}" type="presOf" srcId="{327FA847-B734-471B-9EF7-7221A453A726}" destId="{59ED8747-9CFE-42AA-AA9D-C5BD6AC3F33F}" srcOrd="0"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CE4922E5-067F-4C9D-BFB8-2C300C1FBFA6}" type="presOf" srcId="{300C4A38-AD02-4943-9854-72F4AA9A48B5}" destId="{E2E5C1F6-5091-4673-B2DE-360071428686}" srcOrd="0" destOrd="0" presId="urn:microsoft.com/office/officeart/2005/8/layout/process1"/>
    <dgm:cxn modelId="{27A317BD-8604-452C-AFD8-4C0C75925179}" type="presOf" srcId="{D0C3FA4A-AA1B-4C9C-8900-EADBC42BD164}" destId="{5887333F-D383-4785-AC2B-C7D109EF6730}" srcOrd="0" destOrd="0" presId="urn:microsoft.com/office/officeart/2005/8/layout/process1"/>
    <dgm:cxn modelId="{5134484E-B377-4D35-A641-84D08DD5CA48}" type="presOf" srcId="{2711DB0B-AA65-46C5-94A1-B0D99091847D}" destId="{EB2D7E8F-80A9-471C-8D03-ECBF7543DA96}" srcOrd="0" destOrd="0" presId="urn:microsoft.com/office/officeart/2005/8/layout/process1"/>
    <dgm:cxn modelId="{AFCFAAF1-99B1-49F9-82AC-EFDF778744CA}" type="presOf" srcId="{ACC60128-3F6D-4810-9451-30F58016E17E}" destId="{5AADCB02-6092-473D-8A66-910F028E847C}" srcOrd="0" destOrd="0" presId="urn:microsoft.com/office/officeart/2005/8/layout/process1"/>
    <dgm:cxn modelId="{059C9520-2D9B-4D54-9315-5799ADFAE804}" type="presOf" srcId="{D0C3FA4A-AA1B-4C9C-8900-EADBC42BD164}" destId="{DA88D5B9-CA3A-424E-A20E-76BED9569BFB}" srcOrd="1"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339DB2D3-D407-457D-B675-126E8C7F673E}" type="presOf" srcId="{373CF139-2E04-4F2F-8002-DF99D76A5324}" destId="{37FADF84-34E0-4239-80B3-A5D8D3207D77}" srcOrd="0" destOrd="0" presId="urn:microsoft.com/office/officeart/2005/8/layout/process1"/>
    <dgm:cxn modelId="{4585DB94-5BA0-403D-9403-2185903C4EBF}" type="presOf" srcId="{373CF139-2E04-4F2F-8002-DF99D76A5324}" destId="{91318459-582F-4780-B060-37A902524C0E}" srcOrd="1" destOrd="0" presId="urn:microsoft.com/office/officeart/2005/8/layout/process1"/>
    <dgm:cxn modelId="{8700D04C-33D2-425E-B074-C31AE99D233F}" type="presOf" srcId="{9B85622D-2058-4680-9D5A-B991083C34E2}" destId="{A3B46B86-8017-436F-9C56-FA8554AC6CD0}" srcOrd="0" destOrd="0" presId="urn:microsoft.com/office/officeart/2005/8/layout/process1"/>
    <dgm:cxn modelId="{31EBCAC7-84FD-48E9-92F9-02E06D96AD77}" type="presOf" srcId="{2711DB0B-AA65-46C5-94A1-B0D99091847D}" destId="{35C30622-B029-4331-A2E8-6FE11BC2C583}" srcOrd="1" destOrd="0" presId="urn:microsoft.com/office/officeart/2005/8/layout/process1"/>
    <dgm:cxn modelId="{AA227544-CBAB-4359-8B27-BC1FE18303B2}" type="presParOf" srcId="{59ED8747-9CFE-42AA-AA9D-C5BD6AC3F33F}" destId="{A3B46B86-8017-436F-9C56-FA8554AC6CD0}" srcOrd="0" destOrd="0" presId="urn:microsoft.com/office/officeart/2005/8/layout/process1"/>
    <dgm:cxn modelId="{97FAA192-EA39-46F6-AA50-C20B04359230}" type="presParOf" srcId="{59ED8747-9CFE-42AA-AA9D-C5BD6AC3F33F}" destId="{5887333F-D383-4785-AC2B-C7D109EF6730}" srcOrd="1" destOrd="0" presId="urn:microsoft.com/office/officeart/2005/8/layout/process1"/>
    <dgm:cxn modelId="{C2439FC4-0DCA-455A-8946-9B994DDCA2C1}" type="presParOf" srcId="{5887333F-D383-4785-AC2B-C7D109EF6730}" destId="{DA88D5B9-CA3A-424E-A20E-76BED9569BFB}" srcOrd="0" destOrd="0" presId="urn:microsoft.com/office/officeart/2005/8/layout/process1"/>
    <dgm:cxn modelId="{BD5EB3FF-69ED-4B9F-A373-DE88E3B280AE}" type="presParOf" srcId="{59ED8747-9CFE-42AA-AA9D-C5BD6AC3F33F}" destId="{5AADCB02-6092-473D-8A66-910F028E847C}" srcOrd="2" destOrd="0" presId="urn:microsoft.com/office/officeart/2005/8/layout/process1"/>
    <dgm:cxn modelId="{F214CD43-7B96-4528-9F7C-0E4679D63E42}" type="presParOf" srcId="{59ED8747-9CFE-42AA-AA9D-C5BD6AC3F33F}" destId="{EB2D7E8F-80A9-471C-8D03-ECBF7543DA96}" srcOrd="3" destOrd="0" presId="urn:microsoft.com/office/officeart/2005/8/layout/process1"/>
    <dgm:cxn modelId="{6FF23DD4-64E1-4461-8708-E2F2E6470B57}" type="presParOf" srcId="{EB2D7E8F-80A9-471C-8D03-ECBF7543DA96}" destId="{35C30622-B029-4331-A2E8-6FE11BC2C583}" srcOrd="0" destOrd="0" presId="urn:microsoft.com/office/officeart/2005/8/layout/process1"/>
    <dgm:cxn modelId="{661D90F4-C9B6-4AC5-8C0B-2C3EEFC38AA7}" type="presParOf" srcId="{59ED8747-9CFE-42AA-AA9D-C5BD6AC3F33F}" destId="{E2E5C1F6-5091-4673-B2DE-360071428686}" srcOrd="4" destOrd="0" presId="urn:microsoft.com/office/officeart/2005/8/layout/process1"/>
    <dgm:cxn modelId="{D0E48FD0-27F7-4C88-B152-1F7C536BAFD5}" type="presParOf" srcId="{59ED8747-9CFE-42AA-AA9D-C5BD6AC3F33F}" destId="{37FADF84-34E0-4239-80B3-A5D8D3207D77}" srcOrd="5" destOrd="0" presId="urn:microsoft.com/office/officeart/2005/8/layout/process1"/>
    <dgm:cxn modelId="{4B4A4570-4FE3-4AB5-AC09-428EC38D3237}" type="presParOf" srcId="{37FADF84-34E0-4239-80B3-A5D8D3207D77}" destId="{91318459-582F-4780-B060-37A902524C0E}" srcOrd="0" destOrd="0" presId="urn:microsoft.com/office/officeart/2005/8/layout/process1"/>
    <dgm:cxn modelId="{C4492C31-5F96-47DD-ADDE-BD078490E350}" type="presParOf" srcId="{59ED8747-9CFE-42AA-AA9D-C5BD6AC3F33F}" destId="{FDC701F2-0603-4FD5-9949-D4CEF5799875}"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按照现行</a:t>
          </a:r>
          <a:r>
            <a:rPr lang="en-US" altLang="zh-CN" sz="1200" dirty="0" smtClean="0">
              <a:solidFill>
                <a:schemeClr val="tx1"/>
              </a:solidFill>
            </a:rPr>
            <a:t>《</a:t>
          </a:r>
          <a:r>
            <a:rPr lang="zh-CN" altLang="en-US" sz="1200" dirty="0" smtClean="0">
              <a:solidFill>
                <a:schemeClr val="tx1"/>
              </a:solidFill>
            </a:rPr>
            <a:t>中建国际投资（中国）有限公司视觉形象识别系统手册</a:t>
          </a:r>
          <a:r>
            <a:rPr lang="en-US" altLang="zh-CN" sz="1200" dirty="0" smtClean="0">
              <a:solidFill>
                <a:schemeClr val="tx1"/>
              </a:solidFill>
            </a:rPr>
            <a:t>》</a:t>
          </a:r>
          <a:r>
            <a:rPr lang="zh-CN" altLang="en-US" sz="1200" dirty="0" smtClean="0">
              <a:solidFill>
                <a:schemeClr val="tx1"/>
              </a:solidFill>
            </a:rPr>
            <a:t>（</a:t>
          </a:r>
          <a:r>
            <a:rPr lang="en-US" altLang="zh-CN" sz="1200" dirty="0" smtClean="0">
              <a:solidFill>
                <a:schemeClr val="tx1"/>
              </a:solidFill>
            </a:rPr>
            <a:t>2017</a:t>
          </a:r>
          <a:r>
            <a:rPr lang="zh-CN" altLang="en-US" sz="1200" dirty="0" smtClean="0">
              <a:solidFill>
                <a:schemeClr val="tx1"/>
              </a:solidFill>
            </a:rPr>
            <a:t>年第二版）执行</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p>
      </dgm:t>
    </dgm:pt>
    <dgm:pt modelId="{D0C3FA4A-AA1B-4C9C-8900-EADBC42BD164}" cxnId="{436015C3-427B-44F3-A7AC-2D3586D9BD6C}" type="sibTrans">
      <dgm:prSet custT="1"/>
      <dgm:spPr/>
      <dgm:t>
        <a:bodyPr/>
        <a:lstStyle/>
        <a:p>
          <a:endParaRPr lang="zh-CN" altLang="en-US" sz="1400"/>
        </a:p>
      </dgm:t>
    </dgm:pt>
    <dgm:pt modelId="{ACC60128-3F6D-4810-9451-30F58016E17E}">
      <dgm:prSet phldrT="[文本]" custT="1"/>
      <dgm:spPr>
        <a:noFill/>
        <a:ln>
          <a:solidFill>
            <a:srgbClr val="C00000"/>
          </a:solidFill>
        </a:ln>
      </dgm:spPr>
      <dgm:t>
        <a:bodyPr/>
        <a:lstStyle/>
        <a:p>
          <a:pPr algn="l"/>
          <a:r>
            <a:rPr lang="zh-CN" altLang="en-US" sz="1200" dirty="0" smtClean="0">
              <a:solidFill>
                <a:schemeClr val="tx1"/>
              </a:solidFill>
            </a:rPr>
            <a:t>项目每周组织例行安全文明施工检查；</a:t>
          </a:r>
          <a:endParaRPr lang="en-US" altLang="zh-CN" sz="1200" dirty="0" smtClean="0">
            <a:solidFill>
              <a:schemeClr val="tx1"/>
            </a:solidFill>
          </a:endParaRPr>
        </a:p>
        <a:p>
          <a:pPr algn="l"/>
          <a:r>
            <a:rPr lang="zh-CN" altLang="en-US" sz="1200" dirty="0" smtClean="0">
              <a:solidFill>
                <a:schemeClr val="tx1"/>
              </a:solidFill>
            </a:rPr>
            <a:t>子公司每月组织一次检查；</a:t>
          </a:r>
          <a:endParaRPr lang="en-US" altLang="zh-CN" sz="1200" dirty="0" smtClean="0">
            <a:solidFill>
              <a:schemeClr val="tx1"/>
            </a:solidFill>
          </a:endParaRPr>
        </a:p>
        <a:p>
          <a:pPr algn="l"/>
          <a:r>
            <a:rPr lang="zh-CN" altLang="en-US" sz="1200" dirty="0" smtClean="0">
              <a:solidFill>
                <a:schemeClr val="tx1"/>
              </a:solidFill>
            </a:rPr>
            <a:t>公司对重点项目进行抽查；</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p>
      </dgm:t>
    </dgm:pt>
    <dgm:pt modelId="{2711DB0B-AA65-46C5-94A1-B0D99091847D}" cxnId="{2282D269-CECB-4FD3-881D-23E0376318A3}" type="sibTrans">
      <dgm:prSet custT="1"/>
      <dgm:spPr/>
      <dgm:t>
        <a:bodyPr/>
        <a:lstStyle/>
        <a:p>
          <a:endParaRPr lang="zh-CN" altLang="en-US" sz="1400"/>
        </a:p>
      </dgm:t>
    </dgm:pt>
    <dgm:pt modelId="{300C4A38-AD02-4943-9854-72F4AA9A48B5}">
      <dgm:prSet phldrT="[文本]" custT="1"/>
      <dgm:spPr>
        <a:noFill/>
        <a:ln>
          <a:solidFill>
            <a:srgbClr val="C00000"/>
          </a:solidFill>
        </a:ln>
      </dgm:spPr>
      <dgm:t>
        <a:bodyPr/>
        <a:lstStyle/>
        <a:p>
          <a:pPr algn="l">
            <a:lnSpc>
              <a:spcPct val="100000"/>
            </a:lnSpc>
          </a:pPr>
          <a:r>
            <a:rPr lang="en-US" altLang="zh-CN" sz="1200" dirty="0" smtClean="0">
              <a:solidFill>
                <a:schemeClr val="tx1"/>
              </a:solidFill>
            </a:rPr>
            <a:t>CI</a:t>
          </a:r>
          <a:r>
            <a:rPr lang="zh-CN" altLang="en-US" sz="1200" dirty="0" smtClean="0">
              <a:solidFill>
                <a:schemeClr val="tx1"/>
              </a:solidFill>
            </a:rPr>
            <a:t>自评</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p>
      </dgm:t>
    </dgm:pt>
    <dgm:pt modelId="{373CF139-2E04-4F2F-8002-DF99D76A5324}" cxnId="{8E1863AA-0A58-4321-9520-B20D984F51F5}" type="sibTrans">
      <dgm:prSet custT="1"/>
      <dgm:spPr/>
      <dgm:t>
        <a:bodyPr/>
        <a:lstStyle/>
        <a:p>
          <a:endParaRPr lang="zh-CN" altLang="en-US" sz="1400"/>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3" custScaleX="136558">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2"/>
      <dgm:spPr/>
      <dgm:t>
        <a:bodyPr/>
        <a:lstStyle/>
        <a:p>
          <a:endParaRPr lang="zh-CN" altLang="en-US"/>
        </a:p>
      </dgm:t>
    </dgm:pt>
    <dgm:pt modelId="{DA88D5B9-CA3A-424E-A20E-76BED9569BFB}" type="pres">
      <dgm:prSet presAssocID="{D0C3FA4A-AA1B-4C9C-8900-EADBC42BD164}" presName="connectorText" presStyleLbl="sibTrans2D1" presStyleIdx="0" presStyleCnt="2"/>
      <dgm:spPr/>
      <dgm:t>
        <a:bodyPr/>
        <a:lstStyle/>
        <a:p>
          <a:endParaRPr lang="zh-CN" altLang="en-US"/>
        </a:p>
      </dgm:t>
    </dgm:pt>
    <dgm:pt modelId="{5AADCB02-6092-473D-8A66-910F028E847C}" type="pres">
      <dgm:prSet presAssocID="{ACC60128-3F6D-4810-9451-30F58016E17E}" presName="node" presStyleLbl="node1" presStyleIdx="1" presStyleCnt="3" custScaleX="152017">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2"/>
      <dgm:spPr/>
      <dgm:t>
        <a:bodyPr/>
        <a:lstStyle/>
        <a:p>
          <a:endParaRPr lang="zh-CN" altLang="en-US"/>
        </a:p>
      </dgm:t>
    </dgm:pt>
    <dgm:pt modelId="{35C30622-B029-4331-A2E8-6FE11BC2C583}" type="pres">
      <dgm:prSet presAssocID="{2711DB0B-AA65-46C5-94A1-B0D99091847D}" presName="connectorText" presStyleLbl="sibTrans2D1" presStyleIdx="1" presStyleCnt="2"/>
      <dgm:spPr/>
      <dgm:t>
        <a:bodyPr/>
        <a:lstStyle/>
        <a:p>
          <a:endParaRPr lang="zh-CN" altLang="en-US"/>
        </a:p>
      </dgm:t>
    </dgm:pt>
    <dgm:pt modelId="{E2E5C1F6-5091-4673-B2DE-360071428686}" type="pres">
      <dgm:prSet presAssocID="{300C4A38-AD02-4943-9854-72F4AA9A48B5}" presName="node" presStyleLbl="node1" presStyleIdx="2" presStyleCnt="3" custFlipHor="1" custScaleX="50210">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865C8234-B3B8-4B40-9189-B3AD7D3C4327}" type="presOf" srcId="{327FA847-B734-471B-9EF7-7221A453A726}" destId="{59ED8747-9CFE-42AA-AA9D-C5BD6AC3F33F}" srcOrd="0" destOrd="0" presId="urn:microsoft.com/office/officeart/2005/8/layout/process1"/>
    <dgm:cxn modelId="{C22B6C38-BC43-4E1F-8E2A-5B8C80693114}" type="presOf" srcId="{ACC60128-3F6D-4810-9451-30F58016E17E}" destId="{5AADCB02-6092-473D-8A66-910F028E847C}" srcOrd="0" destOrd="0" presId="urn:microsoft.com/office/officeart/2005/8/layout/process1"/>
    <dgm:cxn modelId="{C3E0612A-93CD-4972-8673-198B611380AB}" type="presOf" srcId="{D0C3FA4A-AA1B-4C9C-8900-EADBC42BD164}" destId="{DA88D5B9-CA3A-424E-A20E-76BED9569BFB}" srcOrd="1"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14366FA0-E727-4F49-917D-C75B0102C8D1}" type="presOf" srcId="{2711DB0B-AA65-46C5-94A1-B0D99091847D}" destId="{EB2D7E8F-80A9-471C-8D03-ECBF7543DA96}" srcOrd="0" destOrd="0" presId="urn:microsoft.com/office/officeart/2005/8/layout/process1"/>
    <dgm:cxn modelId="{15691F20-73D7-4DC9-A165-D9BF80BE1560}" type="presOf" srcId="{300C4A38-AD02-4943-9854-72F4AA9A48B5}" destId="{E2E5C1F6-5091-4673-B2DE-360071428686}" srcOrd="0" destOrd="0" presId="urn:microsoft.com/office/officeart/2005/8/layout/process1"/>
    <dgm:cxn modelId="{7CF583DE-CBA5-4965-B582-293C55E15844}" type="presOf" srcId="{D0C3FA4A-AA1B-4C9C-8900-EADBC42BD164}" destId="{5887333F-D383-4785-AC2B-C7D109EF6730}" srcOrd="0" destOrd="0" presId="urn:microsoft.com/office/officeart/2005/8/layout/process1"/>
    <dgm:cxn modelId="{1B8A3115-9251-4984-8F9F-7A72A506FDB4}" type="presOf" srcId="{2711DB0B-AA65-46C5-94A1-B0D99091847D}" destId="{35C30622-B029-4331-A2E8-6FE11BC2C583}" srcOrd="1"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D873A7D-707C-44D8-B17C-91CC038F06B9}" type="presOf" srcId="{9B85622D-2058-4680-9D5A-B991083C34E2}" destId="{A3B46B86-8017-436F-9C56-FA8554AC6CD0}" srcOrd="0" destOrd="0" presId="urn:microsoft.com/office/officeart/2005/8/layout/process1"/>
    <dgm:cxn modelId="{9EDE1885-E564-4900-BDE1-F810701C05E0}" type="presParOf" srcId="{59ED8747-9CFE-42AA-AA9D-C5BD6AC3F33F}" destId="{A3B46B86-8017-436F-9C56-FA8554AC6CD0}" srcOrd="0" destOrd="0" presId="urn:microsoft.com/office/officeart/2005/8/layout/process1"/>
    <dgm:cxn modelId="{066A854B-29CA-4043-B364-58B5B2F227DB}" type="presParOf" srcId="{59ED8747-9CFE-42AA-AA9D-C5BD6AC3F33F}" destId="{5887333F-D383-4785-AC2B-C7D109EF6730}" srcOrd="1" destOrd="0" presId="urn:microsoft.com/office/officeart/2005/8/layout/process1"/>
    <dgm:cxn modelId="{06002755-560D-4F9D-AE63-7B79FE4D0480}" type="presParOf" srcId="{5887333F-D383-4785-AC2B-C7D109EF6730}" destId="{DA88D5B9-CA3A-424E-A20E-76BED9569BFB}" srcOrd="0" destOrd="0" presId="urn:microsoft.com/office/officeart/2005/8/layout/process1"/>
    <dgm:cxn modelId="{6608B6F3-7E5A-4CD6-869B-AF5D9C35F573}" type="presParOf" srcId="{59ED8747-9CFE-42AA-AA9D-C5BD6AC3F33F}" destId="{5AADCB02-6092-473D-8A66-910F028E847C}" srcOrd="2" destOrd="0" presId="urn:microsoft.com/office/officeart/2005/8/layout/process1"/>
    <dgm:cxn modelId="{F28332B0-0E7B-44A7-BAED-F3B4EAD2512A}" type="presParOf" srcId="{59ED8747-9CFE-42AA-AA9D-C5BD6AC3F33F}" destId="{EB2D7E8F-80A9-471C-8D03-ECBF7543DA96}" srcOrd="3" destOrd="0" presId="urn:microsoft.com/office/officeart/2005/8/layout/process1"/>
    <dgm:cxn modelId="{24DCB79B-57A4-44F9-BC99-4ECC967333B9}" type="presParOf" srcId="{EB2D7E8F-80A9-471C-8D03-ECBF7543DA96}" destId="{35C30622-B029-4331-A2E8-6FE11BC2C583}" srcOrd="0" destOrd="0" presId="urn:microsoft.com/office/officeart/2005/8/layout/process1"/>
    <dgm:cxn modelId="{D4398C31-95C1-4380-87FD-55A69C6BBBDD}" type="presParOf" srcId="{59ED8747-9CFE-42AA-AA9D-C5BD6AC3F33F}" destId="{E2E5C1F6-5091-4673-B2DE-36007142868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dgm:spPr/>
      <dgm:t>
        <a:bodyPr/>
        <a:lstStyle/>
        <a:p>
          <a:r>
            <a:rPr lang="zh-CN" altLang="en-US" dirty="0" smtClean="0"/>
            <a:t>申请</a:t>
          </a:r>
          <a:endParaRPr lang="zh-CN" altLang="en-US"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子公司提交报名资料</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894D562E-4A7D-4786-9718-8B10B87E5026}">
      <dgm:prSet phldrT="[文本]"/>
      <dgm:spPr/>
      <dgm:t>
        <a:bodyPr/>
        <a:lstStyle/>
        <a:p>
          <a:r>
            <a:rPr lang="zh-CN" altLang="en-US" dirty="0" smtClean="0"/>
            <a:t>子公司提出办证需求</a:t>
          </a:r>
          <a:endParaRPr lang="zh-CN" altLang="en-US" dirty="0"/>
        </a:p>
      </dgm:t>
    </dgm:pt>
    <dgm:pt modelId="{8E5367AB-176F-43AB-9D15-DEA2DBB6599F}" cxnId="{989C89D9-CC7C-4098-BCAA-A2DE98C131B2}" type="parTrans">
      <dgm:prSet/>
      <dgm:spPr/>
      <dgm:t>
        <a:bodyPr/>
        <a:lstStyle/>
        <a:p>
          <a:endParaRPr lang="zh-CN" altLang="en-US"/>
        </a:p>
      </dgm:t>
    </dgm:pt>
    <dgm:pt modelId="{748C07B6-2A89-4F35-8A06-8E93F9063B9B}" cxnId="{989C89D9-CC7C-4098-BCAA-A2DE98C131B2}" type="sibTrans">
      <dgm:prSet/>
      <dgm:spPr/>
      <dgm:t>
        <a:bodyPr/>
        <a:lstStyle/>
        <a:p>
          <a:endParaRPr lang="zh-CN" altLang="en-US"/>
        </a:p>
      </dgm:t>
    </dgm:pt>
    <dgm:pt modelId="{15C5C02C-DC9C-4A2A-82F2-2FFA43A5C09D}">
      <dgm:prSet phldrT="[文本]"/>
      <dgm:spPr/>
      <dgm:t>
        <a:bodyPr/>
        <a:lstStyle/>
        <a:p>
          <a:r>
            <a:rPr lang="zh-CN" altLang="en-US" dirty="0" smtClean="0"/>
            <a:t>报名</a:t>
          </a:r>
          <a:endParaRPr lang="zh-CN" altLang="en-US"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总部审核报名资料</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3D1AEFD1-1BEF-4997-AA33-17303D775C3E}">
      <dgm:prSet phldrT="[文本]"/>
      <dgm:spPr/>
      <dgm:t>
        <a:bodyPr/>
        <a:lstStyle/>
        <a:p>
          <a:r>
            <a:rPr lang="zh-CN" altLang="en-US" dirty="0" smtClean="0"/>
            <a:t>总部在系统中报名</a:t>
          </a:r>
          <a:endParaRPr lang="zh-CN" altLang="en-US" dirty="0"/>
        </a:p>
      </dgm:t>
    </dgm:pt>
    <dgm:pt modelId="{3900C789-149F-455B-96EA-C2FA25BE2376}" cxnId="{84D29A90-16B4-4FCE-91E2-5C91F3008831}" type="parTrans">
      <dgm:prSet/>
      <dgm:spPr/>
      <dgm:t>
        <a:bodyPr/>
        <a:lstStyle/>
        <a:p>
          <a:endParaRPr lang="zh-CN" altLang="en-US"/>
        </a:p>
      </dgm:t>
    </dgm:pt>
    <dgm:pt modelId="{60238525-2108-4060-B77C-AF9F35671151}" cxnId="{84D29A90-16B4-4FCE-91E2-5C91F3008831}" type="sibTrans">
      <dgm:prSet/>
      <dgm:spPr/>
      <dgm:t>
        <a:bodyPr/>
        <a:lstStyle/>
        <a:p>
          <a:endParaRPr lang="zh-CN" altLang="en-US"/>
        </a:p>
      </dgm:t>
    </dgm:pt>
    <dgm:pt modelId="{4CE1207E-BF7C-4487-A9ED-9AA707540A97}">
      <dgm:prSet phldrT="[文本]"/>
      <dgm:spPr/>
      <dgm:t>
        <a:bodyPr/>
        <a:lstStyle/>
        <a:p>
          <a:r>
            <a:rPr lang="zh-CN" altLang="en-US" dirty="0" smtClean="0"/>
            <a:t>考试</a:t>
          </a:r>
          <a:endParaRPr lang="zh-CN" altLang="en-US"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总部转发培训考试安排</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人员按时参加培训考试</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82FE2617-700C-4613-BA4B-546733D087CE}" type="presOf" srcId="{608CD3BD-71AE-473F-AE86-2923F0DE3516}" destId="{E2E9CF2A-DCB9-4F24-8338-37123109D58B}" srcOrd="0" destOrd="0" presId="urn:microsoft.com/office/officeart/2005/8/layout/chevron2"/>
    <dgm:cxn modelId="{5499E30A-58BB-4EDA-88B5-7B24B15B3C42}" type="presOf" srcId="{BBA0A39D-80E9-474F-8C48-34433B951E32}" destId="{A6DB214E-949F-4CF6-ADD4-A4CDB37ED97D}"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7DBF8787-F7E8-45A0-A91A-D088932DAF1A}" srcId="{15C5C02C-DC9C-4A2A-82F2-2FFA43A5C09D}" destId="{F73FF624-4024-4815-8AC9-810984F39EFD}" srcOrd="0" destOrd="0" parTransId="{D6BA2915-C5BA-4F56-964C-B541FAAE464F}" sibTransId="{19F882ED-34BF-4603-B3D8-D54C00239D80}"/>
    <dgm:cxn modelId="{85EC04C0-A3FA-40E2-AF2B-AE7BC9E21F71}" type="presOf" srcId="{894D562E-4A7D-4786-9718-8B10B87E5026}" destId="{1CE01DBD-3448-4CF0-BAFD-328BF275B873}" srcOrd="0" destOrd="1" presId="urn:microsoft.com/office/officeart/2005/8/layout/chevron2"/>
    <dgm:cxn modelId="{B6BB6F58-A3E1-49BF-8478-5BB062C0B09D}" type="presOf" srcId="{D89C7581-BFA0-408B-9EDC-53E6129FAFA7}" destId="{1CE01DBD-3448-4CF0-BAFD-328BF275B873}" srcOrd="0" destOrd="0" presId="urn:microsoft.com/office/officeart/2005/8/layout/chevron2"/>
    <dgm:cxn modelId="{17E6B742-E181-4239-A0B2-A34D6F651BE7}" type="presOf" srcId="{3D1AEFD1-1BEF-4997-AA33-17303D775C3E}" destId="{EEA859AF-EB20-4D92-AABD-438E011D5A41}" srcOrd="0" destOrd="1" presId="urn:microsoft.com/office/officeart/2005/8/layout/chevron2"/>
    <dgm:cxn modelId="{1CF1169A-4519-42F4-99DE-C9C1B39C7850}" type="presOf" srcId="{F73FF624-4024-4815-8AC9-810984F39EFD}" destId="{EEA859AF-EB20-4D92-AABD-438E011D5A41}" srcOrd="0" destOrd="0" presId="urn:microsoft.com/office/officeart/2005/8/layout/chevron2"/>
    <dgm:cxn modelId="{C2F6DCE0-2BE3-460C-9885-0FCCD6438A00}" srcId="{CDC1620B-BAD5-4288-B400-C219E91E894F}" destId="{BBA0A39D-80E9-474F-8C48-34433B951E32}" srcOrd="0" destOrd="0" parTransId="{1191A4AA-B609-4B1E-8B92-8327D347E008}" sibTransId="{D0202A05-D6CF-4539-AF6A-D9A6DA31FE83}"/>
    <dgm:cxn modelId="{5DF8A4EE-6E22-43B9-B42D-74778C67C403}" type="presOf" srcId="{CDC1620B-BAD5-4288-B400-C219E91E894F}" destId="{3D963270-9D0B-4988-BD77-909D6BF8E2C4}"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989C89D9-CC7C-4098-BCAA-A2DE98C131B2}" srcId="{BBA0A39D-80E9-474F-8C48-34433B951E32}" destId="{894D562E-4A7D-4786-9718-8B10B87E5026}" srcOrd="1" destOrd="0" parTransId="{8E5367AB-176F-43AB-9D15-DEA2DBB6599F}" sibTransId="{748C07B6-2A89-4F35-8A06-8E93F9063B9B}"/>
    <dgm:cxn modelId="{511B2DA6-CFD3-4831-AA32-1668D8726EE1}" srcId="{4CE1207E-BF7C-4487-A9ED-9AA707540A97}" destId="{35268E3F-70AF-41D6-8BB9-82AC95856C10}" srcOrd="1" destOrd="0" parTransId="{30E1EFC9-4493-488D-B705-82150D68F9FA}" sibTransId="{61656CEB-2607-420B-A79E-46F250E510E2}"/>
    <dgm:cxn modelId="{69B6741A-88D2-4F32-896E-37E594701BD0}" type="presOf" srcId="{35268E3F-70AF-41D6-8BB9-82AC95856C10}" destId="{E2E9CF2A-DCB9-4F24-8338-37123109D58B}" srcOrd="0" destOrd="1" presId="urn:microsoft.com/office/officeart/2005/8/layout/chevron2"/>
    <dgm:cxn modelId="{2BEDC75E-A2AB-4192-AC62-A3E9D396604A}" type="presOf" srcId="{4CE1207E-BF7C-4487-A9ED-9AA707540A97}" destId="{EE544AAF-D19D-4171-999D-6A2A7535998D}" srcOrd="0" destOrd="0" presId="urn:microsoft.com/office/officeart/2005/8/layout/chevron2"/>
    <dgm:cxn modelId="{59796F2E-D314-4437-8169-564EA5B74D07}" srcId="{BBA0A39D-80E9-474F-8C48-34433B951E32}" destId="{D89C7581-BFA0-408B-9EDC-53E6129FAFA7}" srcOrd="0" destOrd="0" parTransId="{7864BE25-AD5B-40F9-8395-1E1CB866765C}" sibTransId="{A83FB040-2577-4DDD-8BD2-CCAF58430CF0}"/>
    <dgm:cxn modelId="{84D29A90-16B4-4FCE-91E2-5C91F3008831}" srcId="{15C5C02C-DC9C-4A2A-82F2-2FFA43A5C09D}" destId="{3D1AEFD1-1BEF-4997-AA33-17303D775C3E}" srcOrd="1" destOrd="0" parTransId="{3900C789-149F-455B-96EA-C2FA25BE2376}" sibTransId="{60238525-2108-4060-B77C-AF9F35671151}"/>
    <dgm:cxn modelId="{66EA1773-C9D9-4555-BF28-295B07361DB4}" srcId="{4CE1207E-BF7C-4487-A9ED-9AA707540A97}" destId="{608CD3BD-71AE-473F-AE86-2923F0DE3516}" srcOrd="0" destOrd="0" parTransId="{34F16F0B-DC4C-4DBD-BBA9-B79E7F8537CA}" sibTransId="{824A85FC-EDB8-47F9-88FB-DDF9FEC62267}"/>
    <dgm:cxn modelId="{4833A0EF-ACBC-4B41-AB1F-D8841E272F82}" type="presOf" srcId="{15C5C02C-DC9C-4A2A-82F2-2FFA43A5C09D}" destId="{A998AB4C-3678-4AC3-A8EC-0D08B9583586}" srcOrd="0" destOrd="0" presId="urn:microsoft.com/office/officeart/2005/8/layout/chevron2"/>
    <dgm:cxn modelId="{D360AC01-0EED-4A67-A652-449913AA6744}" type="presParOf" srcId="{3D963270-9D0B-4988-BD77-909D6BF8E2C4}" destId="{D5A37767-D68F-4681-92A5-D1BACB594D39}" srcOrd="0" destOrd="0" presId="urn:microsoft.com/office/officeart/2005/8/layout/chevron2"/>
    <dgm:cxn modelId="{E8A58DC6-1260-4DBA-9EA5-A4DCA6F58CFE}" type="presParOf" srcId="{D5A37767-D68F-4681-92A5-D1BACB594D39}" destId="{A6DB214E-949F-4CF6-ADD4-A4CDB37ED97D}" srcOrd="0" destOrd="0" presId="urn:microsoft.com/office/officeart/2005/8/layout/chevron2"/>
    <dgm:cxn modelId="{B3D1D424-5071-4EBE-82BA-FA98219A5062}" type="presParOf" srcId="{D5A37767-D68F-4681-92A5-D1BACB594D39}" destId="{1CE01DBD-3448-4CF0-BAFD-328BF275B873}" srcOrd="1" destOrd="0" presId="urn:microsoft.com/office/officeart/2005/8/layout/chevron2"/>
    <dgm:cxn modelId="{7DD47F1F-32A0-4306-8A67-B361AD8FF498}" type="presParOf" srcId="{3D963270-9D0B-4988-BD77-909D6BF8E2C4}" destId="{61B00B6F-7202-45BF-BCD5-A9D875564E88}" srcOrd="1" destOrd="0" presId="urn:microsoft.com/office/officeart/2005/8/layout/chevron2"/>
    <dgm:cxn modelId="{AD1AE52D-B310-4A61-9C80-D15A21FCC6B1}" type="presParOf" srcId="{3D963270-9D0B-4988-BD77-909D6BF8E2C4}" destId="{CBAA903B-ACF6-4AEC-92B0-4D5C2AAD145B}" srcOrd="2" destOrd="0" presId="urn:microsoft.com/office/officeart/2005/8/layout/chevron2"/>
    <dgm:cxn modelId="{6E26E3CE-BD18-441F-A09B-9F34BA4DB5FD}" type="presParOf" srcId="{CBAA903B-ACF6-4AEC-92B0-4D5C2AAD145B}" destId="{A998AB4C-3678-4AC3-A8EC-0D08B9583586}" srcOrd="0" destOrd="0" presId="urn:microsoft.com/office/officeart/2005/8/layout/chevron2"/>
    <dgm:cxn modelId="{EBC1CEC1-994F-45B0-BABB-5C9D88137EF2}" type="presParOf" srcId="{CBAA903B-ACF6-4AEC-92B0-4D5C2AAD145B}" destId="{EEA859AF-EB20-4D92-AABD-438E011D5A41}" srcOrd="1" destOrd="0" presId="urn:microsoft.com/office/officeart/2005/8/layout/chevron2"/>
    <dgm:cxn modelId="{A8C21740-8F0F-491F-85B7-ACB3A8F57F73}" type="presParOf" srcId="{3D963270-9D0B-4988-BD77-909D6BF8E2C4}" destId="{D509B4DA-F13F-4285-9B6F-25ED3A5BDF21}" srcOrd="3" destOrd="0" presId="urn:microsoft.com/office/officeart/2005/8/layout/chevron2"/>
    <dgm:cxn modelId="{8C88DD13-B995-4AAC-8E12-EBB51A6DFFAB}" type="presParOf" srcId="{3D963270-9D0B-4988-BD77-909D6BF8E2C4}" destId="{62529671-269F-4DA3-B22D-42A78AEB3C1B}" srcOrd="4" destOrd="0" presId="urn:microsoft.com/office/officeart/2005/8/layout/chevron2"/>
    <dgm:cxn modelId="{8FEFDC28-07A2-412B-B2ED-7BC0103E07D1}" type="presParOf" srcId="{62529671-269F-4DA3-B22D-42A78AEB3C1B}" destId="{EE544AAF-D19D-4171-999D-6A2A7535998D}" srcOrd="0" destOrd="0" presId="urn:microsoft.com/office/officeart/2005/8/layout/chevron2"/>
    <dgm:cxn modelId="{2C156F70-10AE-4E4F-8DF2-6110E190278E}"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6B521-80E2-4CA7-9120-79629659426B}" type="doc">
      <dgm:prSet loTypeId="urn:microsoft.com/office/officeart/2005/8/layout/gear1" loCatId="relationship" qsTypeId="urn:microsoft.com/office/officeart/2005/8/quickstyle/simple1" qsCatId="simple" csTypeId="urn:microsoft.com/office/officeart/2005/8/colors/accent1_2" csCatId="accent1" phldr="1"/>
      <dgm:spPr/>
    </dgm:pt>
    <dgm:pt modelId="{BD8203A6-942D-4B66-8B2E-05B15D027098}">
      <dgm:prSet phldrT="[文本]" custT="1"/>
      <dgm:spPr>
        <a:solidFill>
          <a:srgbClr val="C00000"/>
        </a:solidFill>
      </dgm:spPr>
      <dgm:t>
        <a:bodyPr/>
        <a:lstStyle/>
        <a:p>
          <a:pPr>
            <a:lnSpc>
              <a:spcPct val="80000"/>
            </a:lnSpc>
            <a:spcAft>
              <a:spcPts val="0"/>
            </a:spcAft>
          </a:pPr>
          <a:r>
            <a:rPr lang="zh-CN" altLang="en-US" sz="2800" dirty="0" smtClean="0"/>
            <a:t>组织</a:t>
          </a:r>
          <a:endParaRPr lang="en-US" altLang="zh-CN" sz="2800" dirty="0" smtClean="0"/>
        </a:p>
      </dgm:t>
    </dgm:pt>
    <dgm:pt modelId="{7EA0C49C-EE58-42F9-B1BF-7A8D9FDAE1D9}" cxnId="{558BE9A0-77C0-4D3A-9CEC-74E82CE4470C}" type="parTrans">
      <dgm:prSet/>
      <dgm:spPr/>
      <dgm:t>
        <a:bodyPr/>
        <a:lstStyle/>
        <a:p>
          <a:endParaRPr lang="zh-CN" altLang="en-US"/>
        </a:p>
      </dgm:t>
    </dgm:pt>
    <dgm:pt modelId="{E4A63C94-6DCF-4A7B-94A7-FE90D2F6A804}" cxnId="{558BE9A0-77C0-4D3A-9CEC-74E82CE4470C}" type="sibTrans">
      <dgm:prSet/>
      <dgm:spPr>
        <a:solidFill>
          <a:schemeClr val="bg1">
            <a:lumMod val="75000"/>
          </a:schemeClr>
        </a:solidFill>
      </dgm:spPr>
      <dgm:t>
        <a:bodyPr/>
        <a:lstStyle/>
        <a:p>
          <a:endParaRPr lang="zh-CN" altLang="en-US"/>
        </a:p>
      </dgm:t>
    </dgm:pt>
    <dgm:pt modelId="{EA3C8635-0A45-435C-9315-20359D6AEB83}">
      <dgm:prSet phldrT="[文本]" custT="1"/>
      <dgm:spPr>
        <a:solidFill>
          <a:srgbClr val="C00000"/>
        </a:solidFill>
      </dgm:spPr>
      <dgm:t>
        <a:bodyPr/>
        <a:lstStyle/>
        <a:p>
          <a:pPr>
            <a:lnSpc>
              <a:spcPct val="80000"/>
            </a:lnSpc>
            <a:spcAft>
              <a:spcPts val="0"/>
            </a:spcAft>
          </a:pPr>
          <a:r>
            <a:rPr lang="zh-CN" altLang="en-US" sz="2000" dirty="0" smtClean="0"/>
            <a:t>人员</a:t>
          </a:r>
          <a:endParaRPr lang="zh-CN" altLang="en-US" sz="2000" dirty="0"/>
        </a:p>
      </dgm:t>
    </dgm:pt>
    <dgm:pt modelId="{D40F03E7-5E27-4D58-B5D7-DE23B135054B}" cxnId="{3D186FBD-3244-4781-8290-8121A85B1ED8}" type="parTrans">
      <dgm:prSet/>
      <dgm:spPr/>
      <dgm:t>
        <a:bodyPr/>
        <a:lstStyle/>
        <a:p>
          <a:endParaRPr lang="zh-CN" altLang="en-US"/>
        </a:p>
      </dgm:t>
    </dgm:pt>
    <dgm:pt modelId="{162614D1-C7BE-48BC-95BF-C8D64F173D64}" cxnId="{3D186FBD-3244-4781-8290-8121A85B1ED8}" type="sibTrans">
      <dgm:prSet/>
      <dgm:spPr>
        <a:solidFill>
          <a:schemeClr val="bg1">
            <a:lumMod val="75000"/>
          </a:schemeClr>
        </a:solidFill>
      </dgm:spPr>
      <dgm:t>
        <a:bodyPr/>
        <a:lstStyle/>
        <a:p>
          <a:endParaRPr lang="zh-CN" altLang="en-US"/>
        </a:p>
      </dgm:t>
    </dgm:pt>
    <dgm:pt modelId="{4CBB321B-2D7D-4E7F-BB97-8D0231ED4B93}">
      <dgm:prSet phldrT="[文本]" custT="1"/>
      <dgm:spPr>
        <a:solidFill>
          <a:srgbClr val="C00000"/>
        </a:solidFill>
      </dgm:spPr>
      <dgm:t>
        <a:bodyPr/>
        <a:lstStyle/>
        <a:p>
          <a:pPr>
            <a:lnSpc>
              <a:spcPts val="2200"/>
            </a:lnSpc>
            <a:spcAft>
              <a:spcPts val="0"/>
            </a:spcAft>
          </a:pPr>
          <a:r>
            <a:rPr lang="zh-CN" altLang="en-US" sz="2000" dirty="0" smtClean="0"/>
            <a:t>制度</a:t>
          </a:r>
          <a:endParaRPr lang="en-US" altLang="zh-CN" sz="2000" dirty="0" smtClean="0"/>
        </a:p>
      </dgm:t>
    </dgm:pt>
    <dgm:pt modelId="{9B7E06EA-0282-4FD6-9E75-70AFCF79ECDE}" cxnId="{7ED68D80-B05C-44E8-8EA9-8FF439D40701}" type="parTrans">
      <dgm:prSet/>
      <dgm:spPr/>
      <dgm:t>
        <a:bodyPr/>
        <a:lstStyle/>
        <a:p>
          <a:endParaRPr lang="zh-CN" altLang="en-US"/>
        </a:p>
      </dgm:t>
    </dgm:pt>
    <dgm:pt modelId="{0F43E312-1F57-4EA2-9804-D89D905E4D68}" cxnId="{7ED68D80-B05C-44E8-8EA9-8FF439D40701}" type="sibTrans">
      <dgm:prSet/>
      <dgm:spPr>
        <a:solidFill>
          <a:schemeClr val="bg1">
            <a:lumMod val="75000"/>
          </a:schemeClr>
        </a:solidFill>
      </dgm:spPr>
      <dgm:t>
        <a:bodyPr/>
        <a:lstStyle/>
        <a:p>
          <a:endParaRPr lang="zh-CN" altLang="en-US"/>
        </a:p>
      </dgm:t>
    </dgm:pt>
    <dgm:pt modelId="{31D3F060-0A08-4E37-BB76-755CB376B2DC}" type="pres">
      <dgm:prSet presAssocID="{8C96B521-80E2-4CA7-9120-79629659426B}" presName="composite" presStyleCnt="0">
        <dgm:presLayoutVars>
          <dgm:chMax val="3"/>
          <dgm:animLvl val="lvl"/>
          <dgm:resizeHandles val="exact"/>
        </dgm:presLayoutVars>
      </dgm:prSet>
      <dgm:spPr/>
    </dgm:pt>
    <dgm:pt modelId="{C0A92BD0-5795-4930-9C7E-7A6DF6A21E72}" type="pres">
      <dgm:prSet presAssocID="{BD8203A6-942D-4B66-8B2E-05B15D027098}" presName="gear1" presStyleLbl="node1" presStyleIdx="0" presStyleCnt="3">
        <dgm:presLayoutVars>
          <dgm:chMax val="1"/>
          <dgm:bulletEnabled val="1"/>
        </dgm:presLayoutVars>
      </dgm:prSet>
      <dgm:spPr/>
      <dgm:t>
        <a:bodyPr/>
        <a:lstStyle/>
        <a:p>
          <a:endParaRPr lang="zh-CN" altLang="en-US"/>
        </a:p>
      </dgm:t>
    </dgm:pt>
    <dgm:pt modelId="{69024FB5-DF4D-4478-94FA-1A41B26EF14A}" type="pres">
      <dgm:prSet presAssocID="{BD8203A6-942D-4B66-8B2E-05B15D027098}" presName="gear1srcNode" presStyleLbl="node1" presStyleIdx="0" presStyleCnt="3"/>
      <dgm:spPr/>
      <dgm:t>
        <a:bodyPr/>
        <a:lstStyle/>
        <a:p>
          <a:endParaRPr lang="zh-CN" altLang="en-US"/>
        </a:p>
      </dgm:t>
    </dgm:pt>
    <dgm:pt modelId="{F68F9E5F-7053-42CC-A271-14CFEB782422}" type="pres">
      <dgm:prSet presAssocID="{BD8203A6-942D-4B66-8B2E-05B15D027098}" presName="gear1dstNode" presStyleLbl="node1" presStyleIdx="0" presStyleCnt="3"/>
      <dgm:spPr/>
      <dgm:t>
        <a:bodyPr/>
        <a:lstStyle/>
        <a:p>
          <a:endParaRPr lang="zh-CN" altLang="en-US"/>
        </a:p>
      </dgm:t>
    </dgm:pt>
    <dgm:pt modelId="{B289CEE9-2856-4E52-A5A8-5C09820F4FEA}" type="pres">
      <dgm:prSet presAssocID="{EA3C8635-0A45-435C-9315-20359D6AEB83}" presName="gear2" presStyleLbl="node1" presStyleIdx="1" presStyleCnt="3">
        <dgm:presLayoutVars>
          <dgm:chMax val="1"/>
          <dgm:bulletEnabled val="1"/>
        </dgm:presLayoutVars>
      </dgm:prSet>
      <dgm:spPr/>
      <dgm:t>
        <a:bodyPr/>
        <a:lstStyle/>
        <a:p>
          <a:endParaRPr lang="zh-CN" altLang="en-US"/>
        </a:p>
      </dgm:t>
    </dgm:pt>
    <dgm:pt modelId="{0600E172-2682-4E44-A433-31CB405369B9}" type="pres">
      <dgm:prSet presAssocID="{EA3C8635-0A45-435C-9315-20359D6AEB83}" presName="gear2srcNode" presStyleLbl="node1" presStyleIdx="1" presStyleCnt="3"/>
      <dgm:spPr/>
      <dgm:t>
        <a:bodyPr/>
        <a:lstStyle/>
        <a:p>
          <a:endParaRPr lang="zh-CN" altLang="en-US"/>
        </a:p>
      </dgm:t>
    </dgm:pt>
    <dgm:pt modelId="{347968E5-AAB8-4029-98FF-8BC875591A0B}" type="pres">
      <dgm:prSet presAssocID="{EA3C8635-0A45-435C-9315-20359D6AEB83}" presName="gear2dstNode" presStyleLbl="node1" presStyleIdx="1" presStyleCnt="3"/>
      <dgm:spPr/>
      <dgm:t>
        <a:bodyPr/>
        <a:lstStyle/>
        <a:p>
          <a:endParaRPr lang="zh-CN" altLang="en-US"/>
        </a:p>
      </dgm:t>
    </dgm:pt>
    <dgm:pt modelId="{D5F01524-6010-44BD-B020-D056CD19E193}" type="pres">
      <dgm:prSet presAssocID="{4CBB321B-2D7D-4E7F-BB97-8D0231ED4B93}" presName="gear3" presStyleLbl="node1" presStyleIdx="2" presStyleCnt="3"/>
      <dgm:spPr/>
      <dgm:t>
        <a:bodyPr/>
        <a:lstStyle/>
        <a:p>
          <a:endParaRPr lang="zh-CN" altLang="en-US"/>
        </a:p>
      </dgm:t>
    </dgm:pt>
    <dgm:pt modelId="{1F85EFAD-9703-465F-8809-8830F038838B}" type="pres">
      <dgm:prSet presAssocID="{4CBB321B-2D7D-4E7F-BB97-8D0231ED4B93}" presName="gear3tx" presStyleLbl="node1" presStyleIdx="2" presStyleCnt="3">
        <dgm:presLayoutVars>
          <dgm:chMax val="1"/>
          <dgm:bulletEnabled val="1"/>
        </dgm:presLayoutVars>
      </dgm:prSet>
      <dgm:spPr/>
      <dgm:t>
        <a:bodyPr/>
        <a:lstStyle/>
        <a:p>
          <a:endParaRPr lang="zh-CN" altLang="en-US"/>
        </a:p>
      </dgm:t>
    </dgm:pt>
    <dgm:pt modelId="{FDBA1601-07EC-46EC-B9D3-EE2D6B7844BD}" type="pres">
      <dgm:prSet presAssocID="{4CBB321B-2D7D-4E7F-BB97-8D0231ED4B93}" presName="gear3srcNode" presStyleLbl="node1" presStyleIdx="2" presStyleCnt="3"/>
      <dgm:spPr/>
      <dgm:t>
        <a:bodyPr/>
        <a:lstStyle/>
        <a:p>
          <a:endParaRPr lang="zh-CN" altLang="en-US"/>
        </a:p>
      </dgm:t>
    </dgm:pt>
    <dgm:pt modelId="{974BA5CE-799C-4558-9CDE-9A720C536116}" type="pres">
      <dgm:prSet presAssocID="{4CBB321B-2D7D-4E7F-BB97-8D0231ED4B93}" presName="gear3dstNode" presStyleLbl="node1" presStyleIdx="2" presStyleCnt="3"/>
      <dgm:spPr/>
      <dgm:t>
        <a:bodyPr/>
        <a:lstStyle/>
        <a:p>
          <a:endParaRPr lang="zh-CN" altLang="en-US"/>
        </a:p>
      </dgm:t>
    </dgm:pt>
    <dgm:pt modelId="{75C8FF9E-2B67-4E61-B1BF-746BB49AFA87}" type="pres">
      <dgm:prSet presAssocID="{E4A63C94-6DCF-4A7B-94A7-FE90D2F6A804}" presName="connector1" presStyleLbl="sibTrans2D1" presStyleIdx="0" presStyleCnt="3"/>
      <dgm:spPr/>
      <dgm:t>
        <a:bodyPr/>
        <a:lstStyle/>
        <a:p>
          <a:endParaRPr lang="zh-CN" altLang="en-US"/>
        </a:p>
      </dgm:t>
    </dgm:pt>
    <dgm:pt modelId="{12C6CC63-D701-4385-A579-2E66EFF71E41}" type="pres">
      <dgm:prSet presAssocID="{162614D1-C7BE-48BC-95BF-C8D64F173D64}" presName="connector2" presStyleLbl="sibTrans2D1" presStyleIdx="1" presStyleCnt="3"/>
      <dgm:spPr/>
      <dgm:t>
        <a:bodyPr/>
        <a:lstStyle/>
        <a:p>
          <a:endParaRPr lang="zh-CN" altLang="en-US"/>
        </a:p>
      </dgm:t>
    </dgm:pt>
    <dgm:pt modelId="{663FD4F9-9080-4D53-BCF8-03D440B23911}" type="pres">
      <dgm:prSet presAssocID="{0F43E312-1F57-4EA2-9804-D89D905E4D68}" presName="connector3" presStyleLbl="sibTrans2D1" presStyleIdx="2" presStyleCnt="3"/>
      <dgm:spPr/>
      <dgm:t>
        <a:bodyPr/>
        <a:lstStyle/>
        <a:p>
          <a:endParaRPr lang="zh-CN" altLang="en-US"/>
        </a:p>
      </dgm:t>
    </dgm:pt>
  </dgm:ptLst>
  <dgm:cxnLst>
    <dgm:cxn modelId="{558BE9A0-77C0-4D3A-9CEC-74E82CE4470C}" srcId="{8C96B521-80E2-4CA7-9120-79629659426B}" destId="{BD8203A6-942D-4B66-8B2E-05B15D027098}" srcOrd="0" destOrd="0" parTransId="{7EA0C49C-EE58-42F9-B1BF-7A8D9FDAE1D9}" sibTransId="{E4A63C94-6DCF-4A7B-94A7-FE90D2F6A804}"/>
    <dgm:cxn modelId="{3D186FBD-3244-4781-8290-8121A85B1ED8}" srcId="{8C96B521-80E2-4CA7-9120-79629659426B}" destId="{EA3C8635-0A45-435C-9315-20359D6AEB83}" srcOrd="1" destOrd="0" parTransId="{D40F03E7-5E27-4D58-B5D7-DE23B135054B}" sibTransId="{162614D1-C7BE-48BC-95BF-C8D64F173D64}"/>
    <dgm:cxn modelId="{5F33CF48-422C-4849-9B5A-865C3F0C067E}" type="presOf" srcId="{0F43E312-1F57-4EA2-9804-D89D905E4D68}" destId="{663FD4F9-9080-4D53-BCF8-03D440B23911}" srcOrd="0" destOrd="0" presId="urn:microsoft.com/office/officeart/2005/8/layout/gear1"/>
    <dgm:cxn modelId="{706EF45A-5C9C-4FA1-B38A-B8ECB3403D44}" type="presOf" srcId="{EA3C8635-0A45-435C-9315-20359D6AEB83}" destId="{0600E172-2682-4E44-A433-31CB405369B9}" srcOrd="1" destOrd="0" presId="urn:microsoft.com/office/officeart/2005/8/layout/gear1"/>
    <dgm:cxn modelId="{2FA77F8D-92F9-4630-9955-FC08291A039B}" type="presOf" srcId="{EA3C8635-0A45-435C-9315-20359D6AEB83}" destId="{B289CEE9-2856-4E52-A5A8-5C09820F4FEA}" srcOrd="0" destOrd="0" presId="urn:microsoft.com/office/officeart/2005/8/layout/gear1"/>
    <dgm:cxn modelId="{25954843-E838-4D27-884F-3966512C5864}" type="presOf" srcId="{EA3C8635-0A45-435C-9315-20359D6AEB83}" destId="{347968E5-AAB8-4029-98FF-8BC875591A0B}" srcOrd="2" destOrd="0" presId="urn:microsoft.com/office/officeart/2005/8/layout/gear1"/>
    <dgm:cxn modelId="{5B79E038-0308-46B5-94FB-226C65887FDE}" type="presOf" srcId="{4CBB321B-2D7D-4E7F-BB97-8D0231ED4B93}" destId="{D5F01524-6010-44BD-B020-D056CD19E193}" srcOrd="0" destOrd="0" presId="urn:microsoft.com/office/officeart/2005/8/layout/gear1"/>
    <dgm:cxn modelId="{D1A2D3D1-E260-4C51-A11B-B2EA7EBCAB4E}" type="presOf" srcId="{BD8203A6-942D-4B66-8B2E-05B15D027098}" destId="{69024FB5-DF4D-4478-94FA-1A41B26EF14A}" srcOrd="1" destOrd="0" presId="urn:microsoft.com/office/officeart/2005/8/layout/gear1"/>
    <dgm:cxn modelId="{B185E9A2-E9EB-48B6-B288-661441F55F60}" type="presOf" srcId="{8C96B521-80E2-4CA7-9120-79629659426B}" destId="{31D3F060-0A08-4E37-BB76-755CB376B2DC}" srcOrd="0" destOrd="0" presId="urn:microsoft.com/office/officeart/2005/8/layout/gear1"/>
    <dgm:cxn modelId="{82381062-7BD6-46F2-B9B3-46CC32CA4BDF}" type="presOf" srcId="{BD8203A6-942D-4B66-8B2E-05B15D027098}" destId="{F68F9E5F-7053-42CC-A271-14CFEB782422}" srcOrd="2" destOrd="0" presId="urn:microsoft.com/office/officeart/2005/8/layout/gear1"/>
    <dgm:cxn modelId="{BEB3B5C9-9889-4217-BE2A-A1544AB9DB2F}" type="presOf" srcId="{4CBB321B-2D7D-4E7F-BB97-8D0231ED4B93}" destId="{FDBA1601-07EC-46EC-B9D3-EE2D6B7844BD}" srcOrd="2" destOrd="0" presId="urn:microsoft.com/office/officeart/2005/8/layout/gear1"/>
    <dgm:cxn modelId="{B8769D87-C531-45AF-A2C4-738BE81AFD2E}" type="presOf" srcId="{162614D1-C7BE-48BC-95BF-C8D64F173D64}" destId="{12C6CC63-D701-4385-A579-2E66EFF71E41}" srcOrd="0" destOrd="0" presId="urn:microsoft.com/office/officeart/2005/8/layout/gear1"/>
    <dgm:cxn modelId="{8FE182BB-4AD1-46CD-B3F3-D821FA8A8481}" type="presOf" srcId="{4CBB321B-2D7D-4E7F-BB97-8D0231ED4B93}" destId="{974BA5CE-799C-4558-9CDE-9A720C536116}" srcOrd="3" destOrd="0" presId="urn:microsoft.com/office/officeart/2005/8/layout/gear1"/>
    <dgm:cxn modelId="{E2390C28-53FF-48C6-B778-D3B9639545FC}" type="presOf" srcId="{4CBB321B-2D7D-4E7F-BB97-8D0231ED4B93}" destId="{1F85EFAD-9703-465F-8809-8830F038838B}" srcOrd="1" destOrd="0" presId="urn:microsoft.com/office/officeart/2005/8/layout/gear1"/>
    <dgm:cxn modelId="{9F5197A0-0796-42EB-81D0-238E8B76A238}" type="presOf" srcId="{E4A63C94-6DCF-4A7B-94A7-FE90D2F6A804}" destId="{75C8FF9E-2B67-4E61-B1BF-746BB49AFA87}" srcOrd="0" destOrd="0" presId="urn:microsoft.com/office/officeart/2005/8/layout/gear1"/>
    <dgm:cxn modelId="{15450C25-50F8-4ED0-A14D-9A3AA6990ACF}" type="presOf" srcId="{BD8203A6-942D-4B66-8B2E-05B15D027098}" destId="{C0A92BD0-5795-4930-9C7E-7A6DF6A21E72}" srcOrd="0" destOrd="0" presId="urn:microsoft.com/office/officeart/2005/8/layout/gear1"/>
    <dgm:cxn modelId="{7ED68D80-B05C-44E8-8EA9-8FF439D40701}" srcId="{8C96B521-80E2-4CA7-9120-79629659426B}" destId="{4CBB321B-2D7D-4E7F-BB97-8D0231ED4B93}" srcOrd="2" destOrd="0" parTransId="{9B7E06EA-0282-4FD6-9E75-70AFCF79ECDE}" sibTransId="{0F43E312-1F57-4EA2-9804-D89D905E4D68}"/>
    <dgm:cxn modelId="{05FACBDF-1EFE-4D06-9A39-DE9FE2DB56E6}" type="presParOf" srcId="{31D3F060-0A08-4E37-BB76-755CB376B2DC}" destId="{C0A92BD0-5795-4930-9C7E-7A6DF6A21E72}" srcOrd="0" destOrd="0" presId="urn:microsoft.com/office/officeart/2005/8/layout/gear1"/>
    <dgm:cxn modelId="{6F93C5ED-1E1F-4495-BF48-C66E911DC2E8}" type="presParOf" srcId="{31D3F060-0A08-4E37-BB76-755CB376B2DC}" destId="{69024FB5-DF4D-4478-94FA-1A41B26EF14A}" srcOrd="1" destOrd="0" presId="urn:microsoft.com/office/officeart/2005/8/layout/gear1"/>
    <dgm:cxn modelId="{C6D31D43-50EF-42B1-B442-4C5B017E4167}" type="presParOf" srcId="{31D3F060-0A08-4E37-BB76-755CB376B2DC}" destId="{F68F9E5F-7053-42CC-A271-14CFEB782422}" srcOrd="2" destOrd="0" presId="urn:microsoft.com/office/officeart/2005/8/layout/gear1"/>
    <dgm:cxn modelId="{A4A17169-0496-4016-A993-849BEC81A636}" type="presParOf" srcId="{31D3F060-0A08-4E37-BB76-755CB376B2DC}" destId="{B289CEE9-2856-4E52-A5A8-5C09820F4FEA}" srcOrd="3" destOrd="0" presId="urn:microsoft.com/office/officeart/2005/8/layout/gear1"/>
    <dgm:cxn modelId="{9328E4DA-F420-48EC-972C-75620068AF1D}" type="presParOf" srcId="{31D3F060-0A08-4E37-BB76-755CB376B2DC}" destId="{0600E172-2682-4E44-A433-31CB405369B9}" srcOrd="4" destOrd="0" presId="urn:microsoft.com/office/officeart/2005/8/layout/gear1"/>
    <dgm:cxn modelId="{55F18129-73FA-4E00-A923-93829A5E4558}" type="presParOf" srcId="{31D3F060-0A08-4E37-BB76-755CB376B2DC}" destId="{347968E5-AAB8-4029-98FF-8BC875591A0B}" srcOrd="5" destOrd="0" presId="urn:microsoft.com/office/officeart/2005/8/layout/gear1"/>
    <dgm:cxn modelId="{00FFEAA3-85D2-44E4-80F4-F1911BDB0D4E}" type="presParOf" srcId="{31D3F060-0A08-4E37-BB76-755CB376B2DC}" destId="{D5F01524-6010-44BD-B020-D056CD19E193}" srcOrd="6" destOrd="0" presId="urn:microsoft.com/office/officeart/2005/8/layout/gear1"/>
    <dgm:cxn modelId="{6A703E9E-0BF0-4773-8AB0-C53AFE06E4FB}" type="presParOf" srcId="{31D3F060-0A08-4E37-BB76-755CB376B2DC}" destId="{1F85EFAD-9703-465F-8809-8830F038838B}" srcOrd="7" destOrd="0" presId="urn:microsoft.com/office/officeart/2005/8/layout/gear1"/>
    <dgm:cxn modelId="{72578C44-A5FE-492F-9F81-BB163D26F024}" type="presParOf" srcId="{31D3F060-0A08-4E37-BB76-755CB376B2DC}" destId="{FDBA1601-07EC-46EC-B9D3-EE2D6B7844BD}" srcOrd="8" destOrd="0" presId="urn:microsoft.com/office/officeart/2005/8/layout/gear1"/>
    <dgm:cxn modelId="{157ED476-7FA2-4C24-ACEB-AC239EB96F08}" type="presParOf" srcId="{31D3F060-0A08-4E37-BB76-755CB376B2DC}" destId="{974BA5CE-799C-4558-9CDE-9A720C536116}" srcOrd="9" destOrd="0" presId="urn:microsoft.com/office/officeart/2005/8/layout/gear1"/>
    <dgm:cxn modelId="{B7D68A16-2F6B-454D-815A-CA7E606F2E44}" type="presParOf" srcId="{31D3F060-0A08-4E37-BB76-755CB376B2DC}" destId="{75C8FF9E-2B67-4E61-B1BF-746BB49AFA87}" srcOrd="10" destOrd="0" presId="urn:microsoft.com/office/officeart/2005/8/layout/gear1"/>
    <dgm:cxn modelId="{DADF245E-982B-4740-981A-10579A4075CA}" type="presParOf" srcId="{31D3F060-0A08-4E37-BB76-755CB376B2DC}" destId="{12C6CC63-D701-4385-A579-2E66EFF71E41}" srcOrd="11" destOrd="0" presId="urn:microsoft.com/office/officeart/2005/8/layout/gear1"/>
    <dgm:cxn modelId="{BA830912-9AB2-4BA1-A6AC-01A88C75C231}" type="presParOf" srcId="{31D3F060-0A08-4E37-BB76-755CB376B2DC}" destId="{663FD4F9-9080-4D53-BCF8-03D440B23911}"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r>
            <a:rPr lang="zh-CN" altLang="en-US" sz="1600" dirty="0" smtClean="0"/>
            <a:t>办证</a:t>
          </a:r>
          <a:endParaRPr lang="zh-CN" altLang="en-US" sz="16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考试合格，子公司邮寄办证资料</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894D562E-4A7D-4786-9718-8B10B87E5026}">
      <dgm:prSet phldrT="[文本]"/>
      <dgm:spPr/>
      <dgm:t>
        <a:bodyPr/>
        <a:lstStyle/>
        <a:p>
          <a:r>
            <a:rPr lang="zh-CN" altLang="en-US" dirty="0" smtClean="0"/>
            <a:t>总部前往广州提交办证资料</a:t>
          </a:r>
          <a:endParaRPr lang="zh-CN" altLang="en-US" dirty="0"/>
        </a:p>
      </dgm:t>
    </dgm:pt>
    <dgm:pt modelId="{8E5367AB-176F-43AB-9D15-DEA2DBB6599F}" cxnId="{989C89D9-CC7C-4098-BCAA-A2DE98C131B2}" type="parTrans">
      <dgm:prSet/>
      <dgm:spPr/>
      <dgm:t>
        <a:bodyPr/>
        <a:lstStyle/>
        <a:p>
          <a:endParaRPr lang="zh-CN" altLang="en-US"/>
        </a:p>
      </dgm:t>
    </dgm:pt>
    <dgm:pt modelId="{748C07B6-2A89-4F35-8A06-8E93F9063B9B}" cxnId="{989C89D9-CC7C-4098-BCAA-A2DE98C131B2}" type="sibTrans">
      <dgm:prSet/>
      <dgm:spPr/>
      <dgm:t>
        <a:bodyPr/>
        <a:lstStyle/>
        <a:p>
          <a:endParaRPr lang="zh-CN" altLang="en-US"/>
        </a:p>
      </dgm:t>
    </dgm:pt>
    <dgm:pt modelId="{15C5C02C-DC9C-4A2A-82F2-2FFA43A5C09D}">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700" dirty="0" smtClean="0"/>
            <a:t>收到</a:t>
          </a:r>
          <a:endParaRPr lang="en-US" altLang="zh-CN" sz="1700" dirty="0" smtClean="0"/>
        </a:p>
        <a:p>
          <a:pPr>
            <a:lnSpc>
              <a:spcPct val="70000"/>
            </a:lnSpc>
            <a:spcAft>
              <a:spcPts val="0"/>
            </a:spcAft>
          </a:pPr>
          <a:r>
            <a:rPr lang="zh-CN" altLang="en-US" sz="1700" dirty="0" smtClean="0"/>
            <a:t>证书</a:t>
          </a:r>
          <a:endParaRPr lang="zh-CN" altLang="en-US" sz="1700"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总部整理收到的新证</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4CE1207E-BF7C-4487-A9ED-9AA707540A97}">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证书</a:t>
          </a:r>
          <a:endParaRPr lang="en-US" altLang="zh-CN" sz="1700" dirty="0" smtClean="0"/>
        </a:p>
        <a:p>
          <a:pPr>
            <a:lnSpc>
              <a:spcPct val="70000"/>
            </a:lnSpc>
            <a:spcAft>
              <a:spcPts val="0"/>
            </a:spcAft>
          </a:pPr>
          <a:r>
            <a:rPr lang="zh-CN" altLang="en-US" sz="1700" dirty="0" smtClean="0"/>
            <a:t>保管</a:t>
          </a:r>
          <a:endParaRPr lang="zh-CN" altLang="en-US" sz="1700"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登记证件信息，计入台账</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en-US" altLang="zh-CN" dirty="0" smtClean="0"/>
            <a:t>B</a:t>
          </a:r>
          <a:r>
            <a:rPr lang="zh-CN" altLang="en-US" dirty="0" smtClean="0"/>
            <a:t>证留存总部，</a:t>
          </a:r>
          <a:r>
            <a:rPr lang="en-US" altLang="zh-CN" dirty="0" smtClean="0"/>
            <a:t>C</a:t>
          </a:r>
          <a:r>
            <a:rPr lang="zh-CN" altLang="en-US" dirty="0" smtClean="0"/>
            <a:t>证邮寄子公司</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F52D9647-E75A-406D-A250-E42CDA46304D}">
      <dgm:prSet phldrT="[文本]"/>
      <dgm:spPr/>
      <dgm:t>
        <a:bodyPr/>
        <a:lstStyle/>
        <a:p>
          <a:r>
            <a:rPr lang="zh-CN" altLang="en-US" dirty="0" smtClean="0"/>
            <a:t>通知新证所属子公司</a:t>
          </a:r>
          <a:endParaRPr lang="zh-CN" altLang="en-US" dirty="0"/>
        </a:p>
      </dgm:t>
    </dgm:pt>
    <dgm:pt modelId="{5A601C54-8F0A-4C99-A275-EB1C1EE28E30}" cxnId="{2B8DFA5F-A28A-4E96-8F30-F51A1CBEAA9B}" type="parTrans">
      <dgm:prSet/>
      <dgm:spPr/>
      <dgm:t>
        <a:bodyPr/>
        <a:lstStyle/>
        <a:p>
          <a:endParaRPr lang="zh-CN" altLang="en-US"/>
        </a:p>
      </dgm:t>
    </dgm:pt>
    <dgm:pt modelId="{C928364D-FE79-4CBE-B2BA-2E805315CF33}" cxnId="{2B8DFA5F-A28A-4E96-8F30-F51A1CBEAA9B}"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E98527A7-9A01-4B87-8A4B-A517080BAA86}" type="presOf" srcId="{4CE1207E-BF7C-4487-A9ED-9AA707540A97}" destId="{EE544AAF-D19D-4171-999D-6A2A7535998D}" srcOrd="0" destOrd="0" presId="urn:microsoft.com/office/officeart/2005/8/layout/chevron2"/>
    <dgm:cxn modelId="{397C9026-255C-4476-A30D-1B36FE99CB71}" type="presOf" srcId="{F73FF624-4024-4815-8AC9-810984F39EFD}" destId="{EEA859AF-EB20-4D92-AABD-438E011D5A41}" srcOrd="0" destOrd="0" presId="urn:microsoft.com/office/officeart/2005/8/layout/chevron2"/>
    <dgm:cxn modelId="{8F003661-335A-478B-B770-03F03B8B2896}" type="presOf" srcId="{BBA0A39D-80E9-474F-8C48-34433B951E32}" destId="{A6DB214E-949F-4CF6-ADD4-A4CDB37ED97D}" srcOrd="0" destOrd="0" presId="urn:microsoft.com/office/officeart/2005/8/layout/chevron2"/>
    <dgm:cxn modelId="{511B2DA6-CFD3-4831-AA32-1668D8726EE1}" srcId="{4CE1207E-BF7C-4487-A9ED-9AA707540A97}" destId="{35268E3F-70AF-41D6-8BB9-82AC95856C10}" srcOrd="1" destOrd="0" parTransId="{30E1EFC9-4493-488D-B705-82150D68F9FA}" sibTransId="{61656CEB-2607-420B-A79E-46F250E510E2}"/>
    <dgm:cxn modelId="{C58F8851-48E2-45C8-8815-D10C700FAB31}" type="presOf" srcId="{35268E3F-70AF-41D6-8BB9-82AC95856C10}" destId="{E2E9CF2A-DCB9-4F24-8338-37123109D58B}" srcOrd="0" destOrd="1" presId="urn:microsoft.com/office/officeart/2005/8/layout/chevron2"/>
    <dgm:cxn modelId="{CB22065E-5909-4D3C-A076-9E8F2AA9E4A5}" type="presOf" srcId="{894D562E-4A7D-4786-9718-8B10B87E5026}" destId="{1CE01DBD-3448-4CF0-BAFD-328BF275B873}" srcOrd="0" destOrd="1" presId="urn:microsoft.com/office/officeart/2005/8/layout/chevron2"/>
    <dgm:cxn modelId="{DA7ECFF9-ACF7-4C15-97A3-953F277AE0ED}" type="presOf" srcId="{15C5C02C-DC9C-4A2A-82F2-2FFA43A5C09D}" destId="{A998AB4C-3678-4AC3-A8EC-0D08B9583586}" srcOrd="0" destOrd="0"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66EA1773-C9D9-4555-BF28-295B07361DB4}" srcId="{4CE1207E-BF7C-4487-A9ED-9AA707540A97}" destId="{608CD3BD-71AE-473F-AE86-2923F0DE3516}" srcOrd="0" destOrd="0" parTransId="{34F16F0B-DC4C-4DBD-BBA9-B79E7F8537CA}" sibTransId="{824A85FC-EDB8-47F9-88FB-DDF9FEC62267}"/>
    <dgm:cxn modelId="{7483FA44-3234-4F9A-8FAA-7863A8AC1C68}" srcId="{CDC1620B-BAD5-4288-B400-C219E91E894F}" destId="{15C5C02C-DC9C-4A2A-82F2-2FFA43A5C09D}" srcOrd="1" destOrd="0" parTransId="{AB2D628E-65B3-46BE-83CF-961EE17F4151}" sibTransId="{96EA7DEC-3A95-4DBA-A703-E4AB468F4EEC}"/>
    <dgm:cxn modelId="{59796F2E-D314-4437-8169-564EA5B74D07}" srcId="{BBA0A39D-80E9-474F-8C48-34433B951E32}" destId="{D89C7581-BFA0-408B-9EDC-53E6129FAFA7}" srcOrd="0" destOrd="0" parTransId="{7864BE25-AD5B-40F9-8395-1E1CB866765C}" sibTransId="{A83FB040-2577-4DDD-8BD2-CCAF58430CF0}"/>
    <dgm:cxn modelId="{A7D7E769-5BE0-4F4A-8EEA-E1EE5B67C16F}" type="presOf" srcId="{608CD3BD-71AE-473F-AE86-2923F0DE3516}" destId="{E2E9CF2A-DCB9-4F24-8338-37123109D58B}" srcOrd="0" destOrd="0" presId="urn:microsoft.com/office/officeart/2005/8/layout/chevron2"/>
    <dgm:cxn modelId="{2B8DFA5F-A28A-4E96-8F30-F51A1CBEAA9B}" srcId="{15C5C02C-DC9C-4A2A-82F2-2FFA43A5C09D}" destId="{F52D9647-E75A-406D-A250-E42CDA46304D}" srcOrd="1" destOrd="0" parTransId="{5A601C54-8F0A-4C99-A275-EB1C1EE28E30}" sibTransId="{C928364D-FE79-4CBE-B2BA-2E805315CF33}"/>
    <dgm:cxn modelId="{C10AA188-5455-41AA-BD5C-8891E5564ABF}" type="presOf" srcId="{CDC1620B-BAD5-4288-B400-C219E91E894F}" destId="{3D963270-9D0B-4988-BD77-909D6BF8E2C4}" srcOrd="0" destOrd="0" presId="urn:microsoft.com/office/officeart/2005/8/layout/chevron2"/>
    <dgm:cxn modelId="{526AF847-18A1-4867-8720-359C22D5BA62}" type="presOf" srcId="{D89C7581-BFA0-408B-9EDC-53E6129FAFA7}" destId="{1CE01DBD-3448-4CF0-BAFD-328BF275B873}"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C2F6DCE0-2BE3-460C-9885-0FCCD6438A00}" srcId="{CDC1620B-BAD5-4288-B400-C219E91E894F}" destId="{BBA0A39D-80E9-474F-8C48-34433B951E32}" srcOrd="0" destOrd="0" parTransId="{1191A4AA-B609-4B1E-8B92-8327D347E008}" sibTransId="{D0202A05-D6CF-4539-AF6A-D9A6DA31FE83}"/>
    <dgm:cxn modelId="{839B7D9B-182C-4793-8D09-DA3DF3A753E6}" type="presOf" srcId="{F52D9647-E75A-406D-A250-E42CDA46304D}" destId="{EEA859AF-EB20-4D92-AABD-438E011D5A41}" srcOrd="0" destOrd="1" presId="urn:microsoft.com/office/officeart/2005/8/layout/chevron2"/>
    <dgm:cxn modelId="{989C89D9-CC7C-4098-BCAA-A2DE98C131B2}" srcId="{BBA0A39D-80E9-474F-8C48-34433B951E32}" destId="{894D562E-4A7D-4786-9718-8B10B87E5026}" srcOrd="1" destOrd="0" parTransId="{8E5367AB-176F-43AB-9D15-DEA2DBB6599F}" sibTransId="{748C07B6-2A89-4F35-8A06-8E93F9063B9B}"/>
    <dgm:cxn modelId="{FC4B0744-E240-4D3F-A339-B51262692A20}" type="presParOf" srcId="{3D963270-9D0B-4988-BD77-909D6BF8E2C4}" destId="{D5A37767-D68F-4681-92A5-D1BACB594D39}" srcOrd="0" destOrd="0" presId="urn:microsoft.com/office/officeart/2005/8/layout/chevron2"/>
    <dgm:cxn modelId="{721C6EAF-5EC4-4275-861F-81EBB02EE317}" type="presParOf" srcId="{D5A37767-D68F-4681-92A5-D1BACB594D39}" destId="{A6DB214E-949F-4CF6-ADD4-A4CDB37ED97D}" srcOrd="0" destOrd="0" presId="urn:microsoft.com/office/officeart/2005/8/layout/chevron2"/>
    <dgm:cxn modelId="{9B97AA30-662F-405E-8A21-9D244AF8BA3E}" type="presParOf" srcId="{D5A37767-D68F-4681-92A5-D1BACB594D39}" destId="{1CE01DBD-3448-4CF0-BAFD-328BF275B873}" srcOrd="1" destOrd="0" presId="urn:microsoft.com/office/officeart/2005/8/layout/chevron2"/>
    <dgm:cxn modelId="{DA7233AC-044C-4666-B7C6-AB81820792D4}" type="presParOf" srcId="{3D963270-9D0B-4988-BD77-909D6BF8E2C4}" destId="{61B00B6F-7202-45BF-BCD5-A9D875564E88}" srcOrd="1" destOrd="0" presId="urn:microsoft.com/office/officeart/2005/8/layout/chevron2"/>
    <dgm:cxn modelId="{EE87EA22-536D-491B-9FE6-17B9E61BCCB3}" type="presParOf" srcId="{3D963270-9D0B-4988-BD77-909D6BF8E2C4}" destId="{CBAA903B-ACF6-4AEC-92B0-4D5C2AAD145B}" srcOrd="2" destOrd="0" presId="urn:microsoft.com/office/officeart/2005/8/layout/chevron2"/>
    <dgm:cxn modelId="{40D99E68-BDF9-4A53-83FD-7351D9DBCF59}" type="presParOf" srcId="{CBAA903B-ACF6-4AEC-92B0-4D5C2AAD145B}" destId="{A998AB4C-3678-4AC3-A8EC-0D08B9583586}" srcOrd="0" destOrd="0" presId="urn:microsoft.com/office/officeart/2005/8/layout/chevron2"/>
    <dgm:cxn modelId="{954A3491-AA76-46CD-95D8-C398B4C4FE39}" type="presParOf" srcId="{CBAA903B-ACF6-4AEC-92B0-4D5C2AAD145B}" destId="{EEA859AF-EB20-4D92-AABD-438E011D5A41}" srcOrd="1" destOrd="0" presId="urn:microsoft.com/office/officeart/2005/8/layout/chevron2"/>
    <dgm:cxn modelId="{08AFA333-786C-42A8-BEE3-2F0333E2BEAC}" type="presParOf" srcId="{3D963270-9D0B-4988-BD77-909D6BF8E2C4}" destId="{D509B4DA-F13F-4285-9B6F-25ED3A5BDF21}" srcOrd="3" destOrd="0" presId="urn:microsoft.com/office/officeart/2005/8/layout/chevron2"/>
    <dgm:cxn modelId="{C23B42A4-30CC-4054-88F5-4BE578CFA5B0}" type="presParOf" srcId="{3D963270-9D0B-4988-BD77-909D6BF8E2C4}" destId="{62529671-269F-4DA3-B22D-42A78AEB3C1B}" srcOrd="4" destOrd="0" presId="urn:microsoft.com/office/officeart/2005/8/layout/chevron2"/>
    <dgm:cxn modelId="{2F2D3064-3878-4D2C-9D0F-43B43679AC4A}" type="presParOf" srcId="{62529671-269F-4DA3-B22D-42A78AEB3C1B}" destId="{EE544AAF-D19D-4171-999D-6A2A7535998D}" srcOrd="0" destOrd="0" presId="urn:microsoft.com/office/officeart/2005/8/layout/chevron2"/>
    <dgm:cxn modelId="{E16954BC-EF40-4FE4-8B54-E77FD16A908F}"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dgm:spPr/>
      <dgm:t>
        <a:bodyPr/>
        <a:lstStyle/>
        <a:p>
          <a:r>
            <a:rPr lang="zh-CN" altLang="en-US" dirty="0" smtClean="0"/>
            <a:t>申请</a:t>
          </a:r>
          <a:endParaRPr lang="zh-CN" altLang="en-US"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子公司提交申请资料</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894D562E-4A7D-4786-9718-8B10B87E5026}">
      <dgm:prSet phldrT="[文本]"/>
      <dgm:spPr/>
      <dgm:t>
        <a:bodyPr/>
        <a:lstStyle/>
        <a:p>
          <a:r>
            <a:rPr lang="zh-CN" altLang="en-US" dirty="0" smtClean="0"/>
            <a:t>子公司提出办证需求</a:t>
          </a:r>
          <a:endParaRPr lang="zh-CN" altLang="en-US" dirty="0"/>
        </a:p>
      </dgm:t>
    </dgm:pt>
    <dgm:pt modelId="{8E5367AB-176F-43AB-9D15-DEA2DBB6599F}" cxnId="{989C89D9-CC7C-4098-BCAA-A2DE98C131B2}" type="parTrans">
      <dgm:prSet/>
      <dgm:spPr/>
      <dgm:t>
        <a:bodyPr/>
        <a:lstStyle/>
        <a:p>
          <a:endParaRPr lang="zh-CN" altLang="en-US"/>
        </a:p>
      </dgm:t>
    </dgm:pt>
    <dgm:pt modelId="{748C07B6-2A89-4F35-8A06-8E93F9063B9B}" cxnId="{989C89D9-CC7C-4098-BCAA-A2DE98C131B2}" type="sibTrans">
      <dgm:prSet/>
      <dgm:spPr/>
      <dgm:t>
        <a:bodyPr/>
        <a:lstStyle/>
        <a:p>
          <a:endParaRPr lang="zh-CN" altLang="en-US"/>
        </a:p>
      </dgm:t>
    </dgm:pt>
    <dgm:pt modelId="{15C5C02C-DC9C-4A2A-82F2-2FFA43A5C09D}">
      <dgm:prSet phldrT="[文本]"/>
      <dgm:spPr/>
      <dgm:t>
        <a:bodyPr/>
        <a:lstStyle/>
        <a:p>
          <a:r>
            <a:rPr lang="zh-CN" altLang="en-US" dirty="0" smtClean="0"/>
            <a:t>报名</a:t>
          </a:r>
          <a:endParaRPr lang="zh-CN" altLang="en-US"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总部审核报名资料</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3D1AEFD1-1BEF-4997-AA33-17303D775C3E}">
      <dgm:prSet phldrT="[文本]"/>
      <dgm:spPr/>
      <dgm:t>
        <a:bodyPr/>
        <a:lstStyle/>
        <a:p>
          <a:r>
            <a:rPr lang="zh-CN" altLang="en-US" dirty="0" smtClean="0"/>
            <a:t>总部在系统中报名</a:t>
          </a:r>
          <a:endParaRPr lang="zh-CN" altLang="en-US" dirty="0"/>
        </a:p>
      </dgm:t>
    </dgm:pt>
    <dgm:pt modelId="{3900C789-149F-455B-96EA-C2FA25BE2376}" cxnId="{84D29A90-16B4-4FCE-91E2-5C91F3008831}" type="parTrans">
      <dgm:prSet/>
      <dgm:spPr/>
      <dgm:t>
        <a:bodyPr/>
        <a:lstStyle/>
        <a:p>
          <a:endParaRPr lang="zh-CN" altLang="en-US"/>
        </a:p>
      </dgm:t>
    </dgm:pt>
    <dgm:pt modelId="{60238525-2108-4060-B77C-AF9F35671151}" cxnId="{84D29A90-16B4-4FCE-91E2-5C91F3008831}" type="sibTrans">
      <dgm:prSet/>
      <dgm:spPr/>
      <dgm:t>
        <a:bodyPr/>
        <a:lstStyle/>
        <a:p>
          <a:endParaRPr lang="zh-CN" altLang="en-US"/>
        </a:p>
      </dgm:t>
    </dgm:pt>
    <dgm:pt modelId="{4CE1207E-BF7C-4487-A9ED-9AA707540A97}">
      <dgm:prSet phldrT="[文本]"/>
      <dgm:spPr/>
      <dgm:t>
        <a:bodyPr/>
        <a:lstStyle/>
        <a:p>
          <a:r>
            <a:rPr lang="zh-CN" altLang="en-US" dirty="0" smtClean="0"/>
            <a:t>转出</a:t>
          </a:r>
          <a:endParaRPr lang="zh-CN" altLang="en-US"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子公司办理原单位转出手续</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8514C391-DABA-4E13-ACAA-2E5DE86E2912}">
      <dgm:prSet phldrT="[文本]"/>
      <dgm:spPr/>
      <dgm:t>
        <a:bodyPr/>
        <a:lstStyle/>
        <a:p>
          <a:r>
            <a:rPr lang="zh-CN" altLang="en-US" dirty="0" smtClean="0"/>
            <a:t>子公司完成继续教育培训</a:t>
          </a:r>
          <a:endParaRPr lang="zh-CN" altLang="en-US" dirty="0"/>
        </a:p>
      </dgm:t>
    </dgm:pt>
    <dgm:pt modelId="{3CC1A0C0-7029-4383-8443-2E07E5D8C7EB}" cxnId="{BEACEE50-7609-452F-A22E-147590A1BB35}" type="parTrans">
      <dgm:prSet/>
      <dgm:spPr/>
      <dgm:t>
        <a:bodyPr/>
        <a:lstStyle/>
        <a:p>
          <a:endParaRPr lang="zh-CN" altLang="en-US"/>
        </a:p>
      </dgm:t>
    </dgm:pt>
    <dgm:pt modelId="{F96774C0-BB52-4698-B8ED-85396B97CAE4}" cxnId="{BEACEE50-7609-452F-A22E-147590A1BB35}"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85F5661E-3A55-4C7F-9E46-C08078562C41}" type="presOf" srcId="{4CE1207E-BF7C-4487-A9ED-9AA707540A97}" destId="{EE544AAF-D19D-4171-999D-6A2A7535998D}" srcOrd="0" destOrd="0" presId="urn:microsoft.com/office/officeart/2005/8/layout/chevron2"/>
    <dgm:cxn modelId="{2F4FC23E-9F56-49F3-AF8A-A82E7CD35562}" type="presOf" srcId="{15C5C02C-DC9C-4A2A-82F2-2FFA43A5C09D}" destId="{A998AB4C-3678-4AC3-A8EC-0D08B9583586}" srcOrd="0" destOrd="0" presId="urn:microsoft.com/office/officeart/2005/8/layout/chevron2"/>
    <dgm:cxn modelId="{B13742FF-2DFB-4832-92C9-48F8993AB396}" type="presOf" srcId="{8514C391-DABA-4E13-ACAA-2E5DE86E2912}" destId="{E2E9CF2A-DCB9-4F24-8338-37123109D58B}" srcOrd="0" destOrd="1" presId="urn:microsoft.com/office/officeart/2005/8/layout/chevron2"/>
    <dgm:cxn modelId="{84D29A90-16B4-4FCE-91E2-5C91F3008831}" srcId="{15C5C02C-DC9C-4A2A-82F2-2FFA43A5C09D}" destId="{3D1AEFD1-1BEF-4997-AA33-17303D775C3E}" srcOrd="1" destOrd="0" parTransId="{3900C789-149F-455B-96EA-C2FA25BE2376}" sibTransId="{60238525-2108-4060-B77C-AF9F35671151}"/>
    <dgm:cxn modelId="{7DBF8787-F7E8-45A0-A91A-D088932DAF1A}" srcId="{15C5C02C-DC9C-4A2A-82F2-2FFA43A5C09D}" destId="{F73FF624-4024-4815-8AC9-810984F39EFD}" srcOrd="0" destOrd="0" parTransId="{D6BA2915-C5BA-4F56-964C-B541FAAE464F}" sibTransId="{19F882ED-34BF-4603-B3D8-D54C00239D80}"/>
    <dgm:cxn modelId="{66EA1773-C9D9-4555-BF28-295B07361DB4}" srcId="{4CE1207E-BF7C-4487-A9ED-9AA707540A97}" destId="{608CD3BD-71AE-473F-AE86-2923F0DE3516}" srcOrd="0" destOrd="0" parTransId="{34F16F0B-DC4C-4DBD-BBA9-B79E7F8537CA}" sibTransId="{824A85FC-EDB8-47F9-88FB-DDF9FEC62267}"/>
    <dgm:cxn modelId="{7856D0E9-2A63-4C30-B1ED-0194BB67A779}" type="presOf" srcId="{3D1AEFD1-1BEF-4997-AA33-17303D775C3E}" destId="{EEA859AF-EB20-4D92-AABD-438E011D5A41}" srcOrd="0" destOrd="1" presId="urn:microsoft.com/office/officeart/2005/8/layout/chevron2"/>
    <dgm:cxn modelId="{BEACEE50-7609-452F-A22E-147590A1BB35}" srcId="{4CE1207E-BF7C-4487-A9ED-9AA707540A97}" destId="{8514C391-DABA-4E13-ACAA-2E5DE86E2912}" srcOrd="1" destOrd="0" parTransId="{3CC1A0C0-7029-4383-8443-2E07E5D8C7EB}" sibTransId="{F96774C0-BB52-4698-B8ED-85396B97CAE4}"/>
    <dgm:cxn modelId="{8E571AD8-0EDE-4D6C-8B28-E403148ACE7D}" type="presOf" srcId="{D89C7581-BFA0-408B-9EDC-53E6129FAFA7}" destId="{1CE01DBD-3448-4CF0-BAFD-328BF275B873}" srcOrd="0" destOrd="0" presId="urn:microsoft.com/office/officeart/2005/8/layout/chevron2"/>
    <dgm:cxn modelId="{06FA3902-FA10-4522-9D99-9C72B7DE483D}" type="presOf" srcId="{608CD3BD-71AE-473F-AE86-2923F0DE3516}" destId="{E2E9CF2A-DCB9-4F24-8338-37123109D58B}"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7DEFA4E0-DE47-4AB5-878A-D9ED9B65491E}" type="presOf" srcId="{BBA0A39D-80E9-474F-8C48-34433B951E32}" destId="{A6DB214E-949F-4CF6-ADD4-A4CDB37ED97D}" srcOrd="0" destOrd="0" presId="urn:microsoft.com/office/officeart/2005/8/layout/chevron2"/>
    <dgm:cxn modelId="{59796F2E-D314-4437-8169-564EA5B74D07}" srcId="{BBA0A39D-80E9-474F-8C48-34433B951E32}" destId="{D89C7581-BFA0-408B-9EDC-53E6129FAFA7}" srcOrd="0" destOrd="0" parTransId="{7864BE25-AD5B-40F9-8395-1E1CB866765C}" sibTransId="{A83FB040-2577-4DDD-8BD2-CCAF58430CF0}"/>
    <dgm:cxn modelId="{75F78B7B-2545-4710-94CF-82D6C5C96CDE}" type="presOf" srcId="{894D562E-4A7D-4786-9718-8B10B87E5026}" destId="{1CE01DBD-3448-4CF0-BAFD-328BF275B873}" srcOrd="0" destOrd="1" presId="urn:microsoft.com/office/officeart/2005/8/layout/chevron2"/>
    <dgm:cxn modelId="{2EFC1575-94CA-4270-B533-29B14413BBA9}" type="presOf" srcId="{F73FF624-4024-4815-8AC9-810984F39EFD}" destId="{EEA859AF-EB20-4D92-AABD-438E011D5A41}"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C2F6DCE0-2BE3-460C-9885-0FCCD6438A00}" srcId="{CDC1620B-BAD5-4288-B400-C219E91E894F}" destId="{BBA0A39D-80E9-474F-8C48-34433B951E32}" srcOrd="0" destOrd="0" parTransId="{1191A4AA-B609-4B1E-8B92-8327D347E008}" sibTransId="{D0202A05-D6CF-4539-AF6A-D9A6DA31FE83}"/>
    <dgm:cxn modelId="{534D3395-44A9-4A0C-B6DB-19F21ACF609C}" type="presOf" srcId="{CDC1620B-BAD5-4288-B400-C219E91E894F}" destId="{3D963270-9D0B-4988-BD77-909D6BF8E2C4}" srcOrd="0" destOrd="0" presId="urn:microsoft.com/office/officeart/2005/8/layout/chevron2"/>
    <dgm:cxn modelId="{989C89D9-CC7C-4098-BCAA-A2DE98C131B2}" srcId="{BBA0A39D-80E9-474F-8C48-34433B951E32}" destId="{894D562E-4A7D-4786-9718-8B10B87E5026}" srcOrd="1" destOrd="0" parTransId="{8E5367AB-176F-43AB-9D15-DEA2DBB6599F}" sibTransId="{748C07B6-2A89-4F35-8A06-8E93F9063B9B}"/>
    <dgm:cxn modelId="{66FE1317-CFA6-4A9C-9102-778CFED5C342}" type="presParOf" srcId="{3D963270-9D0B-4988-BD77-909D6BF8E2C4}" destId="{D5A37767-D68F-4681-92A5-D1BACB594D39}" srcOrd="0" destOrd="0" presId="urn:microsoft.com/office/officeart/2005/8/layout/chevron2"/>
    <dgm:cxn modelId="{CF8AC44B-3123-4825-B6CA-2FF4E83037DC}" type="presParOf" srcId="{D5A37767-D68F-4681-92A5-D1BACB594D39}" destId="{A6DB214E-949F-4CF6-ADD4-A4CDB37ED97D}" srcOrd="0" destOrd="0" presId="urn:microsoft.com/office/officeart/2005/8/layout/chevron2"/>
    <dgm:cxn modelId="{61178BE4-7B9E-4952-91B3-AC8D0E4C5A9E}" type="presParOf" srcId="{D5A37767-D68F-4681-92A5-D1BACB594D39}" destId="{1CE01DBD-3448-4CF0-BAFD-328BF275B873}" srcOrd="1" destOrd="0" presId="urn:microsoft.com/office/officeart/2005/8/layout/chevron2"/>
    <dgm:cxn modelId="{7DC096CB-DAAF-486E-90DD-E03A084A853C}" type="presParOf" srcId="{3D963270-9D0B-4988-BD77-909D6BF8E2C4}" destId="{61B00B6F-7202-45BF-BCD5-A9D875564E88}" srcOrd="1" destOrd="0" presId="urn:microsoft.com/office/officeart/2005/8/layout/chevron2"/>
    <dgm:cxn modelId="{DE0D383C-68A4-4153-AB5D-0A60FC570213}" type="presParOf" srcId="{3D963270-9D0B-4988-BD77-909D6BF8E2C4}" destId="{CBAA903B-ACF6-4AEC-92B0-4D5C2AAD145B}" srcOrd="2" destOrd="0" presId="urn:microsoft.com/office/officeart/2005/8/layout/chevron2"/>
    <dgm:cxn modelId="{A3C7384D-5BB1-47A1-BD64-52E1D42C1DCB}" type="presParOf" srcId="{CBAA903B-ACF6-4AEC-92B0-4D5C2AAD145B}" destId="{A998AB4C-3678-4AC3-A8EC-0D08B9583586}" srcOrd="0" destOrd="0" presId="urn:microsoft.com/office/officeart/2005/8/layout/chevron2"/>
    <dgm:cxn modelId="{71F65DF4-2048-4FEF-A6BB-D20B1D810B43}" type="presParOf" srcId="{CBAA903B-ACF6-4AEC-92B0-4D5C2AAD145B}" destId="{EEA859AF-EB20-4D92-AABD-438E011D5A41}" srcOrd="1" destOrd="0" presId="urn:microsoft.com/office/officeart/2005/8/layout/chevron2"/>
    <dgm:cxn modelId="{087C9A63-BC27-4B36-93B4-45FE40784E66}" type="presParOf" srcId="{3D963270-9D0B-4988-BD77-909D6BF8E2C4}" destId="{D509B4DA-F13F-4285-9B6F-25ED3A5BDF21}" srcOrd="3" destOrd="0" presId="urn:microsoft.com/office/officeart/2005/8/layout/chevron2"/>
    <dgm:cxn modelId="{3B082084-CD61-499D-8CCF-8D2A01746981}" type="presParOf" srcId="{3D963270-9D0B-4988-BD77-909D6BF8E2C4}" destId="{62529671-269F-4DA3-B22D-42A78AEB3C1B}" srcOrd="4" destOrd="0" presId="urn:microsoft.com/office/officeart/2005/8/layout/chevron2"/>
    <dgm:cxn modelId="{A3ACADF5-899D-467C-A4FF-453004D84A21}" type="presParOf" srcId="{62529671-269F-4DA3-B22D-42A78AEB3C1B}" destId="{EE544AAF-D19D-4171-999D-6A2A7535998D}" srcOrd="0" destOrd="0" presId="urn:microsoft.com/office/officeart/2005/8/layout/chevron2"/>
    <dgm:cxn modelId="{9D9A346A-A12C-40C1-A9EF-7861388F0F69}"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r>
            <a:rPr lang="zh-CN" altLang="en-US" sz="1600" dirty="0" smtClean="0"/>
            <a:t>转入</a:t>
          </a:r>
          <a:endParaRPr lang="zh-CN" altLang="en-US" sz="16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子公司邮寄办证资料</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894D562E-4A7D-4786-9718-8B10B87E5026}">
      <dgm:prSet phldrT="[文本]"/>
      <dgm:spPr/>
      <dgm:t>
        <a:bodyPr/>
        <a:lstStyle/>
        <a:p>
          <a:r>
            <a:rPr lang="zh-CN" altLang="en-US" dirty="0" smtClean="0"/>
            <a:t>总部前往广州提交办证资料</a:t>
          </a:r>
          <a:endParaRPr lang="zh-CN" altLang="en-US" dirty="0"/>
        </a:p>
      </dgm:t>
    </dgm:pt>
    <dgm:pt modelId="{8E5367AB-176F-43AB-9D15-DEA2DBB6599F}" cxnId="{989C89D9-CC7C-4098-BCAA-A2DE98C131B2}" type="parTrans">
      <dgm:prSet/>
      <dgm:spPr/>
      <dgm:t>
        <a:bodyPr/>
        <a:lstStyle/>
        <a:p>
          <a:endParaRPr lang="zh-CN" altLang="en-US"/>
        </a:p>
      </dgm:t>
    </dgm:pt>
    <dgm:pt modelId="{748C07B6-2A89-4F35-8A06-8E93F9063B9B}" cxnId="{989C89D9-CC7C-4098-BCAA-A2DE98C131B2}" type="sibTrans">
      <dgm:prSet/>
      <dgm:spPr/>
      <dgm:t>
        <a:bodyPr/>
        <a:lstStyle/>
        <a:p>
          <a:endParaRPr lang="zh-CN" altLang="en-US"/>
        </a:p>
      </dgm:t>
    </dgm:pt>
    <dgm:pt modelId="{15C5C02C-DC9C-4A2A-82F2-2FFA43A5C09D}">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700" dirty="0" smtClean="0"/>
            <a:t>收到</a:t>
          </a:r>
          <a:endParaRPr lang="en-US" altLang="zh-CN" sz="1700" dirty="0" smtClean="0"/>
        </a:p>
        <a:p>
          <a:pPr>
            <a:lnSpc>
              <a:spcPct val="70000"/>
            </a:lnSpc>
            <a:spcAft>
              <a:spcPts val="0"/>
            </a:spcAft>
          </a:pPr>
          <a:r>
            <a:rPr lang="zh-CN" altLang="en-US" sz="1700" dirty="0" smtClean="0"/>
            <a:t>证书</a:t>
          </a:r>
          <a:endParaRPr lang="zh-CN" altLang="en-US" sz="1700"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总部整理收到的新证</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4CE1207E-BF7C-4487-A9ED-9AA707540A97}">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证书</a:t>
          </a:r>
          <a:endParaRPr lang="en-US" altLang="zh-CN" sz="1700" dirty="0" smtClean="0"/>
        </a:p>
        <a:p>
          <a:pPr>
            <a:lnSpc>
              <a:spcPct val="70000"/>
            </a:lnSpc>
            <a:spcAft>
              <a:spcPts val="0"/>
            </a:spcAft>
          </a:pPr>
          <a:r>
            <a:rPr lang="zh-CN" altLang="en-US" sz="1700" dirty="0" smtClean="0"/>
            <a:t>保管</a:t>
          </a:r>
          <a:endParaRPr lang="zh-CN" altLang="en-US" sz="1700"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登记证件信息，计入台账</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en-US" altLang="zh-CN" dirty="0" smtClean="0"/>
            <a:t>B</a:t>
          </a:r>
          <a:r>
            <a:rPr lang="zh-CN" altLang="en-US" dirty="0" smtClean="0"/>
            <a:t>证留存总部，</a:t>
          </a:r>
          <a:r>
            <a:rPr lang="en-US" altLang="zh-CN" dirty="0" smtClean="0"/>
            <a:t>C</a:t>
          </a:r>
          <a:r>
            <a:rPr lang="zh-CN" altLang="en-US" dirty="0" smtClean="0"/>
            <a:t>证邮寄子公司</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F52D9647-E75A-406D-A250-E42CDA46304D}">
      <dgm:prSet phldrT="[文本]"/>
      <dgm:spPr/>
      <dgm:t>
        <a:bodyPr/>
        <a:lstStyle/>
        <a:p>
          <a:r>
            <a:rPr lang="zh-CN" altLang="en-US" dirty="0" smtClean="0"/>
            <a:t>通知新证所属子公司</a:t>
          </a:r>
          <a:endParaRPr lang="zh-CN" altLang="en-US" dirty="0"/>
        </a:p>
      </dgm:t>
    </dgm:pt>
    <dgm:pt modelId="{5A601C54-8F0A-4C99-A275-EB1C1EE28E30}" cxnId="{2B8DFA5F-A28A-4E96-8F30-F51A1CBEAA9B}" type="parTrans">
      <dgm:prSet/>
      <dgm:spPr/>
      <dgm:t>
        <a:bodyPr/>
        <a:lstStyle/>
        <a:p>
          <a:endParaRPr lang="zh-CN" altLang="en-US"/>
        </a:p>
      </dgm:t>
    </dgm:pt>
    <dgm:pt modelId="{C928364D-FE79-4CBE-B2BA-2E805315CF33}" cxnId="{2B8DFA5F-A28A-4E96-8F30-F51A1CBEAA9B}"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032DD30E-6081-49B0-A9BF-F5BCDCAD40C2}" type="presOf" srcId="{35268E3F-70AF-41D6-8BB9-82AC95856C10}" destId="{E2E9CF2A-DCB9-4F24-8338-37123109D58B}" srcOrd="0" destOrd="1" presId="urn:microsoft.com/office/officeart/2005/8/layout/chevron2"/>
    <dgm:cxn modelId="{6DCC64DC-EC68-4FFB-AF81-92251AE77509}" type="presOf" srcId="{BBA0A39D-80E9-474F-8C48-34433B951E32}" destId="{A6DB214E-949F-4CF6-ADD4-A4CDB37ED97D}" srcOrd="0" destOrd="0" presId="urn:microsoft.com/office/officeart/2005/8/layout/chevron2"/>
    <dgm:cxn modelId="{511B2DA6-CFD3-4831-AA32-1668D8726EE1}" srcId="{4CE1207E-BF7C-4487-A9ED-9AA707540A97}" destId="{35268E3F-70AF-41D6-8BB9-82AC95856C10}" srcOrd="1" destOrd="0" parTransId="{30E1EFC9-4493-488D-B705-82150D68F9FA}" sibTransId="{61656CEB-2607-420B-A79E-46F250E510E2}"/>
    <dgm:cxn modelId="{5D33417A-D510-49F8-A8EB-1CC62128BCD9}" type="presOf" srcId="{894D562E-4A7D-4786-9718-8B10B87E5026}" destId="{1CE01DBD-3448-4CF0-BAFD-328BF275B873}" srcOrd="0" destOrd="1" presId="urn:microsoft.com/office/officeart/2005/8/layout/chevron2"/>
    <dgm:cxn modelId="{28AF6B40-CDA0-4475-8D34-EFCF020BD754}" type="presOf" srcId="{D89C7581-BFA0-408B-9EDC-53E6129FAFA7}" destId="{1CE01DBD-3448-4CF0-BAFD-328BF275B873}" srcOrd="0" destOrd="0"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E737FCD5-77C1-4A5D-9F99-0F5B863C479B}" type="presOf" srcId="{F73FF624-4024-4815-8AC9-810984F39EFD}" destId="{EEA859AF-EB20-4D92-AABD-438E011D5A41}" srcOrd="0" destOrd="0" presId="urn:microsoft.com/office/officeart/2005/8/layout/chevron2"/>
    <dgm:cxn modelId="{66EA1773-C9D9-4555-BF28-295B07361DB4}" srcId="{4CE1207E-BF7C-4487-A9ED-9AA707540A97}" destId="{608CD3BD-71AE-473F-AE86-2923F0DE3516}" srcOrd="0" destOrd="0" parTransId="{34F16F0B-DC4C-4DBD-BBA9-B79E7F8537CA}" sibTransId="{824A85FC-EDB8-47F9-88FB-DDF9FEC62267}"/>
    <dgm:cxn modelId="{3D4B681C-176F-4C31-9B96-4BA0AD141DC6}" type="presOf" srcId="{F52D9647-E75A-406D-A250-E42CDA46304D}" destId="{EEA859AF-EB20-4D92-AABD-438E011D5A41}" srcOrd="0" destOrd="1" presId="urn:microsoft.com/office/officeart/2005/8/layout/chevron2"/>
    <dgm:cxn modelId="{68F7B73B-08C6-4938-A6DA-53A2F43D425C}" type="presOf" srcId="{608CD3BD-71AE-473F-AE86-2923F0DE3516}" destId="{E2E9CF2A-DCB9-4F24-8338-37123109D58B}"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59796F2E-D314-4437-8169-564EA5B74D07}" srcId="{BBA0A39D-80E9-474F-8C48-34433B951E32}" destId="{D89C7581-BFA0-408B-9EDC-53E6129FAFA7}" srcOrd="0" destOrd="0" parTransId="{7864BE25-AD5B-40F9-8395-1E1CB866765C}" sibTransId="{A83FB040-2577-4DDD-8BD2-CCAF58430CF0}"/>
    <dgm:cxn modelId="{F42D490B-D628-47F1-AB67-94749AB750A6}" type="presOf" srcId="{4CE1207E-BF7C-4487-A9ED-9AA707540A97}" destId="{EE544AAF-D19D-4171-999D-6A2A7535998D}" srcOrd="0" destOrd="0" presId="urn:microsoft.com/office/officeart/2005/8/layout/chevron2"/>
    <dgm:cxn modelId="{2B8DFA5F-A28A-4E96-8F30-F51A1CBEAA9B}" srcId="{15C5C02C-DC9C-4A2A-82F2-2FFA43A5C09D}" destId="{F52D9647-E75A-406D-A250-E42CDA46304D}" srcOrd="1" destOrd="0" parTransId="{5A601C54-8F0A-4C99-A275-EB1C1EE28E30}" sibTransId="{C928364D-FE79-4CBE-B2BA-2E805315CF33}"/>
    <dgm:cxn modelId="{058B9BA8-BFE5-46B4-AF99-CE8EC1033C4C}" type="presOf" srcId="{15C5C02C-DC9C-4A2A-82F2-2FFA43A5C09D}" destId="{A998AB4C-3678-4AC3-A8EC-0D08B9583586}"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C2F6DCE0-2BE3-460C-9885-0FCCD6438A00}" srcId="{CDC1620B-BAD5-4288-B400-C219E91E894F}" destId="{BBA0A39D-80E9-474F-8C48-34433B951E32}" srcOrd="0" destOrd="0" parTransId="{1191A4AA-B609-4B1E-8B92-8327D347E008}" sibTransId="{D0202A05-D6CF-4539-AF6A-D9A6DA31FE83}"/>
    <dgm:cxn modelId="{F778CB57-CD7B-42E1-ADEC-A54C6A414B7E}" type="presOf" srcId="{CDC1620B-BAD5-4288-B400-C219E91E894F}" destId="{3D963270-9D0B-4988-BD77-909D6BF8E2C4}" srcOrd="0" destOrd="0" presId="urn:microsoft.com/office/officeart/2005/8/layout/chevron2"/>
    <dgm:cxn modelId="{989C89D9-CC7C-4098-BCAA-A2DE98C131B2}" srcId="{BBA0A39D-80E9-474F-8C48-34433B951E32}" destId="{894D562E-4A7D-4786-9718-8B10B87E5026}" srcOrd="1" destOrd="0" parTransId="{8E5367AB-176F-43AB-9D15-DEA2DBB6599F}" sibTransId="{748C07B6-2A89-4F35-8A06-8E93F9063B9B}"/>
    <dgm:cxn modelId="{7F245CC2-271D-42C7-866A-38C99C106DA1}" type="presParOf" srcId="{3D963270-9D0B-4988-BD77-909D6BF8E2C4}" destId="{D5A37767-D68F-4681-92A5-D1BACB594D39}" srcOrd="0" destOrd="0" presId="urn:microsoft.com/office/officeart/2005/8/layout/chevron2"/>
    <dgm:cxn modelId="{D690AC25-06A9-4694-A908-28A9E24AD442}" type="presParOf" srcId="{D5A37767-D68F-4681-92A5-D1BACB594D39}" destId="{A6DB214E-949F-4CF6-ADD4-A4CDB37ED97D}" srcOrd="0" destOrd="0" presId="urn:microsoft.com/office/officeart/2005/8/layout/chevron2"/>
    <dgm:cxn modelId="{E1D4E81E-E434-486E-A0BC-AC95154A2D4C}" type="presParOf" srcId="{D5A37767-D68F-4681-92A5-D1BACB594D39}" destId="{1CE01DBD-3448-4CF0-BAFD-328BF275B873}" srcOrd="1" destOrd="0" presId="urn:microsoft.com/office/officeart/2005/8/layout/chevron2"/>
    <dgm:cxn modelId="{55B5F20F-E3A6-4A51-B4C9-C5740C1A8101}" type="presParOf" srcId="{3D963270-9D0B-4988-BD77-909D6BF8E2C4}" destId="{61B00B6F-7202-45BF-BCD5-A9D875564E88}" srcOrd="1" destOrd="0" presId="urn:microsoft.com/office/officeart/2005/8/layout/chevron2"/>
    <dgm:cxn modelId="{7B9B57D1-ABAF-409B-B81F-B626326B7138}" type="presParOf" srcId="{3D963270-9D0B-4988-BD77-909D6BF8E2C4}" destId="{CBAA903B-ACF6-4AEC-92B0-4D5C2AAD145B}" srcOrd="2" destOrd="0" presId="urn:microsoft.com/office/officeart/2005/8/layout/chevron2"/>
    <dgm:cxn modelId="{2CF8CCE8-2AE8-475D-B0DC-06328C39B269}" type="presParOf" srcId="{CBAA903B-ACF6-4AEC-92B0-4D5C2AAD145B}" destId="{A998AB4C-3678-4AC3-A8EC-0D08B9583586}" srcOrd="0" destOrd="0" presId="urn:microsoft.com/office/officeart/2005/8/layout/chevron2"/>
    <dgm:cxn modelId="{95EFBD15-2084-4282-8609-5CFB955BFD60}" type="presParOf" srcId="{CBAA903B-ACF6-4AEC-92B0-4D5C2AAD145B}" destId="{EEA859AF-EB20-4D92-AABD-438E011D5A41}" srcOrd="1" destOrd="0" presId="urn:microsoft.com/office/officeart/2005/8/layout/chevron2"/>
    <dgm:cxn modelId="{BC0423F0-6ACC-4A3F-B7B0-095017B5FE06}" type="presParOf" srcId="{3D963270-9D0B-4988-BD77-909D6BF8E2C4}" destId="{D509B4DA-F13F-4285-9B6F-25ED3A5BDF21}" srcOrd="3" destOrd="0" presId="urn:microsoft.com/office/officeart/2005/8/layout/chevron2"/>
    <dgm:cxn modelId="{A7D7A9ED-4C90-43D3-9FA9-44C52A95610B}" type="presParOf" srcId="{3D963270-9D0B-4988-BD77-909D6BF8E2C4}" destId="{62529671-269F-4DA3-B22D-42A78AEB3C1B}" srcOrd="4" destOrd="0" presId="urn:microsoft.com/office/officeart/2005/8/layout/chevron2"/>
    <dgm:cxn modelId="{7A88E4AB-4396-4FC4-B1DD-55C7D896090F}" type="presParOf" srcId="{62529671-269F-4DA3-B22D-42A78AEB3C1B}" destId="{EE544AAF-D19D-4171-999D-6A2A7535998D}" srcOrd="0" destOrd="0" presId="urn:microsoft.com/office/officeart/2005/8/layout/chevron2"/>
    <dgm:cxn modelId="{C5CD70A9-2EB5-4200-9E66-A31DB1887A44}"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dgm:spPr/>
      <dgm:t>
        <a:bodyPr/>
        <a:lstStyle/>
        <a:p>
          <a:r>
            <a:rPr lang="zh-CN" altLang="en-US" dirty="0" smtClean="0"/>
            <a:t>申请</a:t>
          </a:r>
          <a:endParaRPr lang="zh-CN" altLang="en-US"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子公司提交申请资料</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894D562E-4A7D-4786-9718-8B10B87E5026}">
      <dgm:prSet phldrT="[文本]"/>
      <dgm:spPr/>
      <dgm:t>
        <a:bodyPr/>
        <a:lstStyle/>
        <a:p>
          <a:r>
            <a:rPr lang="zh-CN" altLang="en-US" dirty="0" smtClean="0"/>
            <a:t>子公司提出办证需求</a:t>
          </a:r>
          <a:endParaRPr lang="zh-CN" altLang="en-US" dirty="0"/>
        </a:p>
      </dgm:t>
    </dgm:pt>
    <dgm:pt modelId="{8E5367AB-176F-43AB-9D15-DEA2DBB6599F}" cxnId="{989C89D9-CC7C-4098-BCAA-A2DE98C131B2}" type="parTrans">
      <dgm:prSet/>
      <dgm:spPr/>
      <dgm:t>
        <a:bodyPr/>
        <a:lstStyle/>
        <a:p>
          <a:endParaRPr lang="zh-CN" altLang="en-US"/>
        </a:p>
      </dgm:t>
    </dgm:pt>
    <dgm:pt modelId="{748C07B6-2A89-4F35-8A06-8E93F9063B9B}" cxnId="{989C89D9-CC7C-4098-BCAA-A2DE98C131B2}" type="sibTrans">
      <dgm:prSet/>
      <dgm:spPr/>
      <dgm:t>
        <a:bodyPr/>
        <a:lstStyle/>
        <a:p>
          <a:endParaRPr lang="zh-CN" altLang="en-US"/>
        </a:p>
      </dgm:t>
    </dgm:pt>
    <dgm:pt modelId="{15C5C02C-DC9C-4A2A-82F2-2FFA43A5C09D}">
      <dgm:prSet phldrT="[文本]"/>
      <dgm:spPr/>
      <dgm:t>
        <a:bodyPr/>
        <a:lstStyle/>
        <a:p>
          <a:r>
            <a:rPr lang="zh-CN" altLang="en-US" dirty="0" smtClean="0"/>
            <a:t>报名</a:t>
          </a:r>
          <a:endParaRPr lang="zh-CN" altLang="en-US"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总部审核报名资料</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3D1AEFD1-1BEF-4997-AA33-17303D775C3E}">
      <dgm:prSet phldrT="[文本]"/>
      <dgm:spPr/>
      <dgm:t>
        <a:bodyPr/>
        <a:lstStyle/>
        <a:p>
          <a:r>
            <a:rPr lang="zh-CN" altLang="en-US" dirty="0" smtClean="0"/>
            <a:t>总部在系统中申请</a:t>
          </a:r>
          <a:endParaRPr lang="zh-CN" altLang="en-US" dirty="0"/>
        </a:p>
      </dgm:t>
    </dgm:pt>
    <dgm:pt modelId="{3900C789-149F-455B-96EA-C2FA25BE2376}" cxnId="{84D29A90-16B4-4FCE-91E2-5C91F3008831}" type="parTrans">
      <dgm:prSet/>
      <dgm:spPr/>
      <dgm:t>
        <a:bodyPr/>
        <a:lstStyle/>
        <a:p>
          <a:endParaRPr lang="zh-CN" altLang="en-US"/>
        </a:p>
      </dgm:t>
    </dgm:pt>
    <dgm:pt modelId="{60238525-2108-4060-B77C-AF9F35671151}" cxnId="{84D29A90-16B4-4FCE-91E2-5C91F3008831}" type="sibTrans">
      <dgm:prSet/>
      <dgm:spPr/>
      <dgm:t>
        <a:bodyPr/>
        <a:lstStyle/>
        <a:p>
          <a:endParaRPr lang="zh-CN" altLang="en-US"/>
        </a:p>
      </dgm:t>
    </dgm:pt>
    <dgm:pt modelId="{4CE1207E-BF7C-4487-A9ED-9AA707540A97}">
      <dgm:prSet phldrT="[文本]"/>
      <dgm:spPr/>
      <dgm:t>
        <a:bodyPr/>
        <a:lstStyle/>
        <a:p>
          <a:r>
            <a:rPr lang="zh-CN" altLang="en-US" dirty="0" smtClean="0"/>
            <a:t>转出</a:t>
          </a:r>
          <a:endParaRPr lang="zh-CN" altLang="en-US"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子公司提供新单位接收文件</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CD4C6CBF-2F41-4512-9A1F-3C926CBF9D71}">
      <dgm:prSet phldrT="[文本]"/>
      <dgm:spPr/>
      <dgm:t>
        <a:bodyPr/>
        <a:lstStyle/>
        <a:p>
          <a:r>
            <a:rPr lang="zh-CN" altLang="en-US" dirty="0" smtClean="0"/>
            <a:t>总部前往广州提交办证资料</a:t>
          </a:r>
          <a:endParaRPr lang="zh-CN" altLang="en-US" dirty="0"/>
        </a:p>
      </dgm:t>
    </dgm:pt>
    <dgm:pt modelId="{877BA8D0-807C-4409-BDD8-EB1B611A3EE4}" cxnId="{494A33A1-455F-455F-ACA5-64790EBC1D6B}" type="parTrans">
      <dgm:prSet/>
      <dgm:spPr/>
      <dgm:t>
        <a:bodyPr/>
        <a:lstStyle/>
        <a:p>
          <a:endParaRPr lang="zh-CN" altLang="en-US"/>
        </a:p>
      </dgm:t>
    </dgm:pt>
    <dgm:pt modelId="{61FCF777-D7F9-401D-BD57-F28D9D0A61B7}" cxnId="{494A33A1-455F-455F-ACA5-64790EBC1D6B}"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12BBB413-47D8-4CE7-A134-810188698D93}" type="presOf" srcId="{CDC1620B-BAD5-4288-B400-C219E91E894F}" destId="{3D963270-9D0B-4988-BD77-909D6BF8E2C4}" srcOrd="0" destOrd="0" presId="urn:microsoft.com/office/officeart/2005/8/layout/chevron2"/>
    <dgm:cxn modelId="{84D29A90-16B4-4FCE-91E2-5C91F3008831}" srcId="{15C5C02C-DC9C-4A2A-82F2-2FFA43A5C09D}" destId="{3D1AEFD1-1BEF-4997-AA33-17303D775C3E}" srcOrd="1" destOrd="0" parTransId="{3900C789-149F-455B-96EA-C2FA25BE2376}" sibTransId="{60238525-2108-4060-B77C-AF9F35671151}"/>
    <dgm:cxn modelId="{8F729835-6338-4240-BCDC-140A16EC17C9}" type="presOf" srcId="{D89C7581-BFA0-408B-9EDC-53E6129FAFA7}" destId="{1CE01DBD-3448-4CF0-BAFD-328BF275B873}" srcOrd="0" destOrd="0" presId="urn:microsoft.com/office/officeart/2005/8/layout/chevron2"/>
    <dgm:cxn modelId="{13A84942-5954-4B50-9CA2-84FEE544E877}" type="presOf" srcId="{CD4C6CBF-2F41-4512-9A1F-3C926CBF9D71}" destId="{E2E9CF2A-DCB9-4F24-8338-37123109D58B}" srcOrd="0" destOrd="1"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66EA1773-C9D9-4555-BF28-295B07361DB4}" srcId="{4CE1207E-BF7C-4487-A9ED-9AA707540A97}" destId="{608CD3BD-71AE-473F-AE86-2923F0DE3516}" srcOrd="0" destOrd="0" parTransId="{34F16F0B-DC4C-4DBD-BBA9-B79E7F8537CA}" sibTransId="{824A85FC-EDB8-47F9-88FB-DDF9FEC62267}"/>
    <dgm:cxn modelId="{F1B40016-0511-46F8-99FB-7AA7F35A84F0}" type="presOf" srcId="{F73FF624-4024-4815-8AC9-810984F39EFD}" destId="{EEA859AF-EB20-4D92-AABD-438E011D5A41}" srcOrd="0" destOrd="0" presId="urn:microsoft.com/office/officeart/2005/8/layout/chevron2"/>
    <dgm:cxn modelId="{D3382EF2-BBE0-4355-B1A4-CCF4C623F7B3}" type="presOf" srcId="{894D562E-4A7D-4786-9718-8B10B87E5026}" destId="{1CE01DBD-3448-4CF0-BAFD-328BF275B873}" srcOrd="0" destOrd="1"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59796F2E-D314-4437-8169-564EA5B74D07}" srcId="{BBA0A39D-80E9-474F-8C48-34433B951E32}" destId="{D89C7581-BFA0-408B-9EDC-53E6129FAFA7}" srcOrd="0" destOrd="0" parTransId="{7864BE25-AD5B-40F9-8395-1E1CB866765C}" sibTransId="{A83FB040-2577-4DDD-8BD2-CCAF58430CF0}"/>
    <dgm:cxn modelId="{494A33A1-455F-455F-ACA5-64790EBC1D6B}" srcId="{4CE1207E-BF7C-4487-A9ED-9AA707540A97}" destId="{CD4C6CBF-2F41-4512-9A1F-3C926CBF9D71}" srcOrd="1" destOrd="0" parTransId="{877BA8D0-807C-4409-BDD8-EB1B611A3EE4}" sibTransId="{61FCF777-D7F9-401D-BD57-F28D9D0A61B7}"/>
    <dgm:cxn modelId="{AED2B3A7-B365-4717-858C-464C2A61B148}" type="presOf" srcId="{15C5C02C-DC9C-4A2A-82F2-2FFA43A5C09D}" destId="{A998AB4C-3678-4AC3-A8EC-0D08B9583586}"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723B9B73-4175-4C81-96B3-46E450F2E43D}" type="presOf" srcId="{4CE1207E-BF7C-4487-A9ED-9AA707540A97}" destId="{EE544AAF-D19D-4171-999D-6A2A7535998D}" srcOrd="0" destOrd="0" presId="urn:microsoft.com/office/officeart/2005/8/layout/chevron2"/>
    <dgm:cxn modelId="{C2F6DCE0-2BE3-460C-9885-0FCCD6438A00}" srcId="{CDC1620B-BAD5-4288-B400-C219E91E894F}" destId="{BBA0A39D-80E9-474F-8C48-34433B951E32}" srcOrd="0" destOrd="0" parTransId="{1191A4AA-B609-4B1E-8B92-8327D347E008}" sibTransId="{D0202A05-D6CF-4539-AF6A-D9A6DA31FE83}"/>
    <dgm:cxn modelId="{1BF96EF9-356A-461E-B9B8-A402D359BA8C}" type="presOf" srcId="{3D1AEFD1-1BEF-4997-AA33-17303D775C3E}" destId="{EEA859AF-EB20-4D92-AABD-438E011D5A41}" srcOrd="0" destOrd="1" presId="urn:microsoft.com/office/officeart/2005/8/layout/chevron2"/>
    <dgm:cxn modelId="{F6579A9E-390C-4AAC-9BAF-D07BBC1EC22F}" type="presOf" srcId="{BBA0A39D-80E9-474F-8C48-34433B951E32}" destId="{A6DB214E-949F-4CF6-ADD4-A4CDB37ED97D}" srcOrd="0" destOrd="0" presId="urn:microsoft.com/office/officeart/2005/8/layout/chevron2"/>
    <dgm:cxn modelId="{989C89D9-CC7C-4098-BCAA-A2DE98C131B2}" srcId="{BBA0A39D-80E9-474F-8C48-34433B951E32}" destId="{894D562E-4A7D-4786-9718-8B10B87E5026}" srcOrd="1" destOrd="0" parTransId="{8E5367AB-176F-43AB-9D15-DEA2DBB6599F}" sibTransId="{748C07B6-2A89-4F35-8A06-8E93F9063B9B}"/>
    <dgm:cxn modelId="{95D5C933-91A8-434F-B609-C8580ED412DA}" type="presOf" srcId="{608CD3BD-71AE-473F-AE86-2923F0DE3516}" destId="{E2E9CF2A-DCB9-4F24-8338-37123109D58B}" srcOrd="0" destOrd="0" presId="urn:microsoft.com/office/officeart/2005/8/layout/chevron2"/>
    <dgm:cxn modelId="{8927F69B-C49C-4250-80ED-ACABD9DDF308}" type="presParOf" srcId="{3D963270-9D0B-4988-BD77-909D6BF8E2C4}" destId="{D5A37767-D68F-4681-92A5-D1BACB594D39}" srcOrd="0" destOrd="0" presId="urn:microsoft.com/office/officeart/2005/8/layout/chevron2"/>
    <dgm:cxn modelId="{BB6697AC-E7D0-471D-88C3-1AC713F3B850}" type="presParOf" srcId="{D5A37767-D68F-4681-92A5-D1BACB594D39}" destId="{A6DB214E-949F-4CF6-ADD4-A4CDB37ED97D}" srcOrd="0" destOrd="0" presId="urn:microsoft.com/office/officeart/2005/8/layout/chevron2"/>
    <dgm:cxn modelId="{A7EBDED4-1504-4E45-AA5C-261FDC48B0C0}" type="presParOf" srcId="{D5A37767-D68F-4681-92A5-D1BACB594D39}" destId="{1CE01DBD-3448-4CF0-BAFD-328BF275B873}" srcOrd="1" destOrd="0" presId="urn:microsoft.com/office/officeart/2005/8/layout/chevron2"/>
    <dgm:cxn modelId="{E18CE9F2-1F91-4C2C-B2BB-52649E5E0C9C}" type="presParOf" srcId="{3D963270-9D0B-4988-BD77-909D6BF8E2C4}" destId="{61B00B6F-7202-45BF-BCD5-A9D875564E88}" srcOrd="1" destOrd="0" presId="urn:microsoft.com/office/officeart/2005/8/layout/chevron2"/>
    <dgm:cxn modelId="{4C54FF77-20E7-4703-AFFB-FED175A7D4A4}" type="presParOf" srcId="{3D963270-9D0B-4988-BD77-909D6BF8E2C4}" destId="{CBAA903B-ACF6-4AEC-92B0-4D5C2AAD145B}" srcOrd="2" destOrd="0" presId="urn:microsoft.com/office/officeart/2005/8/layout/chevron2"/>
    <dgm:cxn modelId="{8C71D5B6-85EA-4E90-80A2-D211560615C5}" type="presParOf" srcId="{CBAA903B-ACF6-4AEC-92B0-4D5C2AAD145B}" destId="{A998AB4C-3678-4AC3-A8EC-0D08B9583586}" srcOrd="0" destOrd="0" presId="urn:microsoft.com/office/officeart/2005/8/layout/chevron2"/>
    <dgm:cxn modelId="{00864AE5-BA3B-4B2B-8889-90BCE61275B4}" type="presParOf" srcId="{CBAA903B-ACF6-4AEC-92B0-4D5C2AAD145B}" destId="{EEA859AF-EB20-4D92-AABD-438E011D5A41}" srcOrd="1" destOrd="0" presId="urn:microsoft.com/office/officeart/2005/8/layout/chevron2"/>
    <dgm:cxn modelId="{48BAFDB8-E6DC-4394-9D89-3DDF3C37578E}" type="presParOf" srcId="{3D963270-9D0B-4988-BD77-909D6BF8E2C4}" destId="{D509B4DA-F13F-4285-9B6F-25ED3A5BDF21}" srcOrd="3" destOrd="0" presId="urn:microsoft.com/office/officeart/2005/8/layout/chevron2"/>
    <dgm:cxn modelId="{F56C4E5C-3880-40C6-BE26-9DB1995B5586}" type="presParOf" srcId="{3D963270-9D0B-4988-BD77-909D6BF8E2C4}" destId="{62529671-269F-4DA3-B22D-42A78AEB3C1B}" srcOrd="4" destOrd="0" presId="urn:microsoft.com/office/officeart/2005/8/layout/chevron2"/>
    <dgm:cxn modelId="{BB2B1414-FEC2-4ED6-B3D1-0F6E53C35EF8}" type="presParOf" srcId="{62529671-269F-4DA3-B22D-42A78AEB3C1B}" destId="{EE544AAF-D19D-4171-999D-6A2A7535998D}" srcOrd="0" destOrd="0" presId="urn:microsoft.com/office/officeart/2005/8/layout/chevron2"/>
    <dgm:cxn modelId="{685722D6-E767-4AF3-A648-5030023837B6}"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600" dirty="0" smtClean="0"/>
            <a:t>收</a:t>
          </a:r>
          <a:r>
            <a:rPr lang="zh-CN" altLang="en-US" sz="1700" dirty="0" smtClean="0"/>
            <a:t>到</a:t>
          </a:r>
          <a:endParaRPr lang="en-US" altLang="zh-CN" sz="1700" dirty="0" smtClean="0"/>
        </a:p>
        <a:p>
          <a:pPr>
            <a:lnSpc>
              <a:spcPct val="70000"/>
            </a:lnSpc>
            <a:spcAft>
              <a:spcPts val="0"/>
            </a:spcAft>
          </a:pPr>
          <a:r>
            <a:rPr lang="zh-CN" altLang="en-US" sz="1700" dirty="0" smtClean="0"/>
            <a:t>资料</a:t>
          </a:r>
          <a:endParaRPr lang="zh-CN" altLang="en-US" sz="17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总部收到省厅同意转出文件</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15C5C02C-DC9C-4A2A-82F2-2FFA43A5C09D}">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700" dirty="0" smtClean="0"/>
            <a:t>办理</a:t>
          </a:r>
          <a:endParaRPr lang="en-US" altLang="zh-CN" sz="1700" dirty="0" smtClean="0"/>
        </a:p>
        <a:p>
          <a:pPr>
            <a:lnSpc>
              <a:spcPct val="70000"/>
            </a:lnSpc>
            <a:spcAft>
              <a:spcPts val="0"/>
            </a:spcAft>
          </a:pPr>
          <a:r>
            <a:rPr lang="zh-CN" altLang="en-US" sz="1700" dirty="0" smtClean="0"/>
            <a:t>转入</a:t>
          </a:r>
          <a:endParaRPr lang="zh-CN" altLang="en-US" sz="1700"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子公司办理证件转入</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D0EF3AD7-C3D9-40EE-AABB-B7B5F0EC9E77}">
      <dgm:prSet phldrT="[文本]"/>
      <dgm:spPr/>
      <dgm:t>
        <a:bodyPr/>
        <a:lstStyle/>
        <a:p>
          <a:r>
            <a:rPr lang="zh-CN" altLang="en-US" dirty="0" smtClean="0"/>
            <a:t>总部将转出文件移交子公司</a:t>
          </a:r>
          <a:endParaRPr lang="zh-CN" altLang="en-US" dirty="0"/>
        </a:p>
      </dgm:t>
    </dgm:pt>
    <dgm:pt modelId="{FD32FDA8-54D9-4C0A-8468-9F35DF8D347C}" cxnId="{F628D950-3D70-41AA-B2EE-A232E399811B}" type="parTrans">
      <dgm:prSet/>
      <dgm:spPr/>
      <dgm:t>
        <a:bodyPr/>
        <a:lstStyle/>
        <a:p>
          <a:endParaRPr lang="zh-CN" altLang="en-US"/>
        </a:p>
      </dgm:t>
    </dgm:pt>
    <dgm:pt modelId="{381E9413-DA96-44FF-8CF3-EF4A00668866}" cxnId="{F628D950-3D70-41AA-B2EE-A232E399811B}"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2" custLinFactNeighborX="9" custLinFactNeighborY="-2586">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2">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2" custLinFactNeighborY="5935">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2" custLinFactNeighborY="1592">
        <dgm:presLayoutVars>
          <dgm:bulletEnabled val="1"/>
        </dgm:presLayoutVars>
      </dgm:prSet>
      <dgm:spPr/>
      <dgm:t>
        <a:bodyPr/>
        <a:lstStyle/>
        <a:p>
          <a:endParaRPr lang="zh-CN" altLang="en-US"/>
        </a:p>
      </dgm:t>
    </dgm:pt>
  </dgm:ptLst>
  <dgm:cxnLst>
    <dgm:cxn modelId="{B2CEAA7B-E9DC-429A-AB75-0D5A725F4E1F}" type="presOf" srcId="{D89C7581-BFA0-408B-9EDC-53E6129FAFA7}" destId="{1CE01DBD-3448-4CF0-BAFD-328BF275B873}" srcOrd="0" destOrd="0" presId="urn:microsoft.com/office/officeart/2005/8/layout/chevron2"/>
    <dgm:cxn modelId="{D5484286-13BA-4BDE-983F-C077265A38BE}" type="presOf" srcId="{15C5C02C-DC9C-4A2A-82F2-2FFA43A5C09D}" destId="{A998AB4C-3678-4AC3-A8EC-0D08B9583586}" srcOrd="0" destOrd="0" presId="urn:microsoft.com/office/officeart/2005/8/layout/chevron2"/>
    <dgm:cxn modelId="{7084ABC7-D8E8-4E4B-ADA5-857C8C6E70CC}" type="presOf" srcId="{D0EF3AD7-C3D9-40EE-AABB-B7B5F0EC9E77}" destId="{1CE01DBD-3448-4CF0-BAFD-328BF275B873}" srcOrd="0" destOrd="1" presId="urn:microsoft.com/office/officeart/2005/8/layout/chevron2"/>
    <dgm:cxn modelId="{2AC6A53B-6D24-4571-A0FC-86481D31566F}" type="presOf" srcId="{BBA0A39D-80E9-474F-8C48-34433B951E32}" destId="{A6DB214E-949F-4CF6-ADD4-A4CDB37ED97D}" srcOrd="0" destOrd="0" presId="urn:microsoft.com/office/officeart/2005/8/layout/chevron2"/>
    <dgm:cxn modelId="{BC1A885F-54D4-41B9-958D-18AE28BE9D5A}" type="presOf" srcId="{F73FF624-4024-4815-8AC9-810984F39EFD}" destId="{EEA859AF-EB20-4D92-AABD-438E011D5A41}" srcOrd="0" destOrd="0"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7483FA44-3234-4F9A-8FAA-7863A8AC1C68}" srcId="{CDC1620B-BAD5-4288-B400-C219E91E894F}" destId="{15C5C02C-DC9C-4A2A-82F2-2FFA43A5C09D}" srcOrd="1" destOrd="0" parTransId="{AB2D628E-65B3-46BE-83CF-961EE17F4151}" sibTransId="{96EA7DEC-3A95-4DBA-A703-E4AB468F4EEC}"/>
    <dgm:cxn modelId="{59796F2E-D314-4437-8169-564EA5B74D07}" srcId="{BBA0A39D-80E9-474F-8C48-34433B951E32}" destId="{D89C7581-BFA0-408B-9EDC-53E6129FAFA7}" srcOrd="0" destOrd="0" parTransId="{7864BE25-AD5B-40F9-8395-1E1CB866765C}" sibTransId="{A83FB040-2577-4DDD-8BD2-CCAF58430CF0}"/>
    <dgm:cxn modelId="{F628D950-3D70-41AA-B2EE-A232E399811B}" srcId="{BBA0A39D-80E9-474F-8C48-34433B951E32}" destId="{D0EF3AD7-C3D9-40EE-AABB-B7B5F0EC9E77}" srcOrd="1" destOrd="0" parTransId="{FD32FDA8-54D9-4C0A-8468-9F35DF8D347C}" sibTransId="{381E9413-DA96-44FF-8CF3-EF4A00668866}"/>
    <dgm:cxn modelId="{C2F6DCE0-2BE3-460C-9885-0FCCD6438A00}" srcId="{CDC1620B-BAD5-4288-B400-C219E91E894F}" destId="{BBA0A39D-80E9-474F-8C48-34433B951E32}" srcOrd="0" destOrd="0" parTransId="{1191A4AA-B609-4B1E-8B92-8327D347E008}" sibTransId="{D0202A05-D6CF-4539-AF6A-D9A6DA31FE83}"/>
    <dgm:cxn modelId="{8B026C43-11B8-4C6E-B5F4-25E3ECCC795A}" type="presOf" srcId="{CDC1620B-BAD5-4288-B400-C219E91E894F}" destId="{3D963270-9D0B-4988-BD77-909D6BF8E2C4}" srcOrd="0" destOrd="0" presId="urn:microsoft.com/office/officeart/2005/8/layout/chevron2"/>
    <dgm:cxn modelId="{DB94B69D-1F51-436D-8854-3B711098DD3C}" type="presParOf" srcId="{3D963270-9D0B-4988-BD77-909D6BF8E2C4}" destId="{D5A37767-D68F-4681-92A5-D1BACB594D39}" srcOrd="0" destOrd="0" presId="urn:microsoft.com/office/officeart/2005/8/layout/chevron2"/>
    <dgm:cxn modelId="{733CFFDE-7D7B-45D0-9650-D1552EA292BD}" type="presParOf" srcId="{D5A37767-D68F-4681-92A5-D1BACB594D39}" destId="{A6DB214E-949F-4CF6-ADD4-A4CDB37ED97D}" srcOrd="0" destOrd="0" presId="urn:microsoft.com/office/officeart/2005/8/layout/chevron2"/>
    <dgm:cxn modelId="{30F00AB5-6C60-43B8-AE2A-854B8A83FCC0}" type="presParOf" srcId="{D5A37767-D68F-4681-92A5-D1BACB594D39}" destId="{1CE01DBD-3448-4CF0-BAFD-328BF275B873}" srcOrd="1" destOrd="0" presId="urn:microsoft.com/office/officeart/2005/8/layout/chevron2"/>
    <dgm:cxn modelId="{BAE5AD4A-D063-4A02-A769-61B78A140AC5}" type="presParOf" srcId="{3D963270-9D0B-4988-BD77-909D6BF8E2C4}" destId="{61B00B6F-7202-45BF-BCD5-A9D875564E88}" srcOrd="1" destOrd="0" presId="urn:microsoft.com/office/officeart/2005/8/layout/chevron2"/>
    <dgm:cxn modelId="{B4902CAE-E91F-471A-8081-1E6B4E283225}" type="presParOf" srcId="{3D963270-9D0B-4988-BD77-909D6BF8E2C4}" destId="{CBAA903B-ACF6-4AEC-92B0-4D5C2AAD145B}" srcOrd="2" destOrd="0" presId="urn:microsoft.com/office/officeart/2005/8/layout/chevron2"/>
    <dgm:cxn modelId="{69F97EC3-7222-44D0-A5ED-C65C658C918B}" type="presParOf" srcId="{CBAA903B-ACF6-4AEC-92B0-4D5C2AAD145B}" destId="{A998AB4C-3678-4AC3-A8EC-0D08B9583586}" srcOrd="0" destOrd="0" presId="urn:microsoft.com/office/officeart/2005/8/layout/chevron2"/>
    <dgm:cxn modelId="{C9FC2604-1FD1-4A8D-8E0B-A655864D5B6A}" type="presParOf" srcId="{CBAA903B-ACF6-4AEC-92B0-4D5C2AAD145B}" destId="{EEA859AF-EB20-4D92-AABD-438E011D5A41}"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继续</a:t>
          </a:r>
          <a:endParaRPr lang="en-US" altLang="zh-CN" sz="1700" dirty="0" smtClean="0"/>
        </a:p>
        <a:p>
          <a:pPr>
            <a:lnSpc>
              <a:spcPct val="70000"/>
            </a:lnSpc>
            <a:spcAft>
              <a:spcPts val="0"/>
            </a:spcAft>
          </a:pPr>
          <a:r>
            <a:rPr lang="zh-CN" altLang="en-US" sz="1700" dirty="0" smtClean="0"/>
            <a:t>教育</a:t>
          </a:r>
          <a:endParaRPr lang="zh-CN" altLang="en-US" sz="17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子公司在到期前</a:t>
          </a:r>
          <a:r>
            <a:rPr lang="en-US" altLang="zh-CN" dirty="0" smtClean="0"/>
            <a:t>3</a:t>
          </a:r>
          <a:r>
            <a:rPr lang="zh-CN" altLang="en-US" dirty="0" smtClean="0"/>
            <a:t>个月内完成网上继续教育或提交继续教育报班申请</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15C5C02C-DC9C-4A2A-82F2-2FFA43A5C09D}">
      <dgm:prSet phldrT="[文本]"/>
      <dgm:spPr/>
      <dgm:t>
        <a:bodyPr/>
        <a:lstStyle/>
        <a:p>
          <a:r>
            <a:rPr lang="zh-CN" altLang="en-US" dirty="0" smtClean="0"/>
            <a:t>申请</a:t>
          </a:r>
          <a:endParaRPr lang="zh-CN" altLang="en-US"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总部委托培训机构完成继续教育</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3D1AEFD1-1BEF-4997-AA33-17303D775C3E}">
      <dgm:prSet phldrT="[文本]"/>
      <dgm:spPr/>
      <dgm:t>
        <a:bodyPr/>
        <a:lstStyle/>
        <a:p>
          <a:r>
            <a:rPr lang="zh-CN" altLang="en-US" dirty="0" smtClean="0"/>
            <a:t>培训机构出具继续教育合格证明</a:t>
          </a:r>
          <a:endParaRPr lang="zh-CN" altLang="en-US" dirty="0"/>
        </a:p>
      </dgm:t>
    </dgm:pt>
    <dgm:pt modelId="{3900C789-149F-455B-96EA-C2FA25BE2376}" cxnId="{84D29A90-16B4-4FCE-91E2-5C91F3008831}" type="parTrans">
      <dgm:prSet/>
      <dgm:spPr/>
      <dgm:t>
        <a:bodyPr/>
        <a:lstStyle/>
        <a:p>
          <a:endParaRPr lang="zh-CN" altLang="en-US"/>
        </a:p>
      </dgm:t>
    </dgm:pt>
    <dgm:pt modelId="{60238525-2108-4060-B77C-AF9F35671151}" cxnId="{84D29A90-16B4-4FCE-91E2-5C91F300883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2">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2">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2">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2">
        <dgm:presLayoutVars>
          <dgm:bulletEnabled val="1"/>
        </dgm:presLayoutVars>
      </dgm:prSet>
      <dgm:spPr/>
      <dgm:t>
        <a:bodyPr/>
        <a:lstStyle/>
        <a:p>
          <a:endParaRPr lang="zh-CN" altLang="en-US"/>
        </a:p>
      </dgm:t>
    </dgm:pt>
  </dgm:ptLst>
  <dgm:cxnLst>
    <dgm:cxn modelId="{4853DDC9-B045-42B7-A1CA-CC4542B7C1E1}" type="presOf" srcId="{15C5C02C-DC9C-4A2A-82F2-2FFA43A5C09D}" destId="{A998AB4C-3678-4AC3-A8EC-0D08B9583586}" srcOrd="0" destOrd="0" presId="urn:microsoft.com/office/officeart/2005/8/layout/chevron2"/>
    <dgm:cxn modelId="{CD5D7AF8-85E4-4FB4-8513-3AC4163E5C95}" type="presOf" srcId="{3D1AEFD1-1BEF-4997-AA33-17303D775C3E}" destId="{EEA859AF-EB20-4D92-AABD-438E011D5A41}" srcOrd="0" destOrd="1" presId="urn:microsoft.com/office/officeart/2005/8/layout/chevron2"/>
    <dgm:cxn modelId="{8453433C-D2E7-4387-AA3C-543F3EDDC164}" type="presOf" srcId="{CDC1620B-BAD5-4288-B400-C219E91E894F}" destId="{3D963270-9D0B-4988-BD77-909D6BF8E2C4}" srcOrd="0" destOrd="0" presId="urn:microsoft.com/office/officeart/2005/8/layout/chevron2"/>
    <dgm:cxn modelId="{59796F2E-D314-4437-8169-564EA5B74D07}" srcId="{BBA0A39D-80E9-474F-8C48-34433B951E32}" destId="{D89C7581-BFA0-408B-9EDC-53E6129FAFA7}" srcOrd="0" destOrd="0" parTransId="{7864BE25-AD5B-40F9-8395-1E1CB866765C}" sibTransId="{A83FB040-2577-4DDD-8BD2-CCAF58430CF0}"/>
    <dgm:cxn modelId="{405F824A-F858-4A63-8AC2-B98DA5ED065B}" type="presOf" srcId="{D89C7581-BFA0-408B-9EDC-53E6129FAFA7}" destId="{1CE01DBD-3448-4CF0-BAFD-328BF275B873}"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B81371F5-F124-48B9-A775-A5AE8EB3098C}" type="presOf" srcId="{BBA0A39D-80E9-474F-8C48-34433B951E32}" destId="{A6DB214E-949F-4CF6-ADD4-A4CDB37ED97D}" srcOrd="0" destOrd="0"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A65E9119-5E84-4515-991E-25E5896B4FBB}" type="presOf" srcId="{F73FF624-4024-4815-8AC9-810984F39EFD}" destId="{EEA859AF-EB20-4D92-AABD-438E011D5A41}" srcOrd="0" destOrd="0" presId="urn:microsoft.com/office/officeart/2005/8/layout/chevron2"/>
    <dgm:cxn modelId="{84D29A90-16B4-4FCE-91E2-5C91F3008831}" srcId="{15C5C02C-DC9C-4A2A-82F2-2FFA43A5C09D}" destId="{3D1AEFD1-1BEF-4997-AA33-17303D775C3E}" srcOrd="1" destOrd="0" parTransId="{3900C789-149F-455B-96EA-C2FA25BE2376}" sibTransId="{60238525-2108-4060-B77C-AF9F35671151}"/>
    <dgm:cxn modelId="{C2F6DCE0-2BE3-460C-9885-0FCCD6438A00}" srcId="{CDC1620B-BAD5-4288-B400-C219E91E894F}" destId="{BBA0A39D-80E9-474F-8C48-34433B951E32}" srcOrd="0" destOrd="0" parTransId="{1191A4AA-B609-4B1E-8B92-8327D347E008}" sibTransId="{D0202A05-D6CF-4539-AF6A-D9A6DA31FE83}"/>
    <dgm:cxn modelId="{B3B2A75E-E881-43EE-A9AA-3462569CCCEA}" type="presParOf" srcId="{3D963270-9D0B-4988-BD77-909D6BF8E2C4}" destId="{D5A37767-D68F-4681-92A5-D1BACB594D39}" srcOrd="0" destOrd="0" presId="urn:microsoft.com/office/officeart/2005/8/layout/chevron2"/>
    <dgm:cxn modelId="{52D1E32E-2111-4B9B-9E2D-2749BFB0E9BC}" type="presParOf" srcId="{D5A37767-D68F-4681-92A5-D1BACB594D39}" destId="{A6DB214E-949F-4CF6-ADD4-A4CDB37ED97D}" srcOrd="0" destOrd="0" presId="urn:microsoft.com/office/officeart/2005/8/layout/chevron2"/>
    <dgm:cxn modelId="{D1D860BF-6DE7-4F63-9800-B098D3204E7D}" type="presParOf" srcId="{D5A37767-D68F-4681-92A5-D1BACB594D39}" destId="{1CE01DBD-3448-4CF0-BAFD-328BF275B873}" srcOrd="1" destOrd="0" presId="urn:microsoft.com/office/officeart/2005/8/layout/chevron2"/>
    <dgm:cxn modelId="{C196298B-E06B-4D4E-AAD3-4C8E98F1D530}" type="presParOf" srcId="{3D963270-9D0B-4988-BD77-909D6BF8E2C4}" destId="{61B00B6F-7202-45BF-BCD5-A9D875564E88}" srcOrd="1" destOrd="0" presId="urn:microsoft.com/office/officeart/2005/8/layout/chevron2"/>
    <dgm:cxn modelId="{5038EAC7-3495-4D05-8FCE-F49C327DE5F0}" type="presParOf" srcId="{3D963270-9D0B-4988-BD77-909D6BF8E2C4}" destId="{CBAA903B-ACF6-4AEC-92B0-4D5C2AAD145B}" srcOrd="2" destOrd="0" presId="urn:microsoft.com/office/officeart/2005/8/layout/chevron2"/>
    <dgm:cxn modelId="{D0BA9DBC-E3C0-47E7-8194-1F73E5EBE7BB}" type="presParOf" srcId="{CBAA903B-ACF6-4AEC-92B0-4D5C2AAD145B}" destId="{A998AB4C-3678-4AC3-A8EC-0D08B9583586}" srcOrd="0" destOrd="0" presId="urn:microsoft.com/office/officeart/2005/8/layout/chevron2"/>
    <dgm:cxn modelId="{A6DCA4AB-7A42-4EBB-8F01-EBE39AD03C28}" type="presParOf" srcId="{CBAA903B-ACF6-4AEC-92B0-4D5C2AAD145B}" destId="{EEA859AF-EB20-4D92-AABD-438E011D5A41}"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r>
            <a:rPr lang="zh-CN" altLang="en-US" sz="1600" dirty="0" smtClean="0"/>
            <a:t>延期</a:t>
          </a:r>
          <a:endParaRPr lang="zh-CN" altLang="en-US" sz="16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子公司邮寄延期证件原件和继续教育证明</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894D562E-4A7D-4786-9718-8B10B87E5026}">
      <dgm:prSet phldrT="[文本]"/>
      <dgm:spPr/>
      <dgm:t>
        <a:bodyPr/>
        <a:lstStyle/>
        <a:p>
          <a:r>
            <a:rPr lang="zh-CN" altLang="en-US" dirty="0" smtClean="0"/>
            <a:t>总部前往广州提交办证资料</a:t>
          </a:r>
          <a:endParaRPr lang="zh-CN" altLang="en-US" dirty="0"/>
        </a:p>
      </dgm:t>
    </dgm:pt>
    <dgm:pt modelId="{8E5367AB-176F-43AB-9D15-DEA2DBB6599F}" cxnId="{989C89D9-CC7C-4098-BCAA-A2DE98C131B2}" type="parTrans">
      <dgm:prSet/>
      <dgm:spPr/>
      <dgm:t>
        <a:bodyPr/>
        <a:lstStyle/>
        <a:p>
          <a:endParaRPr lang="zh-CN" altLang="en-US"/>
        </a:p>
      </dgm:t>
    </dgm:pt>
    <dgm:pt modelId="{748C07B6-2A89-4F35-8A06-8E93F9063B9B}" cxnId="{989C89D9-CC7C-4098-BCAA-A2DE98C131B2}" type="sibTrans">
      <dgm:prSet/>
      <dgm:spPr/>
      <dgm:t>
        <a:bodyPr/>
        <a:lstStyle/>
        <a:p>
          <a:endParaRPr lang="zh-CN" altLang="en-US"/>
        </a:p>
      </dgm:t>
    </dgm:pt>
    <dgm:pt modelId="{15C5C02C-DC9C-4A2A-82F2-2FFA43A5C09D}">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700" dirty="0" smtClean="0"/>
            <a:t>收到</a:t>
          </a:r>
          <a:endParaRPr lang="en-US" altLang="zh-CN" sz="1700" dirty="0" smtClean="0"/>
        </a:p>
        <a:p>
          <a:pPr>
            <a:lnSpc>
              <a:spcPct val="70000"/>
            </a:lnSpc>
            <a:spcAft>
              <a:spcPts val="0"/>
            </a:spcAft>
          </a:pPr>
          <a:r>
            <a:rPr lang="zh-CN" altLang="en-US" sz="1700" dirty="0" smtClean="0"/>
            <a:t>证书</a:t>
          </a:r>
          <a:endParaRPr lang="zh-CN" altLang="en-US" sz="1700"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总部整理收到的延期后的证件</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4CE1207E-BF7C-4487-A9ED-9AA707540A97}">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证书</a:t>
          </a:r>
          <a:endParaRPr lang="en-US" altLang="zh-CN" sz="1700" dirty="0" smtClean="0"/>
        </a:p>
        <a:p>
          <a:pPr>
            <a:lnSpc>
              <a:spcPct val="70000"/>
            </a:lnSpc>
            <a:spcAft>
              <a:spcPts val="0"/>
            </a:spcAft>
          </a:pPr>
          <a:r>
            <a:rPr lang="zh-CN" altLang="en-US" sz="1700" dirty="0" smtClean="0"/>
            <a:t>保管</a:t>
          </a:r>
          <a:endParaRPr lang="zh-CN" altLang="en-US" sz="1700"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登记证件信息，计入台账</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证件邮寄子公司</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AF5F129E-EDA2-45EE-ADE9-778F56385604}" type="presOf" srcId="{D89C7581-BFA0-408B-9EDC-53E6129FAFA7}" destId="{1CE01DBD-3448-4CF0-BAFD-328BF275B873}"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7DBF8787-F7E8-45A0-A91A-D088932DAF1A}" srcId="{15C5C02C-DC9C-4A2A-82F2-2FFA43A5C09D}" destId="{F73FF624-4024-4815-8AC9-810984F39EFD}" srcOrd="0" destOrd="0" parTransId="{D6BA2915-C5BA-4F56-964C-B541FAAE464F}" sibTransId="{19F882ED-34BF-4603-B3D8-D54C00239D80}"/>
    <dgm:cxn modelId="{A4D45F3D-F2AC-4EDE-884E-EC369C9417D4}" type="presOf" srcId="{F73FF624-4024-4815-8AC9-810984F39EFD}" destId="{EEA859AF-EB20-4D92-AABD-438E011D5A41}" srcOrd="0" destOrd="0" presId="urn:microsoft.com/office/officeart/2005/8/layout/chevron2"/>
    <dgm:cxn modelId="{E0B35A3A-8566-4109-BB07-3BE0CE7F2D86}" type="presOf" srcId="{CDC1620B-BAD5-4288-B400-C219E91E894F}" destId="{3D963270-9D0B-4988-BD77-909D6BF8E2C4}" srcOrd="0" destOrd="0" presId="urn:microsoft.com/office/officeart/2005/8/layout/chevron2"/>
    <dgm:cxn modelId="{707EB81E-7638-4FF0-BAEB-9AFBD21859E1}" type="presOf" srcId="{35268E3F-70AF-41D6-8BB9-82AC95856C10}" destId="{E2E9CF2A-DCB9-4F24-8338-37123109D58B}" srcOrd="0" destOrd="1" presId="urn:microsoft.com/office/officeart/2005/8/layout/chevron2"/>
    <dgm:cxn modelId="{41E1E971-010D-47EB-8FC3-750CFAE65460}" type="presOf" srcId="{15C5C02C-DC9C-4A2A-82F2-2FFA43A5C09D}" destId="{A998AB4C-3678-4AC3-A8EC-0D08B9583586}" srcOrd="0" destOrd="0" presId="urn:microsoft.com/office/officeart/2005/8/layout/chevron2"/>
    <dgm:cxn modelId="{84429519-ECDC-4B80-8F86-8ECC6B8BC998}" type="presOf" srcId="{894D562E-4A7D-4786-9718-8B10B87E5026}" destId="{1CE01DBD-3448-4CF0-BAFD-328BF275B873}" srcOrd="0" destOrd="1" presId="urn:microsoft.com/office/officeart/2005/8/layout/chevron2"/>
    <dgm:cxn modelId="{C2F6DCE0-2BE3-460C-9885-0FCCD6438A00}" srcId="{CDC1620B-BAD5-4288-B400-C219E91E894F}" destId="{BBA0A39D-80E9-474F-8C48-34433B951E32}" srcOrd="0" destOrd="0" parTransId="{1191A4AA-B609-4B1E-8B92-8327D347E008}" sibTransId="{D0202A05-D6CF-4539-AF6A-D9A6DA31FE83}"/>
    <dgm:cxn modelId="{82FDCDC4-5A5C-4A4B-8794-AA2C45E247A5}" type="presOf" srcId="{608CD3BD-71AE-473F-AE86-2923F0DE3516}" destId="{E2E9CF2A-DCB9-4F24-8338-37123109D58B}"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958E3818-0CA7-4BE6-B4E3-37F355144B0F}" type="presOf" srcId="{BBA0A39D-80E9-474F-8C48-34433B951E32}" destId="{A6DB214E-949F-4CF6-ADD4-A4CDB37ED97D}" srcOrd="0" destOrd="0" presId="urn:microsoft.com/office/officeart/2005/8/layout/chevron2"/>
    <dgm:cxn modelId="{989C89D9-CC7C-4098-BCAA-A2DE98C131B2}" srcId="{BBA0A39D-80E9-474F-8C48-34433B951E32}" destId="{894D562E-4A7D-4786-9718-8B10B87E5026}" srcOrd="1" destOrd="0" parTransId="{8E5367AB-176F-43AB-9D15-DEA2DBB6599F}" sibTransId="{748C07B6-2A89-4F35-8A06-8E93F9063B9B}"/>
    <dgm:cxn modelId="{511B2DA6-CFD3-4831-AA32-1668D8726EE1}" srcId="{4CE1207E-BF7C-4487-A9ED-9AA707540A97}" destId="{35268E3F-70AF-41D6-8BB9-82AC95856C10}" srcOrd="1" destOrd="0" parTransId="{30E1EFC9-4493-488D-B705-82150D68F9FA}" sibTransId="{61656CEB-2607-420B-A79E-46F250E510E2}"/>
    <dgm:cxn modelId="{59796F2E-D314-4437-8169-564EA5B74D07}" srcId="{BBA0A39D-80E9-474F-8C48-34433B951E32}" destId="{D89C7581-BFA0-408B-9EDC-53E6129FAFA7}" srcOrd="0" destOrd="0" parTransId="{7864BE25-AD5B-40F9-8395-1E1CB866765C}" sibTransId="{A83FB040-2577-4DDD-8BD2-CCAF58430CF0}"/>
    <dgm:cxn modelId="{66EA1773-C9D9-4555-BF28-295B07361DB4}" srcId="{4CE1207E-BF7C-4487-A9ED-9AA707540A97}" destId="{608CD3BD-71AE-473F-AE86-2923F0DE3516}" srcOrd="0" destOrd="0" parTransId="{34F16F0B-DC4C-4DBD-BBA9-B79E7F8537CA}" sibTransId="{824A85FC-EDB8-47F9-88FB-DDF9FEC62267}"/>
    <dgm:cxn modelId="{000B3D18-80B6-4AD3-B1F3-19E88F9F5CD8}" type="presOf" srcId="{4CE1207E-BF7C-4487-A9ED-9AA707540A97}" destId="{EE544AAF-D19D-4171-999D-6A2A7535998D}" srcOrd="0" destOrd="0" presId="urn:microsoft.com/office/officeart/2005/8/layout/chevron2"/>
    <dgm:cxn modelId="{3A7A701A-86BF-4C26-9800-1D638EE37EC1}" type="presParOf" srcId="{3D963270-9D0B-4988-BD77-909D6BF8E2C4}" destId="{D5A37767-D68F-4681-92A5-D1BACB594D39}" srcOrd="0" destOrd="0" presId="urn:microsoft.com/office/officeart/2005/8/layout/chevron2"/>
    <dgm:cxn modelId="{6F0C699A-7DF4-48F4-9B66-AE05068F5B3D}" type="presParOf" srcId="{D5A37767-D68F-4681-92A5-D1BACB594D39}" destId="{A6DB214E-949F-4CF6-ADD4-A4CDB37ED97D}" srcOrd="0" destOrd="0" presId="urn:microsoft.com/office/officeart/2005/8/layout/chevron2"/>
    <dgm:cxn modelId="{7D741333-0B9B-408F-AE53-1D5F987ECC3C}" type="presParOf" srcId="{D5A37767-D68F-4681-92A5-D1BACB594D39}" destId="{1CE01DBD-3448-4CF0-BAFD-328BF275B873}" srcOrd="1" destOrd="0" presId="urn:microsoft.com/office/officeart/2005/8/layout/chevron2"/>
    <dgm:cxn modelId="{BEBC112B-CA18-4A8F-BCAA-804DDA42C89D}" type="presParOf" srcId="{3D963270-9D0B-4988-BD77-909D6BF8E2C4}" destId="{61B00B6F-7202-45BF-BCD5-A9D875564E88}" srcOrd="1" destOrd="0" presId="urn:microsoft.com/office/officeart/2005/8/layout/chevron2"/>
    <dgm:cxn modelId="{E122598C-8A03-46C1-8269-9885E54562A9}" type="presParOf" srcId="{3D963270-9D0B-4988-BD77-909D6BF8E2C4}" destId="{CBAA903B-ACF6-4AEC-92B0-4D5C2AAD145B}" srcOrd="2" destOrd="0" presId="urn:microsoft.com/office/officeart/2005/8/layout/chevron2"/>
    <dgm:cxn modelId="{B05B6ECF-0557-4D0D-AADD-F9E9C0C0A342}" type="presParOf" srcId="{CBAA903B-ACF6-4AEC-92B0-4D5C2AAD145B}" destId="{A998AB4C-3678-4AC3-A8EC-0D08B9583586}" srcOrd="0" destOrd="0" presId="urn:microsoft.com/office/officeart/2005/8/layout/chevron2"/>
    <dgm:cxn modelId="{5510A395-E3E7-4788-9FD9-88AD5D1E71E2}" type="presParOf" srcId="{CBAA903B-ACF6-4AEC-92B0-4D5C2AAD145B}" destId="{EEA859AF-EB20-4D92-AABD-438E011D5A41}" srcOrd="1" destOrd="0" presId="urn:microsoft.com/office/officeart/2005/8/layout/chevron2"/>
    <dgm:cxn modelId="{3328C85C-8968-4FD9-940E-707A1756F14C}" type="presParOf" srcId="{3D963270-9D0B-4988-BD77-909D6BF8E2C4}" destId="{D509B4DA-F13F-4285-9B6F-25ED3A5BDF21}" srcOrd="3" destOrd="0" presId="urn:microsoft.com/office/officeart/2005/8/layout/chevron2"/>
    <dgm:cxn modelId="{566D49E2-1638-4E6D-AAF9-B7D7FAD853E9}" type="presParOf" srcId="{3D963270-9D0B-4988-BD77-909D6BF8E2C4}" destId="{62529671-269F-4DA3-B22D-42A78AEB3C1B}" srcOrd="4" destOrd="0" presId="urn:microsoft.com/office/officeart/2005/8/layout/chevron2"/>
    <dgm:cxn modelId="{A1229FE5-8848-40A2-9806-A1EA91E18CF0}" type="presParOf" srcId="{62529671-269F-4DA3-B22D-42A78AEB3C1B}" destId="{EE544AAF-D19D-4171-999D-6A2A7535998D}" srcOrd="0" destOrd="0" presId="urn:microsoft.com/office/officeart/2005/8/layout/chevron2"/>
    <dgm:cxn modelId="{4BE5745D-81FD-44DA-A91B-53DAFDB2E8B3}"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dgm:spPr/>
      <dgm:t>
        <a:bodyPr/>
        <a:lstStyle/>
        <a:p>
          <a:r>
            <a:rPr lang="zh-CN" altLang="en-US" dirty="0" smtClean="0"/>
            <a:t>申请</a:t>
          </a:r>
          <a:endParaRPr lang="zh-CN" altLang="en-US"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子公司提交报名资料</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894D562E-4A7D-4786-9718-8B10B87E5026}">
      <dgm:prSet phldrT="[文本]"/>
      <dgm:spPr/>
      <dgm:t>
        <a:bodyPr/>
        <a:lstStyle/>
        <a:p>
          <a:r>
            <a:rPr lang="zh-CN" altLang="en-US" dirty="0" smtClean="0"/>
            <a:t>子公司提出办证需求</a:t>
          </a:r>
          <a:endParaRPr lang="zh-CN" altLang="en-US" dirty="0"/>
        </a:p>
      </dgm:t>
    </dgm:pt>
    <dgm:pt modelId="{8E5367AB-176F-43AB-9D15-DEA2DBB6599F}" cxnId="{989C89D9-CC7C-4098-BCAA-A2DE98C131B2}" type="parTrans">
      <dgm:prSet/>
      <dgm:spPr/>
      <dgm:t>
        <a:bodyPr/>
        <a:lstStyle/>
        <a:p>
          <a:endParaRPr lang="zh-CN" altLang="en-US"/>
        </a:p>
      </dgm:t>
    </dgm:pt>
    <dgm:pt modelId="{748C07B6-2A89-4F35-8A06-8E93F9063B9B}" cxnId="{989C89D9-CC7C-4098-BCAA-A2DE98C131B2}" type="sibTrans">
      <dgm:prSet/>
      <dgm:spPr/>
      <dgm:t>
        <a:bodyPr/>
        <a:lstStyle/>
        <a:p>
          <a:endParaRPr lang="zh-CN" altLang="en-US"/>
        </a:p>
      </dgm:t>
    </dgm:pt>
    <dgm:pt modelId="{15C5C02C-DC9C-4A2A-82F2-2FFA43A5C09D}">
      <dgm:prSet phldrT="[文本]"/>
      <dgm:spPr/>
      <dgm:t>
        <a:bodyPr/>
        <a:lstStyle/>
        <a:p>
          <a:r>
            <a:rPr lang="zh-CN" altLang="en-US" dirty="0" smtClean="0"/>
            <a:t>报名</a:t>
          </a:r>
          <a:endParaRPr lang="zh-CN" altLang="en-US"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总部审核报名资料</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3D1AEFD1-1BEF-4997-AA33-17303D775C3E}">
      <dgm:prSet phldrT="[文本]"/>
      <dgm:spPr/>
      <dgm:t>
        <a:bodyPr/>
        <a:lstStyle/>
        <a:p>
          <a:r>
            <a:rPr lang="zh-CN" altLang="en-US" dirty="0" smtClean="0"/>
            <a:t>总部委托北京同事每月</a:t>
          </a:r>
          <a:r>
            <a:rPr lang="en-US" altLang="zh-CN" dirty="0" smtClean="0"/>
            <a:t>1-5</a:t>
          </a:r>
          <a:r>
            <a:rPr lang="zh-CN" altLang="en-US" dirty="0" smtClean="0"/>
            <a:t>日报名，报名人员携带资料原件前往北京审核。</a:t>
          </a:r>
          <a:endParaRPr lang="zh-CN" altLang="en-US" dirty="0"/>
        </a:p>
      </dgm:t>
    </dgm:pt>
    <dgm:pt modelId="{3900C789-149F-455B-96EA-C2FA25BE2376}" cxnId="{84D29A90-16B4-4FCE-91E2-5C91F3008831}" type="parTrans">
      <dgm:prSet/>
      <dgm:spPr/>
      <dgm:t>
        <a:bodyPr/>
        <a:lstStyle/>
        <a:p>
          <a:endParaRPr lang="zh-CN" altLang="en-US"/>
        </a:p>
      </dgm:t>
    </dgm:pt>
    <dgm:pt modelId="{60238525-2108-4060-B77C-AF9F35671151}" cxnId="{84D29A90-16B4-4FCE-91E2-5C91F3008831}" type="sibTrans">
      <dgm:prSet/>
      <dgm:spPr/>
      <dgm:t>
        <a:bodyPr/>
        <a:lstStyle/>
        <a:p>
          <a:endParaRPr lang="zh-CN" altLang="en-US"/>
        </a:p>
      </dgm:t>
    </dgm:pt>
    <dgm:pt modelId="{4CE1207E-BF7C-4487-A9ED-9AA707540A97}">
      <dgm:prSet phldrT="[文本]"/>
      <dgm:spPr/>
      <dgm:t>
        <a:bodyPr/>
        <a:lstStyle/>
        <a:p>
          <a:r>
            <a:rPr lang="zh-CN" altLang="en-US" dirty="0" smtClean="0"/>
            <a:t>考试</a:t>
          </a:r>
          <a:endParaRPr lang="zh-CN" altLang="en-US"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总部转发培训考试安排</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人员自行打印准考证并按时参加培训考试</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F98C0F04-6461-40DC-9E2F-E78EB50DCFA5}" type="presOf" srcId="{3D1AEFD1-1BEF-4997-AA33-17303D775C3E}" destId="{EEA859AF-EB20-4D92-AABD-438E011D5A41}" srcOrd="0" destOrd="1" presId="urn:microsoft.com/office/officeart/2005/8/layout/chevron2"/>
    <dgm:cxn modelId="{3A07A7D9-D5F5-4746-8A9E-22F68A293DAE}" type="presOf" srcId="{15C5C02C-DC9C-4A2A-82F2-2FFA43A5C09D}" destId="{A998AB4C-3678-4AC3-A8EC-0D08B9583586}" srcOrd="0" destOrd="0" presId="urn:microsoft.com/office/officeart/2005/8/layout/chevron2"/>
    <dgm:cxn modelId="{39901C1C-9C8C-4995-8D37-B1C23FA6CE5D}" type="presOf" srcId="{608CD3BD-71AE-473F-AE86-2923F0DE3516}" destId="{E2E9CF2A-DCB9-4F24-8338-37123109D58B}" srcOrd="0" destOrd="0" presId="urn:microsoft.com/office/officeart/2005/8/layout/chevron2"/>
    <dgm:cxn modelId="{84D29A90-16B4-4FCE-91E2-5C91F3008831}" srcId="{15C5C02C-DC9C-4A2A-82F2-2FFA43A5C09D}" destId="{3D1AEFD1-1BEF-4997-AA33-17303D775C3E}" srcOrd="1" destOrd="0" parTransId="{3900C789-149F-455B-96EA-C2FA25BE2376}" sibTransId="{60238525-2108-4060-B77C-AF9F35671151}"/>
    <dgm:cxn modelId="{DB11FEDD-F82B-43A9-A3B2-3EC658D5CBFB}" type="presOf" srcId="{4CE1207E-BF7C-4487-A9ED-9AA707540A97}" destId="{EE544AAF-D19D-4171-999D-6A2A7535998D}" srcOrd="0" destOrd="0" presId="urn:microsoft.com/office/officeart/2005/8/layout/chevron2"/>
    <dgm:cxn modelId="{035C9E6C-C50A-4A76-8D5A-55A809FCDE83}" type="presOf" srcId="{F73FF624-4024-4815-8AC9-810984F39EFD}" destId="{EEA859AF-EB20-4D92-AABD-438E011D5A41}" srcOrd="0" destOrd="0" presId="urn:microsoft.com/office/officeart/2005/8/layout/chevron2"/>
    <dgm:cxn modelId="{511B2DA6-CFD3-4831-AA32-1668D8726EE1}" srcId="{4CE1207E-BF7C-4487-A9ED-9AA707540A97}" destId="{35268E3F-70AF-41D6-8BB9-82AC95856C10}" srcOrd="1" destOrd="0" parTransId="{30E1EFC9-4493-488D-B705-82150D68F9FA}" sibTransId="{61656CEB-2607-420B-A79E-46F250E510E2}"/>
    <dgm:cxn modelId="{FA6ED4E7-4018-414B-AE47-7F313801DD3F}" type="presOf" srcId="{D89C7581-BFA0-408B-9EDC-53E6129FAFA7}" destId="{1CE01DBD-3448-4CF0-BAFD-328BF275B873}" srcOrd="0" destOrd="0" presId="urn:microsoft.com/office/officeart/2005/8/layout/chevron2"/>
    <dgm:cxn modelId="{8C17C261-C0F2-40D1-AE75-D220831550B4}" type="presOf" srcId="{894D562E-4A7D-4786-9718-8B10B87E5026}" destId="{1CE01DBD-3448-4CF0-BAFD-328BF275B873}" srcOrd="0" destOrd="1"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66EA1773-C9D9-4555-BF28-295B07361DB4}" srcId="{4CE1207E-BF7C-4487-A9ED-9AA707540A97}" destId="{608CD3BD-71AE-473F-AE86-2923F0DE3516}" srcOrd="0" destOrd="0" parTransId="{34F16F0B-DC4C-4DBD-BBA9-B79E7F8537CA}" sibTransId="{824A85FC-EDB8-47F9-88FB-DDF9FEC62267}"/>
    <dgm:cxn modelId="{7483FA44-3234-4F9A-8FAA-7863A8AC1C68}" srcId="{CDC1620B-BAD5-4288-B400-C219E91E894F}" destId="{15C5C02C-DC9C-4A2A-82F2-2FFA43A5C09D}" srcOrd="1" destOrd="0" parTransId="{AB2D628E-65B3-46BE-83CF-961EE17F4151}" sibTransId="{96EA7DEC-3A95-4DBA-A703-E4AB468F4EEC}"/>
    <dgm:cxn modelId="{59796F2E-D314-4437-8169-564EA5B74D07}" srcId="{BBA0A39D-80E9-474F-8C48-34433B951E32}" destId="{D89C7581-BFA0-408B-9EDC-53E6129FAFA7}" srcOrd="0" destOrd="0" parTransId="{7864BE25-AD5B-40F9-8395-1E1CB866765C}" sibTransId="{A83FB040-2577-4DDD-8BD2-CCAF58430CF0}"/>
    <dgm:cxn modelId="{6CD9487D-E42B-472C-80FF-AADE41F73C65}" type="presOf" srcId="{CDC1620B-BAD5-4288-B400-C219E91E894F}" destId="{3D963270-9D0B-4988-BD77-909D6BF8E2C4}"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C2F6DCE0-2BE3-460C-9885-0FCCD6438A00}" srcId="{CDC1620B-BAD5-4288-B400-C219E91E894F}" destId="{BBA0A39D-80E9-474F-8C48-34433B951E32}" srcOrd="0" destOrd="0" parTransId="{1191A4AA-B609-4B1E-8B92-8327D347E008}" sibTransId="{D0202A05-D6CF-4539-AF6A-D9A6DA31FE83}"/>
    <dgm:cxn modelId="{A60CB3AA-4E2F-4A21-98DE-B7C2BFA2FB8A}" type="presOf" srcId="{BBA0A39D-80E9-474F-8C48-34433B951E32}" destId="{A6DB214E-949F-4CF6-ADD4-A4CDB37ED97D}" srcOrd="0" destOrd="0" presId="urn:microsoft.com/office/officeart/2005/8/layout/chevron2"/>
    <dgm:cxn modelId="{989C89D9-CC7C-4098-BCAA-A2DE98C131B2}" srcId="{BBA0A39D-80E9-474F-8C48-34433B951E32}" destId="{894D562E-4A7D-4786-9718-8B10B87E5026}" srcOrd="1" destOrd="0" parTransId="{8E5367AB-176F-43AB-9D15-DEA2DBB6599F}" sibTransId="{748C07B6-2A89-4F35-8A06-8E93F9063B9B}"/>
    <dgm:cxn modelId="{7835DA3F-5AC9-4F8C-81D8-BB2E7E75FD38}" type="presOf" srcId="{35268E3F-70AF-41D6-8BB9-82AC95856C10}" destId="{E2E9CF2A-DCB9-4F24-8338-37123109D58B}" srcOrd="0" destOrd="1" presId="urn:microsoft.com/office/officeart/2005/8/layout/chevron2"/>
    <dgm:cxn modelId="{B5142468-99F2-4EB6-AE7F-459F4F685B05}" type="presParOf" srcId="{3D963270-9D0B-4988-BD77-909D6BF8E2C4}" destId="{D5A37767-D68F-4681-92A5-D1BACB594D39}" srcOrd="0" destOrd="0" presId="urn:microsoft.com/office/officeart/2005/8/layout/chevron2"/>
    <dgm:cxn modelId="{02AB117A-2581-4822-BE97-677BDDEE36B6}" type="presParOf" srcId="{D5A37767-D68F-4681-92A5-D1BACB594D39}" destId="{A6DB214E-949F-4CF6-ADD4-A4CDB37ED97D}" srcOrd="0" destOrd="0" presId="urn:microsoft.com/office/officeart/2005/8/layout/chevron2"/>
    <dgm:cxn modelId="{E38A0569-EA51-4E00-B41A-7021EB227BF2}" type="presParOf" srcId="{D5A37767-D68F-4681-92A5-D1BACB594D39}" destId="{1CE01DBD-3448-4CF0-BAFD-328BF275B873}" srcOrd="1" destOrd="0" presId="urn:microsoft.com/office/officeart/2005/8/layout/chevron2"/>
    <dgm:cxn modelId="{C3376C90-4955-442A-BE8D-714AE23FE355}" type="presParOf" srcId="{3D963270-9D0B-4988-BD77-909D6BF8E2C4}" destId="{61B00B6F-7202-45BF-BCD5-A9D875564E88}" srcOrd="1" destOrd="0" presId="urn:microsoft.com/office/officeart/2005/8/layout/chevron2"/>
    <dgm:cxn modelId="{82F4AEA5-188B-4753-9F93-1DDB2CB48D34}" type="presParOf" srcId="{3D963270-9D0B-4988-BD77-909D6BF8E2C4}" destId="{CBAA903B-ACF6-4AEC-92B0-4D5C2AAD145B}" srcOrd="2" destOrd="0" presId="urn:microsoft.com/office/officeart/2005/8/layout/chevron2"/>
    <dgm:cxn modelId="{AEF02427-D88C-43BA-B451-0FF18FC69BF2}" type="presParOf" srcId="{CBAA903B-ACF6-4AEC-92B0-4D5C2AAD145B}" destId="{A998AB4C-3678-4AC3-A8EC-0D08B9583586}" srcOrd="0" destOrd="0" presId="urn:microsoft.com/office/officeart/2005/8/layout/chevron2"/>
    <dgm:cxn modelId="{432AB506-CC42-4821-8BCE-6E04227C6C7D}" type="presParOf" srcId="{CBAA903B-ACF6-4AEC-92B0-4D5C2AAD145B}" destId="{EEA859AF-EB20-4D92-AABD-438E011D5A41}" srcOrd="1" destOrd="0" presId="urn:microsoft.com/office/officeart/2005/8/layout/chevron2"/>
    <dgm:cxn modelId="{4CB0F849-F1C6-47F6-8648-6B3176D53100}" type="presParOf" srcId="{3D963270-9D0B-4988-BD77-909D6BF8E2C4}" destId="{D509B4DA-F13F-4285-9B6F-25ED3A5BDF21}" srcOrd="3" destOrd="0" presId="urn:microsoft.com/office/officeart/2005/8/layout/chevron2"/>
    <dgm:cxn modelId="{D3DFCCFD-B4FD-419B-A378-8247E9DFADD9}" type="presParOf" srcId="{3D963270-9D0B-4988-BD77-909D6BF8E2C4}" destId="{62529671-269F-4DA3-B22D-42A78AEB3C1B}" srcOrd="4" destOrd="0" presId="urn:microsoft.com/office/officeart/2005/8/layout/chevron2"/>
    <dgm:cxn modelId="{795E2A82-25FF-4904-BACC-A2702F2BEC49}" type="presParOf" srcId="{62529671-269F-4DA3-B22D-42A78AEB3C1B}" destId="{EE544AAF-D19D-4171-999D-6A2A7535998D}" srcOrd="0" destOrd="0" presId="urn:microsoft.com/office/officeart/2005/8/layout/chevron2"/>
    <dgm:cxn modelId="{06F5D4DC-59F3-48F2-8568-F3C815FE9EEF}"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r>
            <a:rPr lang="zh-CN" altLang="en-US" sz="1600" dirty="0" smtClean="0"/>
            <a:t>办证</a:t>
          </a:r>
          <a:endParaRPr lang="zh-CN" altLang="en-US" sz="16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考试合格，委托北京同事领取新证并邮寄至总部。</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15C5C02C-DC9C-4A2A-82F2-2FFA43A5C09D}">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700" dirty="0" smtClean="0"/>
            <a:t>收到</a:t>
          </a:r>
          <a:endParaRPr lang="en-US" altLang="zh-CN" sz="1700" dirty="0" smtClean="0"/>
        </a:p>
        <a:p>
          <a:pPr>
            <a:lnSpc>
              <a:spcPct val="70000"/>
            </a:lnSpc>
            <a:spcAft>
              <a:spcPts val="0"/>
            </a:spcAft>
          </a:pPr>
          <a:r>
            <a:rPr lang="zh-CN" altLang="en-US" sz="1700" dirty="0" smtClean="0"/>
            <a:t>证书</a:t>
          </a:r>
          <a:endParaRPr lang="zh-CN" altLang="en-US" sz="1700"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总部整理收到的新证</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4CE1207E-BF7C-4487-A9ED-9AA707540A97}">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证书</a:t>
          </a:r>
          <a:endParaRPr lang="en-US" altLang="zh-CN" sz="1700" dirty="0" smtClean="0"/>
        </a:p>
        <a:p>
          <a:pPr>
            <a:lnSpc>
              <a:spcPct val="70000"/>
            </a:lnSpc>
            <a:spcAft>
              <a:spcPts val="0"/>
            </a:spcAft>
          </a:pPr>
          <a:r>
            <a:rPr lang="zh-CN" altLang="en-US" sz="1700" dirty="0" smtClean="0"/>
            <a:t>保管</a:t>
          </a:r>
          <a:endParaRPr lang="zh-CN" altLang="en-US" sz="1700"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登记证件信息，计入台账</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新证邮寄子公司</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DA761B7C-BA2B-4C88-A704-7E7F8DFD6913}" type="presOf" srcId="{35268E3F-70AF-41D6-8BB9-82AC95856C10}" destId="{E2E9CF2A-DCB9-4F24-8338-37123109D58B}" srcOrd="0" destOrd="1" presId="urn:microsoft.com/office/officeart/2005/8/layout/chevron2"/>
    <dgm:cxn modelId="{4C8BD7E5-272F-4FF6-B4A5-0B3C91EE0DC3}" type="presOf" srcId="{15C5C02C-DC9C-4A2A-82F2-2FFA43A5C09D}" destId="{A998AB4C-3678-4AC3-A8EC-0D08B9583586}" srcOrd="0" destOrd="0" presId="urn:microsoft.com/office/officeart/2005/8/layout/chevron2"/>
    <dgm:cxn modelId="{30C9E75C-99CF-47B0-BFB9-CC9D84FA493B}" type="presOf" srcId="{CDC1620B-BAD5-4288-B400-C219E91E894F}" destId="{3D963270-9D0B-4988-BD77-909D6BF8E2C4}" srcOrd="0" destOrd="0" presId="urn:microsoft.com/office/officeart/2005/8/layout/chevron2"/>
    <dgm:cxn modelId="{511B2DA6-CFD3-4831-AA32-1668D8726EE1}" srcId="{4CE1207E-BF7C-4487-A9ED-9AA707540A97}" destId="{35268E3F-70AF-41D6-8BB9-82AC95856C10}" srcOrd="1" destOrd="0" parTransId="{30E1EFC9-4493-488D-B705-82150D68F9FA}" sibTransId="{61656CEB-2607-420B-A79E-46F250E510E2}"/>
    <dgm:cxn modelId="{7DBF8787-F7E8-45A0-A91A-D088932DAF1A}" srcId="{15C5C02C-DC9C-4A2A-82F2-2FFA43A5C09D}" destId="{F73FF624-4024-4815-8AC9-810984F39EFD}" srcOrd="0" destOrd="0" parTransId="{D6BA2915-C5BA-4F56-964C-B541FAAE464F}" sibTransId="{19F882ED-34BF-4603-B3D8-D54C00239D80}"/>
    <dgm:cxn modelId="{66EA1773-C9D9-4555-BF28-295B07361DB4}" srcId="{4CE1207E-BF7C-4487-A9ED-9AA707540A97}" destId="{608CD3BD-71AE-473F-AE86-2923F0DE3516}" srcOrd="0" destOrd="0" parTransId="{34F16F0B-DC4C-4DBD-BBA9-B79E7F8537CA}" sibTransId="{824A85FC-EDB8-47F9-88FB-DDF9FEC62267}"/>
    <dgm:cxn modelId="{F3599D1C-3034-4257-9F22-BBF3D39C8FE0}" type="presOf" srcId="{F73FF624-4024-4815-8AC9-810984F39EFD}" destId="{EEA859AF-EB20-4D92-AABD-438E011D5A41}" srcOrd="0" destOrd="0" presId="urn:microsoft.com/office/officeart/2005/8/layout/chevron2"/>
    <dgm:cxn modelId="{68D1E04B-8BAC-4EF3-8FB1-E3B816FF5CD5}" type="presOf" srcId="{D89C7581-BFA0-408B-9EDC-53E6129FAFA7}" destId="{1CE01DBD-3448-4CF0-BAFD-328BF275B873}"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59796F2E-D314-4437-8169-564EA5B74D07}" srcId="{BBA0A39D-80E9-474F-8C48-34433B951E32}" destId="{D89C7581-BFA0-408B-9EDC-53E6129FAFA7}" srcOrd="0" destOrd="0" parTransId="{7864BE25-AD5B-40F9-8395-1E1CB866765C}" sibTransId="{A83FB040-2577-4DDD-8BD2-CCAF58430CF0}"/>
    <dgm:cxn modelId="{12E3D959-E19B-4160-B5D5-B719496CEC67}" srcId="{CDC1620B-BAD5-4288-B400-C219E91E894F}" destId="{4CE1207E-BF7C-4487-A9ED-9AA707540A97}" srcOrd="2" destOrd="0" parTransId="{1217796B-6EC7-4F49-9AEF-FE761CEEB92F}" sibTransId="{66D55532-0EE2-4420-A567-EAA10211282E}"/>
    <dgm:cxn modelId="{C2F6DCE0-2BE3-460C-9885-0FCCD6438A00}" srcId="{CDC1620B-BAD5-4288-B400-C219E91E894F}" destId="{BBA0A39D-80E9-474F-8C48-34433B951E32}" srcOrd="0" destOrd="0" parTransId="{1191A4AA-B609-4B1E-8B92-8327D347E008}" sibTransId="{D0202A05-D6CF-4539-AF6A-D9A6DA31FE83}"/>
    <dgm:cxn modelId="{2206D974-339F-4664-854F-83709BE3838A}" type="presOf" srcId="{608CD3BD-71AE-473F-AE86-2923F0DE3516}" destId="{E2E9CF2A-DCB9-4F24-8338-37123109D58B}" srcOrd="0" destOrd="0" presId="urn:microsoft.com/office/officeart/2005/8/layout/chevron2"/>
    <dgm:cxn modelId="{9882A952-9ECD-40C3-B058-391D6CF6F9D8}" type="presOf" srcId="{4CE1207E-BF7C-4487-A9ED-9AA707540A97}" destId="{EE544AAF-D19D-4171-999D-6A2A7535998D}" srcOrd="0" destOrd="0" presId="urn:microsoft.com/office/officeart/2005/8/layout/chevron2"/>
    <dgm:cxn modelId="{9F9425E9-CB9B-4695-8F8A-0C76209D36A5}" type="presOf" srcId="{BBA0A39D-80E9-474F-8C48-34433B951E32}" destId="{A6DB214E-949F-4CF6-ADD4-A4CDB37ED97D}" srcOrd="0" destOrd="0" presId="urn:microsoft.com/office/officeart/2005/8/layout/chevron2"/>
    <dgm:cxn modelId="{4C5973D7-98D8-473D-9629-D4FB8B85B909}" type="presParOf" srcId="{3D963270-9D0B-4988-BD77-909D6BF8E2C4}" destId="{D5A37767-D68F-4681-92A5-D1BACB594D39}" srcOrd="0" destOrd="0" presId="urn:microsoft.com/office/officeart/2005/8/layout/chevron2"/>
    <dgm:cxn modelId="{EFF23BA0-4D7A-4C9D-A1B5-A6952983DD16}" type="presParOf" srcId="{D5A37767-D68F-4681-92A5-D1BACB594D39}" destId="{A6DB214E-949F-4CF6-ADD4-A4CDB37ED97D}" srcOrd="0" destOrd="0" presId="urn:microsoft.com/office/officeart/2005/8/layout/chevron2"/>
    <dgm:cxn modelId="{F9647297-5B34-4394-99DA-B7D8C2FD3688}" type="presParOf" srcId="{D5A37767-D68F-4681-92A5-D1BACB594D39}" destId="{1CE01DBD-3448-4CF0-BAFD-328BF275B873}" srcOrd="1" destOrd="0" presId="urn:microsoft.com/office/officeart/2005/8/layout/chevron2"/>
    <dgm:cxn modelId="{BF06A258-5110-4658-A607-5B902F1D57E0}" type="presParOf" srcId="{3D963270-9D0B-4988-BD77-909D6BF8E2C4}" destId="{61B00B6F-7202-45BF-BCD5-A9D875564E88}" srcOrd="1" destOrd="0" presId="urn:microsoft.com/office/officeart/2005/8/layout/chevron2"/>
    <dgm:cxn modelId="{4EEB9E10-6CFF-4602-9CD1-836611188090}" type="presParOf" srcId="{3D963270-9D0B-4988-BD77-909D6BF8E2C4}" destId="{CBAA903B-ACF6-4AEC-92B0-4D5C2AAD145B}" srcOrd="2" destOrd="0" presId="urn:microsoft.com/office/officeart/2005/8/layout/chevron2"/>
    <dgm:cxn modelId="{3C2EFA9B-2FFD-411E-B0A5-6DD5F9336CD1}" type="presParOf" srcId="{CBAA903B-ACF6-4AEC-92B0-4D5C2AAD145B}" destId="{A998AB4C-3678-4AC3-A8EC-0D08B9583586}" srcOrd="0" destOrd="0" presId="urn:microsoft.com/office/officeart/2005/8/layout/chevron2"/>
    <dgm:cxn modelId="{2B0CD1DF-5A2D-4F14-8AAE-92212E325C11}" type="presParOf" srcId="{CBAA903B-ACF6-4AEC-92B0-4D5C2AAD145B}" destId="{EEA859AF-EB20-4D92-AABD-438E011D5A41}" srcOrd="1" destOrd="0" presId="urn:microsoft.com/office/officeart/2005/8/layout/chevron2"/>
    <dgm:cxn modelId="{63300C60-21C7-4160-B855-EE2B9E351C96}" type="presParOf" srcId="{3D963270-9D0B-4988-BD77-909D6BF8E2C4}" destId="{D509B4DA-F13F-4285-9B6F-25ED3A5BDF21}" srcOrd="3" destOrd="0" presId="urn:microsoft.com/office/officeart/2005/8/layout/chevron2"/>
    <dgm:cxn modelId="{201A8BB1-BF7E-4CDE-A348-7366516419A3}" type="presParOf" srcId="{3D963270-9D0B-4988-BD77-909D6BF8E2C4}" destId="{62529671-269F-4DA3-B22D-42A78AEB3C1B}" srcOrd="4" destOrd="0" presId="urn:microsoft.com/office/officeart/2005/8/layout/chevron2"/>
    <dgm:cxn modelId="{50A681D8-C6D1-431F-A290-9597EFC51AAC}" type="presParOf" srcId="{62529671-269F-4DA3-B22D-42A78AEB3C1B}" destId="{EE544AAF-D19D-4171-999D-6A2A7535998D}" srcOrd="0" destOrd="0" presId="urn:microsoft.com/office/officeart/2005/8/layout/chevron2"/>
    <dgm:cxn modelId="{805F49C0-8F63-4DB3-AFEA-C1A5FF5AAD66}"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继续</a:t>
          </a:r>
          <a:endParaRPr lang="en-US" altLang="zh-CN" sz="1700" dirty="0" smtClean="0"/>
        </a:p>
        <a:p>
          <a:pPr>
            <a:lnSpc>
              <a:spcPct val="70000"/>
            </a:lnSpc>
            <a:spcAft>
              <a:spcPts val="0"/>
            </a:spcAft>
          </a:pPr>
          <a:r>
            <a:rPr lang="zh-CN" altLang="en-US" sz="1700" dirty="0" smtClean="0"/>
            <a:t>教育</a:t>
          </a:r>
          <a:endParaRPr lang="zh-CN" altLang="en-US" sz="17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custT="1"/>
      <dgm:spPr/>
      <dgm:t>
        <a:bodyPr/>
        <a:lstStyle/>
        <a:p>
          <a:r>
            <a:rPr lang="zh-CN" altLang="en-US" sz="800" dirty="0" smtClean="0"/>
            <a:t>子公司在证书到期当年的</a:t>
          </a:r>
          <a:r>
            <a:rPr lang="en-US" altLang="zh-CN" sz="800" dirty="0" smtClean="0"/>
            <a:t>10-12</a:t>
          </a:r>
          <a:r>
            <a:rPr lang="zh-CN" altLang="en-US" sz="800" dirty="0" smtClean="0"/>
            <a:t>月登录北京市住房城乡建设行业从业人员考务与证书管理信息系统提交延期申请</a:t>
          </a:r>
          <a:endParaRPr lang="zh-CN" altLang="en-US" sz="800"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15C5C02C-DC9C-4A2A-82F2-2FFA43A5C09D}">
      <dgm:prSet phldrT="[文本]"/>
      <dgm:spPr/>
      <dgm:t>
        <a:bodyPr/>
        <a:lstStyle/>
        <a:p>
          <a:r>
            <a:rPr lang="zh-CN" altLang="en-US" dirty="0" smtClean="0"/>
            <a:t>延期</a:t>
          </a:r>
          <a:endParaRPr lang="zh-CN" altLang="en-US"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将系统生成的延期申请表、继续教育证明和证书原件寄给总部</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2A650591-1FAF-47CE-9C9C-E6C68115182E}">
      <dgm:prSet phldrT="[文本]"/>
      <dgm:spPr/>
      <dgm:t>
        <a:bodyPr/>
        <a:lstStyle/>
        <a:p>
          <a:r>
            <a:rPr lang="zh-CN" altLang="en-US" dirty="0" smtClean="0"/>
            <a:t>总部委托北京同事前往初审单位提交延期资料。</a:t>
          </a:r>
          <a:endParaRPr lang="zh-CN" altLang="en-US" dirty="0"/>
        </a:p>
      </dgm:t>
    </dgm:pt>
    <dgm:pt modelId="{22A8D6BD-E5AB-44F5-AE9A-86BC4EB0FA4D}" cxnId="{FB0821C7-9D4B-433E-BA95-9D3CC3E46E17}" type="parTrans">
      <dgm:prSet/>
      <dgm:spPr/>
      <dgm:t>
        <a:bodyPr/>
        <a:lstStyle/>
        <a:p>
          <a:endParaRPr lang="zh-CN" altLang="en-US"/>
        </a:p>
      </dgm:t>
    </dgm:pt>
    <dgm:pt modelId="{75F2591A-0EA3-46EC-BD71-FF053B0DABC5}" cxnId="{FB0821C7-9D4B-433E-BA95-9D3CC3E46E17}" type="sibTrans">
      <dgm:prSet/>
      <dgm:spPr/>
      <dgm:t>
        <a:bodyPr/>
        <a:lstStyle/>
        <a:p>
          <a:endParaRPr lang="zh-CN" altLang="en-US"/>
        </a:p>
      </dgm:t>
    </dgm:pt>
    <dgm:pt modelId="{8DE1C963-C9FB-403E-ABA3-3D7D8128D377}">
      <dgm:prSet phldrT="[文本]" custT="1"/>
      <dgm:spPr/>
      <dgm:t>
        <a:bodyPr/>
        <a:lstStyle/>
        <a:p>
          <a:r>
            <a:rPr lang="zh-CN" altLang="en-US" sz="800" b="0" i="0" dirty="0" smtClean="0"/>
            <a:t>登录“北京市建筑施工安全教育网络平台”网站</a:t>
          </a:r>
          <a:r>
            <a:rPr lang="en-US" sz="800" b="0" i="0" dirty="0" smtClean="0"/>
            <a:t>http://www.bjaqy.com</a:t>
          </a:r>
          <a:r>
            <a:rPr lang="zh-CN" altLang="en-US" sz="800" b="0" i="0" dirty="0" smtClean="0"/>
            <a:t>进行网上缴费后即可参加网络继续教育学习。</a:t>
          </a:r>
          <a:endParaRPr lang="zh-CN" altLang="en-US" sz="800" dirty="0"/>
        </a:p>
      </dgm:t>
    </dgm:pt>
    <dgm:pt modelId="{6E70A6AA-C651-4931-BD95-8030B24F927F}" cxnId="{9122767A-4536-4673-B5D9-9D4076193036}" type="parTrans">
      <dgm:prSet/>
      <dgm:spPr/>
      <dgm:t>
        <a:bodyPr/>
        <a:lstStyle/>
        <a:p>
          <a:endParaRPr lang="zh-CN" altLang="en-US"/>
        </a:p>
      </dgm:t>
    </dgm:pt>
    <dgm:pt modelId="{349CD35E-E900-40A5-9D90-E8AEEC0BFF77}" cxnId="{9122767A-4536-4673-B5D9-9D4076193036}" type="sibTrans">
      <dgm:prSet/>
      <dgm:spPr/>
      <dgm:t>
        <a:bodyPr/>
        <a:lstStyle/>
        <a:p>
          <a:endParaRPr lang="zh-CN" altLang="en-US"/>
        </a:p>
      </dgm:t>
    </dgm:pt>
    <dgm:pt modelId="{C7EE08A6-6504-496A-9F9E-FCF4BB1A8083}">
      <dgm:prSet phldrT="[文本]"/>
      <dgm:spPr/>
      <dgm:t>
        <a:bodyPr/>
        <a:lstStyle/>
        <a:p>
          <a:r>
            <a:rPr lang="zh-CN" altLang="en-US" dirty="0" smtClean="0"/>
            <a:t>延期完成后委托北京同事领会延期后证书。</a:t>
          </a:r>
          <a:endParaRPr lang="zh-CN" altLang="en-US" dirty="0"/>
        </a:p>
      </dgm:t>
    </dgm:pt>
    <dgm:pt modelId="{A2DD8B2D-83D8-473C-88F6-544B978422F6}" cxnId="{5DD71FFF-8837-453B-B5BB-EB3651FA43A7}" type="parTrans">
      <dgm:prSet/>
      <dgm:spPr/>
      <dgm:t>
        <a:bodyPr/>
        <a:lstStyle/>
        <a:p>
          <a:endParaRPr lang="zh-CN" altLang="en-US"/>
        </a:p>
      </dgm:t>
    </dgm:pt>
    <dgm:pt modelId="{5ADE5B8B-4A61-47CD-B58A-54A436FDE181}" cxnId="{5DD71FFF-8837-453B-B5BB-EB3651FA43A7}"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2">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2">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2">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2">
        <dgm:presLayoutVars>
          <dgm:bulletEnabled val="1"/>
        </dgm:presLayoutVars>
      </dgm:prSet>
      <dgm:spPr/>
      <dgm:t>
        <a:bodyPr/>
        <a:lstStyle/>
        <a:p>
          <a:endParaRPr lang="zh-CN" altLang="en-US"/>
        </a:p>
      </dgm:t>
    </dgm:pt>
  </dgm:ptLst>
  <dgm:cxnLst>
    <dgm:cxn modelId="{50FAAC4B-9980-4979-9B9D-23A9EF99CB3F}" type="presOf" srcId="{CDC1620B-BAD5-4288-B400-C219E91E894F}" destId="{3D963270-9D0B-4988-BD77-909D6BF8E2C4}" srcOrd="0" destOrd="0" presId="urn:microsoft.com/office/officeart/2005/8/layout/chevron2"/>
    <dgm:cxn modelId="{FB0821C7-9D4B-433E-BA95-9D3CC3E46E17}" srcId="{15C5C02C-DC9C-4A2A-82F2-2FFA43A5C09D}" destId="{2A650591-1FAF-47CE-9C9C-E6C68115182E}" srcOrd="1" destOrd="0" parTransId="{22A8D6BD-E5AB-44F5-AE9A-86BC4EB0FA4D}" sibTransId="{75F2591A-0EA3-46EC-BD71-FF053B0DABC5}"/>
    <dgm:cxn modelId="{5DD71FFF-8837-453B-B5BB-EB3651FA43A7}" srcId="{15C5C02C-DC9C-4A2A-82F2-2FFA43A5C09D}" destId="{C7EE08A6-6504-496A-9F9E-FCF4BB1A8083}" srcOrd="2" destOrd="0" parTransId="{A2DD8B2D-83D8-473C-88F6-544B978422F6}" sibTransId="{5ADE5B8B-4A61-47CD-B58A-54A436FDE181}"/>
    <dgm:cxn modelId="{FE8E9CC3-626B-4FB5-9EB7-5D80E0373315}" type="presOf" srcId="{15C5C02C-DC9C-4A2A-82F2-2FFA43A5C09D}" destId="{A998AB4C-3678-4AC3-A8EC-0D08B9583586}" srcOrd="0" destOrd="0" presId="urn:microsoft.com/office/officeart/2005/8/layout/chevron2"/>
    <dgm:cxn modelId="{284ADB55-83A6-4CB0-A20F-562145127ED0}" type="presOf" srcId="{C7EE08A6-6504-496A-9F9E-FCF4BB1A8083}" destId="{EEA859AF-EB20-4D92-AABD-438E011D5A41}" srcOrd="0" destOrd="2"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B3ECC176-BDCA-4416-BAE5-BFFB9A6ECC1C}" type="presOf" srcId="{2A650591-1FAF-47CE-9C9C-E6C68115182E}" destId="{EEA859AF-EB20-4D92-AABD-438E011D5A41}" srcOrd="0" destOrd="1" presId="urn:microsoft.com/office/officeart/2005/8/layout/chevron2"/>
    <dgm:cxn modelId="{93BDD22C-516E-4420-90C7-0BB0433CC9F1}" type="presOf" srcId="{BBA0A39D-80E9-474F-8C48-34433B951E32}" destId="{A6DB214E-949F-4CF6-ADD4-A4CDB37ED97D}" srcOrd="0" destOrd="0" presId="urn:microsoft.com/office/officeart/2005/8/layout/chevron2"/>
    <dgm:cxn modelId="{9122767A-4536-4673-B5D9-9D4076193036}" srcId="{BBA0A39D-80E9-474F-8C48-34433B951E32}" destId="{8DE1C963-C9FB-403E-ABA3-3D7D8128D377}" srcOrd="1" destOrd="0" parTransId="{6E70A6AA-C651-4931-BD95-8030B24F927F}" sibTransId="{349CD35E-E900-40A5-9D90-E8AEEC0BFF77}"/>
    <dgm:cxn modelId="{7483FA44-3234-4F9A-8FAA-7863A8AC1C68}" srcId="{CDC1620B-BAD5-4288-B400-C219E91E894F}" destId="{15C5C02C-DC9C-4A2A-82F2-2FFA43A5C09D}" srcOrd="1" destOrd="0" parTransId="{AB2D628E-65B3-46BE-83CF-961EE17F4151}" sibTransId="{96EA7DEC-3A95-4DBA-A703-E4AB468F4EEC}"/>
    <dgm:cxn modelId="{59796F2E-D314-4437-8169-564EA5B74D07}" srcId="{BBA0A39D-80E9-474F-8C48-34433B951E32}" destId="{D89C7581-BFA0-408B-9EDC-53E6129FAFA7}" srcOrd="0" destOrd="0" parTransId="{7864BE25-AD5B-40F9-8395-1E1CB866765C}" sibTransId="{A83FB040-2577-4DDD-8BD2-CCAF58430CF0}"/>
    <dgm:cxn modelId="{372762CF-9235-4341-8A8B-E3B60F30D322}" type="presOf" srcId="{8DE1C963-C9FB-403E-ABA3-3D7D8128D377}" destId="{1CE01DBD-3448-4CF0-BAFD-328BF275B873}" srcOrd="0" destOrd="1" presId="urn:microsoft.com/office/officeart/2005/8/layout/chevron2"/>
    <dgm:cxn modelId="{C2F6DCE0-2BE3-460C-9885-0FCCD6438A00}" srcId="{CDC1620B-BAD5-4288-B400-C219E91E894F}" destId="{BBA0A39D-80E9-474F-8C48-34433B951E32}" srcOrd="0" destOrd="0" parTransId="{1191A4AA-B609-4B1E-8B92-8327D347E008}" sibTransId="{D0202A05-D6CF-4539-AF6A-D9A6DA31FE83}"/>
    <dgm:cxn modelId="{37011BE3-0B19-469F-B9A6-023743882EC9}" type="presOf" srcId="{F73FF624-4024-4815-8AC9-810984F39EFD}" destId="{EEA859AF-EB20-4D92-AABD-438E011D5A41}" srcOrd="0" destOrd="0" presId="urn:microsoft.com/office/officeart/2005/8/layout/chevron2"/>
    <dgm:cxn modelId="{3129B194-2C64-43ED-B0F4-3D048A05AFF6}" type="presOf" srcId="{D89C7581-BFA0-408B-9EDC-53E6129FAFA7}" destId="{1CE01DBD-3448-4CF0-BAFD-328BF275B873}" srcOrd="0" destOrd="0" presId="urn:microsoft.com/office/officeart/2005/8/layout/chevron2"/>
    <dgm:cxn modelId="{7A053A33-B618-4CC3-8EDE-39BC0419EBF8}" type="presParOf" srcId="{3D963270-9D0B-4988-BD77-909D6BF8E2C4}" destId="{D5A37767-D68F-4681-92A5-D1BACB594D39}" srcOrd="0" destOrd="0" presId="urn:microsoft.com/office/officeart/2005/8/layout/chevron2"/>
    <dgm:cxn modelId="{90052F54-E707-4F3F-8EC3-6C0AD2E94542}" type="presParOf" srcId="{D5A37767-D68F-4681-92A5-D1BACB594D39}" destId="{A6DB214E-949F-4CF6-ADD4-A4CDB37ED97D}" srcOrd="0" destOrd="0" presId="urn:microsoft.com/office/officeart/2005/8/layout/chevron2"/>
    <dgm:cxn modelId="{0732316D-FD31-4961-9124-29771A1DAFE3}" type="presParOf" srcId="{D5A37767-D68F-4681-92A5-D1BACB594D39}" destId="{1CE01DBD-3448-4CF0-BAFD-328BF275B873}" srcOrd="1" destOrd="0" presId="urn:microsoft.com/office/officeart/2005/8/layout/chevron2"/>
    <dgm:cxn modelId="{6B080FE3-5057-4694-9188-45FB1EF0059A}" type="presParOf" srcId="{3D963270-9D0B-4988-BD77-909D6BF8E2C4}" destId="{61B00B6F-7202-45BF-BCD5-A9D875564E88}" srcOrd="1" destOrd="0" presId="urn:microsoft.com/office/officeart/2005/8/layout/chevron2"/>
    <dgm:cxn modelId="{4BB86398-BC5D-43AC-B626-EA65444FF2D1}" type="presParOf" srcId="{3D963270-9D0B-4988-BD77-909D6BF8E2C4}" destId="{CBAA903B-ACF6-4AEC-92B0-4D5C2AAD145B}" srcOrd="2" destOrd="0" presId="urn:microsoft.com/office/officeart/2005/8/layout/chevron2"/>
    <dgm:cxn modelId="{DC6DBEAF-1875-4D80-9272-1E44858D5C3F}" type="presParOf" srcId="{CBAA903B-ACF6-4AEC-92B0-4D5C2AAD145B}" destId="{A998AB4C-3678-4AC3-A8EC-0D08B9583586}" srcOrd="0" destOrd="0" presId="urn:microsoft.com/office/officeart/2005/8/layout/chevron2"/>
    <dgm:cxn modelId="{65D46E47-B9D4-436E-82D7-CA57139A5947}" type="presParOf" srcId="{CBAA903B-ACF6-4AEC-92B0-4D5C2AAD145B}" destId="{EEA859AF-EB20-4D92-AABD-438E011D5A41}"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6643E6-3BF3-4390-B121-5CA24A1DEDA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112A5723-5A0E-4404-9D9B-0C69EBAE4B37}">
      <dgm:prSet phldrT="[文本]" custT="1"/>
      <dgm:spPr>
        <a:solidFill>
          <a:srgbClr val="C00000"/>
        </a:solidFill>
      </dgm:spPr>
      <dgm:t>
        <a:bodyPr/>
        <a:lstStyle/>
        <a:p>
          <a:r>
            <a:rPr lang="zh-CN" altLang="en-US" sz="1600" dirty="0" smtClean="0"/>
            <a:t>公司安全生产</a:t>
          </a:r>
          <a:r>
            <a:rPr lang="zh-CN" altLang="en-US" sz="1600" baseline="0" dirty="0" smtClean="0"/>
            <a:t>委员会</a:t>
          </a:r>
          <a:endParaRPr lang="zh-CN" altLang="en-US" sz="1600" baseline="0" dirty="0"/>
        </a:p>
      </dgm:t>
    </dgm:pt>
    <dgm:pt modelId="{46EB537F-EEC3-4775-8046-187F8F4FCAC2}" cxnId="{54928CD6-7AB4-4B03-ACA0-838498EA2F78}" type="parTrans">
      <dgm:prSet/>
      <dgm:spPr/>
      <dgm:t>
        <a:bodyPr/>
        <a:lstStyle/>
        <a:p>
          <a:endParaRPr lang="zh-CN" altLang="en-US"/>
        </a:p>
      </dgm:t>
    </dgm:pt>
    <dgm:pt modelId="{4BAA3AC5-19AC-46B5-8897-B062D0C705CD}" cxnId="{54928CD6-7AB4-4B03-ACA0-838498EA2F78}" type="sibTrans">
      <dgm:prSet/>
      <dgm:spPr/>
      <dgm:t>
        <a:bodyPr/>
        <a:lstStyle/>
        <a:p>
          <a:endParaRPr lang="zh-CN" altLang="en-US"/>
        </a:p>
      </dgm:t>
    </dgm:pt>
    <dgm:pt modelId="{A08916D2-E0DA-413D-AC2A-66331B88A546}" type="asst">
      <dgm:prSet phldrT="[文本]" custT="1"/>
      <dgm:spPr>
        <a:solidFill>
          <a:srgbClr val="C00000"/>
        </a:solidFill>
      </dgm:spPr>
      <dgm:t>
        <a:bodyPr/>
        <a:lstStyle/>
        <a:p>
          <a:r>
            <a:rPr lang="zh-CN" altLang="en-US" sz="1600" dirty="0" smtClean="0"/>
            <a:t>安全生产监督管理部</a:t>
          </a:r>
          <a:endParaRPr lang="zh-CN" altLang="en-US" sz="1600" dirty="0"/>
        </a:p>
      </dgm:t>
    </dgm:pt>
    <dgm:pt modelId="{73F7F39A-0103-4498-8655-F3B72DB07713}" cxnId="{E942DE06-6BA3-4C0A-8800-3608F8352874}" type="parTrans">
      <dgm:prSet/>
      <dgm:spPr>
        <a:ln>
          <a:solidFill>
            <a:schemeClr val="tx1"/>
          </a:solidFill>
        </a:ln>
      </dgm:spPr>
      <dgm:t>
        <a:bodyPr/>
        <a:lstStyle/>
        <a:p>
          <a:endParaRPr lang="zh-CN" altLang="en-US"/>
        </a:p>
      </dgm:t>
    </dgm:pt>
    <dgm:pt modelId="{FA6DAC7E-F2A7-4490-ABBC-27A3AA7561A6}" cxnId="{E942DE06-6BA3-4C0A-8800-3608F8352874}" type="sibTrans">
      <dgm:prSet/>
      <dgm:spPr/>
      <dgm:t>
        <a:bodyPr/>
        <a:lstStyle/>
        <a:p>
          <a:endParaRPr lang="zh-CN" altLang="en-US"/>
        </a:p>
      </dgm:t>
    </dgm:pt>
    <dgm:pt modelId="{856B85CE-5CEC-4290-8BE7-CDF09B3089CE}">
      <dgm:prSet phldrT="[文本]" custT="1"/>
      <dgm:spPr>
        <a:solidFill>
          <a:srgbClr val="C00000"/>
        </a:solidFill>
      </dgm:spPr>
      <dgm:t>
        <a:bodyPr/>
        <a:lstStyle/>
        <a:p>
          <a:r>
            <a:rPr lang="zh-CN" altLang="en-US" sz="1600" dirty="0" smtClean="0"/>
            <a:t>投资类子公司</a:t>
          </a:r>
          <a:endParaRPr lang="en-US" altLang="zh-CN" sz="1600" dirty="0" smtClean="0"/>
        </a:p>
        <a:p>
          <a:r>
            <a:rPr lang="zh-CN" altLang="en-US" sz="1600" dirty="0" smtClean="0"/>
            <a:t>安全生产委员会</a:t>
          </a:r>
          <a:endParaRPr lang="zh-CN" altLang="en-US" sz="1600" dirty="0"/>
        </a:p>
      </dgm:t>
    </dgm:pt>
    <dgm:pt modelId="{D48E9091-211C-48B9-9EAE-466A6F24BDC8}" cxnId="{D6D54143-9083-44E3-B9ED-D84B3E24E4E9}" type="parTrans">
      <dgm:prSet/>
      <dgm:spPr>
        <a:solidFill>
          <a:srgbClr val="C00000"/>
        </a:solidFill>
        <a:ln>
          <a:solidFill>
            <a:schemeClr val="tx1"/>
          </a:solidFill>
        </a:ln>
      </dgm:spPr>
      <dgm:t>
        <a:bodyPr/>
        <a:lstStyle/>
        <a:p>
          <a:endParaRPr lang="zh-CN" altLang="en-US"/>
        </a:p>
      </dgm:t>
    </dgm:pt>
    <dgm:pt modelId="{CDEE8F55-DE60-405B-BC42-4C249D29CE3B}" cxnId="{D6D54143-9083-44E3-B9ED-D84B3E24E4E9}" type="sibTrans">
      <dgm:prSet/>
      <dgm:spPr/>
      <dgm:t>
        <a:bodyPr/>
        <a:lstStyle/>
        <a:p>
          <a:endParaRPr lang="zh-CN" altLang="en-US"/>
        </a:p>
      </dgm:t>
    </dgm:pt>
    <dgm:pt modelId="{4ED735E1-6A51-4395-8DB5-8F6A1C463533}">
      <dgm:prSet phldrT="[文本]" custT="1"/>
      <dgm:spPr>
        <a:solidFill>
          <a:srgbClr val="C00000"/>
        </a:solidFill>
      </dgm:spPr>
      <dgm:t>
        <a:bodyPr/>
        <a:lstStyle/>
        <a:p>
          <a:r>
            <a:rPr lang="zh-CN" altLang="en-US" sz="1600" dirty="0" smtClean="0"/>
            <a:t>运营类子公司</a:t>
          </a:r>
          <a:endParaRPr lang="en-US" altLang="zh-CN" sz="1600" dirty="0" smtClean="0"/>
        </a:p>
        <a:p>
          <a:r>
            <a:rPr lang="zh-CN" altLang="en-US" sz="1600" dirty="0" smtClean="0"/>
            <a:t>安全生产委员会</a:t>
          </a:r>
          <a:endParaRPr lang="zh-CN" altLang="en-US" sz="1600" dirty="0"/>
        </a:p>
      </dgm:t>
    </dgm:pt>
    <dgm:pt modelId="{0C412A8C-51FC-4A3B-818D-0B6E4F42A0BE}" cxnId="{FCA0FC32-B2AB-49C2-A4B9-AEB3DB40ED11}" type="parTrans">
      <dgm:prSet/>
      <dgm:spPr>
        <a:ln>
          <a:solidFill>
            <a:schemeClr val="tx1"/>
          </a:solidFill>
        </a:ln>
      </dgm:spPr>
      <dgm:t>
        <a:bodyPr/>
        <a:lstStyle/>
        <a:p>
          <a:endParaRPr lang="zh-CN" altLang="en-US"/>
        </a:p>
      </dgm:t>
    </dgm:pt>
    <dgm:pt modelId="{9F6AB237-C975-4F29-A034-F878FC664C85}" cxnId="{FCA0FC32-B2AB-49C2-A4B9-AEB3DB40ED11}" type="sibTrans">
      <dgm:prSet/>
      <dgm:spPr/>
      <dgm:t>
        <a:bodyPr/>
        <a:lstStyle/>
        <a:p>
          <a:endParaRPr lang="zh-CN" altLang="en-US"/>
        </a:p>
      </dgm:t>
    </dgm:pt>
    <dgm:pt modelId="{7D9A2579-832D-4186-9002-FB697FA46F5D}" type="pres">
      <dgm:prSet presAssocID="{346643E6-3BF3-4390-B121-5CA24A1DEDA3}" presName="hierChild1" presStyleCnt="0">
        <dgm:presLayoutVars>
          <dgm:orgChart val="1"/>
          <dgm:chPref val="1"/>
          <dgm:dir/>
          <dgm:animOne val="branch"/>
          <dgm:animLvl val="lvl"/>
          <dgm:resizeHandles/>
        </dgm:presLayoutVars>
      </dgm:prSet>
      <dgm:spPr/>
      <dgm:t>
        <a:bodyPr/>
        <a:lstStyle/>
        <a:p>
          <a:endParaRPr lang="zh-CN" altLang="en-US"/>
        </a:p>
      </dgm:t>
    </dgm:pt>
    <dgm:pt modelId="{47E4779C-0708-4C95-8736-826BFE95D253}" type="pres">
      <dgm:prSet presAssocID="{112A5723-5A0E-4404-9D9B-0C69EBAE4B37}" presName="hierRoot1" presStyleCnt="0">
        <dgm:presLayoutVars>
          <dgm:hierBranch val="init"/>
        </dgm:presLayoutVars>
      </dgm:prSet>
      <dgm:spPr/>
    </dgm:pt>
    <dgm:pt modelId="{37334430-60D5-405F-8D6E-477C7F64CCC1}" type="pres">
      <dgm:prSet presAssocID="{112A5723-5A0E-4404-9D9B-0C69EBAE4B37}" presName="rootComposite1" presStyleCnt="0"/>
      <dgm:spPr/>
    </dgm:pt>
    <dgm:pt modelId="{A7C8A41F-8149-4152-81C5-A8221C87CB44}" type="pres">
      <dgm:prSet presAssocID="{112A5723-5A0E-4404-9D9B-0C69EBAE4B37}" presName="rootText1" presStyleLbl="node0" presStyleIdx="0" presStyleCnt="1" custScaleY="53246">
        <dgm:presLayoutVars>
          <dgm:chPref val="3"/>
        </dgm:presLayoutVars>
      </dgm:prSet>
      <dgm:spPr/>
      <dgm:t>
        <a:bodyPr/>
        <a:lstStyle/>
        <a:p>
          <a:endParaRPr lang="zh-CN" altLang="en-US"/>
        </a:p>
      </dgm:t>
    </dgm:pt>
    <dgm:pt modelId="{9B6C6246-D2A6-4DFF-8441-90239E8E29C5}" type="pres">
      <dgm:prSet presAssocID="{112A5723-5A0E-4404-9D9B-0C69EBAE4B37}" presName="rootConnector1" presStyleLbl="node1" presStyleIdx="0" presStyleCnt="0"/>
      <dgm:spPr/>
      <dgm:t>
        <a:bodyPr/>
        <a:lstStyle/>
        <a:p>
          <a:endParaRPr lang="zh-CN" altLang="en-US"/>
        </a:p>
      </dgm:t>
    </dgm:pt>
    <dgm:pt modelId="{808EF520-1661-485F-9E91-A8D106BC213E}" type="pres">
      <dgm:prSet presAssocID="{112A5723-5A0E-4404-9D9B-0C69EBAE4B37}" presName="hierChild2" presStyleCnt="0"/>
      <dgm:spPr/>
    </dgm:pt>
    <dgm:pt modelId="{345AB45B-8F8C-4498-BDB1-2683D30F8C79}" type="pres">
      <dgm:prSet presAssocID="{D48E9091-211C-48B9-9EAE-466A6F24BDC8}" presName="Name37" presStyleLbl="parChTrans1D2" presStyleIdx="0" presStyleCnt="3"/>
      <dgm:spPr/>
      <dgm:t>
        <a:bodyPr/>
        <a:lstStyle/>
        <a:p>
          <a:endParaRPr lang="zh-CN" altLang="en-US"/>
        </a:p>
      </dgm:t>
    </dgm:pt>
    <dgm:pt modelId="{FA640034-6F0B-4B8C-9227-6C84729818A1}" type="pres">
      <dgm:prSet presAssocID="{856B85CE-5CEC-4290-8BE7-CDF09B3089CE}" presName="hierRoot2" presStyleCnt="0">
        <dgm:presLayoutVars>
          <dgm:hierBranch val="init"/>
        </dgm:presLayoutVars>
      </dgm:prSet>
      <dgm:spPr/>
    </dgm:pt>
    <dgm:pt modelId="{1CFB180E-AE71-4BA5-84DE-44C36C9730D3}" type="pres">
      <dgm:prSet presAssocID="{856B85CE-5CEC-4290-8BE7-CDF09B3089CE}" presName="rootComposite" presStyleCnt="0"/>
      <dgm:spPr/>
    </dgm:pt>
    <dgm:pt modelId="{31789EEA-850C-45E9-8039-4D330B594309}" type="pres">
      <dgm:prSet presAssocID="{856B85CE-5CEC-4290-8BE7-CDF09B3089CE}" presName="rootText" presStyleLbl="node2" presStyleIdx="0" presStyleCnt="2" custScaleX="96884" custScaleY="74678" custLinFactNeighborY="-41689">
        <dgm:presLayoutVars>
          <dgm:chPref val="3"/>
        </dgm:presLayoutVars>
      </dgm:prSet>
      <dgm:spPr/>
      <dgm:t>
        <a:bodyPr/>
        <a:lstStyle/>
        <a:p>
          <a:endParaRPr lang="zh-CN" altLang="en-US"/>
        </a:p>
      </dgm:t>
    </dgm:pt>
    <dgm:pt modelId="{7756A4AE-75FE-491F-95D7-A656629B4744}" type="pres">
      <dgm:prSet presAssocID="{856B85CE-5CEC-4290-8BE7-CDF09B3089CE}" presName="rootConnector" presStyleLbl="node2" presStyleIdx="0" presStyleCnt="2"/>
      <dgm:spPr/>
      <dgm:t>
        <a:bodyPr/>
        <a:lstStyle/>
        <a:p>
          <a:endParaRPr lang="zh-CN" altLang="en-US"/>
        </a:p>
      </dgm:t>
    </dgm:pt>
    <dgm:pt modelId="{479EDBC0-8C43-4A82-8DBC-1BE70704C8A0}" type="pres">
      <dgm:prSet presAssocID="{856B85CE-5CEC-4290-8BE7-CDF09B3089CE}" presName="hierChild4" presStyleCnt="0"/>
      <dgm:spPr/>
    </dgm:pt>
    <dgm:pt modelId="{8242A85C-62AF-4B9D-8ED0-525779BE8753}" type="pres">
      <dgm:prSet presAssocID="{856B85CE-5CEC-4290-8BE7-CDF09B3089CE}" presName="hierChild5" presStyleCnt="0"/>
      <dgm:spPr/>
    </dgm:pt>
    <dgm:pt modelId="{5152B002-CD3D-4518-8317-FBD0D6E4BADC}" type="pres">
      <dgm:prSet presAssocID="{0C412A8C-51FC-4A3B-818D-0B6E4F42A0BE}" presName="Name37" presStyleLbl="parChTrans1D2" presStyleIdx="1" presStyleCnt="3"/>
      <dgm:spPr/>
      <dgm:t>
        <a:bodyPr/>
        <a:lstStyle/>
        <a:p>
          <a:endParaRPr lang="zh-CN" altLang="en-US"/>
        </a:p>
      </dgm:t>
    </dgm:pt>
    <dgm:pt modelId="{AEDDD2F7-4DFD-49F5-A99C-CDB9C1C2C31D}" type="pres">
      <dgm:prSet presAssocID="{4ED735E1-6A51-4395-8DB5-8F6A1C463533}" presName="hierRoot2" presStyleCnt="0">
        <dgm:presLayoutVars>
          <dgm:hierBranch val="init"/>
        </dgm:presLayoutVars>
      </dgm:prSet>
      <dgm:spPr/>
    </dgm:pt>
    <dgm:pt modelId="{B15E92E2-4E7D-4090-9EBF-9278F165C611}" type="pres">
      <dgm:prSet presAssocID="{4ED735E1-6A51-4395-8DB5-8F6A1C463533}" presName="rootComposite" presStyleCnt="0"/>
      <dgm:spPr/>
    </dgm:pt>
    <dgm:pt modelId="{404184AA-6232-4D3B-9629-4DDC0F88FD09}" type="pres">
      <dgm:prSet presAssocID="{4ED735E1-6A51-4395-8DB5-8F6A1C463533}" presName="rootText" presStyleLbl="node2" presStyleIdx="1" presStyleCnt="2" custScaleX="101272" custScaleY="72168" custLinFactNeighborY="-41689">
        <dgm:presLayoutVars>
          <dgm:chPref val="3"/>
        </dgm:presLayoutVars>
      </dgm:prSet>
      <dgm:spPr/>
      <dgm:t>
        <a:bodyPr/>
        <a:lstStyle/>
        <a:p>
          <a:endParaRPr lang="zh-CN" altLang="en-US"/>
        </a:p>
      </dgm:t>
    </dgm:pt>
    <dgm:pt modelId="{E842EB28-E7F6-43F6-BA31-0C98036DAF97}" type="pres">
      <dgm:prSet presAssocID="{4ED735E1-6A51-4395-8DB5-8F6A1C463533}" presName="rootConnector" presStyleLbl="node2" presStyleIdx="1" presStyleCnt="2"/>
      <dgm:spPr/>
      <dgm:t>
        <a:bodyPr/>
        <a:lstStyle/>
        <a:p>
          <a:endParaRPr lang="zh-CN" altLang="en-US"/>
        </a:p>
      </dgm:t>
    </dgm:pt>
    <dgm:pt modelId="{0CC0812E-4171-4B62-9CB1-629790412ECB}" type="pres">
      <dgm:prSet presAssocID="{4ED735E1-6A51-4395-8DB5-8F6A1C463533}" presName="hierChild4" presStyleCnt="0"/>
      <dgm:spPr/>
    </dgm:pt>
    <dgm:pt modelId="{41067F28-791C-4CD9-A3FB-9ABD37FD12E1}" type="pres">
      <dgm:prSet presAssocID="{4ED735E1-6A51-4395-8DB5-8F6A1C463533}" presName="hierChild5" presStyleCnt="0"/>
      <dgm:spPr/>
    </dgm:pt>
    <dgm:pt modelId="{06BB3DC1-4746-47CF-8CFC-E357BDCF96E1}" type="pres">
      <dgm:prSet presAssocID="{112A5723-5A0E-4404-9D9B-0C69EBAE4B37}" presName="hierChild3" presStyleCnt="0"/>
      <dgm:spPr/>
    </dgm:pt>
    <dgm:pt modelId="{EE93C1BF-55C4-4AFE-B963-9339808F9E78}" type="pres">
      <dgm:prSet presAssocID="{73F7F39A-0103-4498-8655-F3B72DB07713}" presName="Name111" presStyleLbl="parChTrans1D2" presStyleIdx="2" presStyleCnt="3"/>
      <dgm:spPr/>
      <dgm:t>
        <a:bodyPr/>
        <a:lstStyle/>
        <a:p>
          <a:endParaRPr lang="zh-CN" altLang="en-US"/>
        </a:p>
      </dgm:t>
    </dgm:pt>
    <dgm:pt modelId="{600BA4B1-FCC2-4778-B21B-2EEBD19DDC93}" type="pres">
      <dgm:prSet presAssocID="{A08916D2-E0DA-413D-AC2A-66331B88A546}" presName="hierRoot3" presStyleCnt="0">
        <dgm:presLayoutVars>
          <dgm:hierBranch val="init"/>
        </dgm:presLayoutVars>
      </dgm:prSet>
      <dgm:spPr/>
    </dgm:pt>
    <dgm:pt modelId="{A524FBE1-CABC-46DF-A3BC-F8C307EB78C1}" type="pres">
      <dgm:prSet presAssocID="{A08916D2-E0DA-413D-AC2A-66331B88A546}" presName="rootComposite3" presStyleCnt="0"/>
      <dgm:spPr/>
    </dgm:pt>
    <dgm:pt modelId="{2DF557DE-5303-4444-8515-E09F0D52C64A}" type="pres">
      <dgm:prSet presAssocID="{A08916D2-E0DA-413D-AC2A-66331B88A546}" presName="rootText3" presStyleLbl="asst1" presStyleIdx="0" presStyleCnt="1" custScaleY="59414" custLinFactNeighborY="-31785">
        <dgm:presLayoutVars>
          <dgm:chPref val="3"/>
        </dgm:presLayoutVars>
      </dgm:prSet>
      <dgm:spPr/>
      <dgm:t>
        <a:bodyPr/>
        <a:lstStyle/>
        <a:p>
          <a:endParaRPr lang="zh-CN" altLang="en-US"/>
        </a:p>
      </dgm:t>
    </dgm:pt>
    <dgm:pt modelId="{051F18B0-378C-44CB-9164-3164042D65C6}" type="pres">
      <dgm:prSet presAssocID="{A08916D2-E0DA-413D-AC2A-66331B88A546}" presName="rootConnector3" presStyleLbl="asst1" presStyleIdx="0" presStyleCnt="1"/>
      <dgm:spPr/>
      <dgm:t>
        <a:bodyPr/>
        <a:lstStyle/>
        <a:p>
          <a:endParaRPr lang="zh-CN" altLang="en-US"/>
        </a:p>
      </dgm:t>
    </dgm:pt>
    <dgm:pt modelId="{AB1358C0-1987-49B6-82E1-455D659E51F8}" type="pres">
      <dgm:prSet presAssocID="{A08916D2-E0DA-413D-AC2A-66331B88A546}" presName="hierChild6" presStyleCnt="0"/>
      <dgm:spPr/>
    </dgm:pt>
    <dgm:pt modelId="{F1BC6756-2ECE-4E52-AED3-8E2E4BBD0E97}" type="pres">
      <dgm:prSet presAssocID="{A08916D2-E0DA-413D-AC2A-66331B88A546}" presName="hierChild7" presStyleCnt="0"/>
      <dgm:spPr/>
    </dgm:pt>
  </dgm:ptLst>
  <dgm:cxnLst>
    <dgm:cxn modelId="{368F2872-2F86-4F3E-9FEC-D706014F1DB6}" type="presOf" srcId="{4ED735E1-6A51-4395-8DB5-8F6A1C463533}" destId="{E842EB28-E7F6-43F6-BA31-0C98036DAF97}" srcOrd="1" destOrd="0" presId="urn:microsoft.com/office/officeart/2005/8/layout/orgChart1"/>
    <dgm:cxn modelId="{B49F3810-BD57-4F8F-A448-E0AB9BD7010F}" type="presOf" srcId="{A08916D2-E0DA-413D-AC2A-66331B88A546}" destId="{2DF557DE-5303-4444-8515-E09F0D52C64A}" srcOrd="0" destOrd="0" presId="urn:microsoft.com/office/officeart/2005/8/layout/orgChart1"/>
    <dgm:cxn modelId="{9B5AD167-573B-44B4-91E2-FD3A6BFAE573}" type="presOf" srcId="{A08916D2-E0DA-413D-AC2A-66331B88A546}" destId="{051F18B0-378C-44CB-9164-3164042D65C6}" srcOrd="1" destOrd="0" presId="urn:microsoft.com/office/officeart/2005/8/layout/orgChart1"/>
    <dgm:cxn modelId="{6FC1FFA6-7FD3-47CA-9C9D-0CFE9FA4DFB2}" type="presOf" srcId="{112A5723-5A0E-4404-9D9B-0C69EBAE4B37}" destId="{9B6C6246-D2A6-4DFF-8441-90239E8E29C5}" srcOrd="1" destOrd="0" presId="urn:microsoft.com/office/officeart/2005/8/layout/orgChart1"/>
    <dgm:cxn modelId="{A4528A1D-E073-4D5A-9F96-ED569AF83028}" type="presOf" srcId="{346643E6-3BF3-4390-B121-5CA24A1DEDA3}" destId="{7D9A2579-832D-4186-9002-FB697FA46F5D}" srcOrd="0" destOrd="0" presId="urn:microsoft.com/office/officeart/2005/8/layout/orgChart1"/>
    <dgm:cxn modelId="{B578249A-2EC2-4DFA-BD20-9E87DA1A334D}" type="presOf" srcId="{856B85CE-5CEC-4290-8BE7-CDF09B3089CE}" destId="{31789EEA-850C-45E9-8039-4D330B594309}" srcOrd="0" destOrd="0" presId="urn:microsoft.com/office/officeart/2005/8/layout/orgChart1"/>
    <dgm:cxn modelId="{54928CD6-7AB4-4B03-ACA0-838498EA2F78}" srcId="{346643E6-3BF3-4390-B121-5CA24A1DEDA3}" destId="{112A5723-5A0E-4404-9D9B-0C69EBAE4B37}" srcOrd="0" destOrd="0" parTransId="{46EB537F-EEC3-4775-8046-187F8F4FCAC2}" sibTransId="{4BAA3AC5-19AC-46B5-8897-B062D0C705CD}"/>
    <dgm:cxn modelId="{FCA0FC32-B2AB-49C2-A4B9-AEB3DB40ED11}" srcId="{112A5723-5A0E-4404-9D9B-0C69EBAE4B37}" destId="{4ED735E1-6A51-4395-8DB5-8F6A1C463533}" srcOrd="2" destOrd="0" parTransId="{0C412A8C-51FC-4A3B-818D-0B6E4F42A0BE}" sibTransId="{9F6AB237-C975-4F29-A034-F878FC664C85}"/>
    <dgm:cxn modelId="{D6D54143-9083-44E3-B9ED-D84B3E24E4E9}" srcId="{112A5723-5A0E-4404-9D9B-0C69EBAE4B37}" destId="{856B85CE-5CEC-4290-8BE7-CDF09B3089CE}" srcOrd="1" destOrd="0" parTransId="{D48E9091-211C-48B9-9EAE-466A6F24BDC8}" sibTransId="{CDEE8F55-DE60-405B-BC42-4C249D29CE3B}"/>
    <dgm:cxn modelId="{28740BA0-59CB-415F-965E-8696E24E913C}" type="presOf" srcId="{4ED735E1-6A51-4395-8DB5-8F6A1C463533}" destId="{404184AA-6232-4D3B-9629-4DDC0F88FD09}" srcOrd="0" destOrd="0" presId="urn:microsoft.com/office/officeart/2005/8/layout/orgChart1"/>
    <dgm:cxn modelId="{E942DE06-6BA3-4C0A-8800-3608F8352874}" srcId="{112A5723-5A0E-4404-9D9B-0C69EBAE4B37}" destId="{A08916D2-E0DA-413D-AC2A-66331B88A546}" srcOrd="0" destOrd="0" parTransId="{73F7F39A-0103-4498-8655-F3B72DB07713}" sibTransId="{FA6DAC7E-F2A7-4490-ABBC-27A3AA7561A6}"/>
    <dgm:cxn modelId="{B52C339D-2015-4089-94BE-B9FE07D2AA7A}" type="presOf" srcId="{112A5723-5A0E-4404-9D9B-0C69EBAE4B37}" destId="{A7C8A41F-8149-4152-81C5-A8221C87CB44}" srcOrd="0" destOrd="0" presId="urn:microsoft.com/office/officeart/2005/8/layout/orgChart1"/>
    <dgm:cxn modelId="{7171DA3B-33A4-4CAA-8434-0F7B60A57173}" type="presOf" srcId="{856B85CE-5CEC-4290-8BE7-CDF09B3089CE}" destId="{7756A4AE-75FE-491F-95D7-A656629B4744}" srcOrd="1" destOrd="0" presId="urn:microsoft.com/office/officeart/2005/8/layout/orgChart1"/>
    <dgm:cxn modelId="{C8479BC5-F57D-40A2-9005-3BA42D4E3E22}" type="presOf" srcId="{73F7F39A-0103-4498-8655-F3B72DB07713}" destId="{EE93C1BF-55C4-4AFE-B963-9339808F9E78}" srcOrd="0" destOrd="0" presId="urn:microsoft.com/office/officeart/2005/8/layout/orgChart1"/>
    <dgm:cxn modelId="{7588F236-EBDF-421D-BFEF-E268D6117C89}" type="presOf" srcId="{0C412A8C-51FC-4A3B-818D-0B6E4F42A0BE}" destId="{5152B002-CD3D-4518-8317-FBD0D6E4BADC}" srcOrd="0" destOrd="0" presId="urn:microsoft.com/office/officeart/2005/8/layout/orgChart1"/>
    <dgm:cxn modelId="{C31F42EA-B2CA-4CAB-ABBA-BB131375958E}" type="presOf" srcId="{D48E9091-211C-48B9-9EAE-466A6F24BDC8}" destId="{345AB45B-8F8C-4498-BDB1-2683D30F8C79}" srcOrd="0" destOrd="0" presId="urn:microsoft.com/office/officeart/2005/8/layout/orgChart1"/>
    <dgm:cxn modelId="{8DE0C6F7-CAE3-4D08-A6A2-E4AA4F3C1843}" type="presParOf" srcId="{7D9A2579-832D-4186-9002-FB697FA46F5D}" destId="{47E4779C-0708-4C95-8736-826BFE95D253}" srcOrd="0" destOrd="0" presId="urn:microsoft.com/office/officeart/2005/8/layout/orgChart1"/>
    <dgm:cxn modelId="{56785466-A0BB-4D64-90E8-8609BD0DF94B}" type="presParOf" srcId="{47E4779C-0708-4C95-8736-826BFE95D253}" destId="{37334430-60D5-405F-8D6E-477C7F64CCC1}" srcOrd="0" destOrd="0" presId="urn:microsoft.com/office/officeart/2005/8/layout/orgChart1"/>
    <dgm:cxn modelId="{5D59EBDF-0FF0-45B2-ABBF-21EEB824EF6D}" type="presParOf" srcId="{37334430-60D5-405F-8D6E-477C7F64CCC1}" destId="{A7C8A41F-8149-4152-81C5-A8221C87CB44}" srcOrd="0" destOrd="0" presId="urn:microsoft.com/office/officeart/2005/8/layout/orgChart1"/>
    <dgm:cxn modelId="{4DB1FF42-9E2C-4190-A35E-3CB53F465490}" type="presParOf" srcId="{37334430-60D5-405F-8D6E-477C7F64CCC1}" destId="{9B6C6246-D2A6-4DFF-8441-90239E8E29C5}" srcOrd="1" destOrd="0" presId="urn:microsoft.com/office/officeart/2005/8/layout/orgChart1"/>
    <dgm:cxn modelId="{1E6AE1EE-5353-4314-9746-71AD89E59A34}" type="presParOf" srcId="{47E4779C-0708-4C95-8736-826BFE95D253}" destId="{808EF520-1661-485F-9E91-A8D106BC213E}" srcOrd="1" destOrd="0" presId="urn:microsoft.com/office/officeart/2005/8/layout/orgChart1"/>
    <dgm:cxn modelId="{40B60384-EE1E-4221-9F91-85539B10FE6B}" type="presParOf" srcId="{808EF520-1661-485F-9E91-A8D106BC213E}" destId="{345AB45B-8F8C-4498-BDB1-2683D30F8C79}" srcOrd="0" destOrd="0" presId="urn:microsoft.com/office/officeart/2005/8/layout/orgChart1"/>
    <dgm:cxn modelId="{3102456E-7EF5-4268-936A-4F1FF0F80B13}" type="presParOf" srcId="{808EF520-1661-485F-9E91-A8D106BC213E}" destId="{FA640034-6F0B-4B8C-9227-6C84729818A1}" srcOrd="1" destOrd="0" presId="urn:microsoft.com/office/officeart/2005/8/layout/orgChart1"/>
    <dgm:cxn modelId="{603BBFA1-67BE-44CC-8AF1-2A94008F4CD8}" type="presParOf" srcId="{FA640034-6F0B-4B8C-9227-6C84729818A1}" destId="{1CFB180E-AE71-4BA5-84DE-44C36C9730D3}" srcOrd="0" destOrd="0" presId="urn:microsoft.com/office/officeart/2005/8/layout/orgChart1"/>
    <dgm:cxn modelId="{4FAE8E71-2591-4D15-BF69-48B825FB9E6F}" type="presParOf" srcId="{1CFB180E-AE71-4BA5-84DE-44C36C9730D3}" destId="{31789EEA-850C-45E9-8039-4D330B594309}" srcOrd="0" destOrd="0" presId="urn:microsoft.com/office/officeart/2005/8/layout/orgChart1"/>
    <dgm:cxn modelId="{D398BF66-0FDC-4BE1-8C0C-77813E3BA6F7}" type="presParOf" srcId="{1CFB180E-AE71-4BA5-84DE-44C36C9730D3}" destId="{7756A4AE-75FE-491F-95D7-A656629B4744}" srcOrd="1" destOrd="0" presId="urn:microsoft.com/office/officeart/2005/8/layout/orgChart1"/>
    <dgm:cxn modelId="{7DA5E482-867F-47D4-9E60-950193F0F580}" type="presParOf" srcId="{FA640034-6F0B-4B8C-9227-6C84729818A1}" destId="{479EDBC0-8C43-4A82-8DBC-1BE70704C8A0}" srcOrd="1" destOrd="0" presId="urn:microsoft.com/office/officeart/2005/8/layout/orgChart1"/>
    <dgm:cxn modelId="{90A60BBF-1DEE-4AD1-8066-B96249886ADF}" type="presParOf" srcId="{FA640034-6F0B-4B8C-9227-6C84729818A1}" destId="{8242A85C-62AF-4B9D-8ED0-525779BE8753}" srcOrd="2" destOrd="0" presId="urn:microsoft.com/office/officeart/2005/8/layout/orgChart1"/>
    <dgm:cxn modelId="{A4774C83-B153-4A6B-B740-BF1304F7DE62}" type="presParOf" srcId="{808EF520-1661-485F-9E91-A8D106BC213E}" destId="{5152B002-CD3D-4518-8317-FBD0D6E4BADC}" srcOrd="2" destOrd="0" presId="urn:microsoft.com/office/officeart/2005/8/layout/orgChart1"/>
    <dgm:cxn modelId="{4B728658-6091-41A2-8906-754ECA5AD476}" type="presParOf" srcId="{808EF520-1661-485F-9E91-A8D106BC213E}" destId="{AEDDD2F7-4DFD-49F5-A99C-CDB9C1C2C31D}" srcOrd="3" destOrd="0" presId="urn:microsoft.com/office/officeart/2005/8/layout/orgChart1"/>
    <dgm:cxn modelId="{27297878-4C96-40CE-919C-B6E6A0C1BB78}" type="presParOf" srcId="{AEDDD2F7-4DFD-49F5-A99C-CDB9C1C2C31D}" destId="{B15E92E2-4E7D-4090-9EBF-9278F165C611}" srcOrd="0" destOrd="0" presId="urn:microsoft.com/office/officeart/2005/8/layout/orgChart1"/>
    <dgm:cxn modelId="{31DDEC16-4E57-4585-A720-95177D4E684E}" type="presParOf" srcId="{B15E92E2-4E7D-4090-9EBF-9278F165C611}" destId="{404184AA-6232-4D3B-9629-4DDC0F88FD09}" srcOrd="0" destOrd="0" presId="urn:microsoft.com/office/officeart/2005/8/layout/orgChart1"/>
    <dgm:cxn modelId="{68F9B67F-E52F-4CCE-9BAB-F11157B49C29}" type="presParOf" srcId="{B15E92E2-4E7D-4090-9EBF-9278F165C611}" destId="{E842EB28-E7F6-43F6-BA31-0C98036DAF97}" srcOrd="1" destOrd="0" presId="urn:microsoft.com/office/officeart/2005/8/layout/orgChart1"/>
    <dgm:cxn modelId="{BECFDE40-7B1C-4F5C-8E5B-6256A809E0C5}" type="presParOf" srcId="{AEDDD2F7-4DFD-49F5-A99C-CDB9C1C2C31D}" destId="{0CC0812E-4171-4B62-9CB1-629790412ECB}" srcOrd="1" destOrd="0" presId="urn:microsoft.com/office/officeart/2005/8/layout/orgChart1"/>
    <dgm:cxn modelId="{0183BA9E-4563-4FCA-BE45-2351EDD618F9}" type="presParOf" srcId="{AEDDD2F7-4DFD-49F5-A99C-CDB9C1C2C31D}" destId="{41067F28-791C-4CD9-A3FB-9ABD37FD12E1}" srcOrd="2" destOrd="0" presId="urn:microsoft.com/office/officeart/2005/8/layout/orgChart1"/>
    <dgm:cxn modelId="{B69D8DA4-C61E-419B-8C52-666A36B519D1}" type="presParOf" srcId="{47E4779C-0708-4C95-8736-826BFE95D253}" destId="{06BB3DC1-4746-47CF-8CFC-E357BDCF96E1}" srcOrd="2" destOrd="0" presId="urn:microsoft.com/office/officeart/2005/8/layout/orgChart1"/>
    <dgm:cxn modelId="{DF153DE1-FD31-4F14-9FA9-F333F3E6D90A}" type="presParOf" srcId="{06BB3DC1-4746-47CF-8CFC-E357BDCF96E1}" destId="{EE93C1BF-55C4-4AFE-B963-9339808F9E78}" srcOrd="0" destOrd="0" presId="urn:microsoft.com/office/officeart/2005/8/layout/orgChart1"/>
    <dgm:cxn modelId="{75B4BA53-04E0-42D9-BDC5-C73E12C66D85}" type="presParOf" srcId="{06BB3DC1-4746-47CF-8CFC-E357BDCF96E1}" destId="{600BA4B1-FCC2-4778-B21B-2EEBD19DDC93}" srcOrd="1" destOrd="0" presId="urn:microsoft.com/office/officeart/2005/8/layout/orgChart1"/>
    <dgm:cxn modelId="{B9C13BF9-BE19-4AF9-AB81-A53EA90DF6BE}" type="presParOf" srcId="{600BA4B1-FCC2-4778-B21B-2EEBD19DDC93}" destId="{A524FBE1-CABC-46DF-A3BC-F8C307EB78C1}" srcOrd="0" destOrd="0" presId="urn:microsoft.com/office/officeart/2005/8/layout/orgChart1"/>
    <dgm:cxn modelId="{260B0B6D-314E-4FCF-A047-453EE764269D}" type="presParOf" srcId="{A524FBE1-CABC-46DF-A3BC-F8C307EB78C1}" destId="{2DF557DE-5303-4444-8515-E09F0D52C64A}" srcOrd="0" destOrd="0" presId="urn:microsoft.com/office/officeart/2005/8/layout/orgChart1"/>
    <dgm:cxn modelId="{DB110A82-349D-4AFB-B63B-7A238A1A01D4}" type="presParOf" srcId="{A524FBE1-CABC-46DF-A3BC-F8C307EB78C1}" destId="{051F18B0-378C-44CB-9164-3164042D65C6}" srcOrd="1" destOrd="0" presId="urn:microsoft.com/office/officeart/2005/8/layout/orgChart1"/>
    <dgm:cxn modelId="{2BD22D29-A277-403A-9555-02EC2467D0C5}" type="presParOf" srcId="{600BA4B1-FCC2-4778-B21B-2EEBD19DDC93}" destId="{AB1358C0-1987-49B6-82E1-455D659E51F8}" srcOrd="1" destOrd="0" presId="urn:microsoft.com/office/officeart/2005/8/layout/orgChart1"/>
    <dgm:cxn modelId="{C2DB4037-8ED3-4EB8-BD7B-F6CF838D2E6A}" type="presParOf" srcId="{600BA4B1-FCC2-4778-B21B-2EEBD19DDC93}" destId="{F1BC6756-2ECE-4E52-AED3-8E2E4BBD0E9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15C5C02C-DC9C-4A2A-82F2-2FFA43A5C09D}">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700" dirty="0" smtClean="0"/>
            <a:t>收到</a:t>
          </a:r>
          <a:endParaRPr lang="en-US" altLang="zh-CN" sz="1700" dirty="0" smtClean="0"/>
        </a:p>
        <a:p>
          <a:pPr>
            <a:lnSpc>
              <a:spcPct val="70000"/>
            </a:lnSpc>
            <a:spcAft>
              <a:spcPts val="0"/>
            </a:spcAft>
          </a:pPr>
          <a:r>
            <a:rPr lang="zh-CN" altLang="en-US" sz="1700" dirty="0" smtClean="0"/>
            <a:t>证书</a:t>
          </a:r>
          <a:endParaRPr lang="zh-CN" altLang="en-US" sz="1700"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总部整理收到的延期后的证件</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4CE1207E-BF7C-4487-A9ED-9AA707540A97}">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证书</a:t>
          </a:r>
          <a:endParaRPr lang="en-US" altLang="zh-CN" sz="1700" dirty="0" smtClean="0"/>
        </a:p>
        <a:p>
          <a:pPr>
            <a:lnSpc>
              <a:spcPct val="70000"/>
            </a:lnSpc>
            <a:spcAft>
              <a:spcPts val="0"/>
            </a:spcAft>
          </a:pPr>
          <a:r>
            <a:rPr lang="zh-CN" altLang="en-US" sz="1700" dirty="0" smtClean="0"/>
            <a:t>保管</a:t>
          </a:r>
          <a:endParaRPr lang="zh-CN" altLang="en-US" sz="1700"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登记证件信息，计入台账</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证件邮寄子公司</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0" presStyleCnt="2">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0" presStyleCnt="2" custLinFactNeighborX="40279" custLinFactNeighborY="-75539">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1" presStyleCnt="2">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1" presStyleCnt="2">
        <dgm:presLayoutVars>
          <dgm:bulletEnabled val="1"/>
        </dgm:presLayoutVars>
      </dgm:prSet>
      <dgm:spPr/>
      <dgm:t>
        <a:bodyPr/>
        <a:lstStyle/>
        <a:p>
          <a:endParaRPr lang="zh-CN" altLang="en-US"/>
        </a:p>
      </dgm:t>
    </dgm:pt>
  </dgm:ptLst>
  <dgm:cxnLst>
    <dgm:cxn modelId="{87146F6A-8CAD-48E3-9249-57BFAC14047D}" type="presOf" srcId="{F73FF624-4024-4815-8AC9-810984F39EFD}" destId="{EEA859AF-EB20-4D92-AABD-438E011D5A41}" srcOrd="0" destOrd="0" presId="urn:microsoft.com/office/officeart/2005/8/layout/chevron2"/>
    <dgm:cxn modelId="{511B2DA6-CFD3-4831-AA32-1668D8726EE1}" srcId="{4CE1207E-BF7C-4487-A9ED-9AA707540A97}" destId="{35268E3F-70AF-41D6-8BB9-82AC95856C10}" srcOrd="1" destOrd="0" parTransId="{30E1EFC9-4493-488D-B705-82150D68F9FA}" sibTransId="{61656CEB-2607-420B-A79E-46F250E510E2}"/>
    <dgm:cxn modelId="{875255CC-1FDF-49A5-B1DC-4A685E8036CD}" type="presOf" srcId="{4CE1207E-BF7C-4487-A9ED-9AA707540A97}" destId="{EE544AAF-D19D-4171-999D-6A2A7535998D}" srcOrd="0" destOrd="0"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66EA1773-C9D9-4555-BF28-295B07361DB4}" srcId="{4CE1207E-BF7C-4487-A9ED-9AA707540A97}" destId="{608CD3BD-71AE-473F-AE86-2923F0DE3516}" srcOrd="0" destOrd="0" parTransId="{34F16F0B-DC4C-4DBD-BBA9-B79E7F8537CA}" sibTransId="{824A85FC-EDB8-47F9-88FB-DDF9FEC62267}"/>
    <dgm:cxn modelId="{DC921FE4-F6B2-4C24-9055-AB638F5256E2}" type="presOf" srcId="{608CD3BD-71AE-473F-AE86-2923F0DE3516}" destId="{E2E9CF2A-DCB9-4F24-8338-37123109D58B}" srcOrd="0" destOrd="0" presId="urn:microsoft.com/office/officeart/2005/8/layout/chevron2"/>
    <dgm:cxn modelId="{7483FA44-3234-4F9A-8FAA-7863A8AC1C68}" srcId="{CDC1620B-BAD5-4288-B400-C219E91E894F}" destId="{15C5C02C-DC9C-4A2A-82F2-2FFA43A5C09D}" srcOrd="0" destOrd="0" parTransId="{AB2D628E-65B3-46BE-83CF-961EE17F4151}" sibTransId="{96EA7DEC-3A95-4DBA-A703-E4AB468F4EEC}"/>
    <dgm:cxn modelId="{B87951C0-9491-455E-ACE6-9C463C270EC5}" type="presOf" srcId="{35268E3F-70AF-41D6-8BB9-82AC95856C10}" destId="{E2E9CF2A-DCB9-4F24-8338-37123109D58B}" srcOrd="0" destOrd="1" presId="urn:microsoft.com/office/officeart/2005/8/layout/chevron2"/>
    <dgm:cxn modelId="{12E3D959-E19B-4160-B5D5-B719496CEC67}" srcId="{CDC1620B-BAD5-4288-B400-C219E91E894F}" destId="{4CE1207E-BF7C-4487-A9ED-9AA707540A97}" srcOrd="1" destOrd="0" parTransId="{1217796B-6EC7-4F49-9AEF-FE761CEEB92F}" sibTransId="{66D55532-0EE2-4420-A567-EAA10211282E}"/>
    <dgm:cxn modelId="{0373C5D3-8D70-427B-971C-3E54105C997C}" type="presOf" srcId="{15C5C02C-DC9C-4A2A-82F2-2FFA43A5C09D}" destId="{A998AB4C-3678-4AC3-A8EC-0D08B9583586}" srcOrd="0" destOrd="0" presId="urn:microsoft.com/office/officeart/2005/8/layout/chevron2"/>
    <dgm:cxn modelId="{BCA3210C-99E5-484D-97C8-2B14F8C3FEEE}" type="presOf" srcId="{CDC1620B-BAD5-4288-B400-C219E91E894F}" destId="{3D963270-9D0B-4988-BD77-909D6BF8E2C4}" srcOrd="0" destOrd="0" presId="urn:microsoft.com/office/officeart/2005/8/layout/chevron2"/>
    <dgm:cxn modelId="{3E8D2578-7527-4E74-A4B3-F83AF603281F}" type="presParOf" srcId="{3D963270-9D0B-4988-BD77-909D6BF8E2C4}" destId="{CBAA903B-ACF6-4AEC-92B0-4D5C2AAD145B}" srcOrd="0" destOrd="0" presId="urn:microsoft.com/office/officeart/2005/8/layout/chevron2"/>
    <dgm:cxn modelId="{DE18D7FD-7191-4715-BE6D-721F31EF1011}" type="presParOf" srcId="{CBAA903B-ACF6-4AEC-92B0-4D5C2AAD145B}" destId="{A998AB4C-3678-4AC3-A8EC-0D08B9583586}" srcOrd="0" destOrd="0" presId="urn:microsoft.com/office/officeart/2005/8/layout/chevron2"/>
    <dgm:cxn modelId="{575BCEA4-EC27-4A0B-93C4-668C07E7631A}" type="presParOf" srcId="{CBAA903B-ACF6-4AEC-92B0-4D5C2AAD145B}" destId="{EEA859AF-EB20-4D92-AABD-438E011D5A41}" srcOrd="1" destOrd="0" presId="urn:microsoft.com/office/officeart/2005/8/layout/chevron2"/>
    <dgm:cxn modelId="{0558C428-38FA-44B6-9647-BE5F66D4A86A}" type="presParOf" srcId="{3D963270-9D0B-4988-BD77-909D6BF8E2C4}" destId="{D509B4DA-F13F-4285-9B6F-25ED3A5BDF21}" srcOrd="1" destOrd="0" presId="urn:microsoft.com/office/officeart/2005/8/layout/chevron2"/>
    <dgm:cxn modelId="{7789BC9C-2D96-4CD5-89B5-39BBE8105806}" type="presParOf" srcId="{3D963270-9D0B-4988-BD77-909D6BF8E2C4}" destId="{62529671-269F-4DA3-B22D-42A78AEB3C1B}" srcOrd="2" destOrd="0" presId="urn:microsoft.com/office/officeart/2005/8/layout/chevron2"/>
    <dgm:cxn modelId="{5D70712E-E14F-4518-98CD-5E26643E8485}" type="presParOf" srcId="{62529671-269F-4DA3-B22D-42A78AEB3C1B}" destId="{EE544AAF-D19D-4171-999D-6A2A7535998D}" srcOrd="0" destOrd="0" presId="urn:microsoft.com/office/officeart/2005/8/layout/chevron2"/>
    <dgm:cxn modelId="{FD438C26-86CD-4DD0-A67F-5EB9398036C0}"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dgm:spPr/>
      <dgm:t>
        <a:bodyPr/>
        <a:lstStyle/>
        <a:p>
          <a:r>
            <a:rPr lang="zh-CN" altLang="en-US" dirty="0" smtClean="0"/>
            <a:t>申请</a:t>
          </a:r>
          <a:endParaRPr lang="zh-CN" altLang="en-US"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子公司提交报名资料</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15C5C02C-DC9C-4A2A-82F2-2FFA43A5C09D}">
      <dgm:prSet phldrT="[文本]"/>
      <dgm:spPr/>
      <dgm:t>
        <a:bodyPr/>
        <a:lstStyle/>
        <a:p>
          <a:r>
            <a:rPr lang="zh-CN" altLang="en-US" dirty="0" smtClean="0"/>
            <a:t>报名</a:t>
          </a:r>
          <a:endParaRPr lang="zh-CN" altLang="en-US"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总部审核报名资料</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3D1AEFD1-1BEF-4997-AA33-17303D775C3E}">
      <dgm:prSet phldrT="[文本]"/>
      <dgm:spPr/>
      <dgm:t>
        <a:bodyPr/>
        <a:lstStyle/>
        <a:p>
          <a:r>
            <a:rPr lang="zh-CN" altLang="en-US" dirty="0" smtClean="0"/>
            <a:t>总部提交资料至股份公司</a:t>
          </a:r>
          <a:endParaRPr lang="zh-CN" altLang="en-US" dirty="0"/>
        </a:p>
      </dgm:t>
    </dgm:pt>
    <dgm:pt modelId="{3900C789-149F-455B-96EA-C2FA25BE2376}" cxnId="{84D29A90-16B4-4FCE-91E2-5C91F3008831}" type="parTrans">
      <dgm:prSet/>
      <dgm:spPr/>
      <dgm:t>
        <a:bodyPr/>
        <a:lstStyle/>
        <a:p>
          <a:endParaRPr lang="zh-CN" altLang="en-US"/>
        </a:p>
      </dgm:t>
    </dgm:pt>
    <dgm:pt modelId="{60238525-2108-4060-B77C-AF9F35671151}" cxnId="{84D29A90-16B4-4FCE-91E2-5C91F3008831}" type="sibTrans">
      <dgm:prSet/>
      <dgm:spPr/>
      <dgm:t>
        <a:bodyPr/>
        <a:lstStyle/>
        <a:p>
          <a:endParaRPr lang="zh-CN" altLang="en-US"/>
        </a:p>
      </dgm:t>
    </dgm:pt>
    <dgm:pt modelId="{4CE1207E-BF7C-4487-A9ED-9AA707540A97}">
      <dgm:prSet phldrT="[文本]"/>
      <dgm:spPr/>
      <dgm:t>
        <a:bodyPr/>
        <a:lstStyle/>
        <a:p>
          <a:r>
            <a:rPr lang="zh-CN" altLang="en-US" dirty="0" smtClean="0"/>
            <a:t>考试</a:t>
          </a:r>
          <a:endParaRPr lang="zh-CN" altLang="en-US"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总部转发培训考试安排</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人员按时参加培训考试</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84D29A90-16B4-4FCE-91E2-5C91F3008831}" srcId="{15C5C02C-DC9C-4A2A-82F2-2FFA43A5C09D}" destId="{3D1AEFD1-1BEF-4997-AA33-17303D775C3E}" srcOrd="1" destOrd="0" parTransId="{3900C789-149F-455B-96EA-C2FA25BE2376}" sibTransId="{60238525-2108-4060-B77C-AF9F35671151}"/>
    <dgm:cxn modelId="{45E1F5C1-DE17-41A3-9DFA-568FACCE74D7}" type="presOf" srcId="{3D1AEFD1-1BEF-4997-AA33-17303D775C3E}" destId="{EEA859AF-EB20-4D92-AABD-438E011D5A41}" srcOrd="0" destOrd="1" presId="urn:microsoft.com/office/officeart/2005/8/layout/chevron2"/>
    <dgm:cxn modelId="{511B2DA6-CFD3-4831-AA32-1668D8726EE1}" srcId="{4CE1207E-BF7C-4487-A9ED-9AA707540A97}" destId="{35268E3F-70AF-41D6-8BB9-82AC95856C10}" srcOrd="1" destOrd="0" parTransId="{30E1EFC9-4493-488D-B705-82150D68F9FA}" sibTransId="{61656CEB-2607-420B-A79E-46F250E510E2}"/>
    <dgm:cxn modelId="{A490FCB2-842A-4B20-A200-57EF560C7D9B}" type="presOf" srcId="{15C5C02C-DC9C-4A2A-82F2-2FFA43A5C09D}" destId="{A998AB4C-3678-4AC3-A8EC-0D08B9583586}" srcOrd="0" destOrd="0" presId="urn:microsoft.com/office/officeart/2005/8/layout/chevron2"/>
    <dgm:cxn modelId="{7DBF8787-F7E8-45A0-A91A-D088932DAF1A}" srcId="{15C5C02C-DC9C-4A2A-82F2-2FFA43A5C09D}" destId="{F73FF624-4024-4815-8AC9-810984F39EFD}" srcOrd="0" destOrd="0" parTransId="{D6BA2915-C5BA-4F56-964C-B541FAAE464F}" sibTransId="{19F882ED-34BF-4603-B3D8-D54C00239D80}"/>
    <dgm:cxn modelId="{66EA1773-C9D9-4555-BF28-295B07361DB4}" srcId="{4CE1207E-BF7C-4487-A9ED-9AA707540A97}" destId="{608CD3BD-71AE-473F-AE86-2923F0DE3516}" srcOrd="0" destOrd="0" parTransId="{34F16F0B-DC4C-4DBD-BBA9-B79E7F8537CA}" sibTransId="{824A85FC-EDB8-47F9-88FB-DDF9FEC62267}"/>
    <dgm:cxn modelId="{7FD1F581-0554-4CAA-8B21-2B069547F105}" type="presOf" srcId="{F73FF624-4024-4815-8AC9-810984F39EFD}" destId="{EEA859AF-EB20-4D92-AABD-438E011D5A41}"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59796F2E-D314-4437-8169-564EA5B74D07}" srcId="{BBA0A39D-80E9-474F-8C48-34433B951E32}" destId="{D89C7581-BFA0-408B-9EDC-53E6129FAFA7}" srcOrd="0" destOrd="0" parTransId="{7864BE25-AD5B-40F9-8395-1E1CB866765C}" sibTransId="{A83FB040-2577-4DDD-8BD2-CCAF58430CF0}"/>
    <dgm:cxn modelId="{CC030ACC-6BC5-4744-AADE-69E8B461D5DB}" type="presOf" srcId="{608CD3BD-71AE-473F-AE86-2923F0DE3516}" destId="{E2E9CF2A-DCB9-4F24-8338-37123109D58B}" srcOrd="0" destOrd="0" presId="urn:microsoft.com/office/officeart/2005/8/layout/chevron2"/>
    <dgm:cxn modelId="{74B7E046-F7EF-4D96-9994-16026729634D}" type="presOf" srcId="{BBA0A39D-80E9-474F-8C48-34433B951E32}" destId="{A6DB214E-949F-4CF6-ADD4-A4CDB37ED97D}"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E5B0B338-4691-4178-9009-E4E72C3B1708}" type="presOf" srcId="{4CE1207E-BF7C-4487-A9ED-9AA707540A97}" destId="{EE544AAF-D19D-4171-999D-6A2A7535998D}" srcOrd="0" destOrd="0" presId="urn:microsoft.com/office/officeart/2005/8/layout/chevron2"/>
    <dgm:cxn modelId="{C2F6DCE0-2BE3-460C-9885-0FCCD6438A00}" srcId="{CDC1620B-BAD5-4288-B400-C219E91E894F}" destId="{BBA0A39D-80E9-474F-8C48-34433B951E32}" srcOrd="0" destOrd="0" parTransId="{1191A4AA-B609-4B1E-8B92-8327D347E008}" sibTransId="{D0202A05-D6CF-4539-AF6A-D9A6DA31FE83}"/>
    <dgm:cxn modelId="{82688F80-4C0D-47FD-92BC-03F8F228229C}" type="presOf" srcId="{D89C7581-BFA0-408B-9EDC-53E6129FAFA7}" destId="{1CE01DBD-3448-4CF0-BAFD-328BF275B873}" srcOrd="0" destOrd="0" presId="urn:microsoft.com/office/officeart/2005/8/layout/chevron2"/>
    <dgm:cxn modelId="{E2BAC826-5191-43EC-8705-57092D0CF01A}" type="presOf" srcId="{CDC1620B-BAD5-4288-B400-C219E91E894F}" destId="{3D963270-9D0B-4988-BD77-909D6BF8E2C4}" srcOrd="0" destOrd="0" presId="urn:microsoft.com/office/officeart/2005/8/layout/chevron2"/>
    <dgm:cxn modelId="{AC5893C3-5329-4914-ABA6-FB6B450EB2BC}" type="presOf" srcId="{35268E3F-70AF-41D6-8BB9-82AC95856C10}" destId="{E2E9CF2A-DCB9-4F24-8338-37123109D58B}" srcOrd="0" destOrd="1" presId="urn:microsoft.com/office/officeart/2005/8/layout/chevron2"/>
    <dgm:cxn modelId="{F5C9A372-360D-4997-A617-33D7A1F9E97B}" type="presParOf" srcId="{3D963270-9D0B-4988-BD77-909D6BF8E2C4}" destId="{D5A37767-D68F-4681-92A5-D1BACB594D39}" srcOrd="0" destOrd="0" presId="urn:microsoft.com/office/officeart/2005/8/layout/chevron2"/>
    <dgm:cxn modelId="{8E40D9DC-61BA-44EA-B859-90F061DF06E7}" type="presParOf" srcId="{D5A37767-D68F-4681-92A5-D1BACB594D39}" destId="{A6DB214E-949F-4CF6-ADD4-A4CDB37ED97D}" srcOrd="0" destOrd="0" presId="urn:microsoft.com/office/officeart/2005/8/layout/chevron2"/>
    <dgm:cxn modelId="{7946CE2E-EEBB-4D98-ADB7-BB7429696C8F}" type="presParOf" srcId="{D5A37767-D68F-4681-92A5-D1BACB594D39}" destId="{1CE01DBD-3448-4CF0-BAFD-328BF275B873}" srcOrd="1" destOrd="0" presId="urn:microsoft.com/office/officeart/2005/8/layout/chevron2"/>
    <dgm:cxn modelId="{AC43B7FE-B02A-4CE3-A164-C8A4D4CD9AF6}" type="presParOf" srcId="{3D963270-9D0B-4988-BD77-909D6BF8E2C4}" destId="{61B00B6F-7202-45BF-BCD5-A9D875564E88}" srcOrd="1" destOrd="0" presId="urn:microsoft.com/office/officeart/2005/8/layout/chevron2"/>
    <dgm:cxn modelId="{5910E0AF-A234-4B45-82CD-F84216612CFD}" type="presParOf" srcId="{3D963270-9D0B-4988-BD77-909D6BF8E2C4}" destId="{CBAA903B-ACF6-4AEC-92B0-4D5C2AAD145B}" srcOrd="2" destOrd="0" presId="urn:microsoft.com/office/officeart/2005/8/layout/chevron2"/>
    <dgm:cxn modelId="{2E0D6AB0-623A-471F-B31A-8A9ED303BA06}" type="presParOf" srcId="{CBAA903B-ACF6-4AEC-92B0-4D5C2AAD145B}" destId="{A998AB4C-3678-4AC3-A8EC-0D08B9583586}" srcOrd="0" destOrd="0" presId="urn:microsoft.com/office/officeart/2005/8/layout/chevron2"/>
    <dgm:cxn modelId="{BC0F0493-5C74-4810-9EFE-47B26D838A0A}" type="presParOf" srcId="{CBAA903B-ACF6-4AEC-92B0-4D5C2AAD145B}" destId="{EEA859AF-EB20-4D92-AABD-438E011D5A41}" srcOrd="1" destOrd="0" presId="urn:microsoft.com/office/officeart/2005/8/layout/chevron2"/>
    <dgm:cxn modelId="{7FB66F8D-E129-4358-8441-B106DE2B4A08}" type="presParOf" srcId="{3D963270-9D0B-4988-BD77-909D6BF8E2C4}" destId="{D509B4DA-F13F-4285-9B6F-25ED3A5BDF21}" srcOrd="3" destOrd="0" presId="urn:microsoft.com/office/officeart/2005/8/layout/chevron2"/>
    <dgm:cxn modelId="{CDF0878B-6B7C-416D-A10D-14C9DA56B8B8}" type="presParOf" srcId="{3D963270-9D0B-4988-BD77-909D6BF8E2C4}" destId="{62529671-269F-4DA3-B22D-42A78AEB3C1B}" srcOrd="4" destOrd="0" presId="urn:microsoft.com/office/officeart/2005/8/layout/chevron2"/>
    <dgm:cxn modelId="{8E4B9C6A-9A02-4D48-8ADF-25B7D5B3FD30}" type="presParOf" srcId="{62529671-269F-4DA3-B22D-42A78AEB3C1B}" destId="{EE544AAF-D19D-4171-999D-6A2A7535998D}" srcOrd="0" destOrd="0" presId="urn:microsoft.com/office/officeart/2005/8/layout/chevron2"/>
    <dgm:cxn modelId="{602AD06C-6433-4E78-A53E-236675AA5E72}"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r>
            <a:rPr lang="zh-CN" altLang="en-US" sz="1600" dirty="0" smtClean="0"/>
            <a:t>办证</a:t>
          </a:r>
          <a:endParaRPr lang="zh-CN" altLang="en-US" sz="16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考试合格，股份公司办理证件</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15C5C02C-DC9C-4A2A-82F2-2FFA43A5C09D}">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700" dirty="0" smtClean="0"/>
            <a:t>收到</a:t>
          </a:r>
          <a:endParaRPr lang="en-US" altLang="zh-CN" sz="1700" dirty="0" smtClean="0"/>
        </a:p>
        <a:p>
          <a:pPr>
            <a:lnSpc>
              <a:spcPct val="70000"/>
            </a:lnSpc>
            <a:spcAft>
              <a:spcPts val="0"/>
            </a:spcAft>
          </a:pPr>
          <a:r>
            <a:rPr lang="zh-CN" altLang="en-US" sz="1700" dirty="0" smtClean="0"/>
            <a:t>证书</a:t>
          </a:r>
          <a:endParaRPr lang="zh-CN" altLang="en-US" sz="1700"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总部整理收到的电子证</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4CE1207E-BF7C-4487-A9ED-9AA707540A97}">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证书</a:t>
          </a:r>
          <a:endParaRPr lang="en-US" altLang="zh-CN" sz="1700" dirty="0" smtClean="0"/>
        </a:p>
        <a:p>
          <a:pPr>
            <a:lnSpc>
              <a:spcPct val="70000"/>
            </a:lnSpc>
            <a:spcAft>
              <a:spcPts val="0"/>
            </a:spcAft>
          </a:pPr>
          <a:r>
            <a:rPr lang="zh-CN" altLang="en-US" sz="1700" dirty="0" smtClean="0"/>
            <a:t>保管</a:t>
          </a:r>
          <a:endParaRPr lang="zh-CN" altLang="en-US" sz="1700"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登记证件信息，计入台账</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电子证发所属子公司</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84F3CBFF-A759-43B8-BE48-FF934C1FECB5}" type="presOf" srcId="{CDC1620B-BAD5-4288-B400-C219E91E894F}" destId="{3D963270-9D0B-4988-BD77-909D6BF8E2C4}" srcOrd="0" destOrd="0" presId="urn:microsoft.com/office/officeart/2005/8/layout/chevron2"/>
    <dgm:cxn modelId="{A2B4148F-A6A5-4E84-9C86-DC7AB67F0148}" type="presOf" srcId="{4CE1207E-BF7C-4487-A9ED-9AA707540A97}" destId="{EE544AAF-D19D-4171-999D-6A2A7535998D}"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7DBF8787-F7E8-45A0-A91A-D088932DAF1A}" srcId="{15C5C02C-DC9C-4A2A-82F2-2FFA43A5C09D}" destId="{F73FF624-4024-4815-8AC9-810984F39EFD}" srcOrd="0" destOrd="0" parTransId="{D6BA2915-C5BA-4F56-964C-B541FAAE464F}" sibTransId="{19F882ED-34BF-4603-B3D8-D54C00239D80}"/>
    <dgm:cxn modelId="{D2DB26BC-44EE-4CCC-9FEF-5B32943A6595}" type="presOf" srcId="{608CD3BD-71AE-473F-AE86-2923F0DE3516}" destId="{E2E9CF2A-DCB9-4F24-8338-37123109D58B}" srcOrd="0" destOrd="0" presId="urn:microsoft.com/office/officeart/2005/8/layout/chevron2"/>
    <dgm:cxn modelId="{C2F6DCE0-2BE3-460C-9885-0FCCD6438A00}" srcId="{CDC1620B-BAD5-4288-B400-C219E91E894F}" destId="{BBA0A39D-80E9-474F-8C48-34433B951E32}" srcOrd="0" destOrd="0" parTransId="{1191A4AA-B609-4B1E-8B92-8327D347E008}" sibTransId="{D0202A05-D6CF-4539-AF6A-D9A6DA31FE83}"/>
    <dgm:cxn modelId="{70976BE8-8902-4D4D-800C-915E82684316}" type="presOf" srcId="{35268E3F-70AF-41D6-8BB9-82AC95856C10}" destId="{E2E9CF2A-DCB9-4F24-8338-37123109D58B}" srcOrd="0" destOrd="1" presId="urn:microsoft.com/office/officeart/2005/8/layout/chevron2"/>
    <dgm:cxn modelId="{FACDE4BD-82E8-44A8-A13D-1635341DCE1C}" type="presOf" srcId="{F73FF624-4024-4815-8AC9-810984F39EFD}" destId="{EEA859AF-EB20-4D92-AABD-438E011D5A41}"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511B2DA6-CFD3-4831-AA32-1668D8726EE1}" srcId="{4CE1207E-BF7C-4487-A9ED-9AA707540A97}" destId="{35268E3F-70AF-41D6-8BB9-82AC95856C10}" srcOrd="1" destOrd="0" parTransId="{30E1EFC9-4493-488D-B705-82150D68F9FA}" sibTransId="{61656CEB-2607-420B-A79E-46F250E510E2}"/>
    <dgm:cxn modelId="{65DC6318-F33D-4F75-8056-2A95F0EA747A}" type="presOf" srcId="{D89C7581-BFA0-408B-9EDC-53E6129FAFA7}" destId="{1CE01DBD-3448-4CF0-BAFD-328BF275B873}" srcOrd="0" destOrd="0" presId="urn:microsoft.com/office/officeart/2005/8/layout/chevron2"/>
    <dgm:cxn modelId="{238668D5-2B8C-4198-BC5B-77BEA9F3B69F}" type="presOf" srcId="{BBA0A39D-80E9-474F-8C48-34433B951E32}" destId="{A6DB214E-949F-4CF6-ADD4-A4CDB37ED97D}" srcOrd="0" destOrd="0" presId="urn:microsoft.com/office/officeart/2005/8/layout/chevron2"/>
    <dgm:cxn modelId="{6FEC348D-5FBB-4D96-A252-2CFB58AA0693}" type="presOf" srcId="{15C5C02C-DC9C-4A2A-82F2-2FFA43A5C09D}" destId="{A998AB4C-3678-4AC3-A8EC-0D08B9583586}" srcOrd="0" destOrd="0" presId="urn:microsoft.com/office/officeart/2005/8/layout/chevron2"/>
    <dgm:cxn modelId="{59796F2E-D314-4437-8169-564EA5B74D07}" srcId="{BBA0A39D-80E9-474F-8C48-34433B951E32}" destId="{D89C7581-BFA0-408B-9EDC-53E6129FAFA7}" srcOrd="0" destOrd="0" parTransId="{7864BE25-AD5B-40F9-8395-1E1CB866765C}" sibTransId="{A83FB040-2577-4DDD-8BD2-CCAF58430CF0}"/>
    <dgm:cxn modelId="{66EA1773-C9D9-4555-BF28-295B07361DB4}" srcId="{4CE1207E-BF7C-4487-A9ED-9AA707540A97}" destId="{608CD3BD-71AE-473F-AE86-2923F0DE3516}" srcOrd="0" destOrd="0" parTransId="{34F16F0B-DC4C-4DBD-BBA9-B79E7F8537CA}" sibTransId="{824A85FC-EDB8-47F9-88FB-DDF9FEC62267}"/>
    <dgm:cxn modelId="{F818D55E-18A2-4F2C-AA86-F69FA8C5BA59}" type="presParOf" srcId="{3D963270-9D0B-4988-BD77-909D6BF8E2C4}" destId="{D5A37767-D68F-4681-92A5-D1BACB594D39}" srcOrd="0" destOrd="0" presId="urn:microsoft.com/office/officeart/2005/8/layout/chevron2"/>
    <dgm:cxn modelId="{D7E46291-A329-44D8-B1CD-960B0E61C63E}" type="presParOf" srcId="{D5A37767-D68F-4681-92A5-D1BACB594D39}" destId="{A6DB214E-949F-4CF6-ADD4-A4CDB37ED97D}" srcOrd="0" destOrd="0" presId="urn:microsoft.com/office/officeart/2005/8/layout/chevron2"/>
    <dgm:cxn modelId="{CC4CE0B8-9013-4D57-9BFC-8420F0987708}" type="presParOf" srcId="{D5A37767-D68F-4681-92A5-D1BACB594D39}" destId="{1CE01DBD-3448-4CF0-BAFD-328BF275B873}" srcOrd="1" destOrd="0" presId="urn:microsoft.com/office/officeart/2005/8/layout/chevron2"/>
    <dgm:cxn modelId="{CC00EE67-C17C-41E6-BC3B-A8B6F7D1661E}" type="presParOf" srcId="{3D963270-9D0B-4988-BD77-909D6BF8E2C4}" destId="{61B00B6F-7202-45BF-BCD5-A9D875564E88}" srcOrd="1" destOrd="0" presId="urn:microsoft.com/office/officeart/2005/8/layout/chevron2"/>
    <dgm:cxn modelId="{F2B5CC7C-3629-4A0B-88A7-F3B0B3C60FBC}" type="presParOf" srcId="{3D963270-9D0B-4988-BD77-909D6BF8E2C4}" destId="{CBAA903B-ACF6-4AEC-92B0-4D5C2AAD145B}" srcOrd="2" destOrd="0" presId="urn:microsoft.com/office/officeart/2005/8/layout/chevron2"/>
    <dgm:cxn modelId="{7A407D87-8438-4FC5-A39B-E09FE1E92240}" type="presParOf" srcId="{CBAA903B-ACF6-4AEC-92B0-4D5C2AAD145B}" destId="{A998AB4C-3678-4AC3-A8EC-0D08B9583586}" srcOrd="0" destOrd="0" presId="urn:microsoft.com/office/officeart/2005/8/layout/chevron2"/>
    <dgm:cxn modelId="{B1CCB1A7-F7BD-4DF7-9712-FE1FBE9BC4C1}" type="presParOf" srcId="{CBAA903B-ACF6-4AEC-92B0-4D5C2AAD145B}" destId="{EEA859AF-EB20-4D92-AABD-438E011D5A41}" srcOrd="1" destOrd="0" presId="urn:microsoft.com/office/officeart/2005/8/layout/chevron2"/>
    <dgm:cxn modelId="{94023DDF-4672-4C46-B632-77CFF2FE5138}" type="presParOf" srcId="{3D963270-9D0B-4988-BD77-909D6BF8E2C4}" destId="{D509B4DA-F13F-4285-9B6F-25ED3A5BDF21}" srcOrd="3" destOrd="0" presId="urn:microsoft.com/office/officeart/2005/8/layout/chevron2"/>
    <dgm:cxn modelId="{3C14767D-8654-43C5-BD80-0C5D0FA7DE93}" type="presParOf" srcId="{3D963270-9D0B-4988-BD77-909D6BF8E2C4}" destId="{62529671-269F-4DA3-B22D-42A78AEB3C1B}" srcOrd="4" destOrd="0" presId="urn:microsoft.com/office/officeart/2005/8/layout/chevron2"/>
    <dgm:cxn modelId="{31F72079-B5C1-492E-BC94-114A58D0C38A}" type="presParOf" srcId="{62529671-269F-4DA3-B22D-42A78AEB3C1B}" destId="{EE544AAF-D19D-4171-999D-6A2A7535998D}" srcOrd="0" destOrd="0" presId="urn:microsoft.com/office/officeart/2005/8/layout/chevron2"/>
    <dgm:cxn modelId="{07FE2858-C2F8-446A-AFE0-DB7319678AFC}"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dgm:spPr/>
      <dgm:t>
        <a:bodyPr/>
        <a:lstStyle/>
        <a:p>
          <a:r>
            <a:rPr lang="zh-CN" altLang="en-US" dirty="0" smtClean="0"/>
            <a:t>通知</a:t>
          </a:r>
          <a:endParaRPr lang="zh-CN" altLang="en-US"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股份公司发布延期通知</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15C5C02C-DC9C-4A2A-82F2-2FFA43A5C09D}">
      <dgm:prSet phldrT="[文本]"/>
      <dgm:spPr/>
      <dgm:t>
        <a:bodyPr/>
        <a:lstStyle/>
        <a:p>
          <a:r>
            <a:rPr lang="zh-CN" altLang="en-US" dirty="0" smtClean="0"/>
            <a:t>报名</a:t>
          </a:r>
          <a:endParaRPr lang="zh-CN" altLang="en-US"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总部组织报名</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3D1AEFD1-1BEF-4997-AA33-17303D775C3E}">
      <dgm:prSet phldrT="[文本]"/>
      <dgm:spPr/>
      <dgm:t>
        <a:bodyPr/>
        <a:lstStyle/>
        <a:p>
          <a:r>
            <a:rPr lang="zh-CN" altLang="en-US" dirty="0" smtClean="0"/>
            <a:t>子公司提交延期资料</a:t>
          </a:r>
          <a:endParaRPr lang="zh-CN" altLang="en-US" dirty="0"/>
        </a:p>
      </dgm:t>
    </dgm:pt>
    <dgm:pt modelId="{3900C789-149F-455B-96EA-C2FA25BE2376}" cxnId="{84D29A90-16B4-4FCE-91E2-5C91F3008831}" type="parTrans">
      <dgm:prSet/>
      <dgm:spPr/>
      <dgm:t>
        <a:bodyPr/>
        <a:lstStyle/>
        <a:p>
          <a:endParaRPr lang="zh-CN" altLang="en-US"/>
        </a:p>
      </dgm:t>
    </dgm:pt>
    <dgm:pt modelId="{60238525-2108-4060-B77C-AF9F35671151}" cxnId="{84D29A90-16B4-4FCE-91E2-5C91F3008831}" type="sibTrans">
      <dgm:prSet/>
      <dgm:spPr/>
      <dgm:t>
        <a:bodyPr/>
        <a:lstStyle/>
        <a:p>
          <a:endParaRPr lang="zh-CN" altLang="en-US"/>
        </a:p>
      </dgm:t>
    </dgm:pt>
    <dgm:pt modelId="{4CE1207E-BF7C-4487-A9ED-9AA707540A97}">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继续</a:t>
          </a:r>
          <a:endParaRPr lang="en-US" altLang="zh-CN" sz="1700" dirty="0" smtClean="0"/>
        </a:p>
        <a:p>
          <a:pPr>
            <a:lnSpc>
              <a:spcPct val="70000"/>
            </a:lnSpc>
            <a:spcAft>
              <a:spcPts val="0"/>
            </a:spcAft>
          </a:pPr>
          <a:r>
            <a:rPr lang="zh-CN" altLang="en-US" sz="1700" dirty="0" smtClean="0"/>
            <a:t>教育</a:t>
          </a:r>
          <a:endParaRPr lang="zh-CN" altLang="en-US" sz="1700"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总部转发培训安排</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人员按时参加培训</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35AA542C-3585-40BF-A55B-E07ACB36CBC2}" type="presOf" srcId="{CDC1620B-BAD5-4288-B400-C219E91E894F}" destId="{3D963270-9D0B-4988-BD77-909D6BF8E2C4}" srcOrd="0" destOrd="0" presId="urn:microsoft.com/office/officeart/2005/8/layout/chevron2"/>
    <dgm:cxn modelId="{9F814074-8CE2-48B3-ABD0-F1907EBE0BEB}" type="presOf" srcId="{4CE1207E-BF7C-4487-A9ED-9AA707540A97}" destId="{EE544AAF-D19D-4171-999D-6A2A7535998D}" srcOrd="0" destOrd="0" presId="urn:microsoft.com/office/officeart/2005/8/layout/chevron2"/>
    <dgm:cxn modelId="{84D29A90-16B4-4FCE-91E2-5C91F3008831}" srcId="{15C5C02C-DC9C-4A2A-82F2-2FFA43A5C09D}" destId="{3D1AEFD1-1BEF-4997-AA33-17303D775C3E}" srcOrd="1" destOrd="0" parTransId="{3900C789-149F-455B-96EA-C2FA25BE2376}" sibTransId="{60238525-2108-4060-B77C-AF9F35671151}"/>
    <dgm:cxn modelId="{511B2DA6-CFD3-4831-AA32-1668D8726EE1}" srcId="{4CE1207E-BF7C-4487-A9ED-9AA707540A97}" destId="{35268E3F-70AF-41D6-8BB9-82AC95856C10}" srcOrd="1" destOrd="0" parTransId="{30E1EFC9-4493-488D-B705-82150D68F9FA}" sibTransId="{61656CEB-2607-420B-A79E-46F250E510E2}"/>
    <dgm:cxn modelId="{7DBF8787-F7E8-45A0-A91A-D088932DAF1A}" srcId="{15C5C02C-DC9C-4A2A-82F2-2FFA43A5C09D}" destId="{F73FF624-4024-4815-8AC9-810984F39EFD}" srcOrd="0" destOrd="0" parTransId="{D6BA2915-C5BA-4F56-964C-B541FAAE464F}" sibTransId="{19F882ED-34BF-4603-B3D8-D54C00239D80}"/>
    <dgm:cxn modelId="{D0D941D3-F06E-4908-B789-64F5DBCE26C1}" type="presOf" srcId="{15C5C02C-DC9C-4A2A-82F2-2FFA43A5C09D}" destId="{A998AB4C-3678-4AC3-A8EC-0D08B9583586}" srcOrd="0" destOrd="0" presId="urn:microsoft.com/office/officeart/2005/8/layout/chevron2"/>
    <dgm:cxn modelId="{66EA1773-C9D9-4555-BF28-295B07361DB4}" srcId="{4CE1207E-BF7C-4487-A9ED-9AA707540A97}" destId="{608CD3BD-71AE-473F-AE86-2923F0DE3516}" srcOrd="0" destOrd="0" parTransId="{34F16F0B-DC4C-4DBD-BBA9-B79E7F8537CA}" sibTransId="{824A85FC-EDB8-47F9-88FB-DDF9FEC62267}"/>
    <dgm:cxn modelId="{DBD86AD6-C6BA-46E7-8051-6F9095481DA2}" type="presOf" srcId="{D89C7581-BFA0-408B-9EDC-53E6129FAFA7}" destId="{1CE01DBD-3448-4CF0-BAFD-328BF275B873}"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6CC713AE-68F4-41B6-8620-736D69F2BF46}" type="presOf" srcId="{3D1AEFD1-1BEF-4997-AA33-17303D775C3E}" destId="{EEA859AF-EB20-4D92-AABD-438E011D5A41}" srcOrd="0" destOrd="1" presId="urn:microsoft.com/office/officeart/2005/8/layout/chevron2"/>
    <dgm:cxn modelId="{59796F2E-D314-4437-8169-564EA5B74D07}" srcId="{BBA0A39D-80E9-474F-8C48-34433B951E32}" destId="{D89C7581-BFA0-408B-9EDC-53E6129FAFA7}" srcOrd="0" destOrd="0" parTransId="{7864BE25-AD5B-40F9-8395-1E1CB866765C}" sibTransId="{A83FB040-2577-4DDD-8BD2-CCAF58430CF0}"/>
    <dgm:cxn modelId="{CB4D48EF-BB5E-47D8-8E19-BAB4CBC28BC2}" type="presOf" srcId="{608CD3BD-71AE-473F-AE86-2923F0DE3516}" destId="{E2E9CF2A-DCB9-4F24-8338-37123109D58B}" srcOrd="0" destOrd="0" presId="urn:microsoft.com/office/officeart/2005/8/layout/chevron2"/>
    <dgm:cxn modelId="{12E3D959-E19B-4160-B5D5-B719496CEC67}" srcId="{CDC1620B-BAD5-4288-B400-C219E91E894F}" destId="{4CE1207E-BF7C-4487-A9ED-9AA707540A97}" srcOrd="2" destOrd="0" parTransId="{1217796B-6EC7-4F49-9AEF-FE761CEEB92F}" sibTransId="{66D55532-0EE2-4420-A567-EAA10211282E}"/>
    <dgm:cxn modelId="{C2F6DCE0-2BE3-460C-9885-0FCCD6438A00}" srcId="{CDC1620B-BAD5-4288-B400-C219E91E894F}" destId="{BBA0A39D-80E9-474F-8C48-34433B951E32}" srcOrd="0" destOrd="0" parTransId="{1191A4AA-B609-4B1E-8B92-8327D347E008}" sibTransId="{D0202A05-D6CF-4539-AF6A-D9A6DA31FE83}"/>
    <dgm:cxn modelId="{D9F185A9-C024-42F8-A820-06462C94CE28}" type="presOf" srcId="{35268E3F-70AF-41D6-8BB9-82AC95856C10}" destId="{E2E9CF2A-DCB9-4F24-8338-37123109D58B}" srcOrd="0" destOrd="1" presId="urn:microsoft.com/office/officeart/2005/8/layout/chevron2"/>
    <dgm:cxn modelId="{AE2ACE7E-71F3-4EB7-8BFD-74E6F17EA161}" type="presOf" srcId="{BBA0A39D-80E9-474F-8C48-34433B951E32}" destId="{A6DB214E-949F-4CF6-ADD4-A4CDB37ED97D}" srcOrd="0" destOrd="0" presId="urn:microsoft.com/office/officeart/2005/8/layout/chevron2"/>
    <dgm:cxn modelId="{D2740DF9-8D2C-4EE0-886A-4AB431CC859A}" type="presOf" srcId="{F73FF624-4024-4815-8AC9-810984F39EFD}" destId="{EEA859AF-EB20-4D92-AABD-438E011D5A41}" srcOrd="0" destOrd="0" presId="urn:microsoft.com/office/officeart/2005/8/layout/chevron2"/>
    <dgm:cxn modelId="{816371EB-ED03-4568-9D15-3AC40EDB9EB0}" type="presParOf" srcId="{3D963270-9D0B-4988-BD77-909D6BF8E2C4}" destId="{D5A37767-D68F-4681-92A5-D1BACB594D39}" srcOrd="0" destOrd="0" presId="urn:microsoft.com/office/officeart/2005/8/layout/chevron2"/>
    <dgm:cxn modelId="{C5340C5F-643A-4BA1-9262-C248E8A09BBD}" type="presParOf" srcId="{D5A37767-D68F-4681-92A5-D1BACB594D39}" destId="{A6DB214E-949F-4CF6-ADD4-A4CDB37ED97D}" srcOrd="0" destOrd="0" presId="urn:microsoft.com/office/officeart/2005/8/layout/chevron2"/>
    <dgm:cxn modelId="{07703375-4805-47B1-8A6D-E66F86E5FBC7}" type="presParOf" srcId="{D5A37767-D68F-4681-92A5-D1BACB594D39}" destId="{1CE01DBD-3448-4CF0-BAFD-328BF275B873}" srcOrd="1" destOrd="0" presId="urn:microsoft.com/office/officeart/2005/8/layout/chevron2"/>
    <dgm:cxn modelId="{56C70384-E1D0-4686-9896-9611B4FAF035}" type="presParOf" srcId="{3D963270-9D0B-4988-BD77-909D6BF8E2C4}" destId="{61B00B6F-7202-45BF-BCD5-A9D875564E88}" srcOrd="1" destOrd="0" presId="urn:microsoft.com/office/officeart/2005/8/layout/chevron2"/>
    <dgm:cxn modelId="{1AA34A78-8570-4319-BE10-CD71C54A35DF}" type="presParOf" srcId="{3D963270-9D0B-4988-BD77-909D6BF8E2C4}" destId="{CBAA903B-ACF6-4AEC-92B0-4D5C2AAD145B}" srcOrd="2" destOrd="0" presId="urn:microsoft.com/office/officeart/2005/8/layout/chevron2"/>
    <dgm:cxn modelId="{35DE37BC-91CA-4A33-925D-06BF707A54EE}" type="presParOf" srcId="{CBAA903B-ACF6-4AEC-92B0-4D5C2AAD145B}" destId="{A998AB4C-3678-4AC3-A8EC-0D08B9583586}" srcOrd="0" destOrd="0" presId="urn:microsoft.com/office/officeart/2005/8/layout/chevron2"/>
    <dgm:cxn modelId="{FB417E44-A509-4310-B51B-CD6E70A2F42E}" type="presParOf" srcId="{CBAA903B-ACF6-4AEC-92B0-4D5C2AAD145B}" destId="{EEA859AF-EB20-4D92-AABD-438E011D5A41}" srcOrd="1" destOrd="0" presId="urn:microsoft.com/office/officeart/2005/8/layout/chevron2"/>
    <dgm:cxn modelId="{10FC678B-AFD0-4FB4-B335-EB13E2356D54}" type="presParOf" srcId="{3D963270-9D0B-4988-BD77-909D6BF8E2C4}" destId="{D509B4DA-F13F-4285-9B6F-25ED3A5BDF21}" srcOrd="3" destOrd="0" presId="urn:microsoft.com/office/officeart/2005/8/layout/chevron2"/>
    <dgm:cxn modelId="{4CE7EF8F-618B-4E93-BAEC-B9AD6EF6C304}" type="presParOf" srcId="{3D963270-9D0B-4988-BD77-909D6BF8E2C4}" destId="{62529671-269F-4DA3-B22D-42A78AEB3C1B}" srcOrd="4" destOrd="0" presId="urn:microsoft.com/office/officeart/2005/8/layout/chevron2"/>
    <dgm:cxn modelId="{282808E6-65AE-48D6-8DA5-8552B66E8876}" type="presParOf" srcId="{62529671-269F-4DA3-B22D-42A78AEB3C1B}" destId="{EE544AAF-D19D-4171-999D-6A2A7535998D}" srcOrd="0" destOrd="0" presId="urn:microsoft.com/office/officeart/2005/8/layout/chevron2"/>
    <dgm:cxn modelId="{9D18502A-3082-4754-BBEC-A87E53278468}"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DC1620B-BAD5-4288-B400-C219E91E89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BBA0A39D-80E9-474F-8C48-34433B951E32}">
      <dgm:prSet phldrT="[文本]" custT="1"/>
      <dgm:spPr/>
      <dgm:t>
        <a:bodyPr/>
        <a:lstStyle/>
        <a:p>
          <a:r>
            <a:rPr lang="zh-CN" altLang="en-US" sz="1600" dirty="0" smtClean="0"/>
            <a:t>延期</a:t>
          </a:r>
          <a:endParaRPr lang="zh-CN" altLang="en-US" sz="1600" dirty="0"/>
        </a:p>
      </dgm:t>
    </dgm:pt>
    <dgm:pt modelId="{1191A4AA-B609-4B1E-8B92-8327D347E008}" cxnId="{C2F6DCE0-2BE3-460C-9885-0FCCD6438A00}" type="parTrans">
      <dgm:prSet/>
      <dgm:spPr/>
      <dgm:t>
        <a:bodyPr/>
        <a:lstStyle/>
        <a:p>
          <a:endParaRPr lang="zh-CN" altLang="en-US"/>
        </a:p>
      </dgm:t>
    </dgm:pt>
    <dgm:pt modelId="{D0202A05-D6CF-4539-AF6A-D9A6DA31FE83}" cxnId="{C2F6DCE0-2BE3-460C-9885-0FCCD6438A00}" type="sibTrans">
      <dgm:prSet/>
      <dgm:spPr/>
      <dgm:t>
        <a:bodyPr/>
        <a:lstStyle/>
        <a:p>
          <a:endParaRPr lang="zh-CN" altLang="en-US"/>
        </a:p>
      </dgm:t>
    </dgm:pt>
    <dgm:pt modelId="{D89C7581-BFA0-408B-9EDC-53E6129FAFA7}">
      <dgm:prSet phldrT="[文本]"/>
      <dgm:spPr/>
      <dgm:t>
        <a:bodyPr/>
        <a:lstStyle/>
        <a:p>
          <a:r>
            <a:rPr lang="zh-CN" altLang="en-US" dirty="0" smtClean="0"/>
            <a:t>股份公司办理证件延期</a:t>
          </a:r>
          <a:endParaRPr lang="zh-CN" altLang="en-US" dirty="0"/>
        </a:p>
      </dgm:t>
    </dgm:pt>
    <dgm:pt modelId="{7864BE25-AD5B-40F9-8395-1E1CB866765C}" cxnId="{59796F2E-D314-4437-8169-564EA5B74D07}" type="parTrans">
      <dgm:prSet/>
      <dgm:spPr/>
      <dgm:t>
        <a:bodyPr/>
        <a:lstStyle/>
        <a:p>
          <a:endParaRPr lang="zh-CN" altLang="en-US"/>
        </a:p>
      </dgm:t>
    </dgm:pt>
    <dgm:pt modelId="{A83FB040-2577-4DDD-8BD2-CCAF58430CF0}" cxnId="{59796F2E-D314-4437-8169-564EA5B74D07}" type="sibTrans">
      <dgm:prSet/>
      <dgm:spPr/>
      <dgm:t>
        <a:bodyPr/>
        <a:lstStyle/>
        <a:p>
          <a:endParaRPr lang="zh-CN" altLang="en-US"/>
        </a:p>
      </dgm:t>
    </dgm:pt>
    <dgm:pt modelId="{15C5C02C-DC9C-4A2A-82F2-2FFA43A5C09D}">
      <dgm:prSet phldrT="[文本]" custT="1"/>
      <dgm:spPr/>
      <dgm:t>
        <a:bodyPr/>
        <a:lstStyle/>
        <a:p>
          <a:pPr>
            <a:lnSpc>
              <a:spcPct val="70000"/>
            </a:lnSpc>
            <a:spcAft>
              <a:spcPts val="0"/>
            </a:spcAft>
          </a:pPr>
          <a:endParaRPr lang="en-US" altLang="zh-CN" sz="1600" dirty="0" smtClean="0"/>
        </a:p>
        <a:p>
          <a:pPr>
            <a:lnSpc>
              <a:spcPct val="70000"/>
            </a:lnSpc>
            <a:spcAft>
              <a:spcPts val="0"/>
            </a:spcAft>
          </a:pPr>
          <a:r>
            <a:rPr lang="zh-CN" altLang="en-US" sz="1700" dirty="0" smtClean="0"/>
            <a:t>收到</a:t>
          </a:r>
          <a:endParaRPr lang="en-US" altLang="zh-CN" sz="1700" dirty="0" smtClean="0"/>
        </a:p>
        <a:p>
          <a:pPr>
            <a:lnSpc>
              <a:spcPct val="70000"/>
            </a:lnSpc>
            <a:spcAft>
              <a:spcPts val="0"/>
            </a:spcAft>
          </a:pPr>
          <a:r>
            <a:rPr lang="zh-CN" altLang="en-US" sz="1700" dirty="0" smtClean="0"/>
            <a:t>证书</a:t>
          </a:r>
          <a:endParaRPr lang="zh-CN" altLang="en-US" sz="1700" dirty="0"/>
        </a:p>
      </dgm:t>
    </dgm:pt>
    <dgm:pt modelId="{AB2D628E-65B3-46BE-83CF-961EE17F4151}" cxnId="{7483FA44-3234-4F9A-8FAA-7863A8AC1C68}" type="parTrans">
      <dgm:prSet/>
      <dgm:spPr/>
      <dgm:t>
        <a:bodyPr/>
        <a:lstStyle/>
        <a:p>
          <a:endParaRPr lang="zh-CN" altLang="en-US"/>
        </a:p>
      </dgm:t>
    </dgm:pt>
    <dgm:pt modelId="{96EA7DEC-3A95-4DBA-A703-E4AB468F4EEC}" cxnId="{7483FA44-3234-4F9A-8FAA-7863A8AC1C68}" type="sibTrans">
      <dgm:prSet/>
      <dgm:spPr/>
      <dgm:t>
        <a:bodyPr/>
        <a:lstStyle/>
        <a:p>
          <a:endParaRPr lang="zh-CN" altLang="en-US"/>
        </a:p>
      </dgm:t>
    </dgm:pt>
    <dgm:pt modelId="{F73FF624-4024-4815-8AC9-810984F39EFD}">
      <dgm:prSet phldrT="[文本]"/>
      <dgm:spPr/>
      <dgm:t>
        <a:bodyPr/>
        <a:lstStyle/>
        <a:p>
          <a:r>
            <a:rPr lang="zh-CN" altLang="en-US" dirty="0" smtClean="0"/>
            <a:t>总部整理收到的新电子证</a:t>
          </a:r>
          <a:endParaRPr lang="zh-CN" altLang="en-US" dirty="0"/>
        </a:p>
      </dgm:t>
    </dgm:pt>
    <dgm:pt modelId="{D6BA2915-C5BA-4F56-964C-B541FAAE464F}" cxnId="{7DBF8787-F7E8-45A0-A91A-D088932DAF1A}" type="parTrans">
      <dgm:prSet/>
      <dgm:spPr/>
      <dgm:t>
        <a:bodyPr/>
        <a:lstStyle/>
        <a:p>
          <a:endParaRPr lang="zh-CN" altLang="en-US"/>
        </a:p>
      </dgm:t>
    </dgm:pt>
    <dgm:pt modelId="{19F882ED-34BF-4603-B3D8-D54C00239D80}" cxnId="{7DBF8787-F7E8-45A0-A91A-D088932DAF1A}" type="sibTrans">
      <dgm:prSet/>
      <dgm:spPr/>
      <dgm:t>
        <a:bodyPr/>
        <a:lstStyle/>
        <a:p>
          <a:endParaRPr lang="zh-CN" altLang="en-US"/>
        </a:p>
      </dgm:t>
    </dgm:pt>
    <dgm:pt modelId="{4CE1207E-BF7C-4487-A9ED-9AA707540A97}">
      <dgm:prSet phldrT="[文本]" custT="1"/>
      <dgm:spPr/>
      <dgm:t>
        <a:bodyPr/>
        <a:lstStyle/>
        <a:p>
          <a:pPr>
            <a:lnSpc>
              <a:spcPct val="70000"/>
            </a:lnSpc>
            <a:spcAft>
              <a:spcPts val="0"/>
            </a:spcAft>
          </a:pPr>
          <a:endParaRPr lang="en-US" altLang="zh-CN" sz="1700" dirty="0" smtClean="0"/>
        </a:p>
        <a:p>
          <a:pPr>
            <a:lnSpc>
              <a:spcPct val="70000"/>
            </a:lnSpc>
            <a:spcAft>
              <a:spcPts val="0"/>
            </a:spcAft>
          </a:pPr>
          <a:r>
            <a:rPr lang="zh-CN" altLang="en-US" sz="1700" dirty="0" smtClean="0"/>
            <a:t>证书</a:t>
          </a:r>
          <a:endParaRPr lang="en-US" altLang="zh-CN" sz="1700" dirty="0" smtClean="0"/>
        </a:p>
        <a:p>
          <a:pPr>
            <a:lnSpc>
              <a:spcPct val="70000"/>
            </a:lnSpc>
            <a:spcAft>
              <a:spcPts val="0"/>
            </a:spcAft>
          </a:pPr>
          <a:r>
            <a:rPr lang="zh-CN" altLang="en-US" sz="1700" dirty="0" smtClean="0"/>
            <a:t>保管</a:t>
          </a:r>
          <a:endParaRPr lang="zh-CN" altLang="en-US" sz="1700" dirty="0"/>
        </a:p>
      </dgm:t>
    </dgm:pt>
    <dgm:pt modelId="{1217796B-6EC7-4F49-9AEF-FE761CEEB92F}" cxnId="{12E3D959-E19B-4160-B5D5-B719496CEC67}" type="parTrans">
      <dgm:prSet/>
      <dgm:spPr/>
      <dgm:t>
        <a:bodyPr/>
        <a:lstStyle/>
        <a:p>
          <a:endParaRPr lang="zh-CN" altLang="en-US"/>
        </a:p>
      </dgm:t>
    </dgm:pt>
    <dgm:pt modelId="{66D55532-0EE2-4420-A567-EAA10211282E}" cxnId="{12E3D959-E19B-4160-B5D5-B719496CEC67}" type="sibTrans">
      <dgm:prSet/>
      <dgm:spPr/>
      <dgm:t>
        <a:bodyPr/>
        <a:lstStyle/>
        <a:p>
          <a:endParaRPr lang="zh-CN" altLang="en-US"/>
        </a:p>
      </dgm:t>
    </dgm:pt>
    <dgm:pt modelId="{608CD3BD-71AE-473F-AE86-2923F0DE3516}">
      <dgm:prSet phldrT="[文本]"/>
      <dgm:spPr/>
      <dgm:t>
        <a:bodyPr/>
        <a:lstStyle/>
        <a:p>
          <a:r>
            <a:rPr lang="zh-CN" altLang="en-US" dirty="0" smtClean="0"/>
            <a:t>登记证件信息，计入台账</a:t>
          </a:r>
          <a:endParaRPr lang="zh-CN" altLang="en-US" dirty="0"/>
        </a:p>
      </dgm:t>
    </dgm:pt>
    <dgm:pt modelId="{34F16F0B-DC4C-4DBD-BBA9-B79E7F8537CA}" cxnId="{66EA1773-C9D9-4555-BF28-295B07361DB4}" type="parTrans">
      <dgm:prSet/>
      <dgm:spPr/>
      <dgm:t>
        <a:bodyPr/>
        <a:lstStyle/>
        <a:p>
          <a:endParaRPr lang="zh-CN" altLang="en-US"/>
        </a:p>
      </dgm:t>
    </dgm:pt>
    <dgm:pt modelId="{824A85FC-EDB8-47F9-88FB-DDF9FEC62267}" cxnId="{66EA1773-C9D9-4555-BF28-295B07361DB4}" type="sibTrans">
      <dgm:prSet/>
      <dgm:spPr/>
      <dgm:t>
        <a:bodyPr/>
        <a:lstStyle/>
        <a:p>
          <a:endParaRPr lang="zh-CN" altLang="en-US"/>
        </a:p>
      </dgm:t>
    </dgm:pt>
    <dgm:pt modelId="{35268E3F-70AF-41D6-8BB9-82AC95856C10}">
      <dgm:prSet phldrT="[文本]"/>
      <dgm:spPr/>
      <dgm:t>
        <a:bodyPr/>
        <a:lstStyle/>
        <a:p>
          <a:r>
            <a:rPr lang="zh-CN" altLang="en-US" dirty="0" smtClean="0"/>
            <a:t>新电子证发所属子公司</a:t>
          </a:r>
          <a:endParaRPr lang="zh-CN" altLang="en-US" dirty="0"/>
        </a:p>
      </dgm:t>
    </dgm:pt>
    <dgm:pt modelId="{30E1EFC9-4493-488D-B705-82150D68F9FA}" cxnId="{511B2DA6-CFD3-4831-AA32-1668D8726EE1}" type="parTrans">
      <dgm:prSet/>
      <dgm:spPr/>
      <dgm:t>
        <a:bodyPr/>
        <a:lstStyle/>
        <a:p>
          <a:endParaRPr lang="zh-CN" altLang="en-US"/>
        </a:p>
      </dgm:t>
    </dgm:pt>
    <dgm:pt modelId="{61656CEB-2607-420B-A79E-46F250E510E2}" cxnId="{511B2DA6-CFD3-4831-AA32-1668D8726EE1}" type="sibTrans">
      <dgm:prSet/>
      <dgm:spPr/>
      <dgm:t>
        <a:bodyPr/>
        <a:lstStyle/>
        <a:p>
          <a:endParaRPr lang="zh-CN" altLang="en-US"/>
        </a:p>
      </dgm:t>
    </dgm:pt>
    <dgm:pt modelId="{3D963270-9D0B-4988-BD77-909D6BF8E2C4}" type="pres">
      <dgm:prSet presAssocID="{CDC1620B-BAD5-4288-B400-C219E91E894F}" presName="linearFlow" presStyleCnt="0">
        <dgm:presLayoutVars>
          <dgm:dir/>
          <dgm:animLvl val="lvl"/>
          <dgm:resizeHandles val="exact"/>
        </dgm:presLayoutVars>
      </dgm:prSet>
      <dgm:spPr/>
      <dgm:t>
        <a:bodyPr/>
        <a:lstStyle/>
        <a:p>
          <a:endParaRPr lang="zh-CN" altLang="en-US"/>
        </a:p>
      </dgm:t>
    </dgm:pt>
    <dgm:pt modelId="{D5A37767-D68F-4681-92A5-D1BACB594D39}" type="pres">
      <dgm:prSet presAssocID="{BBA0A39D-80E9-474F-8C48-34433B951E32}" presName="composite" presStyleCnt="0"/>
      <dgm:spPr/>
    </dgm:pt>
    <dgm:pt modelId="{A6DB214E-949F-4CF6-ADD4-A4CDB37ED97D}" type="pres">
      <dgm:prSet presAssocID="{BBA0A39D-80E9-474F-8C48-34433B951E32}" presName="parentText" presStyleLbl="alignNode1" presStyleIdx="0" presStyleCnt="3">
        <dgm:presLayoutVars>
          <dgm:chMax val="1"/>
          <dgm:bulletEnabled val="1"/>
        </dgm:presLayoutVars>
      </dgm:prSet>
      <dgm:spPr/>
      <dgm:t>
        <a:bodyPr/>
        <a:lstStyle/>
        <a:p>
          <a:endParaRPr lang="zh-CN" altLang="en-US"/>
        </a:p>
      </dgm:t>
    </dgm:pt>
    <dgm:pt modelId="{1CE01DBD-3448-4CF0-BAFD-328BF275B873}" type="pres">
      <dgm:prSet presAssocID="{BBA0A39D-80E9-474F-8C48-34433B951E32}" presName="descendantText" presStyleLbl="alignAcc1" presStyleIdx="0" presStyleCnt="3">
        <dgm:presLayoutVars>
          <dgm:bulletEnabled val="1"/>
        </dgm:presLayoutVars>
      </dgm:prSet>
      <dgm:spPr/>
      <dgm:t>
        <a:bodyPr/>
        <a:lstStyle/>
        <a:p>
          <a:endParaRPr lang="zh-CN" altLang="en-US"/>
        </a:p>
      </dgm:t>
    </dgm:pt>
    <dgm:pt modelId="{61B00B6F-7202-45BF-BCD5-A9D875564E88}" type="pres">
      <dgm:prSet presAssocID="{D0202A05-D6CF-4539-AF6A-D9A6DA31FE83}" presName="sp" presStyleCnt="0"/>
      <dgm:spPr/>
    </dgm:pt>
    <dgm:pt modelId="{CBAA903B-ACF6-4AEC-92B0-4D5C2AAD145B}" type="pres">
      <dgm:prSet presAssocID="{15C5C02C-DC9C-4A2A-82F2-2FFA43A5C09D}" presName="composite" presStyleCnt="0"/>
      <dgm:spPr/>
    </dgm:pt>
    <dgm:pt modelId="{A998AB4C-3678-4AC3-A8EC-0D08B9583586}" type="pres">
      <dgm:prSet presAssocID="{15C5C02C-DC9C-4A2A-82F2-2FFA43A5C09D}" presName="parentText" presStyleLbl="alignNode1" presStyleIdx="1" presStyleCnt="3">
        <dgm:presLayoutVars>
          <dgm:chMax val="1"/>
          <dgm:bulletEnabled val="1"/>
        </dgm:presLayoutVars>
      </dgm:prSet>
      <dgm:spPr/>
      <dgm:t>
        <a:bodyPr/>
        <a:lstStyle/>
        <a:p>
          <a:endParaRPr lang="zh-CN" altLang="en-US"/>
        </a:p>
      </dgm:t>
    </dgm:pt>
    <dgm:pt modelId="{EEA859AF-EB20-4D92-AABD-438E011D5A41}" type="pres">
      <dgm:prSet presAssocID="{15C5C02C-DC9C-4A2A-82F2-2FFA43A5C09D}" presName="descendantText" presStyleLbl="alignAcc1" presStyleIdx="1" presStyleCnt="3">
        <dgm:presLayoutVars>
          <dgm:bulletEnabled val="1"/>
        </dgm:presLayoutVars>
      </dgm:prSet>
      <dgm:spPr/>
      <dgm:t>
        <a:bodyPr/>
        <a:lstStyle/>
        <a:p>
          <a:endParaRPr lang="zh-CN" altLang="en-US"/>
        </a:p>
      </dgm:t>
    </dgm:pt>
    <dgm:pt modelId="{D509B4DA-F13F-4285-9B6F-25ED3A5BDF21}" type="pres">
      <dgm:prSet presAssocID="{96EA7DEC-3A95-4DBA-A703-E4AB468F4EEC}" presName="sp" presStyleCnt="0"/>
      <dgm:spPr/>
    </dgm:pt>
    <dgm:pt modelId="{62529671-269F-4DA3-B22D-42A78AEB3C1B}" type="pres">
      <dgm:prSet presAssocID="{4CE1207E-BF7C-4487-A9ED-9AA707540A97}" presName="composite" presStyleCnt="0"/>
      <dgm:spPr/>
    </dgm:pt>
    <dgm:pt modelId="{EE544AAF-D19D-4171-999D-6A2A7535998D}" type="pres">
      <dgm:prSet presAssocID="{4CE1207E-BF7C-4487-A9ED-9AA707540A97}" presName="parentText" presStyleLbl="alignNode1" presStyleIdx="2" presStyleCnt="3">
        <dgm:presLayoutVars>
          <dgm:chMax val="1"/>
          <dgm:bulletEnabled val="1"/>
        </dgm:presLayoutVars>
      </dgm:prSet>
      <dgm:spPr/>
      <dgm:t>
        <a:bodyPr/>
        <a:lstStyle/>
        <a:p>
          <a:endParaRPr lang="zh-CN" altLang="en-US"/>
        </a:p>
      </dgm:t>
    </dgm:pt>
    <dgm:pt modelId="{E2E9CF2A-DCB9-4F24-8338-37123109D58B}" type="pres">
      <dgm:prSet presAssocID="{4CE1207E-BF7C-4487-A9ED-9AA707540A97}" presName="descendantText" presStyleLbl="alignAcc1" presStyleIdx="2" presStyleCnt="3">
        <dgm:presLayoutVars>
          <dgm:bulletEnabled val="1"/>
        </dgm:presLayoutVars>
      </dgm:prSet>
      <dgm:spPr/>
      <dgm:t>
        <a:bodyPr/>
        <a:lstStyle/>
        <a:p>
          <a:endParaRPr lang="zh-CN" altLang="en-US"/>
        </a:p>
      </dgm:t>
    </dgm:pt>
  </dgm:ptLst>
  <dgm:cxnLst>
    <dgm:cxn modelId="{CB9748B1-050F-4A42-835F-EC229ABB5DF9}" type="presOf" srcId="{35268E3F-70AF-41D6-8BB9-82AC95856C10}" destId="{E2E9CF2A-DCB9-4F24-8338-37123109D58B}" srcOrd="0" destOrd="1" presId="urn:microsoft.com/office/officeart/2005/8/layout/chevron2"/>
    <dgm:cxn modelId="{C323C6E4-9005-47A0-8CC8-B94DE8A02972}" type="presOf" srcId="{F73FF624-4024-4815-8AC9-810984F39EFD}" destId="{EEA859AF-EB20-4D92-AABD-438E011D5A41}" srcOrd="0" destOrd="0" presId="urn:microsoft.com/office/officeart/2005/8/layout/chevron2"/>
    <dgm:cxn modelId="{511B2DA6-CFD3-4831-AA32-1668D8726EE1}" srcId="{4CE1207E-BF7C-4487-A9ED-9AA707540A97}" destId="{35268E3F-70AF-41D6-8BB9-82AC95856C10}" srcOrd="1" destOrd="0" parTransId="{30E1EFC9-4493-488D-B705-82150D68F9FA}" sibTransId="{61656CEB-2607-420B-A79E-46F250E510E2}"/>
    <dgm:cxn modelId="{7DBF8787-F7E8-45A0-A91A-D088932DAF1A}" srcId="{15C5C02C-DC9C-4A2A-82F2-2FFA43A5C09D}" destId="{F73FF624-4024-4815-8AC9-810984F39EFD}" srcOrd="0" destOrd="0" parTransId="{D6BA2915-C5BA-4F56-964C-B541FAAE464F}" sibTransId="{19F882ED-34BF-4603-B3D8-D54C00239D80}"/>
    <dgm:cxn modelId="{66EA1773-C9D9-4555-BF28-295B07361DB4}" srcId="{4CE1207E-BF7C-4487-A9ED-9AA707540A97}" destId="{608CD3BD-71AE-473F-AE86-2923F0DE3516}" srcOrd="0" destOrd="0" parTransId="{34F16F0B-DC4C-4DBD-BBA9-B79E7F8537CA}" sibTransId="{824A85FC-EDB8-47F9-88FB-DDF9FEC62267}"/>
    <dgm:cxn modelId="{FF0C6541-3131-4689-885E-288255BF9C52}" type="presOf" srcId="{4CE1207E-BF7C-4487-A9ED-9AA707540A97}" destId="{EE544AAF-D19D-4171-999D-6A2A7535998D}" srcOrd="0" destOrd="0" presId="urn:microsoft.com/office/officeart/2005/8/layout/chevron2"/>
    <dgm:cxn modelId="{6E526C3A-2C22-443E-A27C-2B2130825817}" type="presOf" srcId="{CDC1620B-BAD5-4288-B400-C219E91E894F}" destId="{3D963270-9D0B-4988-BD77-909D6BF8E2C4}" srcOrd="0" destOrd="0" presId="urn:microsoft.com/office/officeart/2005/8/layout/chevron2"/>
    <dgm:cxn modelId="{F0BB4EBD-3678-4FD8-BA21-BDC523347B90}" type="presOf" srcId="{608CD3BD-71AE-473F-AE86-2923F0DE3516}" destId="{E2E9CF2A-DCB9-4F24-8338-37123109D58B}" srcOrd="0" destOrd="0" presId="urn:microsoft.com/office/officeart/2005/8/layout/chevron2"/>
    <dgm:cxn modelId="{07C41091-D494-426F-A39F-52B5E628B01A}" type="presOf" srcId="{BBA0A39D-80E9-474F-8C48-34433B951E32}" destId="{A6DB214E-949F-4CF6-ADD4-A4CDB37ED97D}" srcOrd="0" destOrd="0" presId="urn:microsoft.com/office/officeart/2005/8/layout/chevron2"/>
    <dgm:cxn modelId="{7483FA44-3234-4F9A-8FAA-7863A8AC1C68}" srcId="{CDC1620B-BAD5-4288-B400-C219E91E894F}" destId="{15C5C02C-DC9C-4A2A-82F2-2FFA43A5C09D}" srcOrd="1" destOrd="0" parTransId="{AB2D628E-65B3-46BE-83CF-961EE17F4151}" sibTransId="{96EA7DEC-3A95-4DBA-A703-E4AB468F4EEC}"/>
    <dgm:cxn modelId="{C90BD4F9-33F0-44EC-AB91-DBB8AD788E67}" type="presOf" srcId="{D89C7581-BFA0-408B-9EDC-53E6129FAFA7}" destId="{1CE01DBD-3448-4CF0-BAFD-328BF275B873}" srcOrd="0" destOrd="0" presId="urn:microsoft.com/office/officeart/2005/8/layout/chevron2"/>
    <dgm:cxn modelId="{59796F2E-D314-4437-8169-564EA5B74D07}" srcId="{BBA0A39D-80E9-474F-8C48-34433B951E32}" destId="{D89C7581-BFA0-408B-9EDC-53E6129FAFA7}" srcOrd="0" destOrd="0" parTransId="{7864BE25-AD5B-40F9-8395-1E1CB866765C}" sibTransId="{A83FB040-2577-4DDD-8BD2-CCAF58430CF0}"/>
    <dgm:cxn modelId="{12E3D959-E19B-4160-B5D5-B719496CEC67}" srcId="{CDC1620B-BAD5-4288-B400-C219E91E894F}" destId="{4CE1207E-BF7C-4487-A9ED-9AA707540A97}" srcOrd="2" destOrd="0" parTransId="{1217796B-6EC7-4F49-9AEF-FE761CEEB92F}" sibTransId="{66D55532-0EE2-4420-A567-EAA10211282E}"/>
    <dgm:cxn modelId="{C2F6DCE0-2BE3-460C-9885-0FCCD6438A00}" srcId="{CDC1620B-BAD5-4288-B400-C219E91E894F}" destId="{BBA0A39D-80E9-474F-8C48-34433B951E32}" srcOrd="0" destOrd="0" parTransId="{1191A4AA-B609-4B1E-8B92-8327D347E008}" sibTransId="{D0202A05-D6CF-4539-AF6A-D9A6DA31FE83}"/>
    <dgm:cxn modelId="{54376B39-3E44-4A45-A752-F323E3ADD5FC}" type="presOf" srcId="{15C5C02C-DC9C-4A2A-82F2-2FFA43A5C09D}" destId="{A998AB4C-3678-4AC3-A8EC-0D08B9583586}" srcOrd="0" destOrd="0" presId="urn:microsoft.com/office/officeart/2005/8/layout/chevron2"/>
    <dgm:cxn modelId="{F8DEE789-C1B8-4446-B899-4EB5A8F3332E}" type="presParOf" srcId="{3D963270-9D0B-4988-BD77-909D6BF8E2C4}" destId="{D5A37767-D68F-4681-92A5-D1BACB594D39}" srcOrd="0" destOrd="0" presId="urn:microsoft.com/office/officeart/2005/8/layout/chevron2"/>
    <dgm:cxn modelId="{C6260F39-1970-4A0E-B1B7-E6AB2B5537D6}" type="presParOf" srcId="{D5A37767-D68F-4681-92A5-D1BACB594D39}" destId="{A6DB214E-949F-4CF6-ADD4-A4CDB37ED97D}" srcOrd="0" destOrd="0" presId="urn:microsoft.com/office/officeart/2005/8/layout/chevron2"/>
    <dgm:cxn modelId="{8BFDAD5D-51CF-47D3-BCB5-9C6C4E4F88E2}" type="presParOf" srcId="{D5A37767-D68F-4681-92A5-D1BACB594D39}" destId="{1CE01DBD-3448-4CF0-BAFD-328BF275B873}" srcOrd="1" destOrd="0" presId="urn:microsoft.com/office/officeart/2005/8/layout/chevron2"/>
    <dgm:cxn modelId="{E7E62A75-3863-4AD0-8E4C-0BE909C5AA08}" type="presParOf" srcId="{3D963270-9D0B-4988-BD77-909D6BF8E2C4}" destId="{61B00B6F-7202-45BF-BCD5-A9D875564E88}" srcOrd="1" destOrd="0" presId="urn:microsoft.com/office/officeart/2005/8/layout/chevron2"/>
    <dgm:cxn modelId="{5720C51B-1F94-498E-BCCB-75499AEF0FEE}" type="presParOf" srcId="{3D963270-9D0B-4988-BD77-909D6BF8E2C4}" destId="{CBAA903B-ACF6-4AEC-92B0-4D5C2AAD145B}" srcOrd="2" destOrd="0" presId="urn:microsoft.com/office/officeart/2005/8/layout/chevron2"/>
    <dgm:cxn modelId="{849D5BEB-3B35-4C87-9819-9999BC4CBCBF}" type="presParOf" srcId="{CBAA903B-ACF6-4AEC-92B0-4D5C2AAD145B}" destId="{A998AB4C-3678-4AC3-A8EC-0D08B9583586}" srcOrd="0" destOrd="0" presId="urn:microsoft.com/office/officeart/2005/8/layout/chevron2"/>
    <dgm:cxn modelId="{1B4A309F-C742-4496-94B4-9D69BB357CCB}" type="presParOf" srcId="{CBAA903B-ACF6-4AEC-92B0-4D5C2AAD145B}" destId="{EEA859AF-EB20-4D92-AABD-438E011D5A41}" srcOrd="1" destOrd="0" presId="urn:microsoft.com/office/officeart/2005/8/layout/chevron2"/>
    <dgm:cxn modelId="{F76F01B7-7008-4D5B-9094-088C70B42E6C}" type="presParOf" srcId="{3D963270-9D0B-4988-BD77-909D6BF8E2C4}" destId="{D509B4DA-F13F-4285-9B6F-25ED3A5BDF21}" srcOrd="3" destOrd="0" presId="urn:microsoft.com/office/officeart/2005/8/layout/chevron2"/>
    <dgm:cxn modelId="{C7EB6C2E-66B8-4827-A1EE-4AA0C1AC9DDF}" type="presParOf" srcId="{3D963270-9D0B-4988-BD77-909D6BF8E2C4}" destId="{62529671-269F-4DA3-B22D-42A78AEB3C1B}" srcOrd="4" destOrd="0" presId="urn:microsoft.com/office/officeart/2005/8/layout/chevron2"/>
    <dgm:cxn modelId="{B11055E4-BC2D-4300-B4D4-96C522F82CBB}" type="presParOf" srcId="{62529671-269F-4DA3-B22D-42A78AEB3C1B}" destId="{EE544AAF-D19D-4171-999D-6A2A7535998D}" srcOrd="0" destOrd="0" presId="urn:microsoft.com/office/officeart/2005/8/layout/chevron2"/>
    <dgm:cxn modelId="{DB005B7B-87A1-4078-8592-F062CD68F514}" type="presParOf" srcId="{62529671-269F-4DA3-B22D-42A78AEB3C1B}" destId="{E2E9CF2A-DCB9-4F24-8338-37123109D58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C0E10-8001-4DFC-9707-D25C7463B66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F1458B8C-1D38-4E99-BCA7-355FD86EB2F1}">
      <dgm:prSet phldrT="[文本]" custT="1"/>
      <dgm:spPr/>
      <dgm:t>
        <a:bodyPr/>
        <a:lstStyle/>
        <a:p>
          <a:r>
            <a:rPr lang="zh-CN" altLang="en-US" sz="1600" dirty="0" smtClean="0">
              <a:solidFill>
                <a:srgbClr val="C00000"/>
              </a:solidFill>
            </a:rPr>
            <a:t>子公司主要负责人</a:t>
          </a:r>
          <a:endParaRPr lang="zh-CN" altLang="en-US" sz="1600" dirty="0">
            <a:solidFill>
              <a:srgbClr val="C00000"/>
            </a:solidFill>
          </a:endParaRPr>
        </a:p>
      </dgm:t>
    </dgm:pt>
    <dgm:pt modelId="{1C537ED1-EA45-46A7-BDB8-F75AEB62555F}" cxnId="{B050FC53-B79E-411A-B576-904F39071519}" type="parTrans">
      <dgm:prSet/>
      <dgm:spPr/>
      <dgm:t>
        <a:bodyPr/>
        <a:lstStyle/>
        <a:p>
          <a:endParaRPr lang="zh-CN" altLang="en-US" sz="1600"/>
        </a:p>
      </dgm:t>
    </dgm:pt>
    <dgm:pt modelId="{1636957C-0ED2-4681-BD1F-BA07B0D00B3E}" cxnId="{B050FC53-B79E-411A-B576-904F39071519}" type="sibTrans">
      <dgm:prSet/>
      <dgm:spPr/>
      <dgm:t>
        <a:bodyPr/>
        <a:lstStyle/>
        <a:p>
          <a:endParaRPr lang="zh-CN" altLang="en-US" sz="1600"/>
        </a:p>
      </dgm:t>
    </dgm:pt>
    <dgm:pt modelId="{82070DC6-8118-428D-92B9-B7328A51C431}" type="asst">
      <dgm:prSet phldrT="[文本]" custT="1"/>
      <dgm:spPr/>
      <dgm:t>
        <a:bodyPr/>
        <a:lstStyle/>
        <a:p>
          <a:r>
            <a:rPr lang="zh-CN" altLang="en-US" sz="1600" dirty="0" smtClean="0">
              <a:solidFill>
                <a:srgbClr val="C00000"/>
              </a:solidFill>
            </a:rPr>
            <a:t>子公司安全总监</a:t>
          </a:r>
          <a:endParaRPr lang="zh-CN" altLang="en-US" sz="1600" dirty="0">
            <a:solidFill>
              <a:srgbClr val="C00000"/>
            </a:solidFill>
          </a:endParaRPr>
        </a:p>
      </dgm:t>
    </dgm:pt>
    <dgm:pt modelId="{6877974E-04B6-4815-8944-66ACA53A5709}" cxnId="{AD78F18F-0419-4FBE-AA94-61BF17B85DD0}" type="parTrans">
      <dgm:prSet/>
      <dgm:spPr>
        <a:ln>
          <a:solidFill>
            <a:schemeClr val="tx1"/>
          </a:solidFill>
        </a:ln>
      </dgm:spPr>
      <dgm:t>
        <a:bodyPr/>
        <a:lstStyle/>
        <a:p>
          <a:endParaRPr lang="zh-CN" altLang="en-US" sz="1600"/>
        </a:p>
      </dgm:t>
    </dgm:pt>
    <dgm:pt modelId="{848AD260-1478-49FB-B5D9-F210687034C0}" cxnId="{AD78F18F-0419-4FBE-AA94-61BF17B85DD0}" type="sibTrans">
      <dgm:prSet/>
      <dgm:spPr/>
      <dgm:t>
        <a:bodyPr/>
        <a:lstStyle/>
        <a:p>
          <a:endParaRPr lang="zh-CN" altLang="en-US" sz="1600"/>
        </a:p>
      </dgm:t>
    </dgm:pt>
    <dgm:pt modelId="{937DCD36-6850-4BD7-90C6-9BAEBE5CACF5}">
      <dgm:prSet phldrT="[文本]" custT="1"/>
      <dgm:spPr/>
      <dgm:t>
        <a:bodyPr/>
        <a:lstStyle/>
        <a:p>
          <a:r>
            <a:rPr lang="zh-CN" altLang="en-US" sz="1600" dirty="0" smtClean="0">
              <a:solidFill>
                <a:srgbClr val="C00000"/>
              </a:solidFill>
            </a:rPr>
            <a:t>项目安全经理</a:t>
          </a:r>
          <a:endParaRPr lang="zh-CN" altLang="en-US" sz="1600" dirty="0">
            <a:solidFill>
              <a:srgbClr val="C00000"/>
            </a:solidFill>
          </a:endParaRPr>
        </a:p>
      </dgm:t>
    </dgm:pt>
    <dgm:pt modelId="{C98C60CB-F99A-4C61-8745-7B67E6E1EAAB}" cxnId="{84C6353C-0305-4D60-A185-E2BFDF39351C}" type="parTrans">
      <dgm:prSet/>
      <dgm:spPr>
        <a:ln>
          <a:solidFill>
            <a:schemeClr val="tx1"/>
          </a:solidFill>
        </a:ln>
      </dgm:spPr>
      <dgm:t>
        <a:bodyPr/>
        <a:lstStyle/>
        <a:p>
          <a:endParaRPr lang="zh-CN" altLang="en-US" sz="1600"/>
        </a:p>
      </dgm:t>
    </dgm:pt>
    <dgm:pt modelId="{1CFD029F-1044-400E-B8E2-BA7B3677D7AE}" cxnId="{84C6353C-0305-4D60-A185-E2BFDF39351C}" type="sibTrans">
      <dgm:prSet/>
      <dgm:spPr/>
      <dgm:t>
        <a:bodyPr/>
        <a:lstStyle/>
        <a:p>
          <a:endParaRPr lang="zh-CN" altLang="en-US" sz="1600"/>
        </a:p>
      </dgm:t>
    </dgm:pt>
    <dgm:pt modelId="{08AB07F3-D405-4C26-AACA-758FA6915B87}">
      <dgm:prSet phldrT="[文本]" custT="1"/>
      <dgm:spPr/>
      <dgm:t>
        <a:bodyPr/>
        <a:lstStyle/>
        <a:p>
          <a:r>
            <a:rPr lang="zh-CN" altLang="en-US" sz="1600" dirty="0" smtClean="0">
              <a:solidFill>
                <a:srgbClr val="C00000"/>
              </a:solidFill>
            </a:rPr>
            <a:t>专职安全管理人员</a:t>
          </a:r>
          <a:endParaRPr lang="zh-CN" altLang="en-US" sz="1600" dirty="0">
            <a:solidFill>
              <a:srgbClr val="C00000"/>
            </a:solidFill>
          </a:endParaRPr>
        </a:p>
      </dgm:t>
    </dgm:pt>
    <dgm:pt modelId="{10787D70-186A-458C-999E-5B48BA8AE184}" cxnId="{CBA81AB3-354B-48AC-B09B-003E1E96A537}" type="parTrans">
      <dgm:prSet/>
      <dgm:spPr/>
      <dgm:t>
        <a:bodyPr/>
        <a:lstStyle/>
        <a:p>
          <a:endParaRPr lang="zh-CN" altLang="en-US" sz="1600"/>
        </a:p>
      </dgm:t>
    </dgm:pt>
    <dgm:pt modelId="{CFFF3503-AA0C-43EB-8EDB-0E607317EA5B}" cxnId="{CBA81AB3-354B-48AC-B09B-003E1E96A537}" type="sibTrans">
      <dgm:prSet/>
      <dgm:spPr/>
      <dgm:t>
        <a:bodyPr/>
        <a:lstStyle/>
        <a:p>
          <a:endParaRPr lang="zh-CN" altLang="en-US" sz="1600"/>
        </a:p>
      </dgm:t>
    </dgm:pt>
    <dgm:pt modelId="{A0EA6AF1-A6C4-4049-906B-11A51CAD93AD}">
      <dgm:prSet phldrT="[文本]" custT="1"/>
      <dgm:spPr/>
      <dgm:t>
        <a:bodyPr/>
        <a:lstStyle/>
        <a:p>
          <a:r>
            <a:rPr lang="zh-CN" altLang="en-US" sz="1600" dirty="0" smtClean="0">
              <a:solidFill>
                <a:srgbClr val="C00000"/>
              </a:solidFill>
            </a:rPr>
            <a:t>兼职安全管理人员</a:t>
          </a:r>
          <a:endParaRPr lang="zh-CN" altLang="en-US" sz="1600" dirty="0">
            <a:solidFill>
              <a:srgbClr val="C00000"/>
            </a:solidFill>
          </a:endParaRPr>
        </a:p>
      </dgm:t>
    </dgm:pt>
    <dgm:pt modelId="{D261812D-41EE-4714-A585-8B8348B69B39}" cxnId="{90578856-ACDB-414D-8FAB-8A0D6DF859D9}" type="parTrans">
      <dgm:prSet/>
      <dgm:spPr>
        <a:ln>
          <a:solidFill>
            <a:schemeClr val="tx1"/>
          </a:solidFill>
        </a:ln>
      </dgm:spPr>
      <dgm:t>
        <a:bodyPr/>
        <a:lstStyle/>
        <a:p>
          <a:endParaRPr lang="zh-CN" altLang="en-US" sz="1600"/>
        </a:p>
      </dgm:t>
    </dgm:pt>
    <dgm:pt modelId="{35C4A0F0-42D2-4C67-A1DF-B398A4292AB1}" cxnId="{90578856-ACDB-414D-8FAB-8A0D6DF859D9}" type="sibTrans">
      <dgm:prSet/>
      <dgm:spPr/>
      <dgm:t>
        <a:bodyPr/>
        <a:lstStyle/>
        <a:p>
          <a:endParaRPr lang="zh-CN" altLang="en-US" sz="1600"/>
        </a:p>
      </dgm:t>
    </dgm:pt>
    <dgm:pt modelId="{8A5E7340-06CC-4921-9B1F-A33FA6A7B49D}" type="pres">
      <dgm:prSet presAssocID="{491C0E10-8001-4DFC-9707-D25C7463B665}" presName="Name0" presStyleCnt="0">
        <dgm:presLayoutVars>
          <dgm:orgChart val="1"/>
          <dgm:chPref val="1"/>
          <dgm:dir/>
          <dgm:animOne val="branch"/>
          <dgm:animLvl val="lvl"/>
          <dgm:resizeHandles/>
        </dgm:presLayoutVars>
      </dgm:prSet>
      <dgm:spPr/>
      <dgm:t>
        <a:bodyPr/>
        <a:lstStyle/>
        <a:p>
          <a:endParaRPr lang="zh-CN" altLang="en-US"/>
        </a:p>
      </dgm:t>
    </dgm:pt>
    <dgm:pt modelId="{2BF43404-07ED-4892-A88A-FDEF24071442}" type="pres">
      <dgm:prSet presAssocID="{F1458B8C-1D38-4E99-BCA7-355FD86EB2F1}" presName="hierRoot1" presStyleCnt="0">
        <dgm:presLayoutVars>
          <dgm:hierBranch val="init"/>
        </dgm:presLayoutVars>
      </dgm:prSet>
      <dgm:spPr/>
    </dgm:pt>
    <dgm:pt modelId="{547CB7E9-3E8B-4F38-A051-8B10F295D07F}" type="pres">
      <dgm:prSet presAssocID="{F1458B8C-1D38-4E99-BCA7-355FD86EB2F1}" presName="rootComposite1" presStyleCnt="0"/>
      <dgm:spPr/>
    </dgm:pt>
    <dgm:pt modelId="{058EEE08-B6D8-47A4-9890-522C5A0F7C8A}" type="pres">
      <dgm:prSet presAssocID="{F1458B8C-1D38-4E99-BCA7-355FD86EB2F1}" presName="rootText1" presStyleLbl="alignAcc1" presStyleIdx="0" presStyleCnt="0">
        <dgm:presLayoutVars>
          <dgm:chPref val="3"/>
        </dgm:presLayoutVars>
      </dgm:prSet>
      <dgm:spPr/>
      <dgm:t>
        <a:bodyPr/>
        <a:lstStyle/>
        <a:p>
          <a:endParaRPr lang="zh-CN" altLang="en-US"/>
        </a:p>
      </dgm:t>
    </dgm:pt>
    <dgm:pt modelId="{66F7BAD6-9DB9-4242-A2D5-0C23023D7527}" type="pres">
      <dgm:prSet presAssocID="{F1458B8C-1D38-4E99-BCA7-355FD86EB2F1}" presName="topArc1" presStyleLbl="parChTrans1D1" presStyleIdx="0" presStyleCnt="10"/>
      <dgm:spPr>
        <a:ln>
          <a:solidFill>
            <a:schemeClr val="tx1"/>
          </a:solidFill>
        </a:ln>
      </dgm:spPr>
      <dgm:t>
        <a:bodyPr/>
        <a:lstStyle/>
        <a:p>
          <a:endParaRPr lang="zh-CN" altLang="en-US"/>
        </a:p>
      </dgm:t>
    </dgm:pt>
    <dgm:pt modelId="{61CFA96C-0E34-4197-AAD4-37650239E698}" type="pres">
      <dgm:prSet presAssocID="{F1458B8C-1D38-4E99-BCA7-355FD86EB2F1}" presName="bottomArc1" presStyleLbl="parChTrans1D1" presStyleIdx="1" presStyleCnt="10"/>
      <dgm:spPr>
        <a:ln>
          <a:solidFill>
            <a:schemeClr val="tx1"/>
          </a:solidFill>
        </a:ln>
      </dgm:spPr>
      <dgm:t>
        <a:bodyPr/>
        <a:lstStyle/>
        <a:p>
          <a:endParaRPr lang="zh-CN" altLang="en-US"/>
        </a:p>
      </dgm:t>
    </dgm:pt>
    <dgm:pt modelId="{528C953D-037B-415B-BD64-BBEC9F4113FD}" type="pres">
      <dgm:prSet presAssocID="{F1458B8C-1D38-4E99-BCA7-355FD86EB2F1}" presName="topConnNode1" presStyleLbl="node1" presStyleIdx="0" presStyleCnt="0"/>
      <dgm:spPr/>
      <dgm:t>
        <a:bodyPr/>
        <a:lstStyle/>
        <a:p>
          <a:endParaRPr lang="zh-CN" altLang="en-US"/>
        </a:p>
      </dgm:t>
    </dgm:pt>
    <dgm:pt modelId="{2227FDA0-785B-441A-8BAF-54B592E0DFEC}" type="pres">
      <dgm:prSet presAssocID="{F1458B8C-1D38-4E99-BCA7-355FD86EB2F1}" presName="hierChild2" presStyleCnt="0"/>
      <dgm:spPr/>
    </dgm:pt>
    <dgm:pt modelId="{16CA5817-DA70-4AF7-8710-1291E7332E15}" type="pres">
      <dgm:prSet presAssocID="{C98C60CB-F99A-4C61-8745-7B67E6E1EAAB}" presName="Name28" presStyleLbl="parChTrans1D2" presStyleIdx="0" presStyleCnt="4"/>
      <dgm:spPr/>
      <dgm:t>
        <a:bodyPr/>
        <a:lstStyle/>
        <a:p>
          <a:endParaRPr lang="zh-CN" altLang="en-US"/>
        </a:p>
      </dgm:t>
    </dgm:pt>
    <dgm:pt modelId="{13A3FE5B-1582-4CD5-A786-0612002994C6}" type="pres">
      <dgm:prSet presAssocID="{937DCD36-6850-4BD7-90C6-9BAEBE5CACF5}" presName="hierRoot2" presStyleCnt="0">
        <dgm:presLayoutVars>
          <dgm:hierBranch val="init"/>
        </dgm:presLayoutVars>
      </dgm:prSet>
      <dgm:spPr/>
    </dgm:pt>
    <dgm:pt modelId="{1D59E627-D27C-4E37-ADF1-982BE3BF39E0}" type="pres">
      <dgm:prSet presAssocID="{937DCD36-6850-4BD7-90C6-9BAEBE5CACF5}" presName="rootComposite2" presStyleCnt="0"/>
      <dgm:spPr/>
    </dgm:pt>
    <dgm:pt modelId="{27D80A49-C75D-4A67-AFF1-9F470B7CD804}" type="pres">
      <dgm:prSet presAssocID="{937DCD36-6850-4BD7-90C6-9BAEBE5CACF5}" presName="rootText2" presStyleLbl="alignAcc1" presStyleIdx="0" presStyleCnt="0">
        <dgm:presLayoutVars>
          <dgm:chPref val="3"/>
        </dgm:presLayoutVars>
      </dgm:prSet>
      <dgm:spPr/>
      <dgm:t>
        <a:bodyPr/>
        <a:lstStyle/>
        <a:p>
          <a:endParaRPr lang="zh-CN" altLang="en-US"/>
        </a:p>
      </dgm:t>
    </dgm:pt>
    <dgm:pt modelId="{BD14D012-1A68-4364-B041-488E7698B99A}" type="pres">
      <dgm:prSet presAssocID="{937DCD36-6850-4BD7-90C6-9BAEBE5CACF5}" presName="topArc2" presStyleLbl="parChTrans1D1" presStyleIdx="2" presStyleCnt="10"/>
      <dgm:spPr>
        <a:ln>
          <a:solidFill>
            <a:schemeClr val="tx1"/>
          </a:solidFill>
        </a:ln>
      </dgm:spPr>
      <dgm:t>
        <a:bodyPr/>
        <a:lstStyle/>
        <a:p>
          <a:endParaRPr lang="zh-CN" altLang="en-US"/>
        </a:p>
      </dgm:t>
    </dgm:pt>
    <dgm:pt modelId="{C29BD8B2-256A-40E2-94F6-66D4071417A6}" type="pres">
      <dgm:prSet presAssocID="{937DCD36-6850-4BD7-90C6-9BAEBE5CACF5}" presName="bottomArc2" presStyleLbl="parChTrans1D1" presStyleIdx="3" presStyleCnt="10"/>
      <dgm:spPr>
        <a:ln>
          <a:solidFill>
            <a:schemeClr val="tx1"/>
          </a:solidFill>
        </a:ln>
      </dgm:spPr>
      <dgm:t>
        <a:bodyPr/>
        <a:lstStyle/>
        <a:p>
          <a:endParaRPr lang="zh-CN" altLang="en-US"/>
        </a:p>
      </dgm:t>
    </dgm:pt>
    <dgm:pt modelId="{12A77813-E6DC-411A-AC1A-D1DBFB7A6112}" type="pres">
      <dgm:prSet presAssocID="{937DCD36-6850-4BD7-90C6-9BAEBE5CACF5}" presName="topConnNode2" presStyleLbl="node2" presStyleIdx="0" presStyleCnt="0"/>
      <dgm:spPr/>
      <dgm:t>
        <a:bodyPr/>
        <a:lstStyle/>
        <a:p>
          <a:endParaRPr lang="zh-CN" altLang="en-US"/>
        </a:p>
      </dgm:t>
    </dgm:pt>
    <dgm:pt modelId="{1EA0F6BD-7089-4612-A3BD-BFAA0FC7FF77}" type="pres">
      <dgm:prSet presAssocID="{937DCD36-6850-4BD7-90C6-9BAEBE5CACF5}" presName="hierChild4" presStyleCnt="0"/>
      <dgm:spPr/>
    </dgm:pt>
    <dgm:pt modelId="{C8EA6332-8A55-4317-8837-18F4734000AC}" type="pres">
      <dgm:prSet presAssocID="{937DCD36-6850-4BD7-90C6-9BAEBE5CACF5}" presName="hierChild5" presStyleCnt="0"/>
      <dgm:spPr/>
    </dgm:pt>
    <dgm:pt modelId="{3B1F7A6F-63F1-4904-BB9C-E0480C1E1935}" type="pres">
      <dgm:prSet presAssocID="{10787D70-186A-458C-999E-5B48BA8AE184}" presName="Name28" presStyleLbl="parChTrans1D2" presStyleIdx="1" presStyleCnt="4"/>
      <dgm:spPr/>
      <dgm:t>
        <a:bodyPr/>
        <a:lstStyle/>
        <a:p>
          <a:endParaRPr lang="zh-CN" altLang="en-US"/>
        </a:p>
      </dgm:t>
    </dgm:pt>
    <dgm:pt modelId="{0B2309C2-4362-43FF-9C4E-B8A97D4BFB36}" type="pres">
      <dgm:prSet presAssocID="{08AB07F3-D405-4C26-AACA-758FA6915B87}" presName="hierRoot2" presStyleCnt="0">
        <dgm:presLayoutVars>
          <dgm:hierBranch val="init"/>
        </dgm:presLayoutVars>
      </dgm:prSet>
      <dgm:spPr/>
    </dgm:pt>
    <dgm:pt modelId="{DD9E13F9-B83A-40ED-A110-5A1BE0B8D06C}" type="pres">
      <dgm:prSet presAssocID="{08AB07F3-D405-4C26-AACA-758FA6915B87}" presName="rootComposite2" presStyleCnt="0"/>
      <dgm:spPr/>
    </dgm:pt>
    <dgm:pt modelId="{7E2B7910-56FB-4A7F-8926-E0AB936EE3FD}" type="pres">
      <dgm:prSet presAssocID="{08AB07F3-D405-4C26-AACA-758FA6915B87}" presName="rootText2" presStyleLbl="alignAcc1" presStyleIdx="0" presStyleCnt="0">
        <dgm:presLayoutVars>
          <dgm:chPref val="3"/>
        </dgm:presLayoutVars>
      </dgm:prSet>
      <dgm:spPr/>
      <dgm:t>
        <a:bodyPr/>
        <a:lstStyle/>
        <a:p>
          <a:endParaRPr lang="zh-CN" altLang="en-US"/>
        </a:p>
      </dgm:t>
    </dgm:pt>
    <dgm:pt modelId="{19A94BDE-A5C1-429C-86D2-0310CF9BABCA}" type="pres">
      <dgm:prSet presAssocID="{08AB07F3-D405-4C26-AACA-758FA6915B87}" presName="topArc2" presStyleLbl="parChTrans1D1" presStyleIdx="4" presStyleCnt="10"/>
      <dgm:spPr>
        <a:ln>
          <a:solidFill>
            <a:schemeClr val="tx1"/>
          </a:solidFill>
        </a:ln>
      </dgm:spPr>
      <dgm:t>
        <a:bodyPr/>
        <a:lstStyle/>
        <a:p>
          <a:endParaRPr lang="zh-CN" altLang="en-US"/>
        </a:p>
      </dgm:t>
    </dgm:pt>
    <dgm:pt modelId="{3F7E52BE-125D-43BD-B62E-CEF1A98C8560}" type="pres">
      <dgm:prSet presAssocID="{08AB07F3-D405-4C26-AACA-758FA6915B87}" presName="bottomArc2" presStyleLbl="parChTrans1D1" presStyleIdx="5" presStyleCnt="10"/>
      <dgm:spPr>
        <a:ln>
          <a:solidFill>
            <a:schemeClr val="tx1"/>
          </a:solidFill>
        </a:ln>
      </dgm:spPr>
      <dgm:t>
        <a:bodyPr/>
        <a:lstStyle/>
        <a:p>
          <a:endParaRPr lang="zh-CN" altLang="en-US"/>
        </a:p>
      </dgm:t>
    </dgm:pt>
    <dgm:pt modelId="{48ADF2C7-D981-424E-B37A-17A2AB53EA6D}" type="pres">
      <dgm:prSet presAssocID="{08AB07F3-D405-4C26-AACA-758FA6915B87}" presName="topConnNode2" presStyleLbl="node2" presStyleIdx="0" presStyleCnt="0"/>
      <dgm:spPr/>
      <dgm:t>
        <a:bodyPr/>
        <a:lstStyle/>
        <a:p>
          <a:endParaRPr lang="zh-CN" altLang="en-US"/>
        </a:p>
      </dgm:t>
    </dgm:pt>
    <dgm:pt modelId="{B8821A7D-26EB-42E5-A0FF-76C81A1A8060}" type="pres">
      <dgm:prSet presAssocID="{08AB07F3-D405-4C26-AACA-758FA6915B87}" presName="hierChild4" presStyleCnt="0"/>
      <dgm:spPr/>
    </dgm:pt>
    <dgm:pt modelId="{729F05E5-A2E5-4E43-A87A-03BE8E089C72}" type="pres">
      <dgm:prSet presAssocID="{08AB07F3-D405-4C26-AACA-758FA6915B87}" presName="hierChild5" presStyleCnt="0"/>
      <dgm:spPr/>
    </dgm:pt>
    <dgm:pt modelId="{E753F703-A689-4D23-B044-24E081D2A3FD}" type="pres">
      <dgm:prSet presAssocID="{D261812D-41EE-4714-A585-8B8348B69B39}" presName="Name28" presStyleLbl="parChTrans1D2" presStyleIdx="2" presStyleCnt="4"/>
      <dgm:spPr/>
      <dgm:t>
        <a:bodyPr/>
        <a:lstStyle/>
        <a:p>
          <a:endParaRPr lang="zh-CN" altLang="en-US"/>
        </a:p>
      </dgm:t>
    </dgm:pt>
    <dgm:pt modelId="{B9AE10D0-3D1A-49FC-8DAE-68175BF6A74E}" type="pres">
      <dgm:prSet presAssocID="{A0EA6AF1-A6C4-4049-906B-11A51CAD93AD}" presName="hierRoot2" presStyleCnt="0">
        <dgm:presLayoutVars>
          <dgm:hierBranch val="init"/>
        </dgm:presLayoutVars>
      </dgm:prSet>
      <dgm:spPr/>
    </dgm:pt>
    <dgm:pt modelId="{259D7636-5179-4F15-890D-63B2CDB7076D}" type="pres">
      <dgm:prSet presAssocID="{A0EA6AF1-A6C4-4049-906B-11A51CAD93AD}" presName="rootComposite2" presStyleCnt="0"/>
      <dgm:spPr/>
    </dgm:pt>
    <dgm:pt modelId="{EF9146C6-F747-4C77-B443-7AE3505EFB43}" type="pres">
      <dgm:prSet presAssocID="{A0EA6AF1-A6C4-4049-906B-11A51CAD93AD}" presName="rootText2" presStyleLbl="alignAcc1" presStyleIdx="0" presStyleCnt="0">
        <dgm:presLayoutVars>
          <dgm:chPref val="3"/>
        </dgm:presLayoutVars>
      </dgm:prSet>
      <dgm:spPr/>
      <dgm:t>
        <a:bodyPr/>
        <a:lstStyle/>
        <a:p>
          <a:endParaRPr lang="zh-CN" altLang="en-US"/>
        </a:p>
      </dgm:t>
    </dgm:pt>
    <dgm:pt modelId="{418DEE2F-32BE-491A-B738-027DA743DB24}" type="pres">
      <dgm:prSet presAssocID="{A0EA6AF1-A6C4-4049-906B-11A51CAD93AD}" presName="topArc2" presStyleLbl="parChTrans1D1" presStyleIdx="6" presStyleCnt="10"/>
      <dgm:spPr>
        <a:ln>
          <a:solidFill>
            <a:schemeClr val="tx1"/>
          </a:solidFill>
        </a:ln>
      </dgm:spPr>
      <dgm:t>
        <a:bodyPr/>
        <a:lstStyle/>
        <a:p>
          <a:endParaRPr lang="zh-CN" altLang="en-US"/>
        </a:p>
      </dgm:t>
    </dgm:pt>
    <dgm:pt modelId="{2AC4229D-1A00-4D30-AC89-879721E3AE92}" type="pres">
      <dgm:prSet presAssocID="{A0EA6AF1-A6C4-4049-906B-11A51CAD93AD}" presName="bottomArc2" presStyleLbl="parChTrans1D1" presStyleIdx="7" presStyleCnt="10"/>
      <dgm:spPr>
        <a:ln>
          <a:solidFill>
            <a:schemeClr val="tx1"/>
          </a:solidFill>
        </a:ln>
      </dgm:spPr>
      <dgm:t>
        <a:bodyPr/>
        <a:lstStyle/>
        <a:p>
          <a:endParaRPr lang="zh-CN" altLang="en-US"/>
        </a:p>
      </dgm:t>
    </dgm:pt>
    <dgm:pt modelId="{260CA99B-B980-464C-9AC9-65FBA8481507}" type="pres">
      <dgm:prSet presAssocID="{A0EA6AF1-A6C4-4049-906B-11A51CAD93AD}" presName="topConnNode2" presStyleLbl="node2" presStyleIdx="0" presStyleCnt="0"/>
      <dgm:spPr/>
      <dgm:t>
        <a:bodyPr/>
        <a:lstStyle/>
        <a:p>
          <a:endParaRPr lang="zh-CN" altLang="en-US"/>
        </a:p>
      </dgm:t>
    </dgm:pt>
    <dgm:pt modelId="{665313E8-B91D-4E04-BF8A-D57D29261B2F}" type="pres">
      <dgm:prSet presAssocID="{A0EA6AF1-A6C4-4049-906B-11A51CAD93AD}" presName="hierChild4" presStyleCnt="0"/>
      <dgm:spPr/>
    </dgm:pt>
    <dgm:pt modelId="{12C85BAC-EF24-438F-A200-F9604A9042F0}" type="pres">
      <dgm:prSet presAssocID="{A0EA6AF1-A6C4-4049-906B-11A51CAD93AD}" presName="hierChild5" presStyleCnt="0"/>
      <dgm:spPr/>
    </dgm:pt>
    <dgm:pt modelId="{ED78BFDE-7D2F-4D87-AB34-55567BDE8D07}" type="pres">
      <dgm:prSet presAssocID="{F1458B8C-1D38-4E99-BCA7-355FD86EB2F1}" presName="hierChild3" presStyleCnt="0"/>
      <dgm:spPr/>
    </dgm:pt>
    <dgm:pt modelId="{7ABD781E-B4AB-46BD-A331-BC645466919E}" type="pres">
      <dgm:prSet presAssocID="{6877974E-04B6-4815-8944-66ACA53A5709}" presName="Name101" presStyleLbl="parChTrans1D2" presStyleIdx="3" presStyleCnt="4"/>
      <dgm:spPr/>
      <dgm:t>
        <a:bodyPr/>
        <a:lstStyle/>
        <a:p>
          <a:endParaRPr lang="zh-CN" altLang="en-US"/>
        </a:p>
      </dgm:t>
    </dgm:pt>
    <dgm:pt modelId="{A1E16564-A4BD-4BCA-A84D-E4F26F56D985}" type="pres">
      <dgm:prSet presAssocID="{82070DC6-8118-428D-92B9-B7328A51C431}" presName="hierRoot3" presStyleCnt="0">
        <dgm:presLayoutVars>
          <dgm:hierBranch val="init"/>
        </dgm:presLayoutVars>
      </dgm:prSet>
      <dgm:spPr/>
    </dgm:pt>
    <dgm:pt modelId="{E06AB4A6-C7C2-4D43-947A-C0A01A112CD2}" type="pres">
      <dgm:prSet presAssocID="{82070DC6-8118-428D-92B9-B7328A51C431}" presName="rootComposite3" presStyleCnt="0"/>
      <dgm:spPr/>
    </dgm:pt>
    <dgm:pt modelId="{DF022F54-A8B0-4D9A-AE3B-0098A53A3EFE}" type="pres">
      <dgm:prSet presAssocID="{82070DC6-8118-428D-92B9-B7328A51C431}" presName="rootText3" presStyleLbl="alignAcc1" presStyleIdx="0" presStyleCnt="0">
        <dgm:presLayoutVars>
          <dgm:chPref val="3"/>
        </dgm:presLayoutVars>
      </dgm:prSet>
      <dgm:spPr/>
      <dgm:t>
        <a:bodyPr/>
        <a:lstStyle/>
        <a:p>
          <a:endParaRPr lang="zh-CN" altLang="en-US"/>
        </a:p>
      </dgm:t>
    </dgm:pt>
    <dgm:pt modelId="{D74E396F-66F4-43F7-B3B5-DB3EF12A62CC}" type="pres">
      <dgm:prSet presAssocID="{82070DC6-8118-428D-92B9-B7328A51C431}" presName="topArc3" presStyleLbl="parChTrans1D1" presStyleIdx="8" presStyleCnt="10"/>
      <dgm:spPr>
        <a:ln>
          <a:solidFill>
            <a:schemeClr val="tx1"/>
          </a:solidFill>
        </a:ln>
      </dgm:spPr>
      <dgm:t>
        <a:bodyPr/>
        <a:lstStyle/>
        <a:p>
          <a:endParaRPr lang="zh-CN" altLang="en-US"/>
        </a:p>
      </dgm:t>
    </dgm:pt>
    <dgm:pt modelId="{72F49F2F-C269-4BB4-9619-BD4C22AF012C}" type="pres">
      <dgm:prSet presAssocID="{82070DC6-8118-428D-92B9-B7328A51C431}" presName="bottomArc3" presStyleLbl="parChTrans1D1" presStyleIdx="9" presStyleCnt="10"/>
      <dgm:spPr>
        <a:ln>
          <a:solidFill>
            <a:schemeClr val="tx1"/>
          </a:solidFill>
        </a:ln>
      </dgm:spPr>
      <dgm:t>
        <a:bodyPr/>
        <a:lstStyle/>
        <a:p>
          <a:endParaRPr lang="zh-CN" altLang="en-US"/>
        </a:p>
      </dgm:t>
    </dgm:pt>
    <dgm:pt modelId="{550EBF15-0B82-478E-9880-732E9027FD2D}" type="pres">
      <dgm:prSet presAssocID="{82070DC6-8118-428D-92B9-B7328A51C431}" presName="topConnNode3" presStyleLbl="asst1" presStyleIdx="0" presStyleCnt="0"/>
      <dgm:spPr/>
      <dgm:t>
        <a:bodyPr/>
        <a:lstStyle/>
        <a:p>
          <a:endParaRPr lang="zh-CN" altLang="en-US"/>
        </a:p>
      </dgm:t>
    </dgm:pt>
    <dgm:pt modelId="{6485E2AC-A1B9-4AA8-90FD-E5D50BB9FBAE}" type="pres">
      <dgm:prSet presAssocID="{82070DC6-8118-428D-92B9-B7328A51C431}" presName="hierChild6" presStyleCnt="0"/>
      <dgm:spPr/>
    </dgm:pt>
    <dgm:pt modelId="{A1900600-7DDE-4B36-A341-BDCC4EC46781}" type="pres">
      <dgm:prSet presAssocID="{82070DC6-8118-428D-92B9-B7328A51C431}" presName="hierChild7" presStyleCnt="0"/>
      <dgm:spPr/>
    </dgm:pt>
  </dgm:ptLst>
  <dgm:cxnLst>
    <dgm:cxn modelId="{74B3014D-D7D0-4153-94A1-F6C4D889853D}" type="presOf" srcId="{C98C60CB-F99A-4C61-8745-7B67E6E1EAAB}" destId="{16CA5817-DA70-4AF7-8710-1291E7332E15}" srcOrd="0" destOrd="0" presId="urn:microsoft.com/office/officeart/2008/layout/HalfCircleOrganizationChart"/>
    <dgm:cxn modelId="{3F77EFC5-7404-4CFB-9795-9158080AA7A0}" type="presOf" srcId="{F1458B8C-1D38-4E99-BCA7-355FD86EB2F1}" destId="{058EEE08-B6D8-47A4-9890-522C5A0F7C8A}" srcOrd="0" destOrd="0" presId="urn:microsoft.com/office/officeart/2008/layout/HalfCircleOrganizationChart"/>
    <dgm:cxn modelId="{5E7BB712-4D65-491D-B190-C9FF29935448}" type="presOf" srcId="{08AB07F3-D405-4C26-AACA-758FA6915B87}" destId="{48ADF2C7-D981-424E-B37A-17A2AB53EA6D}" srcOrd="1" destOrd="0" presId="urn:microsoft.com/office/officeart/2008/layout/HalfCircleOrganizationChart"/>
    <dgm:cxn modelId="{84C6353C-0305-4D60-A185-E2BFDF39351C}" srcId="{F1458B8C-1D38-4E99-BCA7-355FD86EB2F1}" destId="{937DCD36-6850-4BD7-90C6-9BAEBE5CACF5}" srcOrd="1" destOrd="0" parTransId="{C98C60CB-F99A-4C61-8745-7B67E6E1EAAB}" sibTransId="{1CFD029F-1044-400E-B8E2-BA7B3677D7AE}"/>
    <dgm:cxn modelId="{CBA81AB3-354B-48AC-B09B-003E1E96A537}" srcId="{F1458B8C-1D38-4E99-BCA7-355FD86EB2F1}" destId="{08AB07F3-D405-4C26-AACA-758FA6915B87}" srcOrd="2" destOrd="0" parTransId="{10787D70-186A-458C-999E-5B48BA8AE184}" sibTransId="{CFFF3503-AA0C-43EB-8EDB-0E607317EA5B}"/>
    <dgm:cxn modelId="{39BB5FA3-8CE5-41CA-B17B-000B63265D59}" type="presOf" srcId="{F1458B8C-1D38-4E99-BCA7-355FD86EB2F1}" destId="{528C953D-037B-415B-BD64-BBEC9F4113FD}" srcOrd="1" destOrd="0" presId="urn:microsoft.com/office/officeart/2008/layout/HalfCircleOrganizationChart"/>
    <dgm:cxn modelId="{9B5CE4C0-4696-4B63-B4CA-2177AA509DB7}" type="presOf" srcId="{82070DC6-8118-428D-92B9-B7328A51C431}" destId="{550EBF15-0B82-478E-9880-732E9027FD2D}" srcOrd="1" destOrd="0" presId="urn:microsoft.com/office/officeart/2008/layout/HalfCircleOrganizationChart"/>
    <dgm:cxn modelId="{33575F66-22ED-4BDE-8AB7-DE4639D1E8D8}" type="presOf" srcId="{10787D70-186A-458C-999E-5B48BA8AE184}" destId="{3B1F7A6F-63F1-4904-BB9C-E0480C1E1935}" srcOrd="0" destOrd="0" presId="urn:microsoft.com/office/officeart/2008/layout/HalfCircleOrganizationChart"/>
    <dgm:cxn modelId="{F84397AE-032B-4C60-8500-30B439B9A9C2}" type="presOf" srcId="{82070DC6-8118-428D-92B9-B7328A51C431}" destId="{DF022F54-A8B0-4D9A-AE3B-0098A53A3EFE}" srcOrd="0" destOrd="0" presId="urn:microsoft.com/office/officeart/2008/layout/HalfCircleOrganizationChart"/>
    <dgm:cxn modelId="{AD78F18F-0419-4FBE-AA94-61BF17B85DD0}" srcId="{F1458B8C-1D38-4E99-BCA7-355FD86EB2F1}" destId="{82070DC6-8118-428D-92B9-B7328A51C431}" srcOrd="0" destOrd="0" parTransId="{6877974E-04B6-4815-8944-66ACA53A5709}" sibTransId="{848AD260-1478-49FB-B5D9-F210687034C0}"/>
    <dgm:cxn modelId="{C2599662-8B00-4AF5-94AB-C8D1C84DD0EE}" type="presOf" srcId="{937DCD36-6850-4BD7-90C6-9BAEBE5CACF5}" destId="{27D80A49-C75D-4A67-AFF1-9F470B7CD804}" srcOrd="0" destOrd="0" presId="urn:microsoft.com/office/officeart/2008/layout/HalfCircleOrganizationChart"/>
    <dgm:cxn modelId="{753718D8-1F59-4C5F-8606-655F24F23C8F}" type="presOf" srcId="{491C0E10-8001-4DFC-9707-D25C7463B665}" destId="{8A5E7340-06CC-4921-9B1F-A33FA6A7B49D}" srcOrd="0" destOrd="0" presId="urn:microsoft.com/office/officeart/2008/layout/HalfCircleOrganizationChart"/>
    <dgm:cxn modelId="{24DC5518-CB99-428E-9842-E3A0BD4EA0CD}" type="presOf" srcId="{6877974E-04B6-4815-8944-66ACA53A5709}" destId="{7ABD781E-B4AB-46BD-A331-BC645466919E}" srcOrd="0" destOrd="0" presId="urn:microsoft.com/office/officeart/2008/layout/HalfCircleOrganizationChart"/>
    <dgm:cxn modelId="{F5000C09-7279-4E93-B4CB-FADCB9FCD2EC}" type="presOf" srcId="{A0EA6AF1-A6C4-4049-906B-11A51CAD93AD}" destId="{EF9146C6-F747-4C77-B443-7AE3505EFB43}" srcOrd="0" destOrd="0" presId="urn:microsoft.com/office/officeart/2008/layout/HalfCircleOrganizationChart"/>
    <dgm:cxn modelId="{F49E0570-FE20-41B4-8105-5C129F3A4F1A}" type="presOf" srcId="{D261812D-41EE-4714-A585-8B8348B69B39}" destId="{E753F703-A689-4D23-B044-24E081D2A3FD}" srcOrd="0" destOrd="0" presId="urn:microsoft.com/office/officeart/2008/layout/HalfCircleOrganizationChart"/>
    <dgm:cxn modelId="{969EB30B-0E3E-48ED-9A11-38CAFEFA7B4D}" type="presOf" srcId="{08AB07F3-D405-4C26-AACA-758FA6915B87}" destId="{7E2B7910-56FB-4A7F-8926-E0AB936EE3FD}" srcOrd="0" destOrd="0" presId="urn:microsoft.com/office/officeart/2008/layout/HalfCircleOrganizationChart"/>
    <dgm:cxn modelId="{90578856-ACDB-414D-8FAB-8A0D6DF859D9}" srcId="{F1458B8C-1D38-4E99-BCA7-355FD86EB2F1}" destId="{A0EA6AF1-A6C4-4049-906B-11A51CAD93AD}" srcOrd="3" destOrd="0" parTransId="{D261812D-41EE-4714-A585-8B8348B69B39}" sibTransId="{35C4A0F0-42D2-4C67-A1DF-B398A4292AB1}"/>
    <dgm:cxn modelId="{468CA2C0-E5E8-49E4-9DEC-51722543A89C}" type="presOf" srcId="{A0EA6AF1-A6C4-4049-906B-11A51CAD93AD}" destId="{260CA99B-B980-464C-9AC9-65FBA8481507}" srcOrd="1" destOrd="0" presId="urn:microsoft.com/office/officeart/2008/layout/HalfCircleOrganizationChart"/>
    <dgm:cxn modelId="{B050FC53-B79E-411A-B576-904F39071519}" srcId="{491C0E10-8001-4DFC-9707-D25C7463B665}" destId="{F1458B8C-1D38-4E99-BCA7-355FD86EB2F1}" srcOrd="0" destOrd="0" parTransId="{1C537ED1-EA45-46A7-BDB8-F75AEB62555F}" sibTransId="{1636957C-0ED2-4681-BD1F-BA07B0D00B3E}"/>
    <dgm:cxn modelId="{F4A3F828-A6D3-48B2-AB1E-A3F9AED19A60}" type="presOf" srcId="{937DCD36-6850-4BD7-90C6-9BAEBE5CACF5}" destId="{12A77813-E6DC-411A-AC1A-D1DBFB7A6112}" srcOrd="1" destOrd="0" presId="urn:microsoft.com/office/officeart/2008/layout/HalfCircleOrganizationChart"/>
    <dgm:cxn modelId="{FCC8947C-09DB-472C-960D-CA1C5E6372B5}" type="presParOf" srcId="{8A5E7340-06CC-4921-9B1F-A33FA6A7B49D}" destId="{2BF43404-07ED-4892-A88A-FDEF24071442}" srcOrd="0" destOrd="0" presId="urn:microsoft.com/office/officeart/2008/layout/HalfCircleOrganizationChart"/>
    <dgm:cxn modelId="{96F7DB8A-C609-4E9E-93DB-78604DFC838B}" type="presParOf" srcId="{2BF43404-07ED-4892-A88A-FDEF24071442}" destId="{547CB7E9-3E8B-4F38-A051-8B10F295D07F}" srcOrd="0" destOrd="0" presId="urn:microsoft.com/office/officeart/2008/layout/HalfCircleOrganizationChart"/>
    <dgm:cxn modelId="{543AC625-9933-4565-A639-26164F694FDE}" type="presParOf" srcId="{547CB7E9-3E8B-4F38-A051-8B10F295D07F}" destId="{058EEE08-B6D8-47A4-9890-522C5A0F7C8A}" srcOrd="0" destOrd="0" presId="urn:microsoft.com/office/officeart/2008/layout/HalfCircleOrganizationChart"/>
    <dgm:cxn modelId="{D5A02AF8-B6AB-4EAC-860D-41C87BBEDEA1}" type="presParOf" srcId="{547CB7E9-3E8B-4F38-A051-8B10F295D07F}" destId="{66F7BAD6-9DB9-4242-A2D5-0C23023D7527}" srcOrd="1" destOrd="0" presId="urn:microsoft.com/office/officeart/2008/layout/HalfCircleOrganizationChart"/>
    <dgm:cxn modelId="{9F5979C7-6E00-4A21-AFD4-2E4467B6A360}" type="presParOf" srcId="{547CB7E9-3E8B-4F38-A051-8B10F295D07F}" destId="{61CFA96C-0E34-4197-AAD4-37650239E698}" srcOrd="2" destOrd="0" presId="urn:microsoft.com/office/officeart/2008/layout/HalfCircleOrganizationChart"/>
    <dgm:cxn modelId="{F280037F-9950-45A5-A347-15150AA21661}" type="presParOf" srcId="{547CB7E9-3E8B-4F38-A051-8B10F295D07F}" destId="{528C953D-037B-415B-BD64-BBEC9F4113FD}" srcOrd="3" destOrd="0" presId="urn:microsoft.com/office/officeart/2008/layout/HalfCircleOrganizationChart"/>
    <dgm:cxn modelId="{D0C24871-74FB-41F1-AAD4-08DC21636248}" type="presParOf" srcId="{2BF43404-07ED-4892-A88A-FDEF24071442}" destId="{2227FDA0-785B-441A-8BAF-54B592E0DFEC}" srcOrd="1" destOrd="0" presId="urn:microsoft.com/office/officeart/2008/layout/HalfCircleOrganizationChart"/>
    <dgm:cxn modelId="{D9D833DB-0214-49C3-8E5A-B6DB2302483F}" type="presParOf" srcId="{2227FDA0-785B-441A-8BAF-54B592E0DFEC}" destId="{16CA5817-DA70-4AF7-8710-1291E7332E15}" srcOrd="0" destOrd="0" presId="urn:microsoft.com/office/officeart/2008/layout/HalfCircleOrganizationChart"/>
    <dgm:cxn modelId="{0A416A07-F541-4FB7-913D-C14FF075128B}" type="presParOf" srcId="{2227FDA0-785B-441A-8BAF-54B592E0DFEC}" destId="{13A3FE5B-1582-4CD5-A786-0612002994C6}" srcOrd="1" destOrd="0" presId="urn:microsoft.com/office/officeart/2008/layout/HalfCircleOrganizationChart"/>
    <dgm:cxn modelId="{C1F26891-EB93-4A69-9D9B-6FBAC80C2884}" type="presParOf" srcId="{13A3FE5B-1582-4CD5-A786-0612002994C6}" destId="{1D59E627-D27C-4E37-ADF1-982BE3BF39E0}" srcOrd="0" destOrd="0" presId="urn:microsoft.com/office/officeart/2008/layout/HalfCircleOrganizationChart"/>
    <dgm:cxn modelId="{ACD9BECA-2AD0-4306-B1B8-7534DC2455B6}" type="presParOf" srcId="{1D59E627-D27C-4E37-ADF1-982BE3BF39E0}" destId="{27D80A49-C75D-4A67-AFF1-9F470B7CD804}" srcOrd="0" destOrd="0" presId="urn:microsoft.com/office/officeart/2008/layout/HalfCircleOrganizationChart"/>
    <dgm:cxn modelId="{E558ED74-DC40-4353-A858-8422CD942DB9}" type="presParOf" srcId="{1D59E627-D27C-4E37-ADF1-982BE3BF39E0}" destId="{BD14D012-1A68-4364-B041-488E7698B99A}" srcOrd="1" destOrd="0" presId="urn:microsoft.com/office/officeart/2008/layout/HalfCircleOrganizationChart"/>
    <dgm:cxn modelId="{F119D1FF-1ACE-428D-A662-7F6896B1BB4D}" type="presParOf" srcId="{1D59E627-D27C-4E37-ADF1-982BE3BF39E0}" destId="{C29BD8B2-256A-40E2-94F6-66D4071417A6}" srcOrd="2" destOrd="0" presId="urn:microsoft.com/office/officeart/2008/layout/HalfCircleOrganizationChart"/>
    <dgm:cxn modelId="{1C8F68B0-6267-4434-8241-3AF7E77B2501}" type="presParOf" srcId="{1D59E627-D27C-4E37-ADF1-982BE3BF39E0}" destId="{12A77813-E6DC-411A-AC1A-D1DBFB7A6112}" srcOrd="3" destOrd="0" presId="urn:microsoft.com/office/officeart/2008/layout/HalfCircleOrganizationChart"/>
    <dgm:cxn modelId="{C1E71A3F-59B7-4145-B876-BB45FEC98B8E}" type="presParOf" srcId="{13A3FE5B-1582-4CD5-A786-0612002994C6}" destId="{1EA0F6BD-7089-4612-A3BD-BFAA0FC7FF77}" srcOrd="1" destOrd="0" presId="urn:microsoft.com/office/officeart/2008/layout/HalfCircleOrganizationChart"/>
    <dgm:cxn modelId="{03900EAC-0B99-4128-A9C0-409FE1D7D6D9}" type="presParOf" srcId="{13A3FE5B-1582-4CD5-A786-0612002994C6}" destId="{C8EA6332-8A55-4317-8837-18F4734000AC}" srcOrd="2" destOrd="0" presId="urn:microsoft.com/office/officeart/2008/layout/HalfCircleOrganizationChart"/>
    <dgm:cxn modelId="{E3543B72-0CA1-4530-B480-B374CED01D9F}" type="presParOf" srcId="{2227FDA0-785B-441A-8BAF-54B592E0DFEC}" destId="{3B1F7A6F-63F1-4904-BB9C-E0480C1E1935}" srcOrd="2" destOrd="0" presId="urn:microsoft.com/office/officeart/2008/layout/HalfCircleOrganizationChart"/>
    <dgm:cxn modelId="{7BF2CD4D-8211-46C5-9C3A-0EE200603ABE}" type="presParOf" srcId="{2227FDA0-785B-441A-8BAF-54B592E0DFEC}" destId="{0B2309C2-4362-43FF-9C4E-B8A97D4BFB36}" srcOrd="3" destOrd="0" presId="urn:microsoft.com/office/officeart/2008/layout/HalfCircleOrganizationChart"/>
    <dgm:cxn modelId="{C955BA41-EF15-4A64-AAA4-2299DE608D05}" type="presParOf" srcId="{0B2309C2-4362-43FF-9C4E-B8A97D4BFB36}" destId="{DD9E13F9-B83A-40ED-A110-5A1BE0B8D06C}" srcOrd="0" destOrd="0" presId="urn:microsoft.com/office/officeart/2008/layout/HalfCircleOrganizationChart"/>
    <dgm:cxn modelId="{EAB53AA4-0468-45F3-BCB5-A92A79BCAF7B}" type="presParOf" srcId="{DD9E13F9-B83A-40ED-A110-5A1BE0B8D06C}" destId="{7E2B7910-56FB-4A7F-8926-E0AB936EE3FD}" srcOrd="0" destOrd="0" presId="urn:microsoft.com/office/officeart/2008/layout/HalfCircleOrganizationChart"/>
    <dgm:cxn modelId="{E624FFD1-8C1C-46DD-BF7E-8109EFC89EB5}" type="presParOf" srcId="{DD9E13F9-B83A-40ED-A110-5A1BE0B8D06C}" destId="{19A94BDE-A5C1-429C-86D2-0310CF9BABCA}" srcOrd="1" destOrd="0" presId="urn:microsoft.com/office/officeart/2008/layout/HalfCircleOrganizationChart"/>
    <dgm:cxn modelId="{299E6E4D-8E6D-40A8-89C5-C0709014FE0C}" type="presParOf" srcId="{DD9E13F9-B83A-40ED-A110-5A1BE0B8D06C}" destId="{3F7E52BE-125D-43BD-B62E-CEF1A98C8560}" srcOrd="2" destOrd="0" presId="urn:microsoft.com/office/officeart/2008/layout/HalfCircleOrganizationChart"/>
    <dgm:cxn modelId="{8B3FA6FB-69FE-46FE-B26D-77AC71B42668}" type="presParOf" srcId="{DD9E13F9-B83A-40ED-A110-5A1BE0B8D06C}" destId="{48ADF2C7-D981-424E-B37A-17A2AB53EA6D}" srcOrd="3" destOrd="0" presId="urn:microsoft.com/office/officeart/2008/layout/HalfCircleOrganizationChart"/>
    <dgm:cxn modelId="{D1DA9E5F-9A4A-4B08-8EBE-00E1A05B86CD}" type="presParOf" srcId="{0B2309C2-4362-43FF-9C4E-B8A97D4BFB36}" destId="{B8821A7D-26EB-42E5-A0FF-76C81A1A8060}" srcOrd="1" destOrd="0" presId="urn:microsoft.com/office/officeart/2008/layout/HalfCircleOrganizationChart"/>
    <dgm:cxn modelId="{7183F311-B75A-4290-9C99-12C2831CA1D9}" type="presParOf" srcId="{0B2309C2-4362-43FF-9C4E-B8A97D4BFB36}" destId="{729F05E5-A2E5-4E43-A87A-03BE8E089C72}" srcOrd="2" destOrd="0" presId="urn:microsoft.com/office/officeart/2008/layout/HalfCircleOrganizationChart"/>
    <dgm:cxn modelId="{54C68073-C06E-41BD-8663-3555E3B75C3F}" type="presParOf" srcId="{2227FDA0-785B-441A-8BAF-54B592E0DFEC}" destId="{E753F703-A689-4D23-B044-24E081D2A3FD}" srcOrd="4" destOrd="0" presId="urn:microsoft.com/office/officeart/2008/layout/HalfCircleOrganizationChart"/>
    <dgm:cxn modelId="{47F61219-0D63-4E41-A0D5-436DE2FC9120}" type="presParOf" srcId="{2227FDA0-785B-441A-8BAF-54B592E0DFEC}" destId="{B9AE10D0-3D1A-49FC-8DAE-68175BF6A74E}" srcOrd="5" destOrd="0" presId="urn:microsoft.com/office/officeart/2008/layout/HalfCircleOrganizationChart"/>
    <dgm:cxn modelId="{292115B0-2775-4A45-A195-AAD58F453A6E}" type="presParOf" srcId="{B9AE10D0-3D1A-49FC-8DAE-68175BF6A74E}" destId="{259D7636-5179-4F15-890D-63B2CDB7076D}" srcOrd="0" destOrd="0" presId="urn:microsoft.com/office/officeart/2008/layout/HalfCircleOrganizationChart"/>
    <dgm:cxn modelId="{95C6A6A4-C6FD-4EE0-81AA-0B166CFC3024}" type="presParOf" srcId="{259D7636-5179-4F15-890D-63B2CDB7076D}" destId="{EF9146C6-F747-4C77-B443-7AE3505EFB43}" srcOrd="0" destOrd="0" presId="urn:microsoft.com/office/officeart/2008/layout/HalfCircleOrganizationChart"/>
    <dgm:cxn modelId="{2B89F8D4-AF93-41F9-A9B5-EBBC78B6269E}" type="presParOf" srcId="{259D7636-5179-4F15-890D-63B2CDB7076D}" destId="{418DEE2F-32BE-491A-B738-027DA743DB24}" srcOrd="1" destOrd="0" presId="urn:microsoft.com/office/officeart/2008/layout/HalfCircleOrganizationChart"/>
    <dgm:cxn modelId="{0058BDD7-2A01-4CD3-8F78-CEE9BBFBF269}" type="presParOf" srcId="{259D7636-5179-4F15-890D-63B2CDB7076D}" destId="{2AC4229D-1A00-4D30-AC89-879721E3AE92}" srcOrd="2" destOrd="0" presId="urn:microsoft.com/office/officeart/2008/layout/HalfCircleOrganizationChart"/>
    <dgm:cxn modelId="{68E655BE-B8D6-434E-A68D-8951FEA9D5D9}" type="presParOf" srcId="{259D7636-5179-4F15-890D-63B2CDB7076D}" destId="{260CA99B-B980-464C-9AC9-65FBA8481507}" srcOrd="3" destOrd="0" presId="urn:microsoft.com/office/officeart/2008/layout/HalfCircleOrganizationChart"/>
    <dgm:cxn modelId="{177647AF-7AE0-4AD3-A15F-3687B85BB40D}" type="presParOf" srcId="{B9AE10D0-3D1A-49FC-8DAE-68175BF6A74E}" destId="{665313E8-B91D-4E04-BF8A-D57D29261B2F}" srcOrd="1" destOrd="0" presId="urn:microsoft.com/office/officeart/2008/layout/HalfCircleOrganizationChart"/>
    <dgm:cxn modelId="{02C8B9E3-5905-4350-BBCA-DDE53DA7ED85}" type="presParOf" srcId="{B9AE10D0-3D1A-49FC-8DAE-68175BF6A74E}" destId="{12C85BAC-EF24-438F-A200-F9604A9042F0}" srcOrd="2" destOrd="0" presId="urn:microsoft.com/office/officeart/2008/layout/HalfCircleOrganizationChart"/>
    <dgm:cxn modelId="{BB4E77CB-3246-4314-B7C6-7FFC74F87D4B}" type="presParOf" srcId="{2BF43404-07ED-4892-A88A-FDEF24071442}" destId="{ED78BFDE-7D2F-4D87-AB34-55567BDE8D07}" srcOrd="2" destOrd="0" presId="urn:microsoft.com/office/officeart/2008/layout/HalfCircleOrganizationChart"/>
    <dgm:cxn modelId="{FB6AB68B-CEFA-4881-B9CC-FF03880BD5D6}" type="presParOf" srcId="{ED78BFDE-7D2F-4D87-AB34-55567BDE8D07}" destId="{7ABD781E-B4AB-46BD-A331-BC645466919E}" srcOrd="0" destOrd="0" presId="urn:microsoft.com/office/officeart/2008/layout/HalfCircleOrganizationChart"/>
    <dgm:cxn modelId="{9DED35AC-8653-4D1A-B055-33B8F080E541}" type="presParOf" srcId="{ED78BFDE-7D2F-4D87-AB34-55567BDE8D07}" destId="{A1E16564-A4BD-4BCA-A84D-E4F26F56D985}" srcOrd="1" destOrd="0" presId="urn:microsoft.com/office/officeart/2008/layout/HalfCircleOrganizationChart"/>
    <dgm:cxn modelId="{14CC35A9-9704-4B35-AB9C-DCE00BDD6BB7}" type="presParOf" srcId="{A1E16564-A4BD-4BCA-A84D-E4F26F56D985}" destId="{E06AB4A6-C7C2-4D43-947A-C0A01A112CD2}" srcOrd="0" destOrd="0" presId="urn:microsoft.com/office/officeart/2008/layout/HalfCircleOrganizationChart"/>
    <dgm:cxn modelId="{A16865DB-D544-4066-AA08-A53634158B2A}" type="presParOf" srcId="{E06AB4A6-C7C2-4D43-947A-C0A01A112CD2}" destId="{DF022F54-A8B0-4D9A-AE3B-0098A53A3EFE}" srcOrd="0" destOrd="0" presId="urn:microsoft.com/office/officeart/2008/layout/HalfCircleOrganizationChart"/>
    <dgm:cxn modelId="{840AD798-4E2C-4C91-AE53-1B9535B605EF}" type="presParOf" srcId="{E06AB4A6-C7C2-4D43-947A-C0A01A112CD2}" destId="{D74E396F-66F4-43F7-B3B5-DB3EF12A62CC}" srcOrd="1" destOrd="0" presId="urn:microsoft.com/office/officeart/2008/layout/HalfCircleOrganizationChart"/>
    <dgm:cxn modelId="{0DDB87A9-BCD0-4437-897A-14DF670C07BB}" type="presParOf" srcId="{E06AB4A6-C7C2-4D43-947A-C0A01A112CD2}" destId="{72F49F2F-C269-4BB4-9619-BD4C22AF012C}" srcOrd="2" destOrd="0" presId="urn:microsoft.com/office/officeart/2008/layout/HalfCircleOrganizationChart"/>
    <dgm:cxn modelId="{25AD999E-EF66-408E-B8DD-BDCCACE83521}" type="presParOf" srcId="{E06AB4A6-C7C2-4D43-947A-C0A01A112CD2}" destId="{550EBF15-0B82-478E-9880-732E9027FD2D}" srcOrd="3" destOrd="0" presId="urn:microsoft.com/office/officeart/2008/layout/HalfCircleOrganizationChart"/>
    <dgm:cxn modelId="{60F92DD4-BC79-4A36-8D4F-EFEA150AD2EB}" type="presParOf" srcId="{A1E16564-A4BD-4BCA-A84D-E4F26F56D985}" destId="{6485E2AC-A1B9-4AA8-90FD-E5D50BB9FBAE}" srcOrd="1" destOrd="0" presId="urn:microsoft.com/office/officeart/2008/layout/HalfCircleOrganizationChart"/>
    <dgm:cxn modelId="{511F3D71-A4CE-4C40-B05D-A1E80B176CBD}" type="presParOf" srcId="{A1E16564-A4BD-4BCA-A84D-E4F26F56D985}" destId="{A1900600-7DDE-4B36-A341-BDCC4EC46781}" srcOrd="2" destOrd="0" presId="urn:microsoft.com/office/officeart/2008/layout/HalfCircleOrganizationChart"/>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5C07E-39AA-489B-A9EB-BE35A6E950AF}" type="doc">
      <dgm:prSet loTypeId="urn:microsoft.com/office/officeart/2005/8/layout/target1" loCatId="relationship" qsTypeId="urn:microsoft.com/office/officeart/2005/8/quickstyle/simple1" qsCatId="simple" csTypeId="urn:microsoft.com/office/officeart/2005/8/colors/accent1_2" csCatId="accent1" phldr="1"/>
      <dgm:spPr/>
    </dgm:pt>
    <dgm:pt modelId="{F6744454-8A2E-481C-B33E-A90E8D244FBA}">
      <dgm:prSet phldrT="[文本]" custT="1"/>
      <dgm:spPr/>
      <dgm:t>
        <a:bodyPr/>
        <a:lstStyle/>
        <a:p>
          <a:r>
            <a:rPr lang="zh-CN" altLang="en-US" sz="1600" dirty="0" smtClean="0"/>
            <a:t>指导性文件  </a:t>
          </a:r>
          <a:r>
            <a:rPr lang="en-US" altLang="zh-CN" sz="1600" dirty="0" smtClean="0"/>
            <a:t>4</a:t>
          </a:r>
          <a:r>
            <a:rPr lang="zh-CN" altLang="en-US" sz="1600" dirty="0" smtClean="0"/>
            <a:t>份</a:t>
          </a:r>
          <a:endParaRPr lang="zh-CN" altLang="en-US" sz="1600" dirty="0"/>
        </a:p>
      </dgm:t>
    </dgm:pt>
    <dgm:pt modelId="{3B6BDC13-1871-431C-AA71-74CF0E14C640}" cxnId="{C44D97D5-4565-470C-A79B-56DA6C96C6FC}" type="parTrans">
      <dgm:prSet/>
      <dgm:spPr/>
      <dgm:t>
        <a:bodyPr/>
        <a:lstStyle/>
        <a:p>
          <a:endParaRPr lang="zh-CN" altLang="en-US" sz="1600"/>
        </a:p>
      </dgm:t>
    </dgm:pt>
    <dgm:pt modelId="{7077C696-8744-4072-9774-1B4457B2FA36}" cxnId="{C44D97D5-4565-470C-A79B-56DA6C96C6FC}" type="sibTrans">
      <dgm:prSet/>
      <dgm:spPr/>
      <dgm:t>
        <a:bodyPr/>
        <a:lstStyle/>
        <a:p>
          <a:endParaRPr lang="zh-CN" altLang="en-US" sz="1600"/>
        </a:p>
      </dgm:t>
    </dgm:pt>
    <dgm:pt modelId="{C2471E41-5BE6-4046-99C8-6A1D21A013BE}">
      <dgm:prSet phldrT="[文本]" custT="1"/>
      <dgm:spPr/>
      <dgm:t>
        <a:bodyPr/>
        <a:lstStyle/>
        <a:p>
          <a:r>
            <a:rPr lang="zh-CN" altLang="en-US" sz="1600" dirty="0" smtClean="0"/>
            <a:t>管理制度  </a:t>
          </a:r>
          <a:r>
            <a:rPr lang="en-US" altLang="zh-CN" sz="1600" dirty="0" smtClean="0"/>
            <a:t>8</a:t>
          </a:r>
          <a:r>
            <a:rPr lang="zh-CN" altLang="en-US" sz="1600" dirty="0" smtClean="0"/>
            <a:t>份</a:t>
          </a:r>
          <a:endParaRPr lang="zh-CN" altLang="en-US" sz="1600" dirty="0"/>
        </a:p>
      </dgm:t>
    </dgm:pt>
    <dgm:pt modelId="{0D2DF0DF-2F96-4466-825E-1437DB780D8E}" cxnId="{59E1A414-9ADD-4D23-AC68-7AF41B08E874}" type="parTrans">
      <dgm:prSet/>
      <dgm:spPr/>
      <dgm:t>
        <a:bodyPr/>
        <a:lstStyle/>
        <a:p>
          <a:endParaRPr lang="zh-CN" altLang="en-US" sz="1600"/>
        </a:p>
      </dgm:t>
    </dgm:pt>
    <dgm:pt modelId="{00C1FD2B-C278-4875-B87D-8095DD331060}" cxnId="{59E1A414-9ADD-4D23-AC68-7AF41B08E874}" type="sibTrans">
      <dgm:prSet/>
      <dgm:spPr/>
      <dgm:t>
        <a:bodyPr/>
        <a:lstStyle/>
        <a:p>
          <a:endParaRPr lang="zh-CN" altLang="en-US" sz="1600"/>
        </a:p>
      </dgm:t>
    </dgm:pt>
    <dgm:pt modelId="{0A7B110D-113B-4F27-B8B5-E32E5DF2EB2D}">
      <dgm:prSet phldrT="[文本]" custT="1"/>
      <dgm:spPr/>
      <dgm:t>
        <a:bodyPr/>
        <a:lstStyle/>
        <a:p>
          <a:r>
            <a:rPr lang="zh-CN" altLang="en-US" sz="1600" dirty="0" smtClean="0"/>
            <a:t>支持性文件  </a:t>
          </a:r>
          <a:r>
            <a:rPr lang="en-US" altLang="zh-CN" sz="1600" dirty="0" smtClean="0"/>
            <a:t>6</a:t>
          </a:r>
          <a:r>
            <a:rPr lang="zh-CN" altLang="en-US" sz="1600" dirty="0" smtClean="0"/>
            <a:t>份</a:t>
          </a:r>
          <a:endParaRPr lang="zh-CN" altLang="en-US" sz="1600" dirty="0"/>
        </a:p>
      </dgm:t>
    </dgm:pt>
    <dgm:pt modelId="{21C67986-44B5-4318-BE54-921BE0E5B709}" cxnId="{9B141B7E-16EE-47A6-9AFC-31FA99974487}" type="parTrans">
      <dgm:prSet/>
      <dgm:spPr/>
      <dgm:t>
        <a:bodyPr/>
        <a:lstStyle/>
        <a:p>
          <a:endParaRPr lang="zh-CN" altLang="en-US" sz="1600"/>
        </a:p>
      </dgm:t>
    </dgm:pt>
    <dgm:pt modelId="{6D6A91BB-ADF8-4B7B-9EA9-C5CD91E75C67}" cxnId="{9B141B7E-16EE-47A6-9AFC-31FA99974487}" type="sibTrans">
      <dgm:prSet/>
      <dgm:spPr/>
      <dgm:t>
        <a:bodyPr/>
        <a:lstStyle/>
        <a:p>
          <a:endParaRPr lang="zh-CN" altLang="en-US" sz="1600"/>
        </a:p>
      </dgm:t>
    </dgm:pt>
    <dgm:pt modelId="{DFF4C26E-7FA6-484F-BCDA-4D2548665821}" type="pres">
      <dgm:prSet presAssocID="{6A15C07E-39AA-489B-A9EB-BE35A6E950AF}" presName="composite" presStyleCnt="0">
        <dgm:presLayoutVars>
          <dgm:chMax val="5"/>
          <dgm:dir/>
          <dgm:resizeHandles val="exact"/>
        </dgm:presLayoutVars>
      </dgm:prSet>
      <dgm:spPr/>
    </dgm:pt>
    <dgm:pt modelId="{91EFF027-3636-4DF0-80F5-B15337040814}" type="pres">
      <dgm:prSet presAssocID="{F6744454-8A2E-481C-B33E-A90E8D244FBA}" presName="circle1" presStyleLbl="lnNode1" presStyleIdx="0" presStyleCnt="3" custLinFactNeighborY="-12500"/>
      <dgm:spPr>
        <a:solidFill>
          <a:srgbClr val="C00000"/>
        </a:solidFill>
      </dgm:spPr>
    </dgm:pt>
    <dgm:pt modelId="{3E99809B-A5FE-4C2E-84F0-5A2CAB4690DE}" type="pres">
      <dgm:prSet presAssocID="{F6744454-8A2E-481C-B33E-A90E8D244FBA}" presName="text1" presStyleLbl="revTx" presStyleIdx="0" presStyleCnt="3" custScaleX="128328" custLinFactNeighborX="991" custLinFactNeighborY="57142">
        <dgm:presLayoutVars>
          <dgm:bulletEnabled val="1"/>
        </dgm:presLayoutVars>
      </dgm:prSet>
      <dgm:spPr/>
      <dgm:t>
        <a:bodyPr/>
        <a:lstStyle/>
        <a:p>
          <a:endParaRPr lang="zh-CN" altLang="en-US"/>
        </a:p>
      </dgm:t>
    </dgm:pt>
    <dgm:pt modelId="{81970BE8-C485-4E35-BB01-3C8305E21254}" type="pres">
      <dgm:prSet presAssocID="{F6744454-8A2E-481C-B33E-A90E8D244FBA}" presName="line1" presStyleLbl="callout" presStyleIdx="0" presStyleCnt="6" custLinFactY="600000" custLinFactNeighborX="-51024" custLinFactNeighborY="637965"/>
      <dgm:spPr/>
    </dgm:pt>
    <dgm:pt modelId="{2BA6DE38-2FBA-4A34-AA88-354278B1FDE3}" type="pres">
      <dgm:prSet presAssocID="{F6744454-8A2E-481C-B33E-A90E8D244FBA}" presName="d1" presStyleLbl="callout" presStyleIdx="1" presStyleCnt="6" custScaleX="88985" custScaleY="74147" custLinFactNeighborX="-6906" custLinFactNeighborY="10906"/>
      <dgm:spPr/>
    </dgm:pt>
    <dgm:pt modelId="{7026DC41-30CE-462F-80E0-33D331821F88}" type="pres">
      <dgm:prSet presAssocID="{C2471E41-5BE6-4046-99C8-6A1D21A013BE}" presName="circle2" presStyleLbl="lnNode1" presStyleIdx="1" presStyleCnt="3" custLinFactNeighborY="-7871"/>
      <dgm:spPr>
        <a:solidFill>
          <a:srgbClr val="C00000"/>
        </a:solidFill>
      </dgm:spPr>
    </dgm:pt>
    <dgm:pt modelId="{3B453A02-C27E-4183-8C41-711B1881624B}" type="pres">
      <dgm:prSet presAssocID="{C2471E41-5BE6-4046-99C8-6A1D21A013BE}" presName="text2" presStyleLbl="revTx" presStyleIdx="1" presStyleCnt="3" custScaleX="106660" custLinFactNeighborX="11825" custLinFactNeighborY="28570">
        <dgm:presLayoutVars>
          <dgm:bulletEnabled val="1"/>
        </dgm:presLayoutVars>
      </dgm:prSet>
      <dgm:spPr/>
      <dgm:t>
        <a:bodyPr/>
        <a:lstStyle/>
        <a:p>
          <a:endParaRPr lang="zh-CN" altLang="en-US"/>
        </a:p>
      </dgm:t>
    </dgm:pt>
    <dgm:pt modelId="{5B034585-A997-488C-A1E4-45172511037D}" type="pres">
      <dgm:prSet presAssocID="{C2471E41-5BE6-4046-99C8-6A1D21A013BE}" presName="line2" presStyleLbl="callout" presStyleIdx="2" presStyleCnt="6" custLinFactY="282049" custLinFactNeighborX="27282" custLinFactNeighborY="300000"/>
      <dgm:spPr/>
    </dgm:pt>
    <dgm:pt modelId="{6CCFA6DD-7266-494C-85AC-649609F19B4C}" type="pres">
      <dgm:prSet presAssocID="{C2471E41-5BE6-4046-99C8-6A1D21A013BE}" presName="d2" presStyleLbl="callout" presStyleIdx="3" presStyleCnt="6" custScaleX="124957" custScaleY="91455" custLinFactNeighborX="-3781" custLinFactNeighborY="10024"/>
      <dgm:spPr/>
    </dgm:pt>
    <dgm:pt modelId="{38479D32-152E-4356-84F1-98189951B99E}" type="pres">
      <dgm:prSet presAssocID="{0A7B110D-113B-4F27-B8B5-E32E5DF2EB2D}" presName="circle3" presStyleLbl="lnNode1" presStyleIdx="2" presStyleCnt="3" custScaleX="112409" custScaleY="116668" custLinFactNeighborY="-4166"/>
      <dgm:spPr>
        <a:solidFill>
          <a:srgbClr val="C00000"/>
        </a:solidFill>
      </dgm:spPr>
    </dgm:pt>
    <dgm:pt modelId="{A947C8FA-DC33-4AAB-8295-8677ACFFB00D}" type="pres">
      <dgm:prSet presAssocID="{0A7B110D-113B-4F27-B8B5-E32E5DF2EB2D}" presName="text3" presStyleLbl="revTx" presStyleIdx="2" presStyleCnt="3" custScaleX="126662" custLinFactNeighborX="24046" custLinFactNeighborY="14285">
        <dgm:presLayoutVars>
          <dgm:bulletEnabled val="1"/>
        </dgm:presLayoutVars>
      </dgm:prSet>
      <dgm:spPr/>
      <dgm:t>
        <a:bodyPr/>
        <a:lstStyle/>
        <a:p>
          <a:endParaRPr lang="zh-CN" altLang="en-US"/>
        </a:p>
      </dgm:t>
    </dgm:pt>
    <dgm:pt modelId="{873E0412-F70A-46FF-9E70-B75BFBB67B49}" type="pres">
      <dgm:prSet presAssocID="{0A7B110D-113B-4F27-B8B5-E32E5DF2EB2D}" presName="line3" presStyleLbl="callout" presStyleIdx="4" presStyleCnt="6" custLinFactY="124550" custLinFactNeighborX="49525" custLinFactNeighborY="200000"/>
      <dgm:spPr/>
    </dgm:pt>
    <dgm:pt modelId="{A72284E3-CF8C-4707-87BE-8855D637B807}" type="pres">
      <dgm:prSet presAssocID="{0A7B110D-113B-4F27-B8B5-E32E5DF2EB2D}" presName="d3" presStyleLbl="callout" presStyleIdx="5" presStyleCnt="6" custScaleX="157463" custScaleY="108431" custLinFactNeighborX="-4056" custLinFactNeighborY="13333"/>
      <dgm:spPr/>
    </dgm:pt>
  </dgm:ptLst>
  <dgm:cxnLst>
    <dgm:cxn modelId="{51F9EF14-82F2-4BA5-9CF4-8E20A13381F5}" type="presOf" srcId="{0A7B110D-113B-4F27-B8B5-E32E5DF2EB2D}" destId="{A947C8FA-DC33-4AAB-8295-8677ACFFB00D}" srcOrd="0" destOrd="0" presId="urn:microsoft.com/office/officeart/2005/8/layout/target1"/>
    <dgm:cxn modelId="{676DB23B-7250-40AC-81D6-D5EB1F2C73A8}" type="presOf" srcId="{C2471E41-5BE6-4046-99C8-6A1D21A013BE}" destId="{3B453A02-C27E-4183-8C41-711B1881624B}" srcOrd="0" destOrd="0" presId="urn:microsoft.com/office/officeart/2005/8/layout/target1"/>
    <dgm:cxn modelId="{B121525F-11D1-4805-B029-377CF0621838}" type="presOf" srcId="{6A15C07E-39AA-489B-A9EB-BE35A6E950AF}" destId="{DFF4C26E-7FA6-484F-BCDA-4D2548665821}" srcOrd="0" destOrd="0" presId="urn:microsoft.com/office/officeart/2005/8/layout/target1"/>
    <dgm:cxn modelId="{59E1A414-9ADD-4D23-AC68-7AF41B08E874}" srcId="{6A15C07E-39AA-489B-A9EB-BE35A6E950AF}" destId="{C2471E41-5BE6-4046-99C8-6A1D21A013BE}" srcOrd="1" destOrd="0" parTransId="{0D2DF0DF-2F96-4466-825E-1437DB780D8E}" sibTransId="{00C1FD2B-C278-4875-B87D-8095DD331060}"/>
    <dgm:cxn modelId="{9B141B7E-16EE-47A6-9AFC-31FA99974487}" srcId="{6A15C07E-39AA-489B-A9EB-BE35A6E950AF}" destId="{0A7B110D-113B-4F27-B8B5-E32E5DF2EB2D}" srcOrd="2" destOrd="0" parTransId="{21C67986-44B5-4318-BE54-921BE0E5B709}" sibTransId="{6D6A91BB-ADF8-4B7B-9EA9-C5CD91E75C67}"/>
    <dgm:cxn modelId="{7DD6C8DD-F12E-4343-BDBA-164D10171622}" type="presOf" srcId="{F6744454-8A2E-481C-B33E-A90E8D244FBA}" destId="{3E99809B-A5FE-4C2E-84F0-5A2CAB4690DE}" srcOrd="0" destOrd="0" presId="urn:microsoft.com/office/officeart/2005/8/layout/target1"/>
    <dgm:cxn modelId="{C44D97D5-4565-470C-A79B-56DA6C96C6FC}" srcId="{6A15C07E-39AA-489B-A9EB-BE35A6E950AF}" destId="{F6744454-8A2E-481C-B33E-A90E8D244FBA}" srcOrd="0" destOrd="0" parTransId="{3B6BDC13-1871-431C-AA71-74CF0E14C640}" sibTransId="{7077C696-8744-4072-9774-1B4457B2FA36}"/>
    <dgm:cxn modelId="{C9F824CC-3360-42EF-9B07-5BFE1DD0F66B}" type="presParOf" srcId="{DFF4C26E-7FA6-484F-BCDA-4D2548665821}" destId="{91EFF027-3636-4DF0-80F5-B15337040814}" srcOrd="0" destOrd="0" presId="urn:microsoft.com/office/officeart/2005/8/layout/target1"/>
    <dgm:cxn modelId="{414B0C20-D440-4EA2-9CDB-B8D83E0C9981}" type="presParOf" srcId="{DFF4C26E-7FA6-484F-BCDA-4D2548665821}" destId="{3E99809B-A5FE-4C2E-84F0-5A2CAB4690DE}" srcOrd="1" destOrd="0" presId="urn:microsoft.com/office/officeart/2005/8/layout/target1"/>
    <dgm:cxn modelId="{60BF13E7-015E-478F-A396-90616DE6A804}" type="presParOf" srcId="{DFF4C26E-7FA6-484F-BCDA-4D2548665821}" destId="{81970BE8-C485-4E35-BB01-3C8305E21254}" srcOrd="2" destOrd="0" presId="urn:microsoft.com/office/officeart/2005/8/layout/target1"/>
    <dgm:cxn modelId="{FD6B8901-D7E1-43FF-9B29-FBDE9E198D18}" type="presParOf" srcId="{DFF4C26E-7FA6-484F-BCDA-4D2548665821}" destId="{2BA6DE38-2FBA-4A34-AA88-354278B1FDE3}" srcOrd="3" destOrd="0" presId="urn:microsoft.com/office/officeart/2005/8/layout/target1"/>
    <dgm:cxn modelId="{DA558215-44CE-4F4D-A413-2B14CFE72FAF}" type="presParOf" srcId="{DFF4C26E-7FA6-484F-BCDA-4D2548665821}" destId="{7026DC41-30CE-462F-80E0-33D331821F88}" srcOrd="4" destOrd="0" presId="urn:microsoft.com/office/officeart/2005/8/layout/target1"/>
    <dgm:cxn modelId="{14782C63-AF64-40AC-93C7-5C850F944D82}" type="presParOf" srcId="{DFF4C26E-7FA6-484F-BCDA-4D2548665821}" destId="{3B453A02-C27E-4183-8C41-711B1881624B}" srcOrd="5" destOrd="0" presId="urn:microsoft.com/office/officeart/2005/8/layout/target1"/>
    <dgm:cxn modelId="{DB54E907-420E-4E43-B038-DCBC41B7FC88}" type="presParOf" srcId="{DFF4C26E-7FA6-484F-BCDA-4D2548665821}" destId="{5B034585-A997-488C-A1E4-45172511037D}" srcOrd="6" destOrd="0" presId="urn:microsoft.com/office/officeart/2005/8/layout/target1"/>
    <dgm:cxn modelId="{1D6D4BE4-D3C5-4698-8D6F-6E0E27753E09}" type="presParOf" srcId="{DFF4C26E-7FA6-484F-BCDA-4D2548665821}" destId="{6CCFA6DD-7266-494C-85AC-649609F19B4C}" srcOrd="7" destOrd="0" presId="urn:microsoft.com/office/officeart/2005/8/layout/target1"/>
    <dgm:cxn modelId="{1FD34F07-69BD-43DC-98A1-1354D172854C}" type="presParOf" srcId="{DFF4C26E-7FA6-484F-BCDA-4D2548665821}" destId="{38479D32-152E-4356-84F1-98189951B99E}" srcOrd="8" destOrd="0" presId="urn:microsoft.com/office/officeart/2005/8/layout/target1"/>
    <dgm:cxn modelId="{FA3D5392-4029-4A1E-99D4-2B1D2029A8C7}" type="presParOf" srcId="{DFF4C26E-7FA6-484F-BCDA-4D2548665821}" destId="{A947C8FA-DC33-4AAB-8295-8677ACFFB00D}" srcOrd="9" destOrd="0" presId="urn:microsoft.com/office/officeart/2005/8/layout/target1"/>
    <dgm:cxn modelId="{334AA751-C63C-4ED5-894A-5E9E6EDD98C7}" type="presParOf" srcId="{DFF4C26E-7FA6-484F-BCDA-4D2548665821}" destId="{873E0412-F70A-46FF-9E70-B75BFBB67B49}" srcOrd="10" destOrd="0" presId="urn:microsoft.com/office/officeart/2005/8/layout/target1"/>
    <dgm:cxn modelId="{BDB082E3-9E05-4839-B857-DCAFF28FB3F1}" type="presParOf" srcId="{DFF4C26E-7FA6-484F-BCDA-4D2548665821}" destId="{A72284E3-CF8C-4707-87BE-8855D637B807}" srcOrd="11" destOrd="0" presId="urn:microsoft.com/office/officeart/2005/8/layout/targe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pPr algn="l"/>
          <a:r>
            <a:rPr lang="zh-CN" altLang="en-US" sz="1200" dirty="0" smtClean="0">
              <a:solidFill>
                <a:schemeClr val="tx1"/>
              </a:solidFill>
            </a:rPr>
            <a:t>设立安全生产委员会，总经理担任安委会主任、分管安全生产负责人担任副主任，成员包括助总及以上负责人、各部门负责人、各项目负责人。</a:t>
          </a:r>
          <a:endParaRPr lang="zh-CN" altLang="en-US" sz="1200" dirty="0">
            <a:solidFill>
              <a:schemeClr val="tx1"/>
            </a:solidFill>
          </a:endParaRPr>
        </a:p>
      </dgm:t>
    </dgm:pt>
    <dgm:pt modelId="{CBD14303-B10E-443C-824F-FEB62F6204C4}" cxnId="{436015C3-427B-44F3-A7AC-2D3586D9BD6C}" type="parTrans">
      <dgm:prSet/>
      <dgm:spPr/>
      <dgm:t>
        <a:bodyPr/>
        <a:lstStyle/>
        <a:p>
          <a:pPr algn="l"/>
          <a:endParaRPr lang="zh-CN" altLang="en-US" sz="1200">
            <a:solidFill>
              <a:schemeClr val="tx1"/>
            </a:solidFill>
          </a:endParaRPr>
        </a:p>
      </dgm:t>
    </dgm:pt>
    <dgm:pt modelId="{D0C3FA4A-AA1B-4C9C-8900-EADBC42BD164}" cxnId="{436015C3-427B-44F3-A7AC-2D3586D9BD6C}" type="sibTrans">
      <dgm:prSet custT="1"/>
      <dgm:spPr/>
      <dgm:t>
        <a:bodyPr/>
        <a:lstStyle/>
        <a:p>
          <a:pPr algn="l"/>
          <a:endParaRPr lang="zh-CN" altLang="en-US" sz="1200">
            <a:solidFill>
              <a:schemeClr val="tx1"/>
            </a:solidFill>
          </a:endParaRPr>
        </a:p>
      </dgm:t>
    </dgm:pt>
    <dgm:pt modelId="{ACC60128-3F6D-4810-9451-30F58016E17E}">
      <dgm:prSet phldrT="[文本]" custT="1"/>
      <dgm:spPr>
        <a:noFill/>
        <a:ln>
          <a:solidFill>
            <a:srgbClr val="C00000"/>
          </a:solidFill>
        </a:ln>
      </dgm:spPr>
      <dgm:t>
        <a:bodyPr/>
        <a:lstStyle/>
        <a:p>
          <a:pPr algn="l"/>
          <a:r>
            <a:rPr lang="zh-CN" altLang="en-US" sz="1200" dirty="0" smtClean="0">
              <a:solidFill>
                <a:schemeClr val="tx1"/>
              </a:solidFill>
            </a:rPr>
            <a:t>每年至少组织召开两次安委会会议、并形成会议纪要。</a:t>
          </a:r>
          <a:endParaRPr lang="zh-CN" altLang="en-US" sz="1200" dirty="0">
            <a:solidFill>
              <a:schemeClr val="tx1"/>
            </a:solidFill>
          </a:endParaRPr>
        </a:p>
      </dgm:t>
    </dgm:pt>
    <dgm:pt modelId="{E5F65E68-73B0-488E-816F-4512A721C12E}" cxnId="{2282D269-CECB-4FD3-881D-23E0376318A3}" type="parTrans">
      <dgm:prSet/>
      <dgm:spPr/>
      <dgm:t>
        <a:bodyPr/>
        <a:lstStyle/>
        <a:p>
          <a:pPr algn="l"/>
          <a:endParaRPr lang="zh-CN" altLang="en-US" sz="1200">
            <a:solidFill>
              <a:schemeClr val="tx1"/>
            </a:solidFill>
          </a:endParaRPr>
        </a:p>
      </dgm:t>
    </dgm:pt>
    <dgm:pt modelId="{2711DB0B-AA65-46C5-94A1-B0D99091847D}" cxnId="{2282D269-CECB-4FD3-881D-23E0376318A3}" type="sibTrans">
      <dgm:prSet custT="1"/>
      <dgm:spPr/>
      <dgm:t>
        <a:bodyPr/>
        <a:lstStyle/>
        <a:p>
          <a:pPr algn="l"/>
          <a:endParaRPr lang="zh-CN" altLang="en-US" sz="1200">
            <a:solidFill>
              <a:schemeClr val="tx1"/>
            </a:solidFill>
          </a:endParaRPr>
        </a:p>
      </dgm:t>
    </dgm:pt>
    <dgm:pt modelId="{300C4A38-AD02-4943-9854-72F4AA9A48B5}">
      <dgm:prSet phldrT="[文本]" custT="1"/>
      <dgm:spPr>
        <a:noFill/>
        <a:ln>
          <a:solidFill>
            <a:srgbClr val="C00000"/>
          </a:solidFill>
        </a:ln>
      </dgm:spPr>
      <dgm:t>
        <a:bodyPr/>
        <a:lstStyle/>
        <a:p>
          <a:pPr algn="l"/>
          <a:r>
            <a:rPr lang="zh-CN" altLang="en-US" sz="1200" dirty="0" smtClean="0">
              <a:solidFill>
                <a:schemeClr val="tx1"/>
              </a:solidFill>
            </a:rPr>
            <a:t>建立安委会工作制度和例会制度；</a:t>
          </a:r>
          <a:endParaRPr lang="en-US" altLang="zh-CN" sz="1200" dirty="0" smtClean="0">
            <a:solidFill>
              <a:schemeClr val="tx1"/>
            </a:solidFill>
          </a:endParaRPr>
        </a:p>
        <a:p>
          <a:pPr algn="l"/>
          <a:r>
            <a:rPr lang="zh-CN" altLang="en-US" sz="1200" dirty="0" smtClean="0">
              <a:solidFill>
                <a:schemeClr val="tx1"/>
              </a:solidFill>
            </a:rPr>
            <a:t>地区公司任命专职安全总监，助总及以上；</a:t>
          </a:r>
          <a:endParaRPr lang="en-US" altLang="zh-CN" sz="1200" dirty="0" smtClean="0">
            <a:solidFill>
              <a:schemeClr val="tx1"/>
            </a:solidFill>
          </a:endParaRPr>
        </a:p>
        <a:p>
          <a:pPr algn="l"/>
          <a:r>
            <a:rPr lang="zh-CN" altLang="en-US" sz="1200" dirty="0" smtClean="0">
              <a:solidFill>
                <a:schemeClr val="tx1"/>
              </a:solidFill>
            </a:rPr>
            <a:t>运营公司和项目部任命专职安全经理，副经理级。</a:t>
          </a:r>
          <a:endParaRPr lang="zh-CN" altLang="en-US" sz="1200" dirty="0">
            <a:solidFill>
              <a:schemeClr val="tx1"/>
            </a:solidFill>
          </a:endParaRPr>
        </a:p>
      </dgm:t>
    </dgm:pt>
    <dgm:pt modelId="{C86201DF-6C21-4D11-8EDB-F325BF85F82D}" cxnId="{8E1863AA-0A58-4321-9520-B20D984F51F5}" type="parTrans">
      <dgm:prSet/>
      <dgm:spPr/>
      <dgm:t>
        <a:bodyPr/>
        <a:lstStyle/>
        <a:p>
          <a:pPr algn="l"/>
          <a:endParaRPr lang="zh-CN" altLang="en-US" sz="1200">
            <a:solidFill>
              <a:schemeClr val="tx1"/>
            </a:solidFill>
          </a:endParaRPr>
        </a:p>
      </dgm:t>
    </dgm:pt>
    <dgm:pt modelId="{373CF139-2E04-4F2F-8002-DF99D76A5324}" cxnId="{8E1863AA-0A58-4321-9520-B20D984F51F5}" type="sibTrans">
      <dgm:prSet custT="1"/>
      <dgm:spPr/>
      <dgm:t>
        <a:bodyPr/>
        <a:lstStyle/>
        <a:p>
          <a:pPr algn="l"/>
          <a:endParaRPr lang="zh-CN" altLang="en-US" sz="1200">
            <a:solidFill>
              <a:schemeClr val="tx1"/>
            </a:solidFill>
          </a:endParaRPr>
        </a:p>
      </dgm:t>
    </dgm:pt>
    <dgm:pt modelId="{494805AE-17C1-4567-BD53-1812A54B382F}">
      <dgm:prSet phldrT="[文本]" custT="1"/>
      <dgm:spPr>
        <a:noFill/>
        <a:ln>
          <a:solidFill>
            <a:srgbClr val="C00000"/>
          </a:solidFill>
        </a:ln>
      </dgm:spPr>
      <dgm:t>
        <a:bodyPr/>
        <a:lstStyle/>
        <a:p>
          <a:pPr algn="l"/>
          <a:r>
            <a:rPr lang="zh-CN" altLang="en-US" sz="1200" dirty="0" smtClean="0">
              <a:solidFill>
                <a:schemeClr val="tx1"/>
              </a:solidFill>
            </a:rPr>
            <a:t>按标准配置专职安全生产监督管理人员，考取安全生产考核合格证书</a:t>
          </a:r>
          <a:endParaRPr lang="zh-CN" altLang="en-US" sz="1200" dirty="0">
            <a:solidFill>
              <a:schemeClr val="tx1"/>
            </a:solidFill>
          </a:endParaRPr>
        </a:p>
      </dgm:t>
    </dgm:pt>
    <dgm:pt modelId="{AA292BEB-FCDD-4DEC-B29D-705B6CE690FB}" cxnId="{906753C3-C550-46EB-AD8D-3C35FB2CA4B5}" type="parTrans">
      <dgm:prSet/>
      <dgm:spPr/>
      <dgm:t>
        <a:bodyPr/>
        <a:lstStyle/>
        <a:p>
          <a:pPr algn="l"/>
          <a:endParaRPr lang="zh-CN" altLang="en-US" sz="1200">
            <a:solidFill>
              <a:schemeClr val="tx1"/>
            </a:solidFill>
          </a:endParaRPr>
        </a:p>
      </dgm:t>
    </dgm:pt>
    <dgm:pt modelId="{A84A31B7-875F-492B-8B05-53F5F5AF69F9}" cxnId="{906753C3-C550-46EB-AD8D-3C35FB2CA4B5}" type="sibTrans">
      <dgm:prSet custT="1"/>
      <dgm:spPr/>
      <dgm:t>
        <a:bodyPr/>
        <a:lstStyle/>
        <a:p>
          <a:pPr algn="l"/>
          <a:endParaRPr lang="zh-CN" altLang="en-US" sz="1200">
            <a:solidFill>
              <a:schemeClr val="tx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45310" custLinFactNeighborX="-13381">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03082">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175934">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88342">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BB34C736-17DE-481F-9A47-D5CB71C5321B}" type="presOf" srcId="{300C4A38-AD02-4943-9854-72F4AA9A48B5}" destId="{E2E5C1F6-5091-4673-B2DE-360071428686}" srcOrd="0"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A2F50F69-96CF-496D-8098-2D98DFB64680}" type="presOf" srcId="{327FA847-B734-471B-9EF7-7221A453A726}" destId="{59ED8747-9CFE-42AA-AA9D-C5BD6AC3F33F}" srcOrd="0" destOrd="0" presId="urn:microsoft.com/office/officeart/2005/8/layout/process1"/>
    <dgm:cxn modelId="{08232FD1-6C48-4866-A43B-B6567ED771CF}" type="presOf" srcId="{494805AE-17C1-4567-BD53-1812A54B382F}" destId="{FDC701F2-0603-4FD5-9949-D4CEF5799875}"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8D7AD68F-927B-401B-9D61-9B44545160FE}" type="presOf" srcId="{D0C3FA4A-AA1B-4C9C-8900-EADBC42BD164}" destId="{5887333F-D383-4785-AC2B-C7D109EF6730}" srcOrd="0" destOrd="0" presId="urn:microsoft.com/office/officeart/2005/8/layout/process1"/>
    <dgm:cxn modelId="{C13D1F8B-95CE-4AEE-AC79-C4976D78B090}" type="presOf" srcId="{373CF139-2E04-4F2F-8002-DF99D76A5324}" destId="{37FADF84-34E0-4239-80B3-A5D8D3207D77}" srcOrd="0" destOrd="0" presId="urn:microsoft.com/office/officeart/2005/8/layout/process1"/>
    <dgm:cxn modelId="{D741ABA0-722E-4303-90F8-A1299FA9AA4F}" type="presOf" srcId="{373CF139-2E04-4F2F-8002-DF99D76A5324}" destId="{91318459-582F-4780-B060-37A902524C0E}" srcOrd="1" destOrd="0" presId="urn:microsoft.com/office/officeart/2005/8/layout/process1"/>
    <dgm:cxn modelId="{719FD555-9F90-48B9-BC29-FAAF3B1AE6FB}" type="presOf" srcId="{2711DB0B-AA65-46C5-94A1-B0D99091847D}" destId="{EB2D7E8F-80A9-471C-8D03-ECBF7543DA96}" srcOrd="0" destOrd="0" presId="urn:microsoft.com/office/officeart/2005/8/layout/process1"/>
    <dgm:cxn modelId="{E28A8C9A-6DC3-4F6C-B7A1-5F633EF8A8A5}" type="presOf" srcId="{D0C3FA4A-AA1B-4C9C-8900-EADBC42BD164}" destId="{DA88D5B9-CA3A-424E-A20E-76BED9569BFB}" srcOrd="1" destOrd="0" presId="urn:microsoft.com/office/officeart/2005/8/layout/process1"/>
    <dgm:cxn modelId="{C1F7AF2C-8874-4C55-9B05-5A9C005061BB}" type="presOf" srcId="{ACC60128-3F6D-4810-9451-30F58016E17E}" destId="{5AADCB02-6092-473D-8A66-910F028E847C}" srcOrd="0" destOrd="0" presId="urn:microsoft.com/office/officeart/2005/8/layout/process1"/>
    <dgm:cxn modelId="{1D651A5D-4617-43BE-B991-CEE3CE97B8AF}" type="presOf" srcId="{2711DB0B-AA65-46C5-94A1-B0D99091847D}" destId="{35C30622-B029-4331-A2E8-6FE11BC2C583}" srcOrd="1" destOrd="0" presId="urn:microsoft.com/office/officeart/2005/8/layout/process1"/>
    <dgm:cxn modelId="{D2E20892-5D46-4FDE-8396-BA45516F318E}" type="presOf" srcId="{9B85622D-2058-4680-9D5A-B991083C34E2}" destId="{A3B46B86-8017-436F-9C56-FA8554AC6CD0}" srcOrd="0" destOrd="0" presId="urn:microsoft.com/office/officeart/2005/8/layout/process1"/>
    <dgm:cxn modelId="{28EF491A-7C92-4E9D-BBBF-6C32FCBADC78}" type="presParOf" srcId="{59ED8747-9CFE-42AA-AA9D-C5BD6AC3F33F}" destId="{A3B46B86-8017-436F-9C56-FA8554AC6CD0}" srcOrd="0" destOrd="0" presId="urn:microsoft.com/office/officeart/2005/8/layout/process1"/>
    <dgm:cxn modelId="{A5945B56-1850-499D-AE41-634D560DC7FD}" type="presParOf" srcId="{59ED8747-9CFE-42AA-AA9D-C5BD6AC3F33F}" destId="{5887333F-D383-4785-AC2B-C7D109EF6730}" srcOrd="1" destOrd="0" presId="urn:microsoft.com/office/officeart/2005/8/layout/process1"/>
    <dgm:cxn modelId="{25CFF9B5-1DA0-4F2A-A055-971CC3E67DEC}" type="presParOf" srcId="{5887333F-D383-4785-AC2B-C7D109EF6730}" destId="{DA88D5B9-CA3A-424E-A20E-76BED9569BFB}" srcOrd="0" destOrd="0" presId="urn:microsoft.com/office/officeart/2005/8/layout/process1"/>
    <dgm:cxn modelId="{24187086-F86C-4D53-8387-7E4073DB04B3}" type="presParOf" srcId="{59ED8747-9CFE-42AA-AA9D-C5BD6AC3F33F}" destId="{5AADCB02-6092-473D-8A66-910F028E847C}" srcOrd="2" destOrd="0" presId="urn:microsoft.com/office/officeart/2005/8/layout/process1"/>
    <dgm:cxn modelId="{8408B88B-1919-4A0E-8550-924F7677BB93}" type="presParOf" srcId="{59ED8747-9CFE-42AA-AA9D-C5BD6AC3F33F}" destId="{EB2D7E8F-80A9-471C-8D03-ECBF7543DA96}" srcOrd="3" destOrd="0" presId="urn:microsoft.com/office/officeart/2005/8/layout/process1"/>
    <dgm:cxn modelId="{82B1C529-7B2D-44B3-AF18-4F6290CAC26C}" type="presParOf" srcId="{EB2D7E8F-80A9-471C-8D03-ECBF7543DA96}" destId="{35C30622-B029-4331-A2E8-6FE11BC2C583}" srcOrd="0" destOrd="0" presId="urn:microsoft.com/office/officeart/2005/8/layout/process1"/>
    <dgm:cxn modelId="{5ACE28F1-E3C7-44F8-8523-8313B4264605}" type="presParOf" srcId="{59ED8747-9CFE-42AA-AA9D-C5BD6AC3F33F}" destId="{E2E5C1F6-5091-4673-B2DE-360071428686}" srcOrd="4" destOrd="0" presId="urn:microsoft.com/office/officeart/2005/8/layout/process1"/>
    <dgm:cxn modelId="{240EE10E-6B90-425C-9996-AA752CBE60CB}" type="presParOf" srcId="{59ED8747-9CFE-42AA-AA9D-C5BD6AC3F33F}" destId="{37FADF84-34E0-4239-80B3-A5D8D3207D77}" srcOrd="5" destOrd="0" presId="urn:microsoft.com/office/officeart/2005/8/layout/process1"/>
    <dgm:cxn modelId="{9D8D180A-C711-47D7-89C7-44F997E4285F}" type="presParOf" srcId="{37FADF84-34E0-4239-80B3-A5D8D3207D77}" destId="{91318459-582F-4780-B060-37A902524C0E}" srcOrd="0" destOrd="0" presId="urn:microsoft.com/office/officeart/2005/8/layout/process1"/>
    <dgm:cxn modelId="{CAE7F50C-64D0-4D56-9B5F-C7CF0E0C45DC}" type="presParOf" srcId="{59ED8747-9CFE-42AA-AA9D-C5BD6AC3F33F}" destId="{FDC701F2-0603-4FD5-9949-D4CEF5799875}" srcOrd="6" destOrd="0" presId="urn:microsoft.com/office/officeart/2005/8/layout/process1"/>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建立以总经理为核心的安全生产领导责任制</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solidFill>
              <a:schemeClr val="bg1"/>
            </a:solidFill>
          </a:endParaRPr>
        </a:p>
      </dgm:t>
    </dgm:pt>
    <dgm:pt modelId="{D0C3FA4A-AA1B-4C9C-8900-EADBC42BD164}" cxnId="{436015C3-427B-44F3-A7AC-2D3586D9BD6C}" type="sibTrans">
      <dgm:prSet custT="1"/>
      <dgm:spPr/>
      <dgm:t>
        <a:bodyPr/>
        <a:lstStyle/>
        <a:p>
          <a:endParaRPr lang="zh-CN" altLang="en-US" sz="1400">
            <a:solidFill>
              <a:schemeClr val="bg1"/>
            </a:solidFill>
          </a:endParaRPr>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总经理是安全生产第一责任人，对安全生产负总责</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solidFill>
              <a:schemeClr val="bg1"/>
            </a:solidFill>
          </a:endParaRPr>
        </a:p>
      </dgm:t>
    </dgm:pt>
    <dgm:pt modelId="{2711DB0B-AA65-46C5-94A1-B0D99091847D}" cxnId="{2282D269-CECB-4FD3-881D-23E0376318A3}" type="sibTrans">
      <dgm:prSet custT="1"/>
      <dgm:spPr/>
      <dgm:t>
        <a:bodyPr/>
        <a:lstStyle/>
        <a:p>
          <a:endParaRPr lang="zh-CN" altLang="en-US" sz="1400">
            <a:solidFill>
              <a:schemeClr val="bg1"/>
            </a:solidFill>
          </a:endParaRPr>
        </a:p>
      </dgm:t>
    </dgm:pt>
    <dgm:pt modelId="{300C4A38-AD02-4943-9854-72F4AA9A48B5}">
      <dgm:prSet phldrT="[文本]" custT="1"/>
      <dgm:spPr>
        <a:noFill/>
        <a:ln>
          <a:solidFill>
            <a:srgbClr val="C00000"/>
          </a:solidFill>
        </a:ln>
      </dgm:spPr>
      <dgm:t>
        <a:bodyPr/>
        <a:lstStyle/>
        <a:p>
          <a:pPr algn="l">
            <a:lnSpc>
              <a:spcPct val="70000"/>
            </a:lnSpc>
          </a:pPr>
          <a:r>
            <a:rPr lang="zh-CN" altLang="en-US" sz="1200" dirty="0" smtClean="0">
              <a:solidFill>
                <a:schemeClr val="tx1"/>
              </a:solidFill>
            </a:rPr>
            <a:t>分管安全的负责人统筹制定安全生产制度；</a:t>
          </a:r>
          <a:endParaRPr lang="en-US" altLang="zh-CN" sz="1200" dirty="0" smtClean="0">
            <a:solidFill>
              <a:schemeClr val="tx1"/>
            </a:solidFill>
          </a:endParaRPr>
        </a:p>
        <a:p>
          <a:pPr algn="l">
            <a:lnSpc>
              <a:spcPct val="70000"/>
            </a:lnSpc>
          </a:pPr>
          <a:r>
            <a:rPr lang="zh-CN" altLang="en-US" sz="1200" dirty="0" smtClean="0">
              <a:solidFill>
                <a:schemeClr val="tx1"/>
              </a:solidFill>
            </a:rPr>
            <a:t>技术负责人组织制定安全生产技术管理制度；</a:t>
          </a:r>
          <a:endParaRPr lang="en-US" altLang="zh-CN" sz="1200" dirty="0" smtClean="0">
            <a:solidFill>
              <a:schemeClr val="tx1"/>
            </a:solidFill>
          </a:endParaRPr>
        </a:p>
        <a:p>
          <a:pPr algn="l">
            <a:lnSpc>
              <a:spcPct val="70000"/>
            </a:lnSpc>
          </a:pPr>
          <a:r>
            <a:rPr lang="zh-CN" altLang="en-US" sz="1200" dirty="0" smtClean="0">
              <a:solidFill>
                <a:schemeClr val="tx1"/>
              </a:solidFill>
            </a:rPr>
            <a:t>安全总监组织落实安全生产监督管理；</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solidFill>
              <a:schemeClr val="bg1"/>
            </a:solidFill>
          </a:endParaRPr>
        </a:p>
      </dgm:t>
    </dgm:pt>
    <dgm:pt modelId="{373CF139-2E04-4F2F-8002-DF99D76A5324}" cxnId="{8E1863AA-0A58-4321-9520-B20D984F51F5}" type="sibTrans">
      <dgm:prSet custT="1"/>
      <dgm:spPr/>
      <dgm:t>
        <a:bodyPr/>
        <a:lstStyle/>
        <a:p>
          <a:endParaRPr lang="zh-CN" altLang="en-US" sz="1400">
            <a:solidFill>
              <a:schemeClr val="bg1"/>
            </a:solidFill>
          </a:endParaRPr>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建立安全生产监督管理责任制；</a:t>
          </a:r>
          <a:endParaRPr lang="en-US" altLang="zh-CN" sz="1200" dirty="0" smtClean="0">
            <a:solidFill>
              <a:schemeClr val="tx1"/>
            </a:solidFill>
          </a:endParaRPr>
        </a:p>
        <a:p>
          <a:r>
            <a:rPr lang="zh-CN" altLang="en-US" sz="1200" dirty="0" smtClean="0">
              <a:solidFill>
                <a:schemeClr val="tx1"/>
              </a:solidFill>
            </a:rPr>
            <a:t>建立覆盖所有部门和员工的安全生产岗位责任制</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solidFill>
              <a:schemeClr val="bg1"/>
            </a:solidFill>
          </a:endParaRPr>
        </a:p>
      </dgm:t>
    </dgm:pt>
    <dgm:pt modelId="{A84A31B7-875F-492B-8B05-53F5F5AF69F9}" cxnId="{906753C3-C550-46EB-AD8D-3C35FB2CA4B5}" type="sibTrans">
      <dgm:prSet custT="1"/>
      <dgm:spPr/>
      <dgm:t>
        <a:bodyPr/>
        <a:lstStyle/>
        <a:p>
          <a:endParaRPr lang="zh-CN" altLang="en-US" sz="1400">
            <a:solidFill>
              <a:schemeClr val="bg1"/>
            </a:solidFill>
          </a:endParaRPr>
        </a:p>
      </dgm:t>
    </dgm:pt>
    <dgm:pt modelId="{8373DBF5-81CE-460D-A7C6-38E8B140DDE4}">
      <dgm:prSet phldrT="[文本]" custT="1"/>
      <dgm:spPr>
        <a:noFill/>
        <a:ln>
          <a:solidFill>
            <a:srgbClr val="C00000"/>
          </a:solidFill>
        </a:ln>
      </dgm:spPr>
      <dgm:t>
        <a:bodyPr/>
        <a:lstStyle/>
        <a:p>
          <a:r>
            <a:rPr lang="zh-CN" altLang="en-US" sz="1200" dirty="0" smtClean="0">
              <a:solidFill>
                <a:schemeClr val="tx1"/>
              </a:solidFill>
            </a:rPr>
            <a:t>逐级签订安全生产目标责任书</a:t>
          </a:r>
          <a:endParaRPr lang="zh-CN" altLang="en-US" sz="1200" dirty="0">
            <a:solidFill>
              <a:schemeClr val="tx1"/>
            </a:solidFill>
          </a:endParaRPr>
        </a:p>
      </dgm:t>
    </dgm:pt>
    <dgm:pt modelId="{13691F3C-C45C-4317-9F6B-A50B386219BA}" cxnId="{33C68093-C20D-493A-9E3E-61894787D2F1}" type="parTrans">
      <dgm:prSet/>
      <dgm:spPr/>
      <dgm:t>
        <a:bodyPr/>
        <a:lstStyle/>
        <a:p>
          <a:endParaRPr lang="zh-CN" altLang="en-US">
            <a:solidFill>
              <a:schemeClr val="bg1"/>
            </a:solidFill>
          </a:endParaRPr>
        </a:p>
      </dgm:t>
    </dgm:pt>
    <dgm:pt modelId="{B8AA5CDD-9227-4A2B-A920-8AAD3764C01C}" cxnId="{33C68093-C20D-493A-9E3E-61894787D2F1}" type="sibTrans">
      <dgm:prSet/>
      <dgm:spPr/>
      <dgm:t>
        <a:bodyPr/>
        <a:lstStyle/>
        <a:p>
          <a:endParaRPr lang="zh-CN" altLang="en-US">
            <a:solidFill>
              <a:schemeClr val="bg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5" custScaleX="129509">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4"/>
      <dgm:spPr/>
      <dgm:t>
        <a:bodyPr/>
        <a:lstStyle/>
        <a:p>
          <a:endParaRPr lang="zh-CN" altLang="en-US"/>
        </a:p>
      </dgm:t>
    </dgm:pt>
    <dgm:pt modelId="{DA88D5B9-CA3A-424E-A20E-76BED9569BFB}" type="pres">
      <dgm:prSet presAssocID="{D0C3FA4A-AA1B-4C9C-8900-EADBC42BD164}" presName="connectorText" presStyleLbl="sibTrans2D1" presStyleIdx="0" presStyleCnt="4"/>
      <dgm:spPr/>
      <dgm:t>
        <a:bodyPr/>
        <a:lstStyle/>
        <a:p>
          <a:endParaRPr lang="zh-CN" altLang="en-US"/>
        </a:p>
      </dgm:t>
    </dgm:pt>
    <dgm:pt modelId="{5AADCB02-6092-473D-8A66-910F028E847C}" type="pres">
      <dgm:prSet presAssocID="{ACC60128-3F6D-4810-9451-30F58016E17E}" presName="node" presStyleLbl="node1" presStyleIdx="1" presStyleCnt="5" custScaleX="104346">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4"/>
      <dgm:spPr/>
      <dgm:t>
        <a:bodyPr/>
        <a:lstStyle/>
        <a:p>
          <a:endParaRPr lang="zh-CN" altLang="en-US"/>
        </a:p>
      </dgm:t>
    </dgm:pt>
    <dgm:pt modelId="{35C30622-B029-4331-A2E8-6FE11BC2C583}" type="pres">
      <dgm:prSet presAssocID="{2711DB0B-AA65-46C5-94A1-B0D99091847D}" presName="connectorText" presStyleLbl="sibTrans2D1" presStyleIdx="1" presStyleCnt="4"/>
      <dgm:spPr/>
      <dgm:t>
        <a:bodyPr/>
        <a:lstStyle/>
        <a:p>
          <a:endParaRPr lang="zh-CN" altLang="en-US"/>
        </a:p>
      </dgm:t>
    </dgm:pt>
    <dgm:pt modelId="{E2E5C1F6-5091-4673-B2DE-360071428686}" type="pres">
      <dgm:prSet presAssocID="{300C4A38-AD02-4943-9854-72F4AA9A48B5}" presName="node" presStyleLbl="node1" presStyleIdx="2" presStyleCnt="5" custScaleX="178765">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4"/>
      <dgm:spPr/>
      <dgm:t>
        <a:bodyPr/>
        <a:lstStyle/>
        <a:p>
          <a:endParaRPr lang="zh-CN" altLang="en-US"/>
        </a:p>
      </dgm:t>
    </dgm:pt>
    <dgm:pt modelId="{91318459-582F-4780-B060-37A902524C0E}" type="pres">
      <dgm:prSet presAssocID="{373CF139-2E04-4F2F-8002-DF99D76A5324}" presName="connectorText" presStyleLbl="sibTrans2D1" presStyleIdx="2" presStyleCnt="4"/>
      <dgm:spPr/>
      <dgm:t>
        <a:bodyPr/>
        <a:lstStyle/>
        <a:p>
          <a:endParaRPr lang="zh-CN" altLang="en-US"/>
        </a:p>
      </dgm:t>
    </dgm:pt>
    <dgm:pt modelId="{FDC701F2-0603-4FD5-9949-D4CEF5799875}" type="pres">
      <dgm:prSet presAssocID="{494805AE-17C1-4567-BD53-1812A54B382F}" presName="node" presStyleLbl="node1" presStyleIdx="3" presStyleCnt="5" custScaleX="146272">
        <dgm:presLayoutVars>
          <dgm:bulletEnabled val="1"/>
        </dgm:presLayoutVars>
      </dgm:prSet>
      <dgm:spPr/>
      <dgm:t>
        <a:bodyPr/>
        <a:lstStyle/>
        <a:p>
          <a:endParaRPr lang="zh-CN" altLang="en-US"/>
        </a:p>
      </dgm:t>
    </dgm:pt>
    <dgm:pt modelId="{CB1F9F17-4EE5-4A4A-8EAA-D8C8FFF2D0CE}" type="pres">
      <dgm:prSet presAssocID="{A84A31B7-875F-492B-8B05-53F5F5AF69F9}" presName="sibTrans" presStyleLbl="sibTrans2D1" presStyleIdx="3" presStyleCnt="4"/>
      <dgm:spPr/>
      <dgm:t>
        <a:bodyPr/>
        <a:lstStyle/>
        <a:p>
          <a:endParaRPr lang="zh-CN" altLang="en-US"/>
        </a:p>
      </dgm:t>
    </dgm:pt>
    <dgm:pt modelId="{1831731E-80C4-4D4B-A877-DF31E836A838}" type="pres">
      <dgm:prSet presAssocID="{A84A31B7-875F-492B-8B05-53F5F5AF69F9}" presName="connectorText" presStyleLbl="sibTrans2D1" presStyleIdx="3" presStyleCnt="4"/>
      <dgm:spPr/>
      <dgm:t>
        <a:bodyPr/>
        <a:lstStyle/>
        <a:p>
          <a:endParaRPr lang="zh-CN" altLang="en-US"/>
        </a:p>
      </dgm:t>
    </dgm:pt>
    <dgm:pt modelId="{D7D48D82-24FF-492F-A49D-6ECA95795EAF}" type="pres">
      <dgm:prSet presAssocID="{8373DBF5-81CE-460D-A7C6-38E8B140DDE4}" presName="node" presStyleLbl="node1" presStyleIdx="4" presStyleCnt="5" custScaleX="121249">
        <dgm:presLayoutVars>
          <dgm:bulletEnabled val="1"/>
        </dgm:presLayoutVars>
      </dgm:prSet>
      <dgm:spPr/>
      <dgm:t>
        <a:bodyPr/>
        <a:lstStyle/>
        <a:p>
          <a:endParaRPr lang="zh-CN" altLang="en-US"/>
        </a:p>
      </dgm:t>
    </dgm:pt>
  </dgm:ptLst>
  <dgm:cxnLst>
    <dgm:cxn modelId="{436015C3-427B-44F3-A7AC-2D3586D9BD6C}" srcId="{327FA847-B734-471B-9EF7-7221A453A726}" destId="{9B85622D-2058-4680-9D5A-B991083C34E2}" srcOrd="0" destOrd="0" parTransId="{CBD14303-B10E-443C-824F-FEB62F6204C4}" sibTransId="{D0C3FA4A-AA1B-4C9C-8900-EADBC42BD164}"/>
    <dgm:cxn modelId="{8E1863AA-0A58-4321-9520-B20D984F51F5}" srcId="{327FA847-B734-471B-9EF7-7221A453A726}" destId="{300C4A38-AD02-4943-9854-72F4AA9A48B5}" srcOrd="2" destOrd="0" parTransId="{C86201DF-6C21-4D11-8EDB-F325BF85F82D}" sibTransId="{373CF139-2E04-4F2F-8002-DF99D76A5324}"/>
    <dgm:cxn modelId="{89C6DB13-EAA9-49E6-85BD-0B6D63CD7462}" type="presOf" srcId="{2711DB0B-AA65-46C5-94A1-B0D99091847D}" destId="{35C30622-B029-4331-A2E8-6FE11BC2C583}" srcOrd="1" destOrd="0" presId="urn:microsoft.com/office/officeart/2005/8/layout/process1"/>
    <dgm:cxn modelId="{638677D1-596C-4E16-AC40-599EBADB060A}" type="presOf" srcId="{2711DB0B-AA65-46C5-94A1-B0D99091847D}" destId="{EB2D7E8F-80A9-471C-8D03-ECBF7543DA96}" srcOrd="0" destOrd="0" presId="urn:microsoft.com/office/officeart/2005/8/layout/process1"/>
    <dgm:cxn modelId="{33C68093-C20D-493A-9E3E-61894787D2F1}" srcId="{327FA847-B734-471B-9EF7-7221A453A726}" destId="{8373DBF5-81CE-460D-A7C6-38E8B140DDE4}" srcOrd="4" destOrd="0" parTransId="{13691F3C-C45C-4317-9F6B-A50B386219BA}" sibTransId="{B8AA5CDD-9227-4A2B-A920-8AAD3764C01C}"/>
    <dgm:cxn modelId="{E9ADF52E-4B7D-4359-B20E-3C0769FDAEE1}" type="presOf" srcId="{ACC60128-3F6D-4810-9451-30F58016E17E}" destId="{5AADCB02-6092-473D-8A66-910F028E847C}" srcOrd="0" destOrd="0" presId="urn:microsoft.com/office/officeart/2005/8/layout/process1"/>
    <dgm:cxn modelId="{D7ED9F4C-03D2-4FE7-A376-430851993DCF}" type="presOf" srcId="{373CF139-2E04-4F2F-8002-DF99D76A5324}" destId="{37FADF84-34E0-4239-80B3-A5D8D3207D77}"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A0219632-5802-425D-9BF0-52C3288EA7CF}" type="presOf" srcId="{494805AE-17C1-4567-BD53-1812A54B382F}" destId="{FDC701F2-0603-4FD5-9949-D4CEF5799875}" srcOrd="0" destOrd="0" presId="urn:microsoft.com/office/officeart/2005/8/layout/process1"/>
    <dgm:cxn modelId="{88494F9F-A64C-46AB-8824-20DC8FCBB5A2}" type="presOf" srcId="{8373DBF5-81CE-460D-A7C6-38E8B140DDE4}" destId="{D7D48D82-24FF-492F-A49D-6ECA95795EAF}" srcOrd="0" destOrd="0" presId="urn:microsoft.com/office/officeart/2005/8/layout/process1"/>
    <dgm:cxn modelId="{6F3F47A2-FF42-42C2-B802-C3957BFC2A4D}" type="presOf" srcId="{D0C3FA4A-AA1B-4C9C-8900-EADBC42BD164}" destId="{5887333F-D383-4785-AC2B-C7D109EF6730}" srcOrd="0" destOrd="0" presId="urn:microsoft.com/office/officeart/2005/8/layout/process1"/>
    <dgm:cxn modelId="{9F974742-9FBB-4A7F-ABF9-69531A4BBF57}" type="presOf" srcId="{A84A31B7-875F-492B-8B05-53F5F5AF69F9}" destId="{CB1F9F17-4EE5-4A4A-8EAA-D8C8FFF2D0CE}" srcOrd="0" destOrd="0" presId="urn:microsoft.com/office/officeart/2005/8/layout/process1"/>
    <dgm:cxn modelId="{08B1358F-C8F1-44B7-B63C-D517F1EA4318}" type="presOf" srcId="{327FA847-B734-471B-9EF7-7221A453A726}" destId="{59ED8747-9CFE-42AA-AA9D-C5BD6AC3F33F}" srcOrd="0" destOrd="0" presId="urn:microsoft.com/office/officeart/2005/8/layout/process1"/>
    <dgm:cxn modelId="{99E2FEB1-7E46-4EDF-BD5D-D03E60881602}" type="presOf" srcId="{D0C3FA4A-AA1B-4C9C-8900-EADBC42BD164}" destId="{DA88D5B9-CA3A-424E-A20E-76BED9569BFB}" srcOrd="1" destOrd="0" presId="urn:microsoft.com/office/officeart/2005/8/layout/process1"/>
    <dgm:cxn modelId="{4C252B43-D0D1-4C74-8AE1-97C6335B3F68}" type="presOf" srcId="{300C4A38-AD02-4943-9854-72F4AA9A48B5}" destId="{E2E5C1F6-5091-4673-B2DE-360071428686}" srcOrd="0" destOrd="0" presId="urn:microsoft.com/office/officeart/2005/8/layout/process1"/>
    <dgm:cxn modelId="{874B318E-4931-4847-A678-459D50742078}" type="presOf" srcId="{373CF139-2E04-4F2F-8002-DF99D76A5324}" destId="{91318459-582F-4780-B060-37A902524C0E}" srcOrd="1" destOrd="0" presId="urn:microsoft.com/office/officeart/2005/8/layout/process1"/>
    <dgm:cxn modelId="{F39288D0-0D18-4A7C-97B7-8737E617DCAF}" type="presOf" srcId="{A84A31B7-875F-492B-8B05-53F5F5AF69F9}" destId="{1831731E-80C4-4D4B-A877-DF31E836A838}" srcOrd="1" destOrd="0" presId="urn:microsoft.com/office/officeart/2005/8/layout/process1"/>
    <dgm:cxn modelId="{0B56A979-A812-4343-BA13-7C96D5DBDDB6}" type="presOf" srcId="{9B85622D-2058-4680-9D5A-B991083C34E2}" destId="{A3B46B86-8017-436F-9C56-FA8554AC6CD0}" srcOrd="0" destOrd="0" presId="urn:microsoft.com/office/officeart/2005/8/layout/process1"/>
    <dgm:cxn modelId="{39A18239-7ACB-4568-8830-FA674B1D8F8F}" type="presParOf" srcId="{59ED8747-9CFE-42AA-AA9D-C5BD6AC3F33F}" destId="{A3B46B86-8017-436F-9C56-FA8554AC6CD0}" srcOrd="0" destOrd="0" presId="urn:microsoft.com/office/officeart/2005/8/layout/process1"/>
    <dgm:cxn modelId="{6F6A5E43-85BF-44F5-8BCA-85EAE07727DE}" type="presParOf" srcId="{59ED8747-9CFE-42AA-AA9D-C5BD6AC3F33F}" destId="{5887333F-D383-4785-AC2B-C7D109EF6730}" srcOrd="1" destOrd="0" presId="urn:microsoft.com/office/officeart/2005/8/layout/process1"/>
    <dgm:cxn modelId="{916DF1F3-9D4B-41AF-A97B-B793BD63865C}" type="presParOf" srcId="{5887333F-D383-4785-AC2B-C7D109EF6730}" destId="{DA88D5B9-CA3A-424E-A20E-76BED9569BFB}" srcOrd="0" destOrd="0" presId="urn:microsoft.com/office/officeart/2005/8/layout/process1"/>
    <dgm:cxn modelId="{F992E0B5-7492-456A-A0D0-7FB0F2CD6770}" type="presParOf" srcId="{59ED8747-9CFE-42AA-AA9D-C5BD6AC3F33F}" destId="{5AADCB02-6092-473D-8A66-910F028E847C}" srcOrd="2" destOrd="0" presId="urn:microsoft.com/office/officeart/2005/8/layout/process1"/>
    <dgm:cxn modelId="{7539E8BF-C01F-49A7-B32E-45E307301ECE}" type="presParOf" srcId="{59ED8747-9CFE-42AA-AA9D-C5BD6AC3F33F}" destId="{EB2D7E8F-80A9-471C-8D03-ECBF7543DA96}" srcOrd="3" destOrd="0" presId="urn:microsoft.com/office/officeart/2005/8/layout/process1"/>
    <dgm:cxn modelId="{3422F862-A84A-423D-AB5B-D00E535F9A39}" type="presParOf" srcId="{EB2D7E8F-80A9-471C-8D03-ECBF7543DA96}" destId="{35C30622-B029-4331-A2E8-6FE11BC2C583}" srcOrd="0" destOrd="0" presId="urn:microsoft.com/office/officeart/2005/8/layout/process1"/>
    <dgm:cxn modelId="{62252544-1522-4912-A472-A298C62DE8D7}" type="presParOf" srcId="{59ED8747-9CFE-42AA-AA9D-C5BD6AC3F33F}" destId="{E2E5C1F6-5091-4673-B2DE-360071428686}" srcOrd="4" destOrd="0" presId="urn:microsoft.com/office/officeart/2005/8/layout/process1"/>
    <dgm:cxn modelId="{9629C48A-89FC-4414-AC86-AB89CFD40BC6}" type="presParOf" srcId="{59ED8747-9CFE-42AA-AA9D-C5BD6AC3F33F}" destId="{37FADF84-34E0-4239-80B3-A5D8D3207D77}" srcOrd="5" destOrd="0" presId="urn:microsoft.com/office/officeart/2005/8/layout/process1"/>
    <dgm:cxn modelId="{91FE87B4-4F46-420D-890F-3B1E2750840D}" type="presParOf" srcId="{37FADF84-34E0-4239-80B3-A5D8D3207D77}" destId="{91318459-582F-4780-B060-37A902524C0E}" srcOrd="0" destOrd="0" presId="urn:microsoft.com/office/officeart/2005/8/layout/process1"/>
    <dgm:cxn modelId="{E9BC32E9-8A5F-4EDF-817D-20CE304C5420}" type="presParOf" srcId="{59ED8747-9CFE-42AA-AA9D-C5BD6AC3F33F}" destId="{FDC701F2-0603-4FD5-9949-D4CEF5799875}" srcOrd="6" destOrd="0" presId="urn:microsoft.com/office/officeart/2005/8/layout/process1"/>
    <dgm:cxn modelId="{882F11BA-0D4A-4D93-81A4-9429061AE898}" type="presParOf" srcId="{59ED8747-9CFE-42AA-AA9D-C5BD6AC3F33F}" destId="{CB1F9F17-4EE5-4A4A-8EAA-D8C8FFF2D0CE}" srcOrd="7" destOrd="0" presId="urn:microsoft.com/office/officeart/2005/8/layout/process1"/>
    <dgm:cxn modelId="{F9C37D53-8957-4ADA-BC72-2F42583211CC}" type="presParOf" srcId="{CB1F9F17-4EE5-4A4A-8EAA-D8C8FFF2D0CE}" destId="{1831731E-80C4-4D4B-A877-DF31E836A838}" srcOrd="0" destOrd="0" presId="urn:microsoft.com/office/officeart/2005/8/layout/process1"/>
    <dgm:cxn modelId="{D3F1F98A-3F26-4908-8259-A014B01903AE}" type="presParOf" srcId="{59ED8747-9CFE-42AA-AA9D-C5BD6AC3F33F}" destId="{D7D48D82-24FF-492F-A49D-6ECA95795EAF}" srcOrd="8"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r>
            <a:rPr lang="zh-CN" altLang="en-US" sz="1200" dirty="0" smtClean="0">
              <a:solidFill>
                <a:schemeClr val="tx1"/>
              </a:solidFill>
            </a:rPr>
            <a:t>进行安全策划，包括危险源辨识、风险评价、风险控制、安全生产目标、安全技术措施、资源配置等</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solidFill>
              <a:schemeClr val="bg1"/>
            </a:solidFill>
          </a:endParaRPr>
        </a:p>
      </dgm:t>
    </dgm:pt>
    <dgm:pt modelId="{D0C3FA4A-AA1B-4C9C-8900-EADBC42BD164}" cxnId="{436015C3-427B-44F3-A7AC-2D3586D9BD6C}" type="sibTrans">
      <dgm:prSet custT="1"/>
      <dgm:spPr/>
      <dgm:t>
        <a:bodyPr/>
        <a:lstStyle/>
        <a:p>
          <a:endParaRPr lang="zh-CN" altLang="en-US" sz="1400">
            <a:solidFill>
              <a:schemeClr val="bg1"/>
            </a:solidFill>
          </a:endParaRPr>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开展危险源辨识（</a:t>
          </a:r>
          <a:r>
            <a:rPr lang="en-US" altLang="zh-CN" sz="1200" dirty="0" smtClean="0">
              <a:solidFill>
                <a:schemeClr val="tx1"/>
              </a:solidFill>
            </a:rPr>
            <a:t>LEC</a:t>
          </a:r>
          <a:r>
            <a:rPr lang="zh-CN" altLang="en-US" sz="1200" dirty="0" smtClean="0">
              <a:solidFill>
                <a:schemeClr val="tx1"/>
              </a:solidFill>
            </a:rPr>
            <a:t>法）、风险评价、风险控制，建立档案和管理台账</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solidFill>
              <a:schemeClr val="bg1"/>
            </a:solidFill>
          </a:endParaRPr>
        </a:p>
      </dgm:t>
    </dgm:pt>
    <dgm:pt modelId="{2711DB0B-AA65-46C5-94A1-B0D99091847D}" cxnId="{2282D269-CECB-4FD3-881D-23E0376318A3}" type="sibTrans">
      <dgm:prSet custT="1"/>
      <dgm:spPr/>
      <dgm:t>
        <a:bodyPr/>
        <a:lstStyle/>
        <a:p>
          <a:endParaRPr lang="zh-CN" altLang="en-US" sz="1400">
            <a:solidFill>
              <a:schemeClr val="bg1"/>
            </a:solidFill>
          </a:endParaRPr>
        </a:p>
      </dgm:t>
    </dgm:pt>
    <dgm:pt modelId="{300C4A38-AD02-4943-9854-72F4AA9A48B5}">
      <dgm:prSet phldrT="[文本]" custT="1"/>
      <dgm:spPr>
        <a:noFill/>
        <a:ln>
          <a:solidFill>
            <a:srgbClr val="C00000"/>
          </a:solidFill>
        </a:ln>
      </dgm:spPr>
      <dgm:t>
        <a:bodyPr/>
        <a:lstStyle/>
        <a:p>
          <a:pPr algn="l">
            <a:lnSpc>
              <a:spcPct val="70000"/>
            </a:lnSpc>
          </a:pPr>
          <a:r>
            <a:rPr lang="zh-CN" altLang="en-US" sz="1200" dirty="0" smtClean="0">
              <a:solidFill>
                <a:schemeClr val="tx1"/>
              </a:solidFill>
            </a:rPr>
            <a:t>按照国家标准确定重大危险源并申报，编制重大危险源清单。</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solidFill>
              <a:schemeClr val="bg1"/>
            </a:solidFill>
          </a:endParaRPr>
        </a:p>
      </dgm:t>
    </dgm:pt>
    <dgm:pt modelId="{373CF139-2E04-4F2F-8002-DF99D76A5324}" cxnId="{8E1863AA-0A58-4321-9520-B20D984F51F5}" type="sibTrans">
      <dgm:prSet custT="1"/>
      <dgm:spPr/>
      <dgm:t>
        <a:bodyPr/>
        <a:lstStyle/>
        <a:p>
          <a:endParaRPr lang="zh-CN" altLang="en-US" sz="1400">
            <a:solidFill>
              <a:schemeClr val="bg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3" custScaleX="129509">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2"/>
      <dgm:spPr/>
      <dgm:t>
        <a:bodyPr/>
        <a:lstStyle/>
        <a:p>
          <a:endParaRPr lang="zh-CN" altLang="en-US"/>
        </a:p>
      </dgm:t>
    </dgm:pt>
    <dgm:pt modelId="{DA88D5B9-CA3A-424E-A20E-76BED9569BFB}" type="pres">
      <dgm:prSet presAssocID="{D0C3FA4A-AA1B-4C9C-8900-EADBC42BD164}" presName="connectorText" presStyleLbl="sibTrans2D1" presStyleIdx="0" presStyleCnt="2"/>
      <dgm:spPr/>
      <dgm:t>
        <a:bodyPr/>
        <a:lstStyle/>
        <a:p>
          <a:endParaRPr lang="zh-CN" altLang="en-US"/>
        </a:p>
      </dgm:t>
    </dgm:pt>
    <dgm:pt modelId="{5AADCB02-6092-473D-8A66-910F028E847C}" type="pres">
      <dgm:prSet presAssocID="{ACC60128-3F6D-4810-9451-30F58016E17E}" presName="node" presStyleLbl="node1" presStyleIdx="1" presStyleCnt="3" custScaleX="121018">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2"/>
      <dgm:spPr/>
      <dgm:t>
        <a:bodyPr/>
        <a:lstStyle/>
        <a:p>
          <a:endParaRPr lang="zh-CN" altLang="en-US"/>
        </a:p>
      </dgm:t>
    </dgm:pt>
    <dgm:pt modelId="{35C30622-B029-4331-A2E8-6FE11BC2C583}" type="pres">
      <dgm:prSet presAssocID="{2711DB0B-AA65-46C5-94A1-B0D99091847D}" presName="connectorText" presStyleLbl="sibTrans2D1" presStyleIdx="1" presStyleCnt="2"/>
      <dgm:spPr/>
      <dgm:t>
        <a:bodyPr/>
        <a:lstStyle/>
        <a:p>
          <a:endParaRPr lang="zh-CN" altLang="en-US"/>
        </a:p>
      </dgm:t>
    </dgm:pt>
    <dgm:pt modelId="{E2E5C1F6-5091-4673-B2DE-360071428686}" type="pres">
      <dgm:prSet presAssocID="{300C4A38-AD02-4943-9854-72F4AA9A48B5}" presName="node" presStyleLbl="node1" presStyleIdx="2" presStyleCnt="3" custScaleX="178765">
        <dgm:presLayoutVars>
          <dgm:bulletEnabled val="1"/>
        </dgm:presLayoutVars>
      </dgm:prSet>
      <dgm:spPr/>
      <dgm:t>
        <a:bodyPr/>
        <a:lstStyle/>
        <a:p>
          <a:endParaRPr lang="zh-CN" altLang="en-US"/>
        </a:p>
      </dgm:t>
    </dgm:pt>
  </dgm:ptLst>
  <dgm:cxnLst>
    <dgm:cxn modelId="{2E2D39F2-94CD-4F2F-8DB0-8B98B44D72C6}" type="presOf" srcId="{D0C3FA4A-AA1B-4C9C-8900-EADBC42BD164}" destId="{5887333F-D383-4785-AC2B-C7D109EF6730}" srcOrd="0" destOrd="0" presId="urn:microsoft.com/office/officeart/2005/8/layout/process1"/>
    <dgm:cxn modelId="{436015C3-427B-44F3-A7AC-2D3586D9BD6C}" srcId="{327FA847-B734-471B-9EF7-7221A453A726}" destId="{9B85622D-2058-4680-9D5A-B991083C34E2}" srcOrd="0" destOrd="0" parTransId="{CBD14303-B10E-443C-824F-FEB62F6204C4}" sibTransId="{D0C3FA4A-AA1B-4C9C-8900-EADBC42BD164}"/>
    <dgm:cxn modelId="{7F33FC58-24C9-49E1-BFFB-70E6EB437729}" type="presOf" srcId="{2711DB0B-AA65-46C5-94A1-B0D99091847D}" destId="{35C30622-B029-4331-A2E8-6FE11BC2C583}" srcOrd="1" destOrd="0" presId="urn:microsoft.com/office/officeart/2005/8/layout/process1"/>
    <dgm:cxn modelId="{47DE1BD9-045A-4A01-B71D-529ABE006FAB}" type="presOf" srcId="{300C4A38-AD02-4943-9854-72F4AA9A48B5}" destId="{E2E5C1F6-5091-4673-B2DE-360071428686}" srcOrd="0"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4F816FE5-3E7E-4B16-A374-3B9091E48F2F}" type="presOf" srcId="{D0C3FA4A-AA1B-4C9C-8900-EADBC42BD164}" destId="{DA88D5B9-CA3A-424E-A20E-76BED9569BFB}" srcOrd="1" destOrd="0" presId="urn:microsoft.com/office/officeart/2005/8/layout/process1"/>
    <dgm:cxn modelId="{FA505C1C-CE12-42EF-867E-31286215EE4A}" type="presOf" srcId="{9B85622D-2058-4680-9D5A-B991083C34E2}" destId="{A3B46B86-8017-436F-9C56-FA8554AC6CD0}" srcOrd="0" destOrd="0" presId="urn:microsoft.com/office/officeart/2005/8/layout/process1"/>
    <dgm:cxn modelId="{F12F8243-9CCD-4E81-ACEB-88C489648E1A}" type="presOf" srcId="{2711DB0B-AA65-46C5-94A1-B0D99091847D}" destId="{EB2D7E8F-80A9-471C-8D03-ECBF7543DA96}" srcOrd="0" destOrd="0" presId="urn:microsoft.com/office/officeart/2005/8/layout/process1"/>
    <dgm:cxn modelId="{C57D43C5-552E-4066-B8AF-7CD96F6D10BB}" type="presOf" srcId="{327FA847-B734-471B-9EF7-7221A453A726}" destId="{59ED8747-9CFE-42AA-AA9D-C5BD6AC3F33F}" srcOrd="0" destOrd="0" presId="urn:microsoft.com/office/officeart/2005/8/layout/process1"/>
    <dgm:cxn modelId="{3E7D3CE1-35AF-4F01-9BC7-DFB0FBA9B1EE}" type="presOf" srcId="{ACC60128-3F6D-4810-9451-30F58016E17E}" destId="{5AADCB02-6092-473D-8A66-910F028E847C}"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5CA7FB57-BF9E-4929-A4D2-3D521F34E8C9}" type="presParOf" srcId="{59ED8747-9CFE-42AA-AA9D-C5BD6AC3F33F}" destId="{A3B46B86-8017-436F-9C56-FA8554AC6CD0}" srcOrd="0" destOrd="0" presId="urn:microsoft.com/office/officeart/2005/8/layout/process1"/>
    <dgm:cxn modelId="{DC685F10-F6F7-4E1E-AC73-BE9AA48F02FB}" type="presParOf" srcId="{59ED8747-9CFE-42AA-AA9D-C5BD6AC3F33F}" destId="{5887333F-D383-4785-AC2B-C7D109EF6730}" srcOrd="1" destOrd="0" presId="urn:microsoft.com/office/officeart/2005/8/layout/process1"/>
    <dgm:cxn modelId="{E9662DB6-EB18-4B28-821B-A4CA783AAEF0}" type="presParOf" srcId="{5887333F-D383-4785-AC2B-C7D109EF6730}" destId="{DA88D5B9-CA3A-424E-A20E-76BED9569BFB}" srcOrd="0" destOrd="0" presId="urn:microsoft.com/office/officeart/2005/8/layout/process1"/>
    <dgm:cxn modelId="{F7D9C852-25DE-44ED-80FA-6759F6CEC133}" type="presParOf" srcId="{59ED8747-9CFE-42AA-AA9D-C5BD6AC3F33F}" destId="{5AADCB02-6092-473D-8A66-910F028E847C}" srcOrd="2" destOrd="0" presId="urn:microsoft.com/office/officeart/2005/8/layout/process1"/>
    <dgm:cxn modelId="{CF1E95B7-3D6D-409C-A11D-C43DBE8C025F}" type="presParOf" srcId="{59ED8747-9CFE-42AA-AA9D-C5BD6AC3F33F}" destId="{EB2D7E8F-80A9-471C-8D03-ECBF7543DA96}" srcOrd="3" destOrd="0" presId="urn:microsoft.com/office/officeart/2005/8/layout/process1"/>
    <dgm:cxn modelId="{0F0BC161-DA5A-4481-BEA7-EAEEFDE05841}" type="presParOf" srcId="{EB2D7E8F-80A9-471C-8D03-ECBF7543DA96}" destId="{35C30622-B029-4331-A2E8-6FE11BC2C583}" srcOrd="0" destOrd="0" presId="urn:microsoft.com/office/officeart/2005/8/layout/process1"/>
    <dgm:cxn modelId="{2B26A5CC-1729-4CB3-B1F4-2223B738C5C2}" type="presParOf" srcId="{59ED8747-9CFE-42AA-AA9D-C5BD6AC3F33F}" destId="{E2E5C1F6-5091-4673-B2DE-360071428686}"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7FA847-B734-471B-9EF7-7221A453A726}" type="doc">
      <dgm:prSet loTypeId="urn:microsoft.com/office/officeart/2005/8/layout/process1" loCatId="process" qsTypeId="urn:microsoft.com/office/officeart/2005/8/quickstyle/simple1" qsCatId="simple" csTypeId="urn:microsoft.com/office/officeart/2005/8/colors/accent1_2" csCatId="accent1" phldr="1"/>
      <dgm:spPr/>
    </dgm:pt>
    <dgm:pt modelId="{9B85622D-2058-4680-9D5A-B991083C34E2}">
      <dgm:prSet phldrT="[文本]" custT="1"/>
      <dgm:spPr>
        <a:noFill/>
        <a:ln>
          <a:solidFill>
            <a:srgbClr val="C00000"/>
          </a:solidFill>
        </a:ln>
      </dgm:spPr>
      <dgm:t>
        <a:bodyPr/>
        <a:lstStyle/>
        <a:p>
          <a:pPr algn="l"/>
          <a:r>
            <a:rPr lang="zh-CN" altLang="en-US" sz="1200" dirty="0" smtClean="0">
              <a:solidFill>
                <a:schemeClr val="tx1"/>
              </a:solidFill>
            </a:rPr>
            <a:t>制定安全生产技术管理制度；</a:t>
          </a:r>
          <a:endParaRPr lang="en-US" altLang="zh-CN" sz="1200" dirty="0" smtClean="0">
            <a:solidFill>
              <a:schemeClr val="tx1"/>
            </a:solidFill>
          </a:endParaRPr>
        </a:p>
        <a:p>
          <a:pPr algn="l"/>
          <a:r>
            <a:rPr lang="zh-CN" altLang="en-US" sz="1200" dirty="0" smtClean="0">
              <a:solidFill>
                <a:schemeClr val="tx1"/>
              </a:solidFill>
            </a:rPr>
            <a:t>建立以技术负责人为核心的生产安全技术保障体系</a:t>
          </a:r>
          <a:endParaRPr lang="zh-CN" altLang="en-US" sz="1200" dirty="0">
            <a:solidFill>
              <a:schemeClr val="tx1"/>
            </a:solidFill>
          </a:endParaRPr>
        </a:p>
      </dgm:t>
    </dgm:pt>
    <dgm:pt modelId="{CBD14303-B10E-443C-824F-FEB62F6204C4}" cxnId="{436015C3-427B-44F3-A7AC-2D3586D9BD6C}" type="parTrans">
      <dgm:prSet/>
      <dgm:spPr/>
      <dgm:t>
        <a:bodyPr/>
        <a:lstStyle/>
        <a:p>
          <a:endParaRPr lang="zh-CN" altLang="en-US" sz="1400">
            <a:solidFill>
              <a:schemeClr val="bg1"/>
            </a:solidFill>
          </a:endParaRPr>
        </a:p>
      </dgm:t>
    </dgm:pt>
    <dgm:pt modelId="{D0C3FA4A-AA1B-4C9C-8900-EADBC42BD164}" cxnId="{436015C3-427B-44F3-A7AC-2D3586D9BD6C}" type="sibTrans">
      <dgm:prSet custT="1"/>
      <dgm:spPr/>
      <dgm:t>
        <a:bodyPr/>
        <a:lstStyle/>
        <a:p>
          <a:endParaRPr lang="zh-CN" altLang="en-US" sz="1400">
            <a:solidFill>
              <a:schemeClr val="bg1"/>
            </a:solidFill>
          </a:endParaRPr>
        </a:p>
      </dgm:t>
    </dgm:pt>
    <dgm:pt modelId="{ACC60128-3F6D-4810-9451-30F58016E17E}">
      <dgm:prSet phldrT="[文本]" custT="1"/>
      <dgm:spPr>
        <a:noFill/>
        <a:ln>
          <a:solidFill>
            <a:srgbClr val="C00000"/>
          </a:solidFill>
        </a:ln>
      </dgm:spPr>
      <dgm:t>
        <a:bodyPr/>
        <a:lstStyle/>
        <a:p>
          <a:r>
            <a:rPr lang="zh-CN" altLang="en-US" sz="1200" dirty="0" smtClean="0">
              <a:solidFill>
                <a:schemeClr val="tx1"/>
              </a:solidFill>
            </a:rPr>
            <a:t>编制安全技术方案，并按危险性程度分级</a:t>
          </a:r>
          <a:endParaRPr lang="zh-CN" altLang="en-US" sz="1200" dirty="0">
            <a:solidFill>
              <a:schemeClr val="tx1"/>
            </a:solidFill>
          </a:endParaRPr>
        </a:p>
      </dgm:t>
    </dgm:pt>
    <dgm:pt modelId="{E5F65E68-73B0-488E-816F-4512A721C12E}" cxnId="{2282D269-CECB-4FD3-881D-23E0376318A3}" type="parTrans">
      <dgm:prSet/>
      <dgm:spPr/>
      <dgm:t>
        <a:bodyPr/>
        <a:lstStyle/>
        <a:p>
          <a:endParaRPr lang="zh-CN" altLang="en-US" sz="1400">
            <a:solidFill>
              <a:schemeClr val="bg1"/>
            </a:solidFill>
          </a:endParaRPr>
        </a:p>
      </dgm:t>
    </dgm:pt>
    <dgm:pt modelId="{2711DB0B-AA65-46C5-94A1-B0D99091847D}" cxnId="{2282D269-CECB-4FD3-881D-23E0376318A3}" type="sibTrans">
      <dgm:prSet custT="1"/>
      <dgm:spPr/>
      <dgm:t>
        <a:bodyPr/>
        <a:lstStyle/>
        <a:p>
          <a:endParaRPr lang="zh-CN" altLang="en-US" sz="1400">
            <a:solidFill>
              <a:schemeClr val="bg1"/>
            </a:solidFill>
          </a:endParaRPr>
        </a:p>
      </dgm:t>
    </dgm:pt>
    <dgm:pt modelId="{300C4A38-AD02-4943-9854-72F4AA9A48B5}">
      <dgm:prSet phldrT="[文本]" custT="1"/>
      <dgm:spPr>
        <a:noFill/>
        <a:ln>
          <a:solidFill>
            <a:srgbClr val="C00000"/>
          </a:solidFill>
        </a:ln>
      </dgm:spPr>
      <dgm:t>
        <a:bodyPr/>
        <a:lstStyle/>
        <a:p>
          <a:pPr algn="l">
            <a:lnSpc>
              <a:spcPct val="90000"/>
            </a:lnSpc>
          </a:pPr>
          <a:r>
            <a:rPr lang="zh-CN" altLang="en-US" sz="1200" dirty="0" smtClean="0">
              <a:solidFill>
                <a:schemeClr val="tx1"/>
              </a:solidFill>
            </a:rPr>
            <a:t>一般安全技术方案，由项目部技术人员编制，项目部技术负责人审批；</a:t>
          </a:r>
          <a:endParaRPr lang="en-US" altLang="zh-CN" sz="1200" dirty="0" smtClean="0">
            <a:solidFill>
              <a:schemeClr val="tx1"/>
            </a:solidFill>
          </a:endParaRPr>
        </a:p>
        <a:p>
          <a:pPr algn="l">
            <a:lnSpc>
              <a:spcPct val="90000"/>
            </a:lnSpc>
          </a:pPr>
          <a:r>
            <a:rPr lang="zh-CN" altLang="en-US" sz="1200" dirty="0" smtClean="0">
              <a:solidFill>
                <a:schemeClr val="tx1"/>
              </a:solidFill>
            </a:rPr>
            <a:t>危险性较大的分部分项工程，安全技术方案由施工单位技术部门组织编制，子公司技术管理部门组织审核，子公司技术负责人审批；</a:t>
          </a:r>
          <a:endParaRPr lang="en-US" altLang="zh-CN" sz="1200" dirty="0" smtClean="0">
            <a:solidFill>
              <a:schemeClr val="tx1"/>
            </a:solidFill>
          </a:endParaRPr>
        </a:p>
        <a:p>
          <a:pPr algn="l">
            <a:lnSpc>
              <a:spcPct val="90000"/>
            </a:lnSpc>
          </a:pPr>
          <a:r>
            <a:rPr lang="zh-CN" altLang="en-US" sz="1200" dirty="0" smtClean="0">
              <a:solidFill>
                <a:schemeClr val="tx1"/>
              </a:solidFill>
            </a:rPr>
            <a:t>超过一定规模危险性较大的分部分项工程，安全专项施工方案由施工单位技术负责人组织编制，专家论证后，子公司技术负责人审批。</a:t>
          </a:r>
          <a:endParaRPr lang="zh-CN" altLang="en-US" sz="1200" dirty="0">
            <a:solidFill>
              <a:schemeClr val="tx1"/>
            </a:solidFill>
          </a:endParaRPr>
        </a:p>
      </dgm:t>
    </dgm:pt>
    <dgm:pt modelId="{C86201DF-6C21-4D11-8EDB-F325BF85F82D}" cxnId="{8E1863AA-0A58-4321-9520-B20D984F51F5}" type="parTrans">
      <dgm:prSet/>
      <dgm:spPr/>
      <dgm:t>
        <a:bodyPr/>
        <a:lstStyle/>
        <a:p>
          <a:endParaRPr lang="zh-CN" altLang="en-US" sz="1400">
            <a:solidFill>
              <a:schemeClr val="bg1"/>
            </a:solidFill>
          </a:endParaRPr>
        </a:p>
      </dgm:t>
    </dgm:pt>
    <dgm:pt modelId="{373CF139-2E04-4F2F-8002-DF99D76A5324}" cxnId="{8E1863AA-0A58-4321-9520-B20D984F51F5}" type="sibTrans">
      <dgm:prSet custT="1"/>
      <dgm:spPr/>
      <dgm:t>
        <a:bodyPr/>
        <a:lstStyle/>
        <a:p>
          <a:endParaRPr lang="zh-CN" altLang="en-US" sz="1400">
            <a:solidFill>
              <a:schemeClr val="bg1"/>
            </a:solidFill>
          </a:endParaRPr>
        </a:p>
      </dgm:t>
    </dgm:pt>
    <dgm:pt modelId="{494805AE-17C1-4567-BD53-1812A54B382F}">
      <dgm:prSet phldrT="[文本]" custT="1"/>
      <dgm:spPr>
        <a:noFill/>
        <a:ln>
          <a:solidFill>
            <a:srgbClr val="C00000"/>
          </a:solidFill>
        </a:ln>
      </dgm:spPr>
      <dgm:t>
        <a:bodyPr/>
        <a:lstStyle/>
        <a:p>
          <a:r>
            <a:rPr lang="zh-CN" altLang="en-US" sz="1200" dirty="0" smtClean="0">
              <a:solidFill>
                <a:schemeClr val="tx1"/>
              </a:solidFill>
            </a:rPr>
            <a:t>逐级进行安全技术交底，并签字确认。</a:t>
          </a:r>
          <a:endParaRPr lang="zh-CN" altLang="en-US" sz="1200" dirty="0">
            <a:solidFill>
              <a:schemeClr val="tx1"/>
            </a:solidFill>
          </a:endParaRPr>
        </a:p>
      </dgm:t>
    </dgm:pt>
    <dgm:pt modelId="{AA292BEB-FCDD-4DEC-B29D-705B6CE690FB}" cxnId="{906753C3-C550-46EB-AD8D-3C35FB2CA4B5}" type="parTrans">
      <dgm:prSet/>
      <dgm:spPr/>
      <dgm:t>
        <a:bodyPr/>
        <a:lstStyle/>
        <a:p>
          <a:endParaRPr lang="zh-CN" altLang="en-US" sz="1400">
            <a:solidFill>
              <a:schemeClr val="bg1"/>
            </a:solidFill>
          </a:endParaRPr>
        </a:p>
      </dgm:t>
    </dgm:pt>
    <dgm:pt modelId="{A84A31B7-875F-492B-8B05-53F5F5AF69F9}" cxnId="{906753C3-C550-46EB-AD8D-3C35FB2CA4B5}" type="sibTrans">
      <dgm:prSet custT="1"/>
      <dgm:spPr/>
      <dgm:t>
        <a:bodyPr/>
        <a:lstStyle/>
        <a:p>
          <a:endParaRPr lang="zh-CN" altLang="en-US" sz="1400">
            <a:solidFill>
              <a:schemeClr val="bg1"/>
            </a:solidFill>
          </a:endParaRPr>
        </a:p>
      </dgm:t>
    </dgm:pt>
    <dgm:pt modelId="{59ED8747-9CFE-42AA-AA9D-C5BD6AC3F33F}" type="pres">
      <dgm:prSet presAssocID="{327FA847-B734-471B-9EF7-7221A453A726}" presName="Name0" presStyleCnt="0">
        <dgm:presLayoutVars>
          <dgm:dir/>
          <dgm:resizeHandles val="exact"/>
        </dgm:presLayoutVars>
      </dgm:prSet>
      <dgm:spPr/>
    </dgm:pt>
    <dgm:pt modelId="{A3B46B86-8017-436F-9C56-FA8554AC6CD0}" type="pres">
      <dgm:prSet presAssocID="{9B85622D-2058-4680-9D5A-B991083C34E2}" presName="node" presStyleLbl="node1" presStyleIdx="0" presStyleCnt="4" custScaleX="129509">
        <dgm:presLayoutVars>
          <dgm:bulletEnabled val="1"/>
        </dgm:presLayoutVars>
      </dgm:prSet>
      <dgm:spPr/>
      <dgm:t>
        <a:bodyPr/>
        <a:lstStyle/>
        <a:p>
          <a:endParaRPr lang="zh-CN" altLang="en-US"/>
        </a:p>
      </dgm:t>
    </dgm:pt>
    <dgm:pt modelId="{5887333F-D383-4785-AC2B-C7D109EF6730}" type="pres">
      <dgm:prSet presAssocID="{D0C3FA4A-AA1B-4C9C-8900-EADBC42BD164}" presName="sibTrans" presStyleLbl="sibTrans2D1" presStyleIdx="0" presStyleCnt="3"/>
      <dgm:spPr/>
      <dgm:t>
        <a:bodyPr/>
        <a:lstStyle/>
        <a:p>
          <a:endParaRPr lang="zh-CN" altLang="en-US"/>
        </a:p>
      </dgm:t>
    </dgm:pt>
    <dgm:pt modelId="{DA88D5B9-CA3A-424E-A20E-76BED9569BFB}" type="pres">
      <dgm:prSet presAssocID="{D0C3FA4A-AA1B-4C9C-8900-EADBC42BD164}" presName="connectorText" presStyleLbl="sibTrans2D1" presStyleIdx="0" presStyleCnt="3"/>
      <dgm:spPr/>
      <dgm:t>
        <a:bodyPr/>
        <a:lstStyle/>
        <a:p>
          <a:endParaRPr lang="zh-CN" altLang="en-US"/>
        </a:p>
      </dgm:t>
    </dgm:pt>
    <dgm:pt modelId="{5AADCB02-6092-473D-8A66-910F028E847C}" type="pres">
      <dgm:prSet presAssocID="{ACC60128-3F6D-4810-9451-30F58016E17E}" presName="node" presStyleLbl="node1" presStyleIdx="1" presStyleCnt="4" custScaleX="104346">
        <dgm:presLayoutVars>
          <dgm:bulletEnabled val="1"/>
        </dgm:presLayoutVars>
      </dgm:prSet>
      <dgm:spPr/>
      <dgm:t>
        <a:bodyPr/>
        <a:lstStyle/>
        <a:p>
          <a:endParaRPr lang="zh-CN" altLang="en-US"/>
        </a:p>
      </dgm:t>
    </dgm:pt>
    <dgm:pt modelId="{EB2D7E8F-80A9-471C-8D03-ECBF7543DA96}" type="pres">
      <dgm:prSet presAssocID="{2711DB0B-AA65-46C5-94A1-B0D99091847D}" presName="sibTrans" presStyleLbl="sibTrans2D1" presStyleIdx="1" presStyleCnt="3"/>
      <dgm:spPr/>
      <dgm:t>
        <a:bodyPr/>
        <a:lstStyle/>
        <a:p>
          <a:endParaRPr lang="zh-CN" altLang="en-US"/>
        </a:p>
      </dgm:t>
    </dgm:pt>
    <dgm:pt modelId="{35C30622-B029-4331-A2E8-6FE11BC2C583}" type="pres">
      <dgm:prSet presAssocID="{2711DB0B-AA65-46C5-94A1-B0D99091847D}" presName="connectorText" presStyleLbl="sibTrans2D1" presStyleIdx="1" presStyleCnt="3"/>
      <dgm:spPr/>
      <dgm:t>
        <a:bodyPr/>
        <a:lstStyle/>
        <a:p>
          <a:endParaRPr lang="zh-CN" altLang="en-US"/>
        </a:p>
      </dgm:t>
    </dgm:pt>
    <dgm:pt modelId="{E2E5C1F6-5091-4673-B2DE-360071428686}" type="pres">
      <dgm:prSet presAssocID="{300C4A38-AD02-4943-9854-72F4AA9A48B5}" presName="node" presStyleLbl="node1" presStyleIdx="2" presStyleCnt="4" custScaleX="320514">
        <dgm:presLayoutVars>
          <dgm:bulletEnabled val="1"/>
        </dgm:presLayoutVars>
      </dgm:prSet>
      <dgm:spPr/>
      <dgm:t>
        <a:bodyPr/>
        <a:lstStyle/>
        <a:p>
          <a:endParaRPr lang="zh-CN" altLang="en-US"/>
        </a:p>
      </dgm:t>
    </dgm:pt>
    <dgm:pt modelId="{37FADF84-34E0-4239-80B3-A5D8D3207D77}" type="pres">
      <dgm:prSet presAssocID="{373CF139-2E04-4F2F-8002-DF99D76A5324}" presName="sibTrans" presStyleLbl="sibTrans2D1" presStyleIdx="2" presStyleCnt="3"/>
      <dgm:spPr/>
      <dgm:t>
        <a:bodyPr/>
        <a:lstStyle/>
        <a:p>
          <a:endParaRPr lang="zh-CN" altLang="en-US"/>
        </a:p>
      </dgm:t>
    </dgm:pt>
    <dgm:pt modelId="{91318459-582F-4780-B060-37A902524C0E}" type="pres">
      <dgm:prSet presAssocID="{373CF139-2E04-4F2F-8002-DF99D76A5324}" presName="connectorText" presStyleLbl="sibTrans2D1" presStyleIdx="2" presStyleCnt="3"/>
      <dgm:spPr/>
      <dgm:t>
        <a:bodyPr/>
        <a:lstStyle/>
        <a:p>
          <a:endParaRPr lang="zh-CN" altLang="en-US"/>
        </a:p>
      </dgm:t>
    </dgm:pt>
    <dgm:pt modelId="{FDC701F2-0603-4FD5-9949-D4CEF5799875}" type="pres">
      <dgm:prSet presAssocID="{494805AE-17C1-4567-BD53-1812A54B382F}" presName="node" presStyleLbl="node1" presStyleIdx="3" presStyleCnt="4" custScaleX="115497">
        <dgm:presLayoutVars>
          <dgm:bulletEnabled val="1"/>
        </dgm:presLayoutVars>
      </dgm:prSet>
      <dgm:spPr/>
      <dgm:t>
        <a:bodyPr/>
        <a:lstStyle/>
        <a:p>
          <a:endParaRPr lang="zh-CN" altLang="en-US"/>
        </a:p>
      </dgm:t>
    </dgm:pt>
  </dgm:ptLst>
  <dgm:cxnLst>
    <dgm:cxn modelId="{37C139A9-CF96-454D-A72C-BA97DC07A734}" type="presOf" srcId="{9B85622D-2058-4680-9D5A-B991083C34E2}" destId="{A3B46B86-8017-436F-9C56-FA8554AC6CD0}" srcOrd="0" destOrd="0" presId="urn:microsoft.com/office/officeart/2005/8/layout/process1"/>
    <dgm:cxn modelId="{436015C3-427B-44F3-A7AC-2D3586D9BD6C}" srcId="{327FA847-B734-471B-9EF7-7221A453A726}" destId="{9B85622D-2058-4680-9D5A-B991083C34E2}" srcOrd="0" destOrd="0" parTransId="{CBD14303-B10E-443C-824F-FEB62F6204C4}" sibTransId="{D0C3FA4A-AA1B-4C9C-8900-EADBC42BD164}"/>
    <dgm:cxn modelId="{F4EE8211-5014-4EA0-863A-4DE6B484EE58}" type="presOf" srcId="{300C4A38-AD02-4943-9854-72F4AA9A48B5}" destId="{E2E5C1F6-5091-4673-B2DE-360071428686}" srcOrd="0" destOrd="0" presId="urn:microsoft.com/office/officeart/2005/8/layout/process1"/>
    <dgm:cxn modelId="{8E1863AA-0A58-4321-9520-B20D984F51F5}" srcId="{327FA847-B734-471B-9EF7-7221A453A726}" destId="{300C4A38-AD02-4943-9854-72F4AA9A48B5}" srcOrd="2" destOrd="0" parTransId="{C86201DF-6C21-4D11-8EDB-F325BF85F82D}" sibTransId="{373CF139-2E04-4F2F-8002-DF99D76A5324}"/>
    <dgm:cxn modelId="{137CD85F-0FD2-4CF4-B1DB-E00B52C96EA3}" type="presOf" srcId="{494805AE-17C1-4567-BD53-1812A54B382F}" destId="{FDC701F2-0603-4FD5-9949-D4CEF5799875}" srcOrd="0" destOrd="0" presId="urn:microsoft.com/office/officeart/2005/8/layout/process1"/>
    <dgm:cxn modelId="{31A0D2B8-7F7E-4A45-A1AC-76546FC0B0AA}" type="presOf" srcId="{ACC60128-3F6D-4810-9451-30F58016E17E}" destId="{5AADCB02-6092-473D-8A66-910F028E847C}" srcOrd="0" destOrd="0" presId="urn:microsoft.com/office/officeart/2005/8/layout/process1"/>
    <dgm:cxn modelId="{793C706C-2655-40A6-9561-863C86473E4C}" type="presOf" srcId="{D0C3FA4A-AA1B-4C9C-8900-EADBC42BD164}" destId="{5887333F-D383-4785-AC2B-C7D109EF6730}" srcOrd="0" destOrd="0" presId="urn:microsoft.com/office/officeart/2005/8/layout/process1"/>
    <dgm:cxn modelId="{2282D269-CECB-4FD3-881D-23E0376318A3}" srcId="{327FA847-B734-471B-9EF7-7221A453A726}" destId="{ACC60128-3F6D-4810-9451-30F58016E17E}" srcOrd="1" destOrd="0" parTransId="{E5F65E68-73B0-488E-816F-4512A721C12E}" sibTransId="{2711DB0B-AA65-46C5-94A1-B0D99091847D}"/>
    <dgm:cxn modelId="{906753C3-C550-46EB-AD8D-3C35FB2CA4B5}" srcId="{327FA847-B734-471B-9EF7-7221A453A726}" destId="{494805AE-17C1-4567-BD53-1812A54B382F}" srcOrd="3" destOrd="0" parTransId="{AA292BEB-FCDD-4DEC-B29D-705B6CE690FB}" sibTransId="{A84A31B7-875F-492B-8B05-53F5F5AF69F9}"/>
    <dgm:cxn modelId="{5A16C96E-6516-442E-B8B0-90F4559C36A0}" type="presOf" srcId="{373CF139-2E04-4F2F-8002-DF99D76A5324}" destId="{91318459-582F-4780-B060-37A902524C0E}" srcOrd="1" destOrd="0" presId="urn:microsoft.com/office/officeart/2005/8/layout/process1"/>
    <dgm:cxn modelId="{52C5F800-ACBA-445E-B802-007BD5E59A4D}" type="presOf" srcId="{2711DB0B-AA65-46C5-94A1-B0D99091847D}" destId="{35C30622-B029-4331-A2E8-6FE11BC2C583}" srcOrd="1" destOrd="0" presId="urn:microsoft.com/office/officeart/2005/8/layout/process1"/>
    <dgm:cxn modelId="{017B2F6F-7D2C-4FF0-9946-D9F0233E4CD8}" type="presOf" srcId="{2711DB0B-AA65-46C5-94A1-B0D99091847D}" destId="{EB2D7E8F-80A9-471C-8D03-ECBF7543DA96}" srcOrd="0" destOrd="0" presId="urn:microsoft.com/office/officeart/2005/8/layout/process1"/>
    <dgm:cxn modelId="{BA59E472-A8A8-4436-9658-99B9ECEBFA99}" type="presOf" srcId="{D0C3FA4A-AA1B-4C9C-8900-EADBC42BD164}" destId="{DA88D5B9-CA3A-424E-A20E-76BED9569BFB}" srcOrd="1" destOrd="0" presId="urn:microsoft.com/office/officeart/2005/8/layout/process1"/>
    <dgm:cxn modelId="{C63EE819-3471-42EA-8A5D-F5EDE10D7355}" type="presOf" srcId="{327FA847-B734-471B-9EF7-7221A453A726}" destId="{59ED8747-9CFE-42AA-AA9D-C5BD6AC3F33F}" srcOrd="0" destOrd="0" presId="urn:microsoft.com/office/officeart/2005/8/layout/process1"/>
    <dgm:cxn modelId="{028B6073-0850-42D1-9138-C0106BA3CC3D}" type="presOf" srcId="{373CF139-2E04-4F2F-8002-DF99D76A5324}" destId="{37FADF84-34E0-4239-80B3-A5D8D3207D77}" srcOrd="0" destOrd="0" presId="urn:microsoft.com/office/officeart/2005/8/layout/process1"/>
    <dgm:cxn modelId="{6F430290-5FD4-4E63-BE1B-47CE0EE717C8}" type="presParOf" srcId="{59ED8747-9CFE-42AA-AA9D-C5BD6AC3F33F}" destId="{A3B46B86-8017-436F-9C56-FA8554AC6CD0}" srcOrd="0" destOrd="0" presId="urn:microsoft.com/office/officeart/2005/8/layout/process1"/>
    <dgm:cxn modelId="{A98F7337-9AE6-46DD-8C12-5F8EC0571AE2}" type="presParOf" srcId="{59ED8747-9CFE-42AA-AA9D-C5BD6AC3F33F}" destId="{5887333F-D383-4785-AC2B-C7D109EF6730}" srcOrd="1" destOrd="0" presId="urn:microsoft.com/office/officeart/2005/8/layout/process1"/>
    <dgm:cxn modelId="{F9F5CE7F-7BE0-46DB-AB3C-B842596D75F5}" type="presParOf" srcId="{5887333F-D383-4785-AC2B-C7D109EF6730}" destId="{DA88D5B9-CA3A-424E-A20E-76BED9569BFB}" srcOrd="0" destOrd="0" presId="urn:microsoft.com/office/officeart/2005/8/layout/process1"/>
    <dgm:cxn modelId="{76EE2B18-45CD-46D9-A614-CF4DD0342516}" type="presParOf" srcId="{59ED8747-9CFE-42AA-AA9D-C5BD6AC3F33F}" destId="{5AADCB02-6092-473D-8A66-910F028E847C}" srcOrd="2" destOrd="0" presId="urn:microsoft.com/office/officeart/2005/8/layout/process1"/>
    <dgm:cxn modelId="{B4D3ECF7-01E2-4F06-B234-8BD8F45F884A}" type="presParOf" srcId="{59ED8747-9CFE-42AA-AA9D-C5BD6AC3F33F}" destId="{EB2D7E8F-80A9-471C-8D03-ECBF7543DA96}" srcOrd="3" destOrd="0" presId="urn:microsoft.com/office/officeart/2005/8/layout/process1"/>
    <dgm:cxn modelId="{E6EB331E-FB25-4A22-B15D-FD3DB9966094}" type="presParOf" srcId="{EB2D7E8F-80A9-471C-8D03-ECBF7543DA96}" destId="{35C30622-B029-4331-A2E8-6FE11BC2C583}" srcOrd="0" destOrd="0" presId="urn:microsoft.com/office/officeart/2005/8/layout/process1"/>
    <dgm:cxn modelId="{9A28ED20-722E-4C0F-82DE-2C9A9339203B}" type="presParOf" srcId="{59ED8747-9CFE-42AA-AA9D-C5BD6AC3F33F}" destId="{E2E5C1F6-5091-4673-B2DE-360071428686}" srcOrd="4" destOrd="0" presId="urn:microsoft.com/office/officeart/2005/8/layout/process1"/>
    <dgm:cxn modelId="{12F1DCFB-D3D0-47C3-99C4-7FF25F67515F}" type="presParOf" srcId="{59ED8747-9CFE-42AA-AA9D-C5BD6AC3F33F}" destId="{37FADF84-34E0-4239-80B3-A5D8D3207D77}" srcOrd="5" destOrd="0" presId="urn:microsoft.com/office/officeart/2005/8/layout/process1"/>
    <dgm:cxn modelId="{14D8ECF8-DCBC-4174-BF9C-EC00CF3702D8}" type="presParOf" srcId="{37FADF84-34E0-4239-80B3-A5D8D3207D77}" destId="{91318459-582F-4780-B060-37A902524C0E}" srcOrd="0" destOrd="0" presId="urn:microsoft.com/office/officeart/2005/8/layout/process1"/>
    <dgm:cxn modelId="{6356FE9D-0FE8-4DD0-B9BB-8DAD4760DBC5}" type="presParOf" srcId="{59ED8747-9CFE-42AA-AA9D-C5BD6AC3F33F}" destId="{FDC701F2-0603-4FD5-9949-D4CEF5799875}"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B63D5-1F75-40C4-AC1C-43B4A82E596F}">
      <dsp:nvSpPr>
        <dsp:cNvPr id="0" name=""/>
        <dsp:cNvSpPr/>
      </dsp:nvSpPr>
      <dsp:spPr>
        <a:xfrm>
          <a:off x="1576702" y="0"/>
          <a:ext cx="2256652" cy="1790653"/>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70000"/>
            </a:lnSpc>
            <a:spcBef>
              <a:spcPct val="0"/>
            </a:spcBef>
            <a:spcAft>
              <a:spcPct val="35000"/>
            </a:spcAft>
          </a:pPr>
          <a:r>
            <a:rPr lang="zh-CN" altLang="en-US" sz="2400" kern="1200" dirty="0" smtClean="0"/>
            <a:t>安全</a:t>
          </a:r>
          <a:endParaRPr lang="en-US" altLang="zh-CN" sz="2400" kern="1200" dirty="0" smtClean="0"/>
        </a:p>
        <a:p>
          <a:pPr lvl="0" algn="ctr" defTabSz="1066800">
            <a:lnSpc>
              <a:spcPct val="70000"/>
            </a:lnSpc>
            <a:spcBef>
              <a:spcPct val="0"/>
            </a:spcBef>
            <a:spcAft>
              <a:spcPct val="35000"/>
            </a:spcAft>
          </a:pPr>
          <a:r>
            <a:rPr lang="zh-CN" altLang="en-US" sz="2400" kern="1200" dirty="0" smtClean="0"/>
            <a:t>管理</a:t>
          </a:r>
          <a:endParaRPr lang="en-US" altLang="zh-CN" sz="2400" kern="1200" dirty="0" smtClean="0"/>
        </a:p>
        <a:p>
          <a:pPr lvl="0" algn="ctr" defTabSz="1066800">
            <a:lnSpc>
              <a:spcPct val="90000"/>
            </a:lnSpc>
            <a:spcBef>
              <a:spcPct val="0"/>
            </a:spcBef>
            <a:spcAft>
              <a:spcPct val="35000"/>
            </a:spcAft>
          </a:pPr>
          <a:endParaRPr lang="zh-CN" altLang="en-US" sz="200" kern="1200" dirty="0"/>
        </a:p>
      </dsp:txBody>
      <dsp:txXfrm>
        <a:off x="2140865" y="895327"/>
        <a:ext cx="1128326" cy="895326"/>
      </dsp:txXfrm>
    </dsp:sp>
    <dsp:sp modelId="{BC0836C8-6C0C-4FBB-A1BC-CA6D5D6C2B96}">
      <dsp:nvSpPr>
        <dsp:cNvPr id="0" name=""/>
        <dsp:cNvSpPr/>
      </dsp:nvSpPr>
      <dsp:spPr>
        <a:xfrm>
          <a:off x="460606" y="1790653"/>
          <a:ext cx="2256652" cy="1790653"/>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70000"/>
            </a:lnSpc>
            <a:spcBef>
              <a:spcPct val="0"/>
            </a:spcBef>
            <a:spcAft>
              <a:spcPct val="35000"/>
            </a:spcAft>
          </a:pPr>
          <a:r>
            <a:rPr lang="zh-CN" altLang="en-US" sz="2400" kern="1200" dirty="0" smtClean="0"/>
            <a:t>环境</a:t>
          </a:r>
          <a:endParaRPr lang="en-US" altLang="zh-CN" sz="2400" kern="1200" dirty="0" smtClean="0"/>
        </a:p>
        <a:p>
          <a:pPr lvl="0" algn="ctr" defTabSz="1066800">
            <a:lnSpc>
              <a:spcPct val="70000"/>
            </a:lnSpc>
            <a:spcBef>
              <a:spcPct val="0"/>
            </a:spcBef>
            <a:spcAft>
              <a:spcPct val="35000"/>
            </a:spcAft>
          </a:pPr>
          <a:r>
            <a:rPr lang="zh-CN" altLang="en-US" sz="2400" kern="1200" dirty="0" smtClean="0"/>
            <a:t>管理</a:t>
          </a:r>
          <a:endParaRPr lang="en-US" altLang="zh-CN" sz="2400" kern="1200" dirty="0" smtClean="0"/>
        </a:p>
        <a:p>
          <a:pPr lvl="0" algn="ctr" defTabSz="1066800">
            <a:lnSpc>
              <a:spcPct val="70000"/>
            </a:lnSpc>
            <a:spcBef>
              <a:spcPct val="0"/>
            </a:spcBef>
            <a:spcAft>
              <a:spcPct val="35000"/>
            </a:spcAft>
          </a:pPr>
          <a:endParaRPr lang="zh-CN" altLang="en-US" sz="100" kern="1200" dirty="0"/>
        </a:p>
      </dsp:txBody>
      <dsp:txXfrm>
        <a:off x="1024769" y="2685980"/>
        <a:ext cx="1128326" cy="895326"/>
      </dsp:txXfrm>
    </dsp:sp>
    <dsp:sp modelId="{4FCC123F-1154-44BC-9378-B1265C127B5C}">
      <dsp:nvSpPr>
        <dsp:cNvPr id="0" name=""/>
        <dsp:cNvSpPr/>
      </dsp:nvSpPr>
      <dsp:spPr>
        <a:xfrm rot="10800000">
          <a:off x="1638014" y="1790653"/>
          <a:ext cx="2134028" cy="1790653"/>
        </a:xfrm>
        <a:prstGeom prst="triangl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70000"/>
            </a:lnSpc>
            <a:spcBef>
              <a:spcPct val="0"/>
            </a:spcBef>
            <a:spcAft>
              <a:spcPct val="35000"/>
            </a:spcAft>
          </a:pPr>
          <a:endParaRPr lang="en-US" altLang="zh-CN" sz="2000" b="1" kern="1200" dirty="0" smtClean="0">
            <a:solidFill>
              <a:schemeClr val="accent1"/>
            </a:solidFill>
          </a:endParaRPr>
        </a:p>
        <a:p>
          <a:pPr lvl="0" algn="ctr" defTabSz="889000">
            <a:lnSpc>
              <a:spcPct val="70000"/>
            </a:lnSpc>
            <a:spcBef>
              <a:spcPct val="0"/>
            </a:spcBef>
            <a:spcAft>
              <a:spcPct val="35000"/>
            </a:spcAft>
          </a:pPr>
          <a:r>
            <a:rPr lang="zh-CN" altLang="en-US" sz="2400" b="1" kern="1200" dirty="0" smtClean="0">
              <a:solidFill>
                <a:srgbClr val="C00000"/>
              </a:solidFill>
            </a:rPr>
            <a:t>综合</a:t>
          </a:r>
          <a:endParaRPr lang="en-US" altLang="zh-CN" sz="2400" b="1" kern="1200" dirty="0" smtClean="0">
            <a:solidFill>
              <a:srgbClr val="C00000"/>
            </a:solidFill>
          </a:endParaRPr>
        </a:p>
        <a:p>
          <a:pPr lvl="0" algn="ctr" defTabSz="889000">
            <a:lnSpc>
              <a:spcPct val="70000"/>
            </a:lnSpc>
            <a:spcBef>
              <a:spcPct val="0"/>
            </a:spcBef>
            <a:spcAft>
              <a:spcPct val="35000"/>
            </a:spcAft>
          </a:pPr>
          <a:r>
            <a:rPr lang="zh-CN" altLang="en-US" sz="2400" b="1" kern="1200" dirty="0" smtClean="0">
              <a:solidFill>
                <a:srgbClr val="C00000"/>
              </a:solidFill>
            </a:rPr>
            <a:t>管理</a:t>
          </a:r>
          <a:endParaRPr lang="zh-CN" altLang="en-US" sz="2400" b="1" kern="1200" dirty="0">
            <a:solidFill>
              <a:srgbClr val="C00000"/>
            </a:solidFill>
          </a:endParaRPr>
        </a:p>
      </dsp:txBody>
      <dsp:txXfrm rot="10800000">
        <a:off x="2171521" y="1790653"/>
        <a:ext cx="1067014" cy="895326"/>
      </dsp:txXfrm>
    </dsp:sp>
    <dsp:sp modelId="{857496B2-7369-41FB-B094-71C72E2868E3}">
      <dsp:nvSpPr>
        <dsp:cNvPr id="0" name=""/>
        <dsp:cNvSpPr/>
      </dsp:nvSpPr>
      <dsp:spPr>
        <a:xfrm>
          <a:off x="2692798" y="1790653"/>
          <a:ext cx="2256652" cy="1790653"/>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文明施工及</a:t>
          </a:r>
          <a:r>
            <a:rPr lang="en-US" altLang="zh-CN" sz="1900" kern="1200" dirty="0" smtClean="0"/>
            <a:t>CI</a:t>
          </a:r>
          <a:r>
            <a:rPr lang="zh-CN" altLang="en-US" sz="1900" kern="1200" dirty="0" smtClean="0"/>
            <a:t>管理</a:t>
          </a:r>
          <a:endParaRPr lang="zh-CN" altLang="en-US" sz="1900" kern="1200" dirty="0"/>
        </a:p>
      </dsp:txBody>
      <dsp:txXfrm>
        <a:off x="3256961" y="2685980"/>
        <a:ext cx="1128326" cy="895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5116" y="368335"/>
          <a:ext cx="1314532" cy="1473071"/>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制定安全教育培训制度、计划</a:t>
          </a:r>
          <a:endParaRPr lang="zh-CN" altLang="en-US" sz="1200" kern="1200" dirty="0">
            <a:solidFill>
              <a:schemeClr val="tx1"/>
            </a:solidFill>
          </a:endParaRPr>
        </a:p>
      </dsp:txBody>
      <dsp:txXfrm>
        <a:off x="43617" y="406836"/>
        <a:ext cx="1237530" cy="1396069"/>
      </dsp:txXfrm>
    </dsp:sp>
    <dsp:sp modelId="{5887333F-D383-4785-AC2B-C7D109EF6730}">
      <dsp:nvSpPr>
        <dsp:cNvPr id="0" name=""/>
        <dsp:cNvSpPr/>
      </dsp:nvSpPr>
      <dsp:spPr>
        <a:xfrm>
          <a:off x="1421150" y="979009"/>
          <a:ext cx="215182" cy="251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1421150" y="1029354"/>
        <a:ext cx="150627" cy="151033"/>
      </dsp:txXfrm>
    </dsp:sp>
    <dsp:sp modelId="{5AADCB02-6092-473D-8A66-910F028E847C}">
      <dsp:nvSpPr>
        <dsp:cNvPr id="0" name=""/>
        <dsp:cNvSpPr/>
      </dsp:nvSpPr>
      <dsp:spPr>
        <a:xfrm>
          <a:off x="1725653" y="368335"/>
          <a:ext cx="1262644" cy="1473071"/>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安全教育培训应覆盖所有管理人员和操作工人</a:t>
          </a:r>
          <a:endParaRPr lang="zh-CN" altLang="en-US" sz="1200" kern="1200" dirty="0">
            <a:solidFill>
              <a:schemeClr val="tx1"/>
            </a:solidFill>
          </a:endParaRPr>
        </a:p>
      </dsp:txBody>
      <dsp:txXfrm>
        <a:off x="1762635" y="405317"/>
        <a:ext cx="1188680" cy="1399107"/>
      </dsp:txXfrm>
    </dsp:sp>
    <dsp:sp modelId="{EB2D7E8F-80A9-471C-8D03-ECBF7543DA96}">
      <dsp:nvSpPr>
        <dsp:cNvPr id="0" name=""/>
        <dsp:cNvSpPr/>
      </dsp:nvSpPr>
      <dsp:spPr>
        <a:xfrm>
          <a:off x="3089799" y="979009"/>
          <a:ext cx="215182" cy="251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3089799" y="1029354"/>
        <a:ext cx="150627" cy="151033"/>
      </dsp:txXfrm>
    </dsp:sp>
    <dsp:sp modelId="{E2E5C1F6-5091-4673-B2DE-360071428686}">
      <dsp:nvSpPr>
        <dsp:cNvPr id="0" name=""/>
        <dsp:cNvSpPr/>
      </dsp:nvSpPr>
      <dsp:spPr>
        <a:xfrm>
          <a:off x="3394303" y="368335"/>
          <a:ext cx="3253256" cy="1473071"/>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70000"/>
            </a:lnSpc>
            <a:spcBef>
              <a:spcPct val="0"/>
            </a:spcBef>
            <a:spcAft>
              <a:spcPct val="35000"/>
            </a:spcAft>
          </a:pPr>
          <a:r>
            <a:rPr lang="zh-CN" altLang="en-US" sz="1200" kern="1200" dirty="0" smtClean="0">
              <a:solidFill>
                <a:schemeClr val="tx1"/>
              </a:solidFill>
            </a:rPr>
            <a:t>子公司主要负责人、项目经理、专职安全生产管理人员应参加政府安全培训和内部安全培训；</a:t>
          </a:r>
          <a:endParaRPr lang="en-US" altLang="zh-CN" sz="1200" kern="1200" dirty="0" smtClean="0">
            <a:solidFill>
              <a:schemeClr val="tx1"/>
            </a:solidFill>
          </a:endParaRPr>
        </a:p>
        <a:p>
          <a:pPr lvl="0" algn="l" defTabSz="533400">
            <a:lnSpc>
              <a:spcPct val="70000"/>
            </a:lnSpc>
            <a:spcBef>
              <a:spcPct val="0"/>
            </a:spcBef>
            <a:spcAft>
              <a:spcPct val="35000"/>
            </a:spcAft>
          </a:pPr>
          <a:r>
            <a:rPr lang="zh-CN" altLang="en-US" sz="1200" kern="1200" dirty="0" smtClean="0">
              <a:solidFill>
                <a:schemeClr val="tx1"/>
              </a:solidFill>
            </a:rPr>
            <a:t>子公司和施工单位其他管理人员每年至少接受一次安全教育培训；</a:t>
          </a:r>
          <a:endParaRPr lang="en-US" altLang="zh-CN" sz="1200" kern="1200" dirty="0" smtClean="0">
            <a:solidFill>
              <a:schemeClr val="tx1"/>
            </a:solidFill>
          </a:endParaRPr>
        </a:p>
        <a:p>
          <a:pPr lvl="0" algn="l" defTabSz="533400">
            <a:lnSpc>
              <a:spcPct val="70000"/>
            </a:lnSpc>
            <a:spcBef>
              <a:spcPct val="0"/>
            </a:spcBef>
            <a:spcAft>
              <a:spcPct val="35000"/>
            </a:spcAft>
          </a:pPr>
          <a:r>
            <a:rPr lang="zh-CN" altLang="en-US" sz="1200" kern="1200" dirty="0" smtClean="0">
              <a:solidFill>
                <a:schemeClr val="tx1"/>
              </a:solidFill>
            </a:rPr>
            <a:t>项目部应开展班前安全教育活动；</a:t>
          </a:r>
          <a:endParaRPr lang="en-US" altLang="zh-CN" sz="1200" kern="1200" dirty="0" smtClean="0">
            <a:solidFill>
              <a:schemeClr val="tx1"/>
            </a:solidFill>
          </a:endParaRPr>
        </a:p>
        <a:p>
          <a:pPr lvl="0" algn="l" defTabSz="533400">
            <a:lnSpc>
              <a:spcPct val="70000"/>
            </a:lnSpc>
            <a:spcBef>
              <a:spcPct val="0"/>
            </a:spcBef>
            <a:spcAft>
              <a:spcPct val="35000"/>
            </a:spcAft>
          </a:pPr>
          <a:r>
            <a:rPr lang="zh-CN" altLang="en-US" sz="1200" kern="1200" dirty="0" smtClean="0">
              <a:solidFill>
                <a:schemeClr val="tx1"/>
              </a:solidFill>
            </a:rPr>
            <a:t>特种作业人员需持证上岗，并接受岗前培训。</a:t>
          </a:r>
          <a:endParaRPr lang="zh-CN" altLang="en-US" sz="1200" kern="1200" dirty="0">
            <a:solidFill>
              <a:schemeClr val="tx1"/>
            </a:solidFill>
          </a:endParaRPr>
        </a:p>
      </dsp:txBody>
      <dsp:txXfrm>
        <a:off x="3437448" y="411480"/>
        <a:ext cx="3166966" cy="1386781"/>
      </dsp:txXfrm>
    </dsp:sp>
    <dsp:sp modelId="{37FADF84-34E0-4239-80B3-A5D8D3207D77}">
      <dsp:nvSpPr>
        <dsp:cNvPr id="0" name=""/>
        <dsp:cNvSpPr/>
      </dsp:nvSpPr>
      <dsp:spPr>
        <a:xfrm>
          <a:off x="6749060" y="979009"/>
          <a:ext cx="215182" cy="251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6749060" y="1029354"/>
        <a:ext cx="150627" cy="151033"/>
      </dsp:txXfrm>
    </dsp:sp>
    <dsp:sp modelId="{FDC701F2-0603-4FD5-9949-D4CEF5799875}">
      <dsp:nvSpPr>
        <dsp:cNvPr id="0" name=""/>
        <dsp:cNvSpPr/>
      </dsp:nvSpPr>
      <dsp:spPr>
        <a:xfrm>
          <a:off x="7053564" y="368335"/>
          <a:ext cx="1323098" cy="1473071"/>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建立安全教育培训台账和档案</a:t>
          </a:r>
          <a:endParaRPr lang="zh-CN" altLang="en-US" sz="1200" kern="1200" dirty="0">
            <a:solidFill>
              <a:schemeClr val="tx1"/>
            </a:solidFill>
          </a:endParaRPr>
        </a:p>
      </dsp:txBody>
      <dsp:txXfrm>
        <a:off x="7092316" y="407087"/>
        <a:ext cx="1245594" cy="13955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7621" y="549086"/>
          <a:ext cx="1383175" cy="1111569"/>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建立健全安全生产检查制度，落实领导带班检查规定</a:t>
          </a:r>
          <a:endParaRPr lang="zh-CN" altLang="en-US" sz="1200" kern="1200" dirty="0">
            <a:solidFill>
              <a:schemeClr val="tx1"/>
            </a:solidFill>
          </a:endParaRPr>
        </a:p>
      </dsp:txBody>
      <dsp:txXfrm>
        <a:off x="40178" y="581643"/>
        <a:ext cx="1318061" cy="1046455"/>
      </dsp:txXfrm>
    </dsp:sp>
    <dsp:sp modelId="{5887333F-D383-4785-AC2B-C7D109EF6730}">
      <dsp:nvSpPr>
        <dsp:cNvPr id="0" name=""/>
        <dsp:cNvSpPr/>
      </dsp:nvSpPr>
      <dsp:spPr>
        <a:xfrm>
          <a:off x="1489231" y="982811"/>
          <a:ext cx="208681" cy="244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1489231" y="1031635"/>
        <a:ext cx="146077" cy="146470"/>
      </dsp:txXfrm>
    </dsp:sp>
    <dsp:sp modelId="{5AADCB02-6092-473D-8A66-910F028E847C}">
      <dsp:nvSpPr>
        <dsp:cNvPr id="0" name=""/>
        <dsp:cNvSpPr/>
      </dsp:nvSpPr>
      <dsp:spPr>
        <a:xfrm>
          <a:off x="1784535" y="549086"/>
          <a:ext cx="1224498" cy="1111569"/>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组织开展安全检查、隐患排查，消除安全隐患</a:t>
          </a:r>
          <a:endParaRPr lang="zh-CN" altLang="en-US" sz="1200" kern="1200" dirty="0">
            <a:solidFill>
              <a:schemeClr val="tx1"/>
            </a:solidFill>
          </a:endParaRPr>
        </a:p>
      </dsp:txBody>
      <dsp:txXfrm>
        <a:off x="1817092" y="581643"/>
        <a:ext cx="1159384" cy="1046455"/>
      </dsp:txXfrm>
    </dsp:sp>
    <dsp:sp modelId="{EB2D7E8F-80A9-471C-8D03-ECBF7543DA96}">
      <dsp:nvSpPr>
        <dsp:cNvPr id="0" name=""/>
        <dsp:cNvSpPr/>
      </dsp:nvSpPr>
      <dsp:spPr>
        <a:xfrm>
          <a:off x="3107468" y="982811"/>
          <a:ext cx="208681" cy="244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3107468" y="1031635"/>
        <a:ext cx="146077" cy="146470"/>
      </dsp:txXfrm>
    </dsp:sp>
    <dsp:sp modelId="{E2E5C1F6-5091-4673-B2DE-360071428686}">
      <dsp:nvSpPr>
        <dsp:cNvPr id="0" name=""/>
        <dsp:cNvSpPr/>
      </dsp:nvSpPr>
      <dsp:spPr>
        <a:xfrm>
          <a:off x="3402772" y="549086"/>
          <a:ext cx="3008942" cy="1111569"/>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70000"/>
            </a:lnSpc>
            <a:spcBef>
              <a:spcPct val="0"/>
            </a:spcBef>
            <a:spcAft>
              <a:spcPct val="35000"/>
            </a:spcAft>
          </a:pPr>
          <a:r>
            <a:rPr lang="zh-CN" altLang="en-US" sz="1200" kern="1200" dirty="0" smtClean="0">
              <a:solidFill>
                <a:schemeClr val="tx1"/>
              </a:solidFill>
            </a:rPr>
            <a:t>子公司总经理每月至少检查所有项目一次；</a:t>
          </a:r>
          <a:endParaRPr lang="en-US" altLang="zh-CN" sz="1200" kern="1200" dirty="0" smtClean="0">
            <a:solidFill>
              <a:schemeClr val="tx1"/>
            </a:solidFill>
          </a:endParaRPr>
        </a:p>
        <a:p>
          <a:pPr lvl="0" algn="l" defTabSz="533400">
            <a:lnSpc>
              <a:spcPct val="70000"/>
            </a:lnSpc>
            <a:spcBef>
              <a:spcPct val="0"/>
            </a:spcBef>
            <a:spcAft>
              <a:spcPct val="35000"/>
            </a:spcAft>
          </a:pPr>
          <a:r>
            <a:rPr lang="zh-CN" altLang="en-US" sz="1200" kern="1200" dirty="0" smtClean="0">
              <a:solidFill>
                <a:schemeClr val="tx1"/>
              </a:solidFill>
            </a:rPr>
            <a:t>子公司每季度至少组织开展一次安全检查；</a:t>
          </a:r>
          <a:endParaRPr lang="en-US" altLang="zh-CN" sz="1200" kern="1200" dirty="0" smtClean="0">
            <a:solidFill>
              <a:schemeClr val="tx1"/>
            </a:solidFill>
          </a:endParaRPr>
        </a:p>
        <a:p>
          <a:pPr lvl="0" algn="l" defTabSz="533400">
            <a:lnSpc>
              <a:spcPct val="70000"/>
            </a:lnSpc>
            <a:spcBef>
              <a:spcPct val="0"/>
            </a:spcBef>
            <a:spcAft>
              <a:spcPct val="35000"/>
            </a:spcAft>
          </a:pPr>
          <a:r>
            <a:rPr lang="zh-CN" altLang="en-US" sz="1200" kern="1200" dirty="0" smtClean="0">
              <a:solidFill>
                <a:schemeClr val="tx1"/>
              </a:solidFill>
            </a:rPr>
            <a:t>做好安全检查记录，签发安全隐患整改单，按“五定”原则落实整改。</a:t>
          </a:r>
          <a:endParaRPr lang="zh-CN" altLang="en-US" sz="1200" kern="1200" dirty="0">
            <a:solidFill>
              <a:schemeClr val="tx1"/>
            </a:solidFill>
          </a:endParaRPr>
        </a:p>
      </dsp:txBody>
      <dsp:txXfrm>
        <a:off x="3435329" y="581643"/>
        <a:ext cx="2943828" cy="1046455"/>
      </dsp:txXfrm>
    </dsp:sp>
    <dsp:sp modelId="{37FADF84-34E0-4239-80B3-A5D8D3207D77}">
      <dsp:nvSpPr>
        <dsp:cNvPr id="0" name=""/>
        <dsp:cNvSpPr/>
      </dsp:nvSpPr>
      <dsp:spPr>
        <a:xfrm>
          <a:off x="6510149" y="982811"/>
          <a:ext cx="208681" cy="244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6510149" y="1031635"/>
        <a:ext cx="146077" cy="146470"/>
      </dsp:txXfrm>
    </dsp:sp>
    <dsp:sp modelId="{FDC701F2-0603-4FD5-9949-D4CEF5799875}">
      <dsp:nvSpPr>
        <dsp:cNvPr id="0" name=""/>
        <dsp:cNvSpPr/>
      </dsp:nvSpPr>
      <dsp:spPr>
        <a:xfrm>
          <a:off x="6805453" y="549086"/>
          <a:ext cx="1568704" cy="1111569"/>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安全生产监督管理责任部门要统筹安排安全检查，并将检查整改情况汇总向安委会汇报</a:t>
          </a:r>
          <a:endParaRPr lang="zh-CN" altLang="en-US" sz="1200" kern="1200" dirty="0">
            <a:solidFill>
              <a:schemeClr val="tx1"/>
            </a:solidFill>
          </a:endParaRPr>
        </a:p>
      </dsp:txBody>
      <dsp:txXfrm>
        <a:off x="6838010" y="581643"/>
        <a:ext cx="1503590" cy="10464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4395" y="196538"/>
          <a:ext cx="1167590" cy="181666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制定安全生产费用提取和使用管理制度</a:t>
          </a:r>
          <a:endParaRPr lang="zh-CN" altLang="en-US" sz="1200" kern="1200" dirty="0">
            <a:solidFill>
              <a:schemeClr val="tx1"/>
            </a:solidFill>
          </a:endParaRPr>
        </a:p>
      </dsp:txBody>
      <dsp:txXfrm>
        <a:off x="38593" y="230736"/>
        <a:ext cx="1099194" cy="1748269"/>
      </dsp:txXfrm>
    </dsp:sp>
    <dsp:sp modelId="{5887333F-D383-4785-AC2B-C7D109EF6730}">
      <dsp:nvSpPr>
        <dsp:cNvPr id="0" name=""/>
        <dsp:cNvSpPr/>
      </dsp:nvSpPr>
      <dsp:spPr>
        <a:xfrm>
          <a:off x="1262141" y="993078"/>
          <a:ext cx="191128" cy="223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1262141" y="1037795"/>
        <a:ext cx="133790" cy="134150"/>
      </dsp:txXfrm>
    </dsp:sp>
    <dsp:sp modelId="{5AADCB02-6092-473D-8A66-910F028E847C}">
      <dsp:nvSpPr>
        <dsp:cNvPr id="0" name=""/>
        <dsp:cNvSpPr/>
      </dsp:nvSpPr>
      <dsp:spPr>
        <a:xfrm>
          <a:off x="1532606" y="196538"/>
          <a:ext cx="1576795" cy="181666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安全生产费用纳入年度预算管理，每年年初对已开工项目编制安全生产费用投入计划，计划应包含子公司及下属各项目</a:t>
          </a:r>
          <a:endParaRPr lang="zh-CN" altLang="en-US" sz="1200" kern="1200" dirty="0">
            <a:solidFill>
              <a:schemeClr val="tx1"/>
            </a:solidFill>
          </a:endParaRPr>
        </a:p>
      </dsp:txBody>
      <dsp:txXfrm>
        <a:off x="1578789" y="242721"/>
        <a:ext cx="1484429" cy="1724299"/>
      </dsp:txXfrm>
    </dsp:sp>
    <dsp:sp modelId="{EB2D7E8F-80A9-471C-8D03-ECBF7543DA96}">
      <dsp:nvSpPr>
        <dsp:cNvPr id="0" name=""/>
        <dsp:cNvSpPr/>
      </dsp:nvSpPr>
      <dsp:spPr>
        <a:xfrm>
          <a:off x="3249486" y="993078"/>
          <a:ext cx="191128" cy="223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3249486" y="1037795"/>
        <a:ext cx="133790" cy="134150"/>
      </dsp:txXfrm>
    </dsp:sp>
    <dsp:sp modelId="{E2E5C1F6-5091-4673-B2DE-360071428686}">
      <dsp:nvSpPr>
        <dsp:cNvPr id="0" name=""/>
        <dsp:cNvSpPr/>
      </dsp:nvSpPr>
      <dsp:spPr>
        <a:xfrm>
          <a:off x="3470022" y="196538"/>
          <a:ext cx="3479817" cy="181666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solidFill>
                <a:schemeClr val="tx1"/>
              </a:solidFill>
            </a:rPr>
            <a:t>子公司按比例计提，集中管理，统筹使用</a:t>
          </a:r>
          <a:endParaRPr lang="en-US" altLang="zh-CN" sz="1200"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房屋建筑工程、水利水电工程、电力工程、铁路工程、城市轨道交通工程：建安造价的</a:t>
          </a:r>
          <a:r>
            <a:rPr lang="en-US" altLang="zh-CN" sz="1600" b="1" kern="1200" dirty="0" smtClean="0">
              <a:solidFill>
                <a:schemeClr val="tx1"/>
              </a:solidFill>
            </a:rPr>
            <a:t>2%</a:t>
          </a:r>
          <a:endParaRPr lang="en-US" altLang="zh-CN" sz="1200" b="1"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市政公用工程、冶炼工程、机电安装工程、化工石油工程、港口与航道工程、公路工程、通信工程：建安造价的</a:t>
          </a:r>
          <a:r>
            <a:rPr lang="en-US" altLang="zh-CN" sz="1600" b="1" kern="1200" dirty="0" smtClean="0">
              <a:solidFill>
                <a:schemeClr val="tx1"/>
              </a:solidFill>
            </a:rPr>
            <a:t>1.5%</a:t>
          </a:r>
          <a:endParaRPr lang="zh-CN" altLang="en-US" sz="1200" b="1" kern="1200" dirty="0">
            <a:solidFill>
              <a:schemeClr val="tx1"/>
            </a:solidFill>
          </a:endParaRPr>
        </a:p>
      </dsp:txBody>
      <dsp:txXfrm>
        <a:off x="3523230" y="249746"/>
        <a:ext cx="3373401" cy="1710249"/>
      </dsp:txXfrm>
    </dsp:sp>
    <dsp:sp modelId="{37FADF84-34E0-4239-80B3-A5D8D3207D77}">
      <dsp:nvSpPr>
        <dsp:cNvPr id="0" name=""/>
        <dsp:cNvSpPr/>
      </dsp:nvSpPr>
      <dsp:spPr>
        <a:xfrm>
          <a:off x="7039995" y="993078"/>
          <a:ext cx="191128" cy="223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7039995" y="1037795"/>
        <a:ext cx="133790" cy="134150"/>
      </dsp:txXfrm>
    </dsp:sp>
    <dsp:sp modelId="{FDC701F2-0603-4FD5-9949-D4CEF5799875}">
      <dsp:nvSpPr>
        <dsp:cNvPr id="0" name=""/>
        <dsp:cNvSpPr/>
      </dsp:nvSpPr>
      <dsp:spPr>
        <a:xfrm>
          <a:off x="7310461" y="196538"/>
          <a:ext cx="1066923" cy="181666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子公司应监督检查项目部安全投入使用和管理情况</a:t>
          </a:r>
          <a:endParaRPr lang="zh-CN" altLang="en-US" sz="1200" kern="1200" dirty="0">
            <a:solidFill>
              <a:schemeClr val="tx1"/>
            </a:solidFill>
          </a:endParaRPr>
        </a:p>
      </dsp:txBody>
      <dsp:txXfrm>
        <a:off x="7341710" y="227787"/>
        <a:ext cx="1004425" cy="17541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8276" y="19781"/>
          <a:ext cx="1239075" cy="2170179"/>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建全安全生产应急管理体系，制定安全生产应急管理制度</a:t>
          </a:r>
          <a:endParaRPr lang="zh-CN" altLang="en-US" sz="1200" kern="1200" dirty="0">
            <a:solidFill>
              <a:schemeClr val="tx1"/>
            </a:solidFill>
          </a:endParaRPr>
        </a:p>
      </dsp:txBody>
      <dsp:txXfrm>
        <a:off x="44567" y="56072"/>
        <a:ext cx="1166493" cy="2097597"/>
      </dsp:txXfrm>
    </dsp:sp>
    <dsp:sp modelId="{5887333F-D383-4785-AC2B-C7D109EF6730}">
      <dsp:nvSpPr>
        <dsp:cNvPr id="0" name=""/>
        <dsp:cNvSpPr/>
      </dsp:nvSpPr>
      <dsp:spPr>
        <a:xfrm>
          <a:off x="1343027" y="986234"/>
          <a:ext cx="202830" cy="23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1343027" y="1033689"/>
        <a:ext cx="141981" cy="142363"/>
      </dsp:txXfrm>
    </dsp:sp>
    <dsp:sp modelId="{5AADCB02-6092-473D-8A66-910F028E847C}">
      <dsp:nvSpPr>
        <dsp:cNvPr id="0" name=""/>
        <dsp:cNvSpPr/>
      </dsp:nvSpPr>
      <dsp:spPr>
        <a:xfrm>
          <a:off x="1630051" y="19781"/>
          <a:ext cx="1386816" cy="2170179"/>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明确应急管理组织机构框架图和管理职责</a:t>
          </a:r>
          <a:endParaRPr lang="zh-CN" altLang="en-US" sz="1200" kern="1200" dirty="0">
            <a:solidFill>
              <a:schemeClr val="tx1"/>
            </a:solidFill>
          </a:endParaRPr>
        </a:p>
      </dsp:txBody>
      <dsp:txXfrm>
        <a:off x="1670669" y="60399"/>
        <a:ext cx="1305580" cy="2088943"/>
      </dsp:txXfrm>
    </dsp:sp>
    <dsp:sp modelId="{EB2D7E8F-80A9-471C-8D03-ECBF7543DA96}">
      <dsp:nvSpPr>
        <dsp:cNvPr id="0" name=""/>
        <dsp:cNvSpPr/>
      </dsp:nvSpPr>
      <dsp:spPr>
        <a:xfrm>
          <a:off x="3112543" y="986234"/>
          <a:ext cx="202830" cy="23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3112543" y="1033689"/>
        <a:ext cx="141981" cy="142363"/>
      </dsp:txXfrm>
    </dsp:sp>
    <dsp:sp modelId="{E2E5C1F6-5091-4673-B2DE-360071428686}">
      <dsp:nvSpPr>
        <dsp:cNvPr id="0" name=""/>
        <dsp:cNvSpPr/>
      </dsp:nvSpPr>
      <dsp:spPr>
        <a:xfrm>
          <a:off x="3399568" y="19781"/>
          <a:ext cx="3066513" cy="2170179"/>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ct val="35000"/>
            </a:spcAft>
          </a:pPr>
          <a:r>
            <a:rPr lang="zh-CN" altLang="en-US" sz="1200" kern="1200" dirty="0" smtClean="0">
              <a:solidFill>
                <a:schemeClr val="tx1"/>
              </a:solidFill>
            </a:rPr>
            <a:t>子公司编制安全生产应急综合预案、安全生产应急专项预案；</a:t>
          </a:r>
          <a:endParaRPr lang="en-US" altLang="zh-CN" sz="1200" kern="1200" dirty="0" smtClean="0">
            <a:solidFill>
              <a:schemeClr val="tx1"/>
            </a:solidFill>
          </a:endParaRPr>
        </a:p>
        <a:p>
          <a:pPr lvl="0" algn="l" defTabSz="533400">
            <a:lnSpc>
              <a:spcPct val="100000"/>
            </a:lnSpc>
            <a:spcBef>
              <a:spcPct val="0"/>
            </a:spcBef>
            <a:spcAft>
              <a:spcPct val="35000"/>
            </a:spcAft>
          </a:pPr>
          <a:r>
            <a:rPr lang="zh-CN" altLang="en-US" sz="1200" kern="1200" dirty="0" smtClean="0">
              <a:solidFill>
                <a:schemeClr val="tx1"/>
              </a:solidFill>
            </a:rPr>
            <a:t>运营公司和项目部还应编制安全生产应急处置方案；</a:t>
          </a:r>
          <a:endParaRPr lang="en-US" altLang="zh-CN" sz="1200" kern="1200" dirty="0" smtClean="0">
            <a:solidFill>
              <a:schemeClr val="tx1"/>
            </a:solidFill>
          </a:endParaRPr>
        </a:p>
        <a:p>
          <a:pPr lvl="0" algn="l" defTabSz="533400">
            <a:lnSpc>
              <a:spcPct val="100000"/>
            </a:lnSpc>
            <a:spcBef>
              <a:spcPct val="0"/>
            </a:spcBef>
            <a:spcAft>
              <a:spcPct val="35000"/>
            </a:spcAft>
          </a:pPr>
          <a:r>
            <a:rPr lang="zh-CN" altLang="en-US" sz="1200" kern="1200" dirty="0" smtClean="0">
              <a:solidFill>
                <a:schemeClr val="tx1"/>
              </a:solidFill>
            </a:rPr>
            <a:t>加强应急预案培训、演练，建立应急救援队伍，落实应急物资和装备；</a:t>
          </a:r>
          <a:endParaRPr lang="en-US" altLang="zh-CN" sz="1200" kern="1200" dirty="0" smtClean="0">
            <a:solidFill>
              <a:schemeClr val="tx1"/>
            </a:solidFill>
          </a:endParaRPr>
        </a:p>
        <a:p>
          <a:pPr lvl="0" algn="l" defTabSz="533400">
            <a:lnSpc>
              <a:spcPct val="100000"/>
            </a:lnSpc>
            <a:spcBef>
              <a:spcPct val="0"/>
            </a:spcBef>
            <a:spcAft>
              <a:spcPct val="35000"/>
            </a:spcAft>
          </a:pPr>
          <a:r>
            <a:rPr lang="zh-CN" altLang="en-US" sz="1200" kern="1200" dirty="0" smtClean="0">
              <a:solidFill>
                <a:schemeClr val="tx1"/>
              </a:solidFill>
            </a:rPr>
            <a:t>建立预警机制，预警信息逐级传递到班组。</a:t>
          </a:r>
          <a:endParaRPr lang="zh-CN" altLang="en-US" sz="1200" kern="1200" dirty="0">
            <a:solidFill>
              <a:schemeClr val="tx1"/>
            </a:solidFill>
          </a:endParaRPr>
        </a:p>
      </dsp:txBody>
      <dsp:txXfrm>
        <a:off x="3463130" y="83343"/>
        <a:ext cx="2939389" cy="2043055"/>
      </dsp:txXfrm>
    </dsp:sp>
    <dsp:sp modelId="{37FADF84-34E0-4239-80B3-A5D8D3207D77}">
      <dsp:nvSpPr>
        <dsp:cNvPr id="0" name=""/>
        <dsp:cNvSpPr/>
      </dsp:nvSpPr>
      <dsp:spPr>
        <a:xfrm>
          <a:off x="6561756" y="986234"/>
          <a:ext cx="202830" cy="23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6561756" y="1033689"/>
        <a:ext cx="141981" cy="142363"/>
      </dsp:txXfrm>
    </dsp:sp>
    <dsp:sp modelId="{FDC701F2-0603-4FD5-9949-D4CEF5799875}">
      <dsp:nvSpPr>
        <dsp:cNvPr id="0" name=""/>
        <dsp:cNvSpPr/>
      </dsp:nvSpPr>
      <dsp:spPr>
        <a:xfrm>
          <a:off x="6848780" y="19781"/>
          <a:ext cx="1524722" cy="2170179"/>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及时报送应急信息，并开展应急处置工作，应急处置结束后完善应急预案。</a:t>
          </a:r>
          <a:endParaRPr lang="zh-CN" altLang="en-US" sz="1200" kern="1200" dirty="0">
            <a:solidFill>
              <a:schemeClr val="tx1"/>
            </a:solidFill>
          </a:endParaRPr>
        </a:p>
      </dsp:txBody>
      <dsp:txXfrm>
        <a:off x="6893438" y="64439"/>
        <a:ext cx="1435406" cy="20808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6312" y="337933"/>
          <a:ext cx="1351942" cy="139870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制定生产安全事故报告和处置流程</a:t>
          </a:r>
          <a:endParaRPr lang="zh-CN" altLang="en-US" sz="1200" kern="1200" dirty="0">
            <a:solidFill>
              <a:schemeClr val="tx1"/>
            </a:solidFill>
          </a:endParaRPr>
        </a:p>
      </dsp:txBody>
      <dsp:txXfrm>
        <a:off x="45909" y="377530"/>
        <a:ext cx="1272748" cy="1319506"/>
      </dsp:txXfrm>
    </dsp:sp>
    <dsp:sp modelId="{5887333F-D383-4785-AC2B-C7D109EF6730}">
      <dsp:nvSpPr>
        <dsp:cNvPr id="0" name=""/>
        <dsp:cNvSpPr/>
      </dsp:nvSpPr>
      <dsp:spPr>
        <a:xfrm>
          <a:off x="1448920" y="924857"/>
          <a:ext cx="192212" cy="224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1448920" y="969827"/>
        <a:ext cx="134548" cy="134912"/>
      </dsp:txXfrm>
    </dsp:sp>
    <dsp:sp modelId="{5AADCB02-6092-473D-8A66-910F028E847C}">
      <dsp:nvSpPr>
        <dsp:cNvPr id="0" name=""/>
        <dsp:cNvSpPr/>
      </dsp:nvSpPr>
      <dsp:spPr>
        <a:xfrm>
          <a:off x="1720919" y="337933"/>
          <a:ext cx="1578336" cy="139870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发生生产安全事故后，除按规定向当地政府和行业主管部门报告外，还应及时向公司安全生产监督管理部如实报告</a:t>
          </a:r>
          <a:endParaRPr lang="zh-CN" altLang="en-US" sz="1200" kern="1200" dirty="0">
            <a:solidFill>
              <a:schemeClr val="tx1"/>
            </a:solidFill>
          </a:endParaRPr>
        </a:p>
      </dsp:txBody>
      <dsp:txXfrm>
        <a:off x="1761886" y="378900"/>
        <a:ext cx="1496402" cy="1316766"/>
      </dsp:txXfrm>
    </dsp:sp>
    <dsp:sp modelId="{EB2D7E8F-80A9-471C-8D03-ECBF7543DA96}">
      <dsp:nvSpPr>
        <dsp:cNvPr id="0" name=""/>
        <dsp:cNvSpPr/>
      </dsp:nvSpPr>
      <dsp:spPr>
        <a:xfrm>
          <a:off x="3389921" y="924857"/>
          <a:ext cx="192212" cy="224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3389921" y="969827"/>
        <a:ext cx="134548" cy="134912"/>
      </dsp:txXfrm>
    </dsp:sp>
    <dsp:sp modelId="{E2E5C1F6-5091-4673-B2DE-360071428686}">
      <dsp:nvSpPr>
        <dsp:cNvPr id="0" name=""/>
        <dsp:cNvSpPr/>
      </dsp:nvSpPr>
      <dsp:spPr>
        <a:xfrm>
          <a:off x="3661920" y="337933"/>
          <a:ext cx="2905979" cy="139870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ct val="35000"/>
            </a:spcAft>
          </a:pPr>
          <a:r>
            <a:rPr lang="zh-CN" altLang="en-US" sz="1200" kern="1200" dirty="0" smtClean="0">
              <a:solidFill>
                <a:schemeClr val="tx1"/>
              </a:solidFill>
            </a:rPr>
            <a:t>一般事故，项目负责人及时上报，逐级上报至公司，时间不超过</a:t>
          </a:r>
          <a:r>
            <a:rPr lang="en-US" altLang="zh-CN" sz="1200" kern="1200" dirty="0" smtClean="0">
              <a:solidFill>
                <a:schemeClr val="tx1"/>
              </a:solidFill>
            </a:rPr>
            <a:t>2</a:t>
          </a:r>
          <a:r>
            <a:rPr lang="zh-CN" altLang="en-US" sz="1200" kern="1200" dirty="0" smtClean="0">
              <a:solidFill>
                <a:schemeClr val="tx1"/>
              </a:solidFill>
            </a:rPr>
            <a:t>小时；</a:t>
          </a:r>
          <a:endParaRPr lang="en-US" altLang="zh-CN" sz="1200" kern="1200" dirty="0" smtClean="0">
            <a:solidFill>
              <a:schemeClr val="tx1"/>
            </a:solidFill>
          </a:endParaRPr>
        </a:p>
        <a:p>
          <a:pPr lvl="0" algn="l" defTabSz="533400">
            <a:lnSpc>
              <a:spcPct val="100000"/>
            </a:lnSpc>
            <a:spcBef>
              <a:spcPct val="0"/>
            </a:spcBef>
            <a:spcAft>
              <a:spcPct val="35000"/>
            </a:spcAft>
          </a:pPr>
          <a:r>
            <a:rPr lang="zh-CN" altLang="en-US" sz="1200" kern="1200" dirty="0" smtClean="0">
              <a:solidFill>
                <a:schemeClr val="tx1"/>
              </a:solidFill>
            </a:rPr>
            <a:t>较大及以上事故，项目负责人第一时间上报，公司向上级单位上报，时间不超过</a:t>
          </a:r>
          <a:r>
            <a:rPr lang="en-US" altLang="zh-CN" sz="1200" kern="1200" dirty="0" smtClean="0">
              <a:solidFill>
                <a:schemeClr val="tx1"/>
              </a:solidFill>
            </a:rPr>
            <a:t>2</a:t>
          </a:r>
          <a:r>
            <a:rPr lang="zh-CN" altLang="en-US" sz="1200" kern="1200" dirty="0" smtClean="0">
              <a:solidFill>
                <a:schemeClr val="tx1"/>
              </a:solidFill>
            </a:rPr>
            <a:t>小时。</a:t>
          </a:r>
          <a:endParaRPr lang="zh-CN" altLang="en-US" sz="1200" kern="1200" dirty="0">
            <a:solidFill>
              <a:schemeClr val="tx1"/>
            </a:solidFill>
          </a:endParaRPr>
        </a:p>
      </dsp:txBody>
      <dsp:txXfrm>
        <a:off x="3702887" y="378900"/>
        <a:ext cx="2824045" cy="1316766"/>
      </dsp:txXfrm>
    </dsp:sp>
    <dsp:sp modelId="{37FADF84-34E0-4239-80B3-A5D8D3207D77}">
      <dsp:nvSpPr>
        <dsp:cNvPr id="0" name=""/>
        <dsp:cNvSpPr/>
      </dsp:nvSpPr>
      <dsp:spPr>
        <a:xfrm>
          <a:off x="6658566" y="924857"/>
          <a:ext cx="192212" cy="224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6658566" y="969827"/>
        <a:ext cx="134548" cy="134912"/>
      </dsp:txXfrm>
    </dsp:sp>
    <dsp:sp modelId="{FDC701F2-0603-4FD5-9949-D4CEF5799875}">
      <dsp:nvSpPr>
        <dsp:cNvPr id="0" name=""/>
        <dsp:cNvSpPr/>
      </dsp:nvSpPr>
      <dsp:spPr>
        <a:xfrm>
          <a:off x="6930565" y="337933"/>
          <a:ext cx="1444902" cy="139870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子公司立即派人赶赴现场指挥协调救援和善后处置，并及时报告现场动态</a:t>
          </a:r>
          <a:endParaRPr lang="zh-CN" altLang="en-US" sz="1200" kern="1200" dirty="0">
            <a:solidFill>
              <a:schemeClr val="tx1"/>
            </a:solidFill>
          </a:endParaRPr>
        </a:p>
      </dsp:txBody>
      <dsp:txXfrm>
        <a:off x="6971532" y="378900"/>
        <a:ext cx="1362968" cy="13167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6312" y="758989"/>
          <a:ext cx="1351942" cy="92035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建立安全生产责任追究制度</a:t>
          </a:r>
          <a:endParaRPr lang="zh-CN" altLang="en-US" sz="1200" kern="1200" dirty="0">
            <a:solidFill>
              <a:schemeClr val="tx1"/>
            </a:solidFill>
          </a:endParaRPr>
        </a:p>
      </dsp:txBody>
      <dsp:txXfrm>
        <a:off x="33268" y="785945"/>
        <a:ext cx="1298030" cy="866444"/>
      </dsp:txXfrm>
    </dsp:sp>
    <dsp:sp modelId="{5887333F-D383-4785-AC2B-C7D109EF6730}">
      <dsp:nvSpPr>
        <dsp:cNvPr id="0" name=""/>
        <dsp:cNvSpPr/>
      </dsp:nvSpPr>
      <dsp:spPr>
        <a:xfrm>
          <a:off x="1448920" y="1106741"/>
          <a:ext cx="192212" cy="224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1448920" y="1151711"/>
        <a:ext cx="134548" cy="134912"/>
      </dsp:txXfrm>
    </dsp:sp>
    <dsp:sp modelId="{5AADCB02-6092-473D-8A66-910F028E847C}">
      <dsp:nvSpPr>
        <dsp:cNvPr id="0" name=""/>
        <dsp:cNvSpPr/>
      </dsp:nvSpPr>
      <dsp:spPr>
        <a:xfrm>
          <a:off x="1720919" y="758989"/>
          <a:ext cx="1578336" cy="92035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生产安全责任事故与经营业绩考核挂钩，责任人承担相应的经济处罚和行政处分</a:t>
          </a:r>
          <a:endParaRPr lang="zh-CN" altLang="en-US" sz="1200" kern="1200" dirty="0">
            <a:solidFill>
              <a:schemeClr val="tx1"/>
            </a:solidFill>
          </a:endParaRPr>
        </a:p>
      </dsp:txBody>
      <dsp:txXfrm>
        <a:off x="1747875" y="785945"/>
        <a:ext cx="1524424" cy="866444"/>
      </dsp:txXfrm>
    </dsp:sp>
    <dsp:sp modelId="{EB2D7E8F-80A9-471C-8D03-ECBF7543DA96}">
      <dsp:nvSpPr>
        <dsp:cNvPr id="0" name=""/>
        <dsp:cNvSpPr/>
      </dsp:nvSpPr>
      <dsp:spPr>
        <a:xfrm>
          <a:off x="3389921" y="1106741"/>
          <a:ext cx="192212" cy="224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3389921" y="1151711"/>
        <a:ext cx="134548" cy="134912"/>
      </dsp:txXfrm>
    </dsp:sp>
    <dsp:sp modelId="{E2E5C1F6-5091-4673-B2DE-360071428686}">
      <dsp:nvSpPr>
        <dsp:cNvPr id="0" name=""/>
        <dsp:cNvSpPr/>
      </dsp:nvSpPr>
      <dsp:spPr>
        <a:xfrm>
          <a:off x="3661920" y="758989"/>
          <a:ext cx="2905979" cy="92035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ct val="35000"/>
            </a:spcAft>
          </a:pPr>
          <a:r>
            <a:rPr lang="zh-CN" altLang="en-US" sz="1200" kern="1200" dirty="0" smtClean="0">
              <a:solidFill>
                <a:schemeClr val="tx1"/>
              </a:solidFill>
            </a:rPr>
            <a:t>谎报、瞒报、伪造或者故意破坏事故现场的，在评优、任用和晋升等方面一票否决</a:t>
          </a:r>
          <a:endParaRPr lang="zh-CN" altLang="en-US" sz="1200" kern="1200" dirty="0">
            <a:solidFill>
              <a:schemeClr val="tx1"/>
            </a:solidFill>
          </a:endParaRPr>
        </a:p>
      </dsp:txBody>
      <dsp:txXfrm>
        <a:off x="3688876" y="785945"/>
        <a:ext cx="2852067" cy="866444"/>
      </dsp:txXfrm>
    </dsp:sp>
    <dsp:sp modelId="{37FADF84-34E0-4239-80B3-A5D8D3207D77}">
      <dsp:nvSpPr>
        <dsp:cNvPr id="0" name=""/>
        <dsp:cNvSpPr/>
      </dsp:nvSpPr>
      <dsp:spPr>
        <a:xfrm>
          <a:off x="6658566" y="1106741"/>
          <a:ext cx="192212" cy="224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6658566" y="1151711"/>
        <a:ext cx="134548" cy="134912"/>
      </dsp:txXfrm>
    </dsp:sp>
    <dsp:sp modelId="{FDC701F2-0603-4FD5-9949-D4CEF5799875}">
      <dsp:nvSpPr>
        <dsp:cNvPr id="0" name=""/>
        <dsp:cNvSpPr/>
      </dsp:nvSpPr>
      <dsp:spPr>
        <a:xfrm>
          <a:off x="6930565" y="758989"/>
          <a:ext cx="1444902" cy="92035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建立安全生产奖励机制，积极开展安全生产评优活动</a:t>
          </a:r>
          <a:endParaRPr lang="zh-CN" altLang="en-US" sz="1200" kern="1200" dirty="0">
            <a:solidFill>
              <a:schemeClr val="tx1"/>
            </a:solidFill>
          </a:endParaRPr>
        </a:p>
      </dsp:txBody>
      <dsp:txXfrm>
        <a:off x="6957521" y="785945"/>
        <a:ext cx="1390990" cy="8664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1211" y="582933"/>
          <a:ext cx="2580199" cy="104387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推行安全生产标准化达标评价工作</a:t>
          </a:r>
          <a:endParaRPr lang="zh-CN" altLang="en-US" sz="1200" kern="1200" dirty="0">
            <a:solidFill>
              <a:schemeClr val="tx1"/>
            </a:solidFill>
          </a:endParaRPr>
        </a:p>
      </dsp:txBody>
      <dsp:txXfrm>
        <a:off x="31785" y="613507"/>
        <a:ext cx="2519051" cy="982727"/>
      </dsp:txXfrm>
    </dsp:sp>
    <dsp:sp modelId="{5887333F-D383-4785-AC2B-C7D109EF6730}">
      <dsp:nvSpPr>
        <dsp:cNvPr id="0" name=""/>
        <dsp:cNvSpPr/>
      </dsp:nvSpPr>
      <dsp:spPr>
        <a:xfrm>
          <a:off x="2755389" y="889136"/>
          <a:ext cx="368835" cy="431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2755389" y="975430"/>
        <a:ext cx="258185" cy="258880"/>
      </dsp:txXfrm>
    </dsp:sp>
    <dsp:sp modelId="{5AADCB02-6092-473D-8A66-910F028E847C}">
      <dsp:nvSpPr>
        <dsp:cNvPr id="0" name=""/>
        <dsp:cNvSpPr/>
      </dsp:nvSpPr>
      <dsp:spPr>
        <a:xfrm>
          <a:off x="3277327" y="582933"/>
          <a:ext cx="1611030" cy="104387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定期分级开展评级</a:t>
          </a:r>
          <a:endParaRPr lang="zh-CN" altLang="en-US" sz="1200" kern="1200" dirty="0">
            <a:solidFill>
              <a:schemeClr val="tx1"/>
            </a:solidFill>
          </a:endParaRPr>
        </a:p>
      </dsp:txBody>
      <dsp:txXfrm>
        <a:off x="3307901" y="613507"/>
        <a:ext cx="1549882" cy="982727"/>
      </dsp:txXfrm>
    </dsp:sp>
    <dsp:sp modelId="{EB2D7E8F-80A9-471C-8D03-ECBF7543DA96}">
      <dsp:nvSpPr>
        <dsp:cNvPr id="0" name=""/>
        <dsp:cNvSpPr/>
      </dsp:nvSpPr>
      <dsp:spPr>
        <a:xfrm>
          <a:off x="5062337" y="889136"/>
          <a:ext cx="368835" cy="431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5062337" y="975430"/>
        <a:ext cx="258185" cy="258880"/>
      </dsp:txXfrm>
    </dsp:sp>
    <dsp:sp modelId="{E2E5C1F6-5091-4673-B2DE-360071428686}">
      <dsp:nvSpPr>
        <dsp:cNvPr id="0" name=""/>
        <dsp:cNvSpPr/>
      </dsp:nvSpPr>
      <dsp:spPr>
        <a:xfrm>
          <a:off x="5584274" y="582933"/>
          <a:ext cx="2720095" cy="104387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ct val="35000"/>
            </a:spcAft>
          </a:pPr>
          <a:r>
            <a:rPr lang="zh-CN" altLang="en-US" sz="1200" kern="1200" dirty="0" smtClean="0">
              <a:solidFill>
                <a:schemeClr val="tx1"/>
              </a:solidFill>
            </a:rPr>
            <a:t>建立安全生产标准化工作长效机制，表彰、推广安全生产标准化先进典型</a:t>
          </a:r>
          <a:endParaRPr lang="zh-CN" altLang="en-US" sz="1200" kern="1200" dirty="0">
            <a:solidFill>
              <a:schemeClr val="tx1"/>
            </a:solidFill>
          </a:endParaRPr>
        </a:p>
      </dsp:txBody>
      <dsp:txXfrm>
        <a:off x="5614848" y="613507"/>
        <a:ext cx="2658947" cy="9827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22338" y="609585"/>
          <a:ext cx="2250656" cy="127009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tx1"/>
              </a:solidFill>
            </a:rPr>
            <a:t>环境因素识别和确认</a:t>
          </a:r>
          <a:endParaRPr lang="en-US" altLang="zh-CN" sz="1400" kern="1200" dirty="0" smtClean="0">
            <a:solidFill>
              <a:schemeClr val="tx1"/>
            </a:solidFill>
          </a:endParaRPr>
        </a:p>
        <a:p>
          <a:pPr lvl="0" algn="l" defTabSz="622300">
            <a:lnSpc>
              <a:spcPct val="90000"/>
            </a:lnSpc>
            <a:spcBef>
              <a:spcPct val="0"/>
            </a:spcBef>
            <a:spcAft>
              <a:spcPct val="35000"/>
            </a:spcAft>
          </a:pPr>
          <a:r>
            <a:rPr lang="zh-CN" altLang="en-US" sz="1100" kern="1200" dirty="0" smtClean="0">
              <a:solidFill>
                <a:schemeClr val="tx1"/>
              </a:solidFill>
            </a:rPr>
            <a:t>例如：大气、水、固体废物、噪声及振动、有毒有害物资、电磁及光热辐射、资源及能源消耗、生态破坏等</a:t>
          </a:r>
          <a:endParaRPr lang="zh-CN" altLang="en-US" sz="1100" kern="1200" dirty="0">
            <a:solidFill>
              <a:schemeClr val="tx1"/>
            </a:solidFill>
          </a:endParaRPr>
        </a:p>
      </dsp:txBody>
      <dsp:txXfrm>
        <a:off x="59538" y="646785"/>
        <a:ext cx="2176256" cy="1195696"/>
      </dsp:txXfrm>
    </dsp:sp>
    <dsp:sp modelId="{5887333F-D383-4785-AC2B-C7D109EF6730}">
      <dsp:nvSpPr>
        <dsp:cNvPr id="0" name=""/>
        <dsp:cNvSpPr/>
      </dsp:nvSpPr>
      <dsp:spPr>
        <a:xfrm>
          <a:off x="2390544" y="1098872"/>
          <a:ext cx="249204" cy="2915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2390544" y="1157176"/>
        <a:ext cx="174443" cy="174914"/>
      </dsp:txXfrm>
    </dsp:sp>
    <dsp:sp modelId="{5AADCB02-6092-473D-8A66-910F028E847C}">
      <dsp:nvSpPr>
        <dsp:cNvPr id="0" name=""/>
        <dsp:cNvSpPr/>
      </dsp:nvSpPr>
      <dsp:spPr>
        <a:xfrm>
          <a:off x="2743192" y="609585"/>
          <a:ext cx="1434688" cy="127009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环境因素评价</a:t>
          </a:r>
          <a:endParaRPr lang="en-US" altLang="zh-CN" sz="1200" kern="1200" dirty="0" smtClean="0">
            <a:solidFill>
              <a:schemeClr val="tx1"/>
            </a:solidFill>
          </a:endParaRPr>
        </a:p>
        <a:p>
          <a:pPr lvl="0" algn="ctr" defTabSz="533400">
            <a:lnSpc>
              <a:spcPct val="90000"/>
            </a:lnSpc>
            <a:spcBef>
              <a:spcPct val="0"/>
            </a:spcBef>
            <a:spcAft>
              <a:spcPct val="35000"/>
            </a:spcAft>
          </a:pPr>
          <a:r>
            <a:rPr lang="zh-CN" altLang="en-US" sz="1200" kern="1200" dirty="0" smtClean="0">
              <a:solidFill>
                <a:schemeClr val="tx1"/>
              </a:solidFill>
            </a:rPr>
            <a:t>环境影响评价法（</a:t>
          </a:r>
          <a:r>
            <a:rPr lang="en-US" altLang="zh-CN" sz="1200" kern="1200" dirty="0" smtClean="0">
              <a:solidFill>
                <a:schemeClr val="tx1"/>
              </a:solidFill>
            </a:rPr>
            <a:t>A+B+C+D+E</a:t>
          </a:r>
          <a:r>
            <a:rPr lang="zh-CN" altLang="en-US" sz="1200" kern="1200" dirty="0" smtClean="0">
              <a:solidFill>
                <a:schemeClr val="tx1"/>
              </a:solidFill>
            </a:rPr>
            <a:t>）</a:t>
          </a:r>
          <a:endParaRPr lang="zh-CN" altLang="en-US" sz="1200" kern="1200" dirty="0">
            <a:solidFill>
              <a:schemeClr val="tx1"/>
            </a:solidFill>
          </a:endParaRPr>
        </a:p>
      </dsp:txBody>
      <dsp:txXfrm>
        <a:off x="2780392" y="646785"/>
        <a:ext cx="1360288" cy="1195696"/>
      </dsp:txXfrm>
    </dsp:sp>
    <dsp:sp modelId="{EB2D7E8F-80A9-471C-8D03-ECBF7543DA96}">
      <dsp:nvSpPr>
        <dsp:cNvPr id="0" name=""/>
        <dsp:cNvSpPr/>
      </dsp:nvSpPr>
      <dsp:spPr>
        <a:xfrm>
          <a:off x="4295430" y="1098872"/>
          <a:ext cx="249204" cy="2915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4295430" y="1157176"/>
        <a:ext cx="174443" cy="174914"/>
      </dsp:txXfrm>
    </dsp:sp>
    <dsp:sp modelId="{E2E5C1F6-5091-4673-B2DE-360071428686}">
      <dsp:nvSpPr>
        <dsp:cNvPr id="0" name=""/>
        <dsp:cNvSpPr/>
      </dsp:nvSpPr>
      <dsp:spPr>
        <a:xfrm>
          <a:off x="4648077" y="609585"/>
          <a:ext cx="1402468" cy="127009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ct val="35000"/>
            </a:spcAft>
          </a:pPr>
          <a:r>
            <a:rPr lang="zh-CN" altLang="en-US" sz="1200" kern="1200" dirty="0" smtClean="0">
              <a:solidFill>
                <a:schemeClr val="tx1"/>
              </a:solidFill>
            </a:rPr>
            <a:t>编制重要环境因素清单并及时更新</a:t>
          </a:r>
          <a:endParaRPr lang="zh-CN" altLang="en-US" sz="1200" kern="1200" dirty="0">
            <a:solidFill>
              <a:schemeClr val="tx1"/>
            </a:solidFill>
          </a:endParaRPr>
        </a:p>
      </dsp:txBody>
      <dsp:txXfrm>
        <a:off x="4685277" y="646785"/>
        <a:ext cx="1328068" cy="1195696"/>
      </dsp:txXfrm>
    </dsp:sp>
    <dsp:sp modelId="{37FADF84-34E0-4239-80B3-A5D8D3207D77}">
      <dsp:nvSpPr>
        <dsp:cNvPr id="0" name=""/>
        <dsp:cNvSpPr/>
      </dsp:nvSpPr>
      <dsp:spPr>
        <a:xfrm rot="21558131">
          <a:off x="6163758" y="1087490"/>
          <a:ext cx="240046" cy="2915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6163761" y="1146233"/>
        <a:ext cx="168032" cy="174914"/>
      </dsp:txXfrm>
    </dsp:sp>
    <dsp:sp modelId="{FDC701F2-0603-4FD5-9949-D4CEF5799875}">
      <dsp:nvSpPr>
        <dsp:cNvPr id="0" name=""/>
        <dsp:cNvSpPr/>
      </dsp:nvSpPr>
      <dsp:spPr>
        <a:xfrm>
          <a:off x="6503430" y="584119"/>
          <a:ext cx="1873323" cy="127009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制定环境监控计划，制定应急准备和应变措施</a:t>
          </a:r>
          <a:endParaRPr lang="zh-CN" altLang="en-US" sz="1200" kern="1200" dirty="0">
            <a:solidFill>
              <a:schemeClr val="tx1"/>
            </a:solidFill>
          </a:endParaRPr>
        </a:p>
      </dsp:txBody>
      <dsp:txXfrm>
        <a:off x="6540630" y="621319"/>
        <a:ext cx="1798923" cy="11956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4341" y="509935"/>
          <a:ext cx="2705464" cy="1189871"/>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按照现行</a:t>
          </a:r>
          <a:r>
            <a:rPr lang="en-US" altLang="zh-CN" sz="1200" kern="1200" dirty="0" smtClean="0">
              <a:solidFill>
                <a:schemeClr val="tx1"/>
              </a:solidFill>
            </a:rPr>
            <a:t>《</a:t>
          </a:r>
          <a:r>
            <a:rPr lang="zh-CN" altLang="en-US" sz="1200" kern="1200" dirty="0" smtClean="0">
              <a:solidFill>
                <a:schemeClr val="tx1"/>
              </a:solidFill>
            </a:rPr>
            <a:t>中建国际投资（中国）有限公司视觉形象识别系统手册</a:t>
          </a:r>
          <a:r>
            <a:rPr lang="en-US" altLang="zh-CN" sz="1200" kern="1200" dirty="0" smtClean="0">
              <a:solidFill>
                <a:schemeClr val="tx1"/>
              </a:solidFill>
            </a:rPr>
            <a:t>》</a:t>
          </a:r>
          <a:r>
            <a:rPr lang="zh-CN" altLang="en-US" sz="1200" kern="1200" dirty="0" smtClean="0">
              <a:solidFill>
                <a:schemeClr val="tx1"/>
              </a:solidFill>
            </a:rPr>
            <a:t>（</a:t>
          </a:r>
          <a:r>
            <a:rPr lang="en-US" altLang="zh-CN" sz="1200" kern="1200" dirty="0" smtClean="0">
              <a:solidFill>
                <a:schemeClr val="tx1"/>
              </a:solidFill>
            </a:rPr>
            <a:t>2017</a:t>
          </a:r>
          <a:r>
            <a:rPr lang="zh-CN" altLang="en-US" sz="1200" kern="1200" dirty="0" smtClean="0">
              <a:solidFill>
                <a:schemeClr val="tx1"/>
              </a:solidFill>
            </a:rPr>
            <a:t>年第二版）执行</a:t>
          </a:r>
          <a:endParaRPr lang="zh-CN" altLang="en-US" sz="1200" kern="1200" dirty="0">
            <a:solidFill>
              <a:schemeClr val="tx1"/>
            </a:solidFill>
          </a:endParaRPr>
        </a:p>
      </dsp:txBody>
      <dsp:txXfrm>
        <a:off x="39191" y="544785"/>
        <a:ext cx="2635764" cy="1120171"/>
      </dsp:txXfrm>
    </dsp:sp>
    <dsp:sp modelId="{5887333F-D383-4785-AC2B-C7D109EF6730}">
      <dsp:nvSpPr>
        <dsp:cNvPr id="0" name=""/>
        <dsp:cNvSpPr/>
      </dsp:nvSpPr>
      <dsp:spPr>
        <a:xfrm>
          <a:off x="2907924" y="859204"/>
          <a:ext cx="420010" cy="491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2907924" y="957471"/>
        <a:ext cx="294007" cy="294799"/>
      </dsp:txXfrm>
    </dsp:sp>
    <dsp:sp modelId="{5AADCB02-6092-473D-8A66-910F028E847C}">
      <dsp:nvSpPr>
        <dsp:cNvPr id="0" name=""/>
        <dsp:cNvSpPr/>
      </dsp:nvSpPr>
      <dsp:spPr>
        <a:xfrm>
          <a:off x="3502279" y="509935"/>
          <a:ext cx="3011735" cy="1189871"/>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solidFill>
                <a:schemeClr val="tx1"/>
              </a:solidFill>
            </a:rPr>
            <a:t>项目每周组织例行安全文明施工检查；</a:t>
          </a:r>
          <a:endParaRPr lang="en-US" altLang="zh-CN" sz="1200"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子公司每月组织一次检查；</a:t>
          </a:r>
          <a:endParaRPr lang="en-US" altLang="zh-CN" sz="1200"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公司对重点项目进行抽查；</a:t>
          </a:r>
          <a:endParaRPr lang="zh-CN" altLang="en-US" sz="1200" kern="1200" dirty="0">
            <a:solidFill>
              <a:schemeClr val="tx1"/>
            </a:solidFill>
          </a:endParaRPr>
        </a:p>
      </dsp:txBody>
      <dsp:txXfrm>
        <a:off x="3537129" y="544785"/>
        <a:ext cx="2942035" cy="1120171"/>
      </dsp:txXfrm>
    </dsp:sp>
    <dsp:sp modelId="{EB2D7E8F-80A9-471C-8D03-ECBF7543DA96}">
      <dsp:nvSpPr>
        <dsp:cNvPr id="0" name=""/>
        <dsp:cNvSpPr/>
      </dsp:nvSpPr>
      <dsp:spPr>
        <a:xfrm>
          <a:off x="6712133" y="859204"/>
          <a:ext cx="420010" cy="491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6712133" y="957471"/>
        <a:ext cx="294007" cy="294799"/>
      </dsp:txXfrm>
    </dsp:sp>
    <dsp:sp modelId="{E2E5C1F6-5091-4673-B2DE-360071428686}">
      <dsp:nvSpPr>
        <dsp:cNvPr id="0" name=""/>
        <dsp:cNvSpPr/>
      </dsp:nvSpPr>
      <dsp:spPr>
        <a:xfrm flipH="1">
          <a:off x="7306488" y="509935"/>
          <a:ext cx="994752" cy="1189871"/>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ct val="35000"/>
            </a:spcAft>
          </a:pPr>
          <a:r>
            <a:rPr lang="en-US" altLang="zh-CN" sz="1200" kern="1200" dirty="0" smtClean="0">
              <a:solidFill>
                <a:schemeClr val="tx1"/>
              </a:solidFill>
            </a:rPr>
            <a:t>CI</a:t>
          </a:r>
          <a:r>
            <a:rPr lang="zh-CN" altLang="en-US" sz="1200" kern="1200" dirty="0" smtClean="0">
              <a:solidFill>
                <a:schemeClr val="tx1"/>
              </a:solidFill>
            </a:rPr>
            <a:t>自评</a:t>
          </a:r>
          <a:endParaRPr lang="zh-CN" altLang="en-US" sz="1200" kern="1200" dirty="0">
            <a:solidFill>
              <a:schemeClr val="tx1"/>
            </a:solidFill>
          </a:endParaRPr>
        </a:p>
      </dsp:txBody>
      <dsp:txXfrm>
        <a:off x="7335623" y="539070"/>
        <a:ext cx="936482" cy="11316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87352" y="18817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申请</a:t>
          </a:r>
          <a:endParaRPr lang="zh-CN" altLang="en-US" sz="1700" kern="1200" dirty="0"/>
        </a:p>
      </dsp:txBody>
      <dsp:txXfrm rot="-5400000">
        <a:off x="1" y="437975"/>
        <a:ext cx="874311" cy="374704"/>
      </dsp:txXfrm>
    </dsp:sp>
    <dsp:sp modelId="{1CE01DBD-3448-4CF0-BAFD-328BF275B873}">
      <dsp:nvSpPr>
        <dsp:cNvPr id="0" name=""/>
        <dsp:cNvSpPr/>
      </dsp:nvSpPr>
      <dsp:spPr>
        <a:xfrm rot="5400000">
          <a:off x="1860017" y="-984886"/>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子公司提交报名资料</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子公司提出办证需求</a:t>
          </a:r>
          <a:endParaRPr lang="zh-CN" altLang="en-US" sz="1600" kern="1200" dirty="0"/>
        </a:p>
      </dsp:txBody>
      <dsp:txXfrm rot="-5400000">
        <a:off x="874311" y="40452"/>
        <a:ext cx="2743640" cy="732596"/>
      </dsp:txXfrm>
    </dsp:sp>
    <dsp:sp modelId="{A998AB4C-3678-4AC3-A8EC-0D08B9583586}">
      <dsp:nvSpPr>
        <dsp:cNvPr id="0" name=""/>
        <dsp:cNvSpPr/>
      </dsp:nvSpPr>
      <dsp:spPr>
        <a:xfrm rot="5400000">
          <a:off x="-187352" y="127731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报名</a:t>
          </a:r>
          <a:endParaRPr lang="zh-CN" altLang="en-US" sz="1700" kern="1200" dirty="0"/>
        </a:p>
      </dsp:txBody>
      <dsp:txXfrm rot="-5400000">
        <a:off x="1" y="1527115"/>
        <a:ext cx="874311" cy="374704"/>
      </dsp:txXfrm>
    </dsp:sp>
    <dsp:sp modelId="{EEA859AF-EB20-4D92-AABD-438E011D5A41}">
      <dsp:nvSpPr>
        <dsp:cNvPr id="0" name=""/>
        <dsp:cNvSpPr/>
      </dsp:nvSpPr>
      <dsp:spPr>
        <a:xfrm rot="5400000">
          <a:off x="1860017" y="10425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总部审核报名资料</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总部在系统中报名</a:t>
          </a:r>
          <a:endParaRPr lang="zh-CN" altLang="en-US" sz="1600" kern="1200" dirty="0"/>
        </a:p>
      </dsp:txBody>
      <dsp:txXfrm rot="-5400000">
        <a:off x="874311" y="1129590"/>
        <a:ext cx="2743640" cy="732596"/>
      </dsp:txXfrm>
    </dsp:sp>
    <dsp:sp modelId="{EE544AAF-D19D-4171-999D-6A2A7535998D}">
      <dsp:nvSpPr>
        <dsp:cNvPr id="0" name=""/>
        <dsp:cNvSpPr/>
      </dsp:nvSpPr>
      <dsp:spPr>
        <a:xfrm rot="5400000">
          <a:off x="-187352" y="2366450"/>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考试</a:t>
          </a:r>
          <a:endParaRPr lang="zh-CN" altLang="en-US" sz="1700" kern="1200" dirty="0"/>
        </a:p>
      </dsp:txBody>
      <dsp:txXfrm rot="-5400000">
        <a:off x="1" y="2616254"/>
        <a:ext cx="874311" cy="374704"/>
      </dsp:txXfrm>
    </dsp:sp>
    <dsp:sp modelId="{E2E9CF2A-DCB9-4F24-8338-37123109D58B}">
      <dsp:nvSpPr>
        <dsp:cNvPr id="0" name=""/>
        <dsp:cNvSpPr/>
      </dsp:nvSpPr>
      <dsp:spPr>
        <a:xfrm rot="5400000">
          <a:off x="1860017" y="119339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总部转发培训考试安排</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人员按时参加培训考试</a:t>
          </a:r>
          <a:endParaRPr lang="zh-CN" altLang="en-US" sz="1600" kern="1200" dirty="0"/>
        </a:p>
      </dsp:txBody>
      <dsp:txXfrm rot="-5400000">
        <a:off x="874311" y="2218730"/>
        <a:ext cx="2743640" cy="732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92BD0-5795-4930-9C7E-7A6DF6A21E72}">
      <dsp:nvSpPr>
        <dsp:cNvPr id="0" name=""/>
        <dsp:cNvSpPr/>
      </dsp:nvSpPr>
      <dsp:spPr>
        <a:xfrm>
          <a:off x="2862582" y="1668760"/>
          <a:ext cx="2039595" cy="2039595"/>
        </a:xfrm>
        <a:prstGeom prst="gear9">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80000"/>
            </a:lnSpc>
            <a:spcBef>
              <a:spcPct val="0"/>
            </a:spcBef>
            <a:spcAft>
              <a:spcPts val="0"/>
            </a:spcAft>
          </a:pPr>
          <a:r>
            <a:rPr lang="zh-CN" altLang="en-US" sz="2800" kern="1200" dirty="0" smtClean="0"/>
            <a:t>组织</a:t>
          </a:r>
          <a:endParaRPr lang="en-US" altLang="zh-CN" sz="2800" kern="1200" dirty="0" smtClean="0"/>
        </a:p>
      </dsp:txBody>
      <dsp:txXfrm>
        <a:off x="3272631" y="2146525"/>
        <a:ext cx="1219497" cy="1048394"/>
      </dsp:txXfrm>
    </dsp:sp>
    <dsp:sp modelId="{B289CEE9-2856-4E52-A5A8-5C09820F4FEA}">
      <dsp:nvSpPr>
        <dsp:cNvPr id="0" name=""/>
        <dsp:cNvSpPr/>
      </dsp:nvSpPr>
      <dsp:spPr>
        <a:xfrm>
          <a:off x="1675908" y="1186673"/>
          <a:ext cx="1483342" cy="1483342"/>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80000"/>
            </a:lnSpc>
            <a:spcBef>
              <a:spcPct val="0"/>
            </a:spcBef>
            <a:spcAft>
              <a:spcPts val="0"/>
            </a:spcAft>
          </a:pPr>
          <a:r>
            <a:rPr lang="zh-CN" altLang="en-US" sz="2000" kern="1200" dirty="0" smtClean="0"/>
            <a:t>人员</a:t>
          </a:r>
          <a:endParaRPr lang="zh-CN" altLang="en-US" sz="2000" kern="1200" dirty="0"/>
        </a:p>
      </dsp:txBody>
      <dsp:txXfrm>
        <a:off x="2049344" y="1562366"/>
        <a:ext cx="736470" cy="731956"/>
      </dsp:txXfrm>
    </dsp:sp>
    <dsp:sp modelId="{D5F01524-6010-44BD-B020-D056CD19E193}">
      <dsp:nvSpPr>
        <dsp:cNvPr id="0" name=""/>
        <dsp:cNvSpPr/>
      </dsp:nvSpPr>
      <dsp:spPr>
        <a:xfrm rot="20700000">
          <a:off x="2506731" y="163319"/>
          <a:ext cx="1453372" cy="1453372"/>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ts val="2200"/>
            </a:lnSpc>
            <a:spcBef>
              <a:spcPct val="0"/>
            </a:spcBef>
            <a:spcAft>
              <a:spcPts val="0"/>
            </a:spcAft>
          </a:pPr>
          <a:r>
            <a:rPr lang="zh-CN" altLang="en-US" sz="2000" kern="1200" dirty="0" smtClean="0"/>
            <a:t>制度</a:t>
          </a:r>
          <a:endParaRPr lang="en-US" altLang="zh-CN" sz="2000" kern="1200" dirty="0" smtClean="0"/>
        </a:p>
      </dsp:txBody>
      <dsp:txXfrm rot="-20700000">
        <a:off x="2825498" y="482086"/>
        <a:ext cx="815838" cy="815838"/>
      </dsp:txXfrm>
    </dsp:sp>
    <dsp:sp modelId="{75C8FF9E-2B67-4E61-B1BF-746BB49AFA87}">
      <dsp:nvSpPr>
        <dsp:cNvPr id="0" name=""/>
        <dsp:cNvSpPr/>
      </dsp:nvSpPr>
      <dsp:spPr>
        <a:xfrm>
          <a:off x="2700490" y="1363969"/>
          <a:ext cx="2610682" cy="2610682"/>
        </a:xfrm>
        <a:prstGeom prst="circularArrow">
          <a:avLst>
            <a:gd name="adj1" fmla="val 4688"/>
            <a:gd name="adj2" fmla="val 299029"/>
            <a:gd name="adj3" fmla="val 2503482"/>
            <a:gd name="adj4" fmla="val 15888874"/>
            <a:gd name="adj5" fmla="val 5469"/>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2C6CC63-D701-4385-A579-2E66EFF71E41}">
      <dsp:nvSpPr>
        <dsp:cNvPr id="0" name=""/>
        <dsp:cNvSpPr/>
      </dsp:nvSpPr>
      <dsp:spPr>
        <a:xfrm>
          <a:off x="1413211" y="860551"/>
          <a:ext cx="1896824" cy="1896824"/>
        </a:xfrm>
        <a:prstGeom prst="leftCircularArrow">
          <a:avLst>
            <a:gd name="adj1" fmla="val 6452"/>
            <a:gd name="adj2" fmla="val 429999"/>
            <a:gd name="adj3" fmla="val 10489124"/>
            <a:gd name="adj4" fmla="val 14837806"/>
            <a:gd name="adj5" fmla="val 7527"/>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63FD4F9-9080-4D53-BCF8-03D440B23911}">
      <dsp:nvSpPr>
        <dsp:cNvPr id="0" name=""/>
        <dsp:cNvSpPr/>
      </dsp:nvSpPr>
      <dsp:spPr>
        <a:xfrm>
          <a:off x="2170551" y="-152938"/>
          <a:ext cx="2045158" cy="2045158"/>
        </a:xfrm>
        <a:prstGeom prst="circularArrow">
          <a:avLst>
            <a:gd name="adj1" fmla="val 5984"/>
            <a:gd name="adj2" fmla="val 394124"/>
            <a:gd name="adj3" fmla="val 13313824"/>
            <a:gd name="adj4" fmla="val 10508221"/>
            <a:gd name="adj5" fmla="val 6981"/>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91861" y="194906"/>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办证</a:t>
          </a:r>
          <a:endParaRPr lang="zh-CN" altLang="en-US" sz="1600" kern="1200" dirty="0"/>
        </a:p>
      </dsp:txBody>
      <dsp:txXfrm rot="-5400000">
        <a:off x="1" y="450720"/>
        <a:ext cx="895352" cy="383723"/>
      </dsp:txXfrm>
    </dsp:sp>
    <dsp:sp modelId="{1CE01DBD-3448-4CF0-BAFD-328BF275B873}">
      <dsp:nvSpPr>
        <dsp:cNvPr id="0" name=""/>
        <dsp:cNvSpPr/>
      </dsp:nvSpPr>
      <dsp:spPr>
        <a:xfrm rot="5400000">
          <a:off x="1860768" y="-9623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考试合格，子公司邮寄办证资料</a:t>
          </a: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t>总部前往广州提交办证资料</a:t>
          </a:r>
          <a:endParaRPr lang="zh-CN" altLang="en-US" sz="1400" kern="1200" dirty="0"/>
        </a:p>
      </dsp:txBody>
      <dsp:txXfrm rot="-5400000">
        <a:off x="895352" y="43632"/>
        <a:ext cx="2721645" cy="750226"/>
      </dsp:txXfrm>
    </dsp:sp>
    <dsp:sp modelId="{A998AB4C-3678-4AC3-A8EC-0D08B9583586}">
      <dsp:nvSpPr>
        <dsp:cNvPr id="0" name=""/>
        <dsp:cNvSpPr/>
      </dsp:nvSpPr>
      <dsp:spPr>
        <a:xfrm rot="5400000">
          <a:off x="-191861" y="127512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700" kern="1200" dirty="0" smtClean="0"/>
            <a:t>收到</a:t>
          </a:r>
          <a:endParaRPr lang="en-US" altLang="zh-CN" sz="1700" kern="1200" dirty="0" smtClean="0"/>
        </a:p>
        <a:p>
          <a:pPr lvl="0" algn="ctr" defTabSz="711200">
            <a:lnSpc>
              <a:spcPct val="70000"/>
            </a:lnSpc>
            <a:spcBef>
              <a:spcPct val="0"/>
            </a:spcBef>
            <a:spcAft>
              <a:spcPts val="0"/>
            </a:spcAft>
          </a:pPr>
          <a:r>
            <a:rPr lang="zh-CN" altLang="en-US" sz="1700" kern="1200" dirty="0" smtClean="0"/>
            <a:t>证书</a:t>
          </a:r>
          <a:endParaRPr lang="zh-CN" altLang="en-US" sz="1700" kern="1200" dirty="0"/>
        </a:p>
      </dsp:txBody>
      <dsp:txXfrm rot="-5400000">
        <a:off x="1" y="1530941"/>
        <a:ext cx="895352" cy="383723"/>
      </dsp:txXfrm>
    </dsp:sp>
    <dsp:sp modelId="{EEA859AF-EB20-4D92-AABD-438E011D5A41}">
      <dsp:nvSpPr>
        <dsp:cNvPr id="0" name=""/>
        <dsp:cNvSpPr/>
      </dsp:nvSpPr>
      <dsp:spPr>
        <a:xfrm rot="5400000">
          <a:off x="1860550" y="118068"/>
          <a:ext cx="831836"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总部整理收到的新证</a:t>
          </a: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t>通知新证所属子公司</a:t>
          </a:r>
          <a:endParaRPr lang="zh-CN" altLang="en-US" sz="1400" kern="1200" dirty="0"/>
        </a:p>
      </dsp:txBody>
      <dsp:txXfrm rot="-5400000">
        <a:off x="895353" y="1123873"/>
        <a:ext cx="2721624" cy="750622"/>
      </dsp:txXfrm>
    </dsp:sp>
    <dsp:sp modelId="{EE544AAF-D19D-4171-999D-6A2A7535998D}">
      <dsp:nvSpPr>
        <dsp:cNvPr id="0" name=""/>
        <dsp:cNvSpPr/>
      </dsp:nvSpPr>
      <dsp:spPr>
        <a:xfrm rot="5400000">
          <a:off x="-191861" y="235534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证书</a:t>
          </a:r>
          <a:endParaRPr lang="en-US" altLang="zh-CN" sz="1700" kern="1200" dirty="0" smtClean="0"/>
        </a:p>
        <a:p>
          <a:pPr lvl="0" algn="ctr" defTabSz="755650">
            <a:lnSpc>
              <a:spcPct val="70000"/>
            </a:lnSpc>
            <a:spcBef>
              <a:spcPct val="0"/>
            </a:spcBef>
            <a:spcAft>
              <a:spcPts val="0"/>
            </a:spcAft>
          </a:pPr>
          <a:r>
            <a:rPr lang="zh-CN" altLang="en-US" sz="1700" kern="1200" dirty="0" smtClean="0"/>
            <a:t>保管</a:t>
          </a:r>
          <a:endParaRPr lang="zh-CN" altLang="en-US" sz="1700" kern="1200" dirty="0"/>
        </a:p>
      </dsp:txBody>
      <dsp:txXfrm rot="-5400000">
        <a:off x="1" y="2611161"/>
        <a:ext cx="895352" cy="383723"/>
      </dsp:txXfrm>
    </dsp:sp>
    <dsp:sp modelId="{E2E9CF2A-DCB9-4F24-8338-37123109D58B}">
      <dsp:nvSpPr>
        <dsp:cNvPr id="0" name=""/>
        <dsp:cNvSpPr/>
      </dsp:nvSpPr>
      <dsp:spPr>
        <a:xfrm rot="5400000">
          <a:off x="1860768" y="11980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登记证件信息，计入台账</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B</a:t>
          </a:r>
          <a:r>
            <a:rPr lang="zh-CN" altLang="en-US" sz="1400" kern="1200" dirty="0" smtClean="0"/>
            <a:t>证留存总部，</a:t>
          </a:r>
          <a:r>
            <a:rPr lang="en-US" altLang="zh-CN" sz="1400" kern="1200" dirty="0" smtClean="0"/>
            <a:t>C</a:t>
          </a:r>
          <a:r>
            <a:rPr lang="zh-CN" altLang="en-US" sz="1400" kern="1200" dirty="0" smtClean="0"/>
            <a:t>证邮寄子公司</a:t>
          </a:r>
          <a:endParaRPr lang="zh-CN" altLang="en-US" sz="1400" kern="1200" dirty="0"/>
        </a:p>
      </dsp:txBody>
      <dsp:txXfrm rot="-5400000">
        <a:off x="895352" y="2204072"/>
        <a:ext cx="2721645" cy="7502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87352" y="18817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申请</a:t>
          </a:r>
          <a:endParaRPr lang="zh-CN" altLang="en-US" sz="1700" kern="1200" dirty="0"/>
        </a:p>
      </dsp:txBody>
      <dsp:txXfrm rot="-5400000">
        <a:off x="1" y="437975"/>
        <a:ext cx="874311" cy="374704"/>
      </dsp:txXfrm>
    </dsp:sp>
    <dsp:sp modelId="{1CE01DBD-3448-4CF0-BAFD-328BF275B873}">
      <dsp:nvSpPr>
        <dsp:cNvPr id="0" name=""/>
        <dsp:cNvSpPr/>
      </dsp:nvSpPr>
      <dsp:spPr>
        <a:xfrm rot="5400000">
          <a:off x="1860017" y="-984886"/>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子公司提交申请资料</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子公司提出办证需求</a:t>
          </a:r>
          <a:endParaRPr lang="zh-CN" altLang="en-US" sz="1600" kern="1200" dirty="0"/>
        </a:p>
      </dsp:txBody>
      <dsp:txXfrm rot="-5400000">
        <a:off x="874311" y="40452"/>
        <a:ext cx="2743640" cy="732596"/>
      </dsp:txXfrm>
    </dsp:sp>
    <dsp:sp modelId="{A998AB4C-3678-4AC3-A8EC-0D08B9583586}">
      <dsp:nvSpPr>
        <dsp:cNvPr id="0" name=""/>
        <dsp:cNvSpPr/>
      </dsp:nvSpPr>
      <dsp:spPr>
        <a:xfrm rot="5400000">
          <a:off x="-187352" y="127731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报名</a:t>
          </a:r>
          <a:endParaRPr lang="zh-CN" altLang="en-US" sz="1700" kern="1200" dirty="0"/>
        </a:p>
      </dsp:txBody>
      <dsp:txXfrm rot="-5400000">
        <a:off x="1" y="1527115"/>
        <a:ext cx="874311" cy="374704"/>
      </dsp:txXfrm>
    </dsp:sp>
    <dsp:sp modelId="{EEA859AF-EB20-4D92-AABD-438E011D5A41}">
      <dsp:nvSpPr>
        <dsp:cNvPr id="0" name=""/>
        <dsp:cNvSpPr/>
      </dsp:nvSpPr>
      <dsp:spPr>
        <a:xfrm rot="5400000">
          <a:off x="1860017" y="10425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总部审核报名资料</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总部在系统中报名</a:t>
          </a:r>
          <a:endParaRPr lang="zh-CN" altLang="en-US" sz="1600" kern="1200" dirty="0"/>
        </a:p>
      </dsp:txBody>
      <dsp:txXfrm rot="-5400000">
        <a:off x="874311" y="1129590"/>
        <a:ext cx="2743640" cy="732596"/>
      </dsp:txXfrm>
    </dsp:sp>
    <dsp:sp modelId="{EE544AAF-D19D-4171-999D-6A2A7535998D}">
      <dsp:nvSpPr>
        <dsp:cNvPr id="0" name=""/>
        <dsp:cNvSpPr/>
      </dsp:nvSpPr>
      <dsp:spPr>
        <a:xfrm rot="5400000">
          <a:off x="-187352" y="2366450"/>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转出</a:t>
          </a:r>
          <a:endParaRPr lang="zh-CN" altLang="en-US" sz="1700" kern="1200" dirty="0"/>
        </a:p>
      </dsp:txBody>
      <dsp:txXfrm rot="-5400000">
        <a:off x="1" y="2616254"/>
        <a:ext cx="874311" cy="374704"/>
      </dsp:txXfrm>
    </dsp:sp>
    <dsp:sp modelId="{E2E9CF2A-DCB9-4F24-8338-37123109D58B}">
      <dsp:nvSpPr>
        <dsp:cNvPr id="0" name=""/>
        <dsp:cNvSpPr/>
      </dsp:nvSpPr>
      <dsp:spPr>
        <a:xfrm rot="5400000">
          <a:off x="1860017" y="119339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子公司办理原单位转出手续</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子公司完成继续教育培训</a:t>
          </a:r>
          <a:endParaRPr lang="zh-CN" altLang="en-US" sz="1600" kern="1200" dirty="0"/>
        </a:p>
      </dsp:txBody>
      <dsp:txXfrm rot="-5400000">
        <a:off x="874311" y="2218730"/>
        <a:ext cx="2743640" cy="7325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91861" y="194906"/>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转入</a:t>
          </a:r>
          <a:endParaRPr lang="zh-CN" altLang="en-US" sz="1600" kern="1200" dirty="0"/>
        </a:p>
      </dsp:txBody>
      <dsp:txXfrm rot="-5400000">
        <a:off x="1" y="450720"/>
        <a:ext cx="895352" cy="383723"/>
      </dsp:txXfrm>
    </dsp:sp>
    <dsp:sp modelId="{1CE01DBD-3448-4CF0-BAFD-328BF275B873}">
      <dsp:nvSpPr>
        <dsp:cNvPr id="0" name=""/>
        <dsp:cNvSpPr/>
      </dsp:nvSpPr>
      <dsp:spPr>
        <a:xfrm rot="5400000">
          <a:off x="1860768" y="-9623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子公司邮寄办证资料</a:t>
          </a: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t>总部前往广州提交办证资料</a:t>
          </a:r>
          <a:endParaRPr lang="zh-CN" altLang="en-US" sz="1400" kern="1200" dirty="0"/>
        </a:p>
      </dsp:txBody>
      <dsp:txXfrm rot="-5400000">
        <a:off x="895352" y="43632"/>
        <a:ext cx="2721645" cy="750226"/>
      </dsp:txXfrm>
    </dsp:sp>
    <dsp:sp modelId="{A998AB4C-3678-4AC3-A8EC-0D08B9583586}">
      <dsp:nvSpPr>
        <dsp:cNvPr id="0" name=""/>
        <dsp:cNvSpPr/>
      </dsp:nvSpPr>
      <dsp:spPr>
        <a:xfrm rot="5400000">
          <a:off x="-191861" y="127512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700" kern="1200" dirty="0" smtClean="0"/>
            <a:t>收到</a:t>
          </a:r>
          <a:endParaRPr lang="en-US" altLang="zh-CN" sz="1700" kern="1200" dirty="0" smtClean="0"/>
        </a:p>
        <a:p>
          <a:pPr lvl="0" algn="ctr" defTabSz="711200">
            <a:lnSpc>
              <a:spcPct val="70000"/>
            </a:lnSpc>
            <a:spcBef>
              <a:spcPct val="0"/>
            </a:spcBef>
            <a:spcAft>
              <a:spcPts val="0"/>
            </a:spcAft>
          </a:pPr>
          <a:r>
            <a:rPr lang="zh-CN" altLang="en-US" sz="1700" kern="1200" dirty="0" smtClean="0"/>
            <a:t>证书</a:t>
          </a:r>
          <a:endParaRPr lang="zh-CN" altLang="en-US" sz="1700" kern="1200" dirty="0"/>
        </a:p>
      </dsp:txBody>
      <dsp:txXfrm rot="-5400000">
        <a:off x="1" y="1530941"/>
        <a:ext cx="895352" cy="383723"/>
      </dsp:txXfrm>
    </dsp:sp>
    <dsp:sp modelId="{EEA859AF-EB20-4D92-AABD-438E011D5A41}">
      <dsp:nvSpPr>
        <dsp:cNvPr id="0" name=""/>
        <dsp:cNvSpPr/>
      </dsp:nvSpPr>
      <dsp:spPr>
        <a:xfrm rot="5400000">
          <a:off x="1860550" y="118068"/>
          <a:ext cx="831836"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总部整理收到的新证</a:t>
          </a: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t>通知新证所属子公司</a:t>
          </a:r>
          <a:endParaRPr lang="zh-CN" altLang="en-US" sz="1400" kern="1200" dirty="0"/>
        </a:p>
      </dsp:txBody>
      <dsp:txXfrm rot="-5400000">
        <a:off x="895353" y="1123873"/>
        <a:ext cx="2721624" cy="750622"/>
      </dsp:txXfrm>
    </dsp:sp>
    <dsp:sp modelId="{EE544AAF-D19D-4171-999D-6A2A7535998D}">
      <dsp:nvSpPr>
        <dsp:cNvPr id="0" name=""/>
        <dsp:cNvSpPr/>
      </dsp:nvSpPr>
      <dsp:spPr>
        <a:xfrm rot="5400000">
          <a:off x="-191861" y="235534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证书</a:t>
          </a:r>
          <a:endParaRPr lang="en-US" altLang="zh-CN" sz="1700" kern="1200" dirty="0" smtClean="0"/>
        </a:p>
        <a:p>
          <a:pPr lvl="0" algn="ctr" defTabSz="755650">
            <a:lnSpc>
              <a:spcPct val="70000"/>
            </a:lnSpc>
            <a:spcBef>
              <a:spcPct val="0"/>
            </a:spcBef>
            <a:spcAft>
              <a:spcPts val="0"/>
            </a:spcAft>
          </a:pPr>
          <a:r>
            <a:rPr lang="zh-CN" altLang="en-US" sz="1700" kern="1200" dirty="0" smtClean="0"/>
            <a:t>保管</a:t>
          </a:r>
          <a:endParaRPr lang="zh-CN" altLang="en-US" sz="1700" kern="1200" dirty="0"/>
        </a:p>
      </dsp:txBody>
      <dsp:txXfrm rot="-5400000">
        <a:off x="1" y="2611161"/>
        <a:ext cx="895352" cy="383723"/>
      </dsp:txXfrm>
    </dsp:sp>
    <dsp:sp modelId="{E2E9CF2A-DCB9-4F24-8338-37123109D58B}">
      <dsp:nvSpPr>
        <dsp:cNvPr id="0" name=""/>
        <dsp:cNvSpPr/>
      </dsp:nvSpPr>
      <dsp:spPr>
        <a:xfrm rot="5400000">
          <a:off x="1860768" y="11980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登记证件信息，计入台账</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B</a:t>
          </a:r>
          <a:r>
            <a:rPr lang="zh-CN" altLang="en-US" sz="1400" kern="1200" dirty="0" smtClean="0"/>
            <a:t>证留存总部，</a:t>
          </a:r>
          <a:r>
            <a:rPr lang="en-US" altLang="zh-CN" sz="1400" kern="1200" dirty="0" smtClean="0"/>
            <a:t>C</a:t>
          </a:r>
          <a:r>
            <a:rPr lang="zh-CN" altLang="en-US" sz="1400" kern="1200" dirty="0" smtClean="0"/>
            <a:t>证邮寄子公司</a:t>
          </a:r>
          <a:endParaRPr lang="zh-CN" altLang="en-US" sz="1400" kern="1200" dirty="0"/>
        </a:p>
      </dsp:txBody>
      <dsp:txXfrm rot="-5400000">
        <a:off x="895352" y="2204072"/>
        <a:ext cx="2721645" cy="7502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87352" y="18817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申请</a:t>
          </a:r>
          <a:endParaRPr lang="zh-CN" altLang="en-US" sz="1700" kern="1200" dirty="0"/>
        </a:p>
      </dsp:txBody>
      <dsp:txXfrm rot="-5400000">
        <a:off x="1" y="437975"/>
        <a:ext cx="874311" cy="374704"/>
      </dsp:txXfrm>
    </dsp:sp>
    <dsp:sp modelId="{1CE01DBD-3448-4CF0-BAFD-328BF275B873}">
      <dsp:nvSpPr>
        <dsp:cNvPr id="0" name=""/>
        <dsp:cNvSpPr/>
      </dsp:nvSpPr>
      <dsp:spPr>
        <a:xfrm rot="5400000">
          <a:off x="1860017" y="-984886"/>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子公司提交申请资料</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子公司提出办证需求</a:t>
          </a:r>
          <a:endParaRPr lang="zh-CN" altLang="en-US" sz="1600" kern="1200" dirty="0"/>
        </a:p>
      </dsp:txBody>
      <dsp:txXfrm rot="-5400000">
        <a:off x="874311" y="40452"/>
        <a:ext cx="2743640" cy="732596"/>
      </dsp:txXfrm>
    </dsp:sp>
    <dsp:sp modelId="{A998AB4C-3678-4AC3-A8EC-0D08B9583586}">
      <dsp:nvSpPr>
        <dsp:cNvPr id="0" name=""/>
        <dsp:cNvSpPr/>
      </dsp:nvSpPr>
      <dsp:spPr>
        <a:xfrm rot="5400000">
          <a:off x="-187352" y="127731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报名</a:t>
          </a:r>
          <a:endParaRPr lang="zh-CN" altLang="en-US" sz="1700" kern="1200" dirty="0"/>
        </a:p>
      </dsp:txBody>
      <dsp:txXfrm rot="-5400000">
        <a:off x="1" y="1527115"/>
        <a:ext cx="874311" cy="374704"/>
      </dsp:txXfrm>
    </dsp:sp>
    <dsp:sp modelId="{EEA859AF-EB20-4D92-AABD-438E011D5A41}">
      <dsp:nvSpPr>
        <dsp:cNvPr id="0" name=""/>
        <dsp:cNvSpPr/>
      </dsp:nvSpPr>
      <dsp:spPr>
        <a:xfrm rot="5400000">
          <a:off x="1860017" y="10425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总部审核报名资料</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总部在系统中申请</a:t>
          </a:r>
          <a:endParaRPr lang="zh-CN" altLang="en-US" sz="1600" kern="1200" dirty="0"/>
        </a:p>
      </dsp:txBody>
      <dsp:txXfrm rot="-5400000">
        <a:off x="874311" y="1129590"/>
        <a:ext cx="2743640" cy="732596"/>
      </dsp:txXfrm>
    </dsp:sp>
    <dsp:sp modelId="{EE544AAF-D19D-4171-999D-6A2A7535998D}">
      <dsp:nvSpPr>
        <dsp:cNvPr id="0" name=""/>
        <dsp:cNvSpPr/>
      </dsp:nvSpPr>
      <dsp:spPr>
        <a:xfrm rot="5400000">
          <a:off x="-187352" y="2366450"/>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转出</a:t>
          </a:r>
          <a:endParaRPr lang="zh-CN" altLang="en-US" sz="1700" kern="1200" dirty="0"/>
        </a:p>
      </dsp:txBody>
      <dsp:txXfrm rot="-5400000">
        <a:off x="1" y="2616254"/>
        <a:ext cx="874311" cy="374704"/>
      </dsp:txXfrm>
    </dsp:sp>
    <dsp:sp modelId="{E2E9CF2A-DCB9-4F24-8338-37123109D58B}">
      <dsp:nvSpPr>
        <dsp:cNvPr id="0" name=""/>
        <dsp:cNvSpPr/>
      </dsp:nvSpPr>
      <dsp:spPr>
        <a:xfrm rot="5400000">
          <a:off x="1860017" y="119339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子公司提供新单位接收文件</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总部前往广州提交办证资料</a:t>
          </a:r>
          <a:endParaRPr lang="zh-CN" altLang="en-US" sz="1600" kern="1200" dirty="0"/>
        </a:p>
      </dsp:txBody>
      <dsp:txXfrm rot="-5400000">
        <a:off x="874311" y="2218730"/>
        <a:ext cx="2743640" cy="7325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200433" y="200518"/>
          <a:ext cx="1336787" cy="9357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600" kern="1200" dirty="0" smtClean="0"/>
            <a:t>收</a:t>
          </a:r>
          <a:r>
            <a:rPr lang="zh-CN" altLang="en-US" sz="1700" kern="1200" dirty="0" smtClean="0"/>
            <a:t>到</a:t>
          </a:r>
          <a:endParaRPr lang="en-US" altLang="zh-CN" sz="1700" kern="1200" dirty="0" smtClean="0"/>
        </a:p>
        <a:p>
          <a:pPr lvl="0" algn="ctr" defTabSz="711200">
            <a:lnSpc>
              <a:spcPct val="70000"/>
            </a:lnSpc>
            <a:spcBef>
              <a:spcPct val="0"/>
            </a:spcBef>
            <a:spcAft>
              <a:spcPts val="0"/>
            </a:spcAft>
          </a:pPr>
          <a:r>
            <a:rPr lang="zh-CN" altLang="en-US" sz="1700" kern="1200" dirty="0" smtClean="0"/>
            <a:t>资料</a:t>
          </a:r>
          <a:endParaRPr lang="zh-CN" altLang="en-US" sz="1700" kern="1200" dirty="0"/>
        </a:p>
      </dsp:txBody>
      <dsp:txXfrm rot="-5400000">
        <a:off x="86" y="467876"/>
        <a:ext cx="935751" cy="401036"/>
      </dsp:txXfrm>
    </dsp:sp>
    <dsp:sp modelId="{1CE01DBD-3448-4CF0-BAFD-328BF275B873}">
      <dsp:nvSpPr>
        <dsp:cNvPr id="0" name=""/>
        <dsp:cNvSpPr/>
      </dsp:nvSpPr>
      <dsp:spPr>
        <a:xfrm rot="5400000">
          <a:off x="1861983" y="-923089"/>
          <a:ext cx="869369" cy="27218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smtClean="0"/>
            <a:t>总部收到省厅同意转出文件</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总部将转出文件移交子公司</a:t>
          </a:r>
          <a:endParaRPr lang="zh-CN" altLang="en-US" sz="1500" kern="1200" dirty="0"/>
        </a:p>
      </dsp:txBody>
      <dsp:txXfrm rot="-5400000">
        <a:off x="935752" y="45581"/>
        <a:ext cx="2679393" cy="784491"/>
      </dsp:txXfrm>
    </dsp:sp>
    <dsp:sp modelId="{A998AB4C-3678-4AC3-A8EC-0D08B9583586}">
      <dsp:nvSpPr>
        <dsp:cNvPr id="0" name=""/>
        <dsp:cNvSpPr/>
      </dsp:nvSpPr>
      <dsp:spPr>
        <a:xfrm rot="5400000">
          <a:off x="-200518" y="1242565"/>
          <a:ext cx="1336787" cy="9357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700" kern="1200" dirty="0" smtClean="0"/>
            <a:t>办理</a:t>
          </a:r>
          <a:endParaRPr lang="en-US" altLang="zh-CN" sz="1700" kern="1200" dirty="0" smtClean="0"/>
        </a:p>
        <a:p>
          <a:pPr lvl="0" algn="ctr" defTabSz="711200">
            <a:lnSpc>
              <a:spcPct val="70000"/>
            </a:lnSpc>
            <a:spcBef>
              <a:spcPct val="0"/>
            </a:spcBef>
            <a:spcAft>
              <a:spcPts val="0"/>
            </a:spcAft>
          </a:pPr>
          <a:r>
            <a:rPr lang="zh-CN" altLang="en-US" sz="1700" kern="1200" dirty="0" smtClean="0"/>
            <a:t>转入</a:t>
          </a:r>
          <a:endParaRPr lang="zh-CN" altLang="en-US" sz="1700" kern="1200" dirty="0"/>
        </a:p>
      </dsp:txBody>
      <dsp:txXfrm rot="-5400000">
        <a:off x="1" y="1509923"/>
        <a:ext cx="935751" cy="401036"/>
      </dsp:txXfrm>
    </dsp:sp>
    <dsp:sp modelId="{EEA859AF-EB20-4D92-AABD-438E011D5A41}">
      <dsp:nvSpPr>
        <dsp:cNvPr id="0" name=""/>
        <dsp:cNvSpPr/>
      </dsp:nvSpPr>
      <dsp:spPr>
        <a:xfrm rot="5400000">
          <a:off x="1862211" y="126277"/>
          <a:ext cx="868912" cy="27218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smtClean="0"/>
            <a:t>子公司办理证件转入</a:t>
          </a:r>
          <a:endParaRPr lang="zh-CN" altLang="en-US" sz="1500" kern="1200" dirty="0"/>
        </a:p>
      </dsp:txBody>
      <dsp:txXfrm rot="-5400000">
        <a:off x="935752" y="1095154"/>
        <a:ext cx="2679415" cy="7840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94964" y="197035"/>
          <a:ext cx="1299763" cy="9098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继续</a:t>
          </a:r>
          <a:endParaRPr lang="en-US" altLang="zh-CN" sz="1700" kern="1200" dirty="0" smtClean="0"/>
        </a:p>
        <a:p>
          <a:pPr lvl="0" algn="ctr" defTabSz="755650">
            <a:lnSpc>
              <a:spcPct val="70000"/>
            </a:lnSpc>
            <a:spcBef>
              <a:spcPct val="0"/>
            </a:spcBef>
            <a:spcAft>
              <a:spcPts val="0"/>
            </a:spcAft>
          </a:pPr>
          <a:r>
            <a:rPr lang="zh-CN" altLang="en-US" sz="1700" kern="1200" dirty="0" smtClean="0"/>
            <a:t>教育</a:t>
          </a:r>
          <a:endParaRPr lang="zh-CN" altLang="en-US" sz="1700" kern="1200" dirty="0"/>
        </a:p>
      </dsp:txBody>
      <dsp:txXfrm rot="-5400000">
        <a:off x="1" y="456987"/>
        <a:ext cx="909834" cy="389929"/>
      </dsp:txXfrm>
    </dsp:sp>
    <dsp:sp modelId="{1CE01DBD-3448-4CF0-BAFD-328BF275B873}">
      <dsp:nvSpPr>
        <dsp:cNvPr id="0" name=""/>
        <dsp:cNvSpPr/>
      </dsp:nvSpPr>
      <dsp:spPr>
        <a:xfrm rot="5400000">
          <a:off x="1861063" y="-949158"/>
          <a:ext cx="845290" cy="27477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t>子公司在到期前</a:t>
          </a:r>
          <a:r>
            <a:rPr lang="en-US" altLang="zh-CN" sz="1300" kern="1200" dirty="0" smtClean="0"/>
            <a:t>3</a:t>
          </a:r>
          <a:r>
            <a:rPr lang="zh-CN" altLang="en-US" sz="1300" kern="1200" dirty="0" smtClean="0"/>
            <a:t>个月内完成网上继续教育或提交继续教育报班申请</a:t>
          </a:r>
          <a:endParaRPr lang="zh-CN" altLang="en-US" sz="1300" kern="1200" dirty="0"/>
        </a:p>
      </dsp:txBody>
      <dsp:txXfrm rot="-5400000">
        <a:off x="909834" y="43335"/>
        <a:ext cx="2706485" cy="762762"/>
      </dsp:txXfrm>
    </dsp:sp>
    <dsp:sp modelId="{A998AB4C-3678-4AC3-A8EC-0D08B9583586}">
      <dsp:nvSpPr>
        <dsp:cNvPr id="0" name=""/>
        <dsp:cNvSpPr/>
      </dsp:nvSpPr>
      <dsp:spPr>
        <a:xfrm rot="5400000">
          <a:off x="-194964" y="1255291"/>
          <a:ext cx="1299763" cy="9098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申请</a:t>
          </a:r>
          <a:endParaRPr lang="zh-CN" altLang="en-US" sz="1800" kern="1200" dirty="0"/>
        </a:p>
      </dsp:txBody>
      <dsp:txXfrm rot="-5400000">
        <a:off x="1" y="1515243"/>
        <a:ext cx="909834" cy="389929"/>
      </dsp:txXfrm>
    </dsp:sp>
    <dsp:sp modelId="{EEA859AF-EB20-4D92-AABD-438E011D5A41}">
      <dsp:nvSpPr>
        <dsp:cNvPr id="0" name=""/>
        <dsp:cNvSpPr/>
      </dsp:nvSpPr>
      <dsp:spPr>
        <a:xfrm rot="5400000">
          <a:off x="1861286" y="108876"/>
          <a:ext cx="844846" cy="27477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t>总部委托培训机构完成继续教育</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培训机构出具继续教育合格证明</a:t>
          </a:r>
          <a:endParaRPr lang="zh-CN" altLang="en-US" sz="1300" kern="1200" dirty="0"/>
        </a:p>
      </dsp:txBody>
      <dsp:txXfrm rot="-5400000">
        <a:off x="909835" y="1101569"/>
        <a:ext cx="2706507" cy="76236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91861" y="194906"/>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延期</a:t>
          </a:r>
          <a:endParaRPr lang="zh-CN" altLang="en-US" sz="1600" kern="1200" dirty="0"/>
        </a:p>
      </dsp:txBody>
      <dsp:txXfrm rot="-5400000">
        <a:off x="1" y="450720"/>
        <a:ext cx="895352" cy="383723"/>
      </dsp:txXfrm>
    </dsp:sp>
    <dsp:sp modelId="{1CE01DBD-3448-4CF0-BAFD-328BF275B873}">
      <dsp:nvSpPr>
        <dsp:cNvPr id="0" name=""/>
        <dsp:cNvSpPr/>
      </dsp:nvSpPr>
      <dsp:spPr>
        <a:xfrm rot="5400000">
          <a:off x="1860768" y="-9623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子公司邮寄延期证件原件和继续教育证明</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总部前往广州提交办证资料</a:t>
          </a:r>
          <a:endParaRPr lang="zh-CN" altLang="en-US" sz="1200" kern="1200" dirty="0"/>
        </a:p>
      </dsp:txBody>
      <dsp:txXfrm rot="-5400000">
        <a:off x="895352" y="43632"/>
        <a:ext cx="2721645" cy="750226"/>
      </dsp:txXfrm>
    </dsp:sp>
    <dsp:sp modelId="{A998AB4C-3678-4AC3-A8EC-0D08B9583586}">
      <dsp:nvSpPr>
        <dsp:cNvPr id="0" name=""/>
        <dsp:cNvSpPr/>
      </dsp:nvSpPr>
      <dsp:spPr>
        <a:xfrm rot="5400000">
          <a:off x="-191861" y="127512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700" kern="1200" dirty="0" smtClean="0"/>
            <a:t>收到</a:t>
          </a:r>
          <a:endParaRPr lang="en-US" altLang="zh-CN" sz="1700" kern="1200" dirty="0" smtClean="0"/>
        </a:p>
        <a:p>
          <a:pPr lvl="0" algn="ctr" defTabSz="711200">
            <a:lnSpc>
              <a:spcPct val="70000"/>
            </a:lnSpc>
            <a:spcBef>
              <a:spcPct val="0"/>
            </a:spcBef>
            <a:spcAft>
              <a:spcPts val="0"/>
            </a:spcAft>
          </a:pPr>
          <a:r>
            <a:rPr lang="zh-CN" altLang="en-US" sz="1700" kern="1200" dirty="0" smtClean="0"/>
            <a:t>证书</a:t>
          </a:r>
          <a:endParaRPr lang="zh-CN" altLang="en-US" sz="1700" kern="1200" dirty="0"/>
        </a:p>
      </dsp:txBody>
      <dsp:txXfrm rot="-5400000">
        <a:off x="1" y="1530941"/>
        <a:ext cx="895352" cy="383723"/>
      </dsp:txXfrm>
    </dsp:sp>
    <dsp:sp modelId="{EEA859AF-EB20-4D92-AABD-438E011D5A41}">
      <dsp:nvSpPr>
        <dsp:cNvPr id="0" name=""/>
        <dsp:cNvSpPr/>
      </dsp:nvSpPr>
      <dsp:spPr>
        <a:xfrm rot="5400000">
          <a:off x="1860550" y="118068"/>
          <a:ext cx="831836"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总部整理收到的延期后的证件</a:t>
          </a:r>
          <a:endParaRPr lang="zh-CN" altLang="en-US" sz="1200" kern="1200" dirty="0"/>
        </a:p>
      </dsp:txBody>
      <dsp:txXfrm rot="-5400000">
        <a:off x="895353" y="1123873"/>
        <a:ext cx="2721624" cy="750622"/>
      </dsp:txXfrm>
    </dsp:sp>
    <dsp:sp modelId="{EE544AAF-D19D-4171-999D-6A2A7535998D}">
      <dsp:nvSpPr>
        <dsp:cNvPr id="0" name=""/>
        <dsp:cNvSpPr/>
      </dsp:nvSpPr>
      <dsp:spPr>
        <a:xfrm rot="5400000">
          <a:off x="-191861" y="235534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证书</a:t>
          </a:r>
          <a:endParaRPr lang="en-US" altLang="zh-CN" sz="1700" kern="1200" dirty="0" smtClean="0"/>
        </a:p>
        <a:p>
          <a:pPr lvl="0" algn="ctr" defTabSz="755650">
            <a:lnSpc>
              <a:spcPct val="70000"/>
            </a:lnSpc>
            <a:spcBef>
              <a:spcPct val="0"/>
            </a:spcBef>
            <a:spcAft>
              <a:spcPts val="0"/>
            </a:spcAft>
          </a:pPr>
          <a:r>
            <a:rPr lang="zh-CN" altLang="en-US" sz="1700" kern="1200" dirty="0" smtClean="0"/>
            <a:t>保管</a:t>
          </a:r>
          <a:endParaRPr lang="zh-CN" altLang="en-US" sz="1700" kern="1200" dirty="0"/>
        </a:p>
      </dsp:txBody>
      <dsp:txXfrm rot="-5400000">
        <a:off x="1" y="2611161"/>
        <a:ext cx="895352" cy="383723"/>
      </dsp:txXfrm>
    </dsp:sp>
    <dsp:sp modelId="{E2E9CF2A-DCB9-4F24-8338-37123109D58B}">
      <dsp:nvSpPr>
        <dsp:cNvPr id="0" name=""/>
        <dsp:cNvSpPr/>
      </dsp:nvSpPr>
      <dsp:spPr>
        <a:xfrm rot="5400000">
          <a:off x="1860768" y="11980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登记证件信息，计入台账</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证件邮寄子公司</a:t>
          </a:r>
          <a:endParaRPr lang="zh-CN" altLang="en-US" sz="1200" kern="1200" dirty="0"/>
        </a:p>
      </dsp:txBody>
      <dsp:txXfrm rot="-5400000">
        <a:off x="895352" y="2204072"/>
        <a:ext cx="2721645" cy="7502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87352" y="18817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申请</a:t>
          </a:r>
          <a:endParaRPr lang="zh-CN" altLang="en-US" sz="1700" kern="1200" dirty="0"/>
        </a:p>
      </dsp:txBody>
      <dsp:txXfrm rot="-5400000">
        <a:off x="1" y="437975"/>
        <a:ext cx="874311" cy="374704"/>
      </dsp:txXfrm>
    </dsp:sp>
    <dsp:sp modelId="{1CE01DBD-3448-4CF0-BAFD-328BF275B873}">
      <dsp:nvSpPr>
        <dsp:cNvPr id="0" name=""/>
        <dsp:cNvSpPr/>
      </dsp:nvSpPr>
      <dsp:spPr>
        <a:xfrm rot="5400000">
          <a:off x="1860017" y="-984886"/>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smtClean="0"/>
            <a:t>子公司提交报名资料</a:t>
          </a:r>
          <a:endParaRPr lang="zh-CN" altLang="en-US" sz="1100" kern="1200" dirty="0"/>
        </a:p>
        <a:p>
          <a:pPr marL="57150" lvl="1" indent="-57150" algn="l" defTabSz="488950">
            <a:lnSpc>
              <a:spcPct val="90000"/>
            </a:lnSpc>
            <a:spcBef>
              <a:spcPct val="0"/>
            </a:spcBef>
            <a:spcAft>
              <a:spcPct val="15000"/>
            </a:spcAft>
            <a:buChar char="••"/>
          </a:pPr>
          <a:r>
            <a:rPr lang="zh-CN" altLang="en-US" sz="1100" kern="1200" dirty="0" smtClean="0"/>
            <a:t>子公司提出办证需求</a:t>
          </a:r>
          <a:endParaRPr lang="zh-CN" altLang="en-US" sz="1100" kern="1200" dirty="0"/>
        </a:p>
      </dsp:txBody>
      <dsp:txXfrm rot="-5400000">
        <a:off x="874311" y="40452"/>
        <a:ext cx="2743640" cy="732596"/>
      </dsp:txXfrm>
    </dsp:sp>
    <dsp:sp modelId="{A998AB4C-3678-4AC3-A8EC-0D08B9583586}">
      <dsp:nvSpPr>
        <dsp:cNvPr id="0" name=""/>
        <dsp:cNvSpPr/>
      </dsp:nvSpPr>
      <dsp:spPr>
        <a:xfrm rot="5400000">
          <a:off x="-187352" y="127731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报名</a:t>
          </a:r>
          <a:endParaRPr lang="zh-CN" altLang="en-US" sz="1700" kern="1200" dirty="0"/>
        </a:p>
      </dsp:txBody>
      <dsp:txXfrm rot="-5400000">
        <a:off x="1" y="1527115"/>
        <a:ext cx="874311" cy="374704"/>
      </dsp:txXfrm>
    </dsp:sp>
    <dsp:sp modelId="{EEA859AF-EB20-4D92-AABD-438E011D5A41}">
      <dsp:nvSpPr>
        <dsp:cNvPr id="0" name=""/>
        <dsp:cNvSpPr/>
      </dsp:nvSpPr>
      <dsp:spPr>
        <a:xfrm rot="5400000">
          <a:off x="1860017" y="10425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smtClean="0"/>
            <a:t>总部审核报名资料</a:t>
          </a:r>
          <a:endParaRPr lang="zh-CN" altLang="en-US" sz="1100" kern="1200" dirty="0"/>
        </a:p>
        <a:p>
          <a:pPr marL="57150" lvl="1" indent="-57150" algn="l" defTabSz="488950">
            <a:lnSpc>
              <a:spcPct val="90000"/>
            </a:lnSpc>
            <a:spcBef>
              <a:spcPct val="0"/>
            </a:spcBef>
            <a:spcAft>
              <a:spcPct val="15000"/>
            </a:spcAft>
            <a:buChar char="••"/>
          </a:pPr>
          <a:r>
            <a:rPr lang="zh-CN" altLang="en-US" sz="1100" kern="1200" dirty="0" smtClean="0"/>
            <a:t>总部委托北京同事每月</a:t>
          </a:r>
          <a:r>
            <a:rPr lang="en-US" altLang="zh-CN" sz="1100" kern="1200" dirty="0" smtClean="0"/>
            <a:t>1-5</a:t>
          </a:r>
          <a:r>
            <a:rPr lang="zh-CN" altLang="en-US" sz="1100" kern="1200" dirty="0" smtClean="0"/>
            <a:t>日报名，报名人员携带资料原件前往北京审核。</a:t>
          </a:r>
          <a:endParaRPr lang="zh-CN" altLang="en-US" sz="1100" kern="1200" dirty="0"/>
        </a:p>
      </dsp:txBody>
      <dsp:txXfrm rot="-5400000">
        <a:off x="874311" y="1129590"/>
        <a:ext cx="2743640" cy="732596"/>
      </dsp:txXfrm>
    </dsp:sp>
    <dsp:sp modelId="{EE544AAF-D19D-4171-999D-6A2A7535998D}">
      <dsp:nvSpPr>
        <dsp:cNvPr id="0" name=""/>
        <dsp:cNvSpPr/>
      </dsp:nvSpPr>
      <dsp:spPr>
        <a:xfrm rot="5400000">
          <a:off x="-187352" y="2366450"/>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考试</a:t>
          </a:r>
          <a:endParaRPr lang="zh-CN" altLang="en-US" sz="1700" kern="1200" dirty="0"/>
        </a:p>
      </dsp:txBody>
      <dsp:txXfrm rot="-5400000">
        <a:off x="1" y="2616254"/>
        <a:ext cx="874311" cy="374704"/>
      </dsp:txXfrm>
    </dsp:sp>
    <dsp:sp modelId="{E2E9CF2A-DCB9-4F24-8338-37123109D58B}">
      <dsp:nvSpPr>
        <dsp:cNvPr id="0" name=""/>
        <dsp:cNvSpPr/>
      </dsp:nvSpPr>
      <dsp:spPr>
        <a:xfrm rot="5400000">
          <a:off x="1860017" y="119339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smtClean="0"/>
            <a:t>总部转发培训考试安排</a:t>
          </a:r>
          <a:endParaRPr lang="zh-CN" altLang="en-US" sz="1100" kern="1200" dirty="0"/>
        </a:p>
        <a:p>
          <a:pPr marL="57150" lvl="1" indent="-57150" algn="l" defTabSz="488950">
            <a:lnSpc>
              <a:spcPct val="90000"/>
            </a:lnSpc>
            <a:spcBef>
              <a:spcPct val="0"/>
            </a:spcBef>
            <a:spcAft>
              <a:spcPct val="15000"/>
            </a:spcAft>
            <a:buChar char="••"/>
          </a:pPr>
          <a:r>
            <a:rPr lang="zh-CN" altLang="en-US" sz="1100" kern="1200" dirty="0" smtClean="0"/>
            <a:t>人员自行打印准考证并按时参加培训考试</a:t>
          </a:r>
          <a:endParaRPr lang="zh-CN" altLang="en-US" sz="1100" kern="1200" dirty="0"/>
        </a:p>
      </dsp:txBody>
      <dsp:txXfrm rot="-5400000">
        <a:off x="874311" y="2218730"/>
        <a:ext cx="2743640" cy="73259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91861" y="194906"/>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办证</a:t>
          </a:r>
          <a:endParaRPr lang="zh-CN" altLang="en-US" sz="1600" kern="1200" dirty="0"/>
        </a:p>
      </dsp:txBody>
      <dsp:txXfrm rot="-5400000">
        <a:off x="1" y="450720"/>
        <a:ext cx="895352" cy="383723"/>
      </dsp:txXfrm>
    </dsp:sp>
    <dsp:sp modelId="{1CE01DBD-3448-4CF0-BAFD-328BF275B873}">
      <dsp:nvSpPr>
        <dsp:cNvPr id="0" name=""/>
        <dsp:cNvSpPr/>
      </dsp:nvSpPr>
      <dsp:spPr>
        <a:xfrm rot="5400000">
          <a:off x="1860768" y="-9623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考试合格，委托北京同事领取新证并邮寄至总部。</a:t>
          </a:r>
          <a:endParaRPr lang="zh-CN" altLang="en-US" sz="1600" kern="1200" dirty="0"/>
        </a:p>
      </dsp:txBody>
      <dsp:txXfrm rot="-5400000">
        <a:off x="895352" y="43632"/>
        <a:ext cx="2721645" cy="750226"/>
      </dsp:txXfrm>
    </dsp:sp>
    <dsp:sp modelId="{A998AB4C-3678-4AC3-A8EC-0D08B9583586}">
      <dsp:nvSpPr>
        <dsp:cNvPr id="0" name=""/>
        <dsp:cNvSpPr/>
      </dsp:nvSpPr>
      <dsp:spPr>
        <a:xfrm rot="5400000">
          <a:off x="-191861" y="127512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700" kern="1200" dirty="0" smtClean="0"/>
            <a:t>收到</a:t>
          </a:r>
          <a:endParaRPr lang="en-US" altLang="zh-CN" sz="1700" kern="1200" dirty="0" smtClean="0"/>
        </a:p>
        <a:p>
          <a:pPr lvl="0" algn="ctr" defTabSz="711200">
            <a:lnSpc>
              <a:spcPct val="70000"/>
            </a:lnSpc>
            <a:spcBef>
              <a:spcPct val="0"/>
            </a:spcBef>
            <a:spcAft>
              <a:spcPts val="0"/>
            </a:spcAft>
          </a:pPr>
          <a:r>
            <a:rPr lang="zh-CN" altLang="en-US" sz="1700" kern="1200" dirty="0" smtClean="0"/>
            <a:t>证书</a:t>
          </a:r>
          <a:endParaRPr lang="zh-CN" altLang="en-US" sz="1700" kern="1200" dirty="0"/>
        </a:p>
      </dsp:txBody>
      <dsp:txXfrm rot="-5400000">
        <a:off x="1" y="1530941"/>
        <a:ext cx="895352" cy="383723"/>
      </dsp:txXfrm>
    </dsp:sp>
    <dsp:sp modelId="{EEA859AF-EB20-4D92-AABD-438E011D5A41}">
      <dsp:nvSpPr>
        <dsp:cNvPr id="0" name=""/>
        <dsp:cNvSpPr/>
      </dsp:nvSpPr>
      <dsp:spPr>
        <a:xfrm rot="5400000">
          <a:off x="1860550" y="118068"/>
          <a:ext cx="831836"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总部整理收到的新证</a:t>
          </a:r>
          <a:endParaRPr lang="zh-CN" altLang="en-US" sz="1600" kern="1200" dirty="0"/>
        </a:p>
      </dsp:txBody>
      <dsp:txXfrm rot="-5400000">
        <a:off x="895353" y="1123873"/>
        <a:ext cx="2721624" cy="750622"/>
      </dsp:txXfrm>
    </dsp:sp>
    <dsp:sp modelId="{EE544AAF-D19D-4171-999D-6A2A7535998D}">
      <dsp:nvSpPr>
        <dsp:cNvPr id="0" name=""/>
        <dsp:cNvSpPr/>
      </dsp:nvSpPr>
      <dsp:spPr>
        <a:xfrm rot="5400000">
          <a:off x="-191861" y="235534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证书</a:t>
          </a:r>
          <a:endParaRPr lang="en-US" altLang="zh-CN" sz="1700" kern="1200" dirty="0" smtClean="0"/>
        </a:p>
        <a:p>
          <a:pPr lvl="0" algn="ctr" defTabSz="755650">
            <a:lnSpc>
              <a:spcPct val="70000"/>
            </a:lnSpc>
            <a:spcBef>
              <a:spcPct val="0"/>
            </a:spcBef>
            <a:spcAft>
              <a:spcPts val="0"/>
            </a:spcAft>
          </a:pPr>
          <a:r>
            <a:rPr lang="zh-CN" altLang="en-US" sz="1700" kern="1200" dirty="0" smtClean="0"/>
            <a:t>保管</a:t>
          </a:r>
          <a:endParaRPr lang="zh-CN" altLang="en-US" sz="1700" kern="1200" dirty="0"/>
        </a:p>
      </dsp:txBody>
      <dsp:txXfrm rot="-5400000">
        <a:off x="1" y="2611161"/>
        <a:ext cx="895352" cy="383723"/>
      </dsp:txXfrm>
    </dsp:sp>
    <dsp:sp modelId="{E2E9CF2A-DCB9-4F24-8338-37123109D58B}">
      <dsp:nvSpPr>
        <dsp:cNvPr id="0" name=""/>
        <dsp:cNvSpPr/>
      </dsp:nvSpPr>
      <dsp:spPr>
        <a:xfrm rot="5400000">
          <a:off x="1860768" y="11980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登记证件信息，计入台账</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新证邮寄子公司</a:t>
          </a:r>
          <a:endParaRPr lang="zh-CN" altLang="en-US" sz="1600" kern="1200" dirty="0"/>
        </a:p>
      </dsp:txBody>
      <dsp:txXfrm rot="-5400000">
        <a:off x="895352" y="2204072"/>
        <a:ext cx="2721645" cy="7502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97730" y="199021"/>
          <a:ext cx="1318200" cy="9227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继续</a:t>
          </a:r>
          <a:endParaRPr lang="en-US" altLang="zh-CN" sz="1700" kern="1200" dirty="0" smtClean="0"/>
        </a:p>
        <a:p>
          <a:pPr lvl="0" algn="ctr" defTabSz="755650">
            <a:lnSpc>
              <a:spcPct val="70000"/>
            </a:lnSpc>
            <a:spcBef>
              <a:spcPct val="0"/>
            </a:spcBef>
            <a:spcAft>
              <a:spcPts val="0"/>
            </a:spcAft>
          </a:pPr>
          <a:r>
            <a:rPr lang="zh-CN" altLang="en-US" sz="1700" kern="1200" dirty="0" smtClean="0"/>
            <a:t>教育</a:t>
          </a:r>
          <a:endParaRPr lang="zh-CN" altLang="en-US" sz="1700" kern="1200" dirty="0"/>
        </a:p>
      </dsp:txBody>
      <dsp:txXfrm rot="-5400000">
        <a:off x="0" y="462661"/>
        <a:ext cx="922740" cy="395460"/>
      </dsp:txXfrm>
    </dsp:sp>
    <dsp:sp modelId="{1CE01DBD-3448-4CF0-BAFD-328BF275B873}">
      <dsp:nvSpPr>
        <dsp:cNvPr id="0" name=""/>
        <dsp:cNvSpPr/>
      </dsp:nvSpPr>
      <dsp:spPr>
        <a:xfrm rot="5400000">
          <a:off x="2166273" y="-1242241"/>
          <a:ext cx="857280" cy="33443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zh-CN" altLang="en-US" sz="800" kern="1200" dirty="0" smtClean="0"/>
            <a:t>子公司在证书到期当年的</a:t>
          </a:r>
          <a:r>
            <a:rPr lang="en-US" altLang="zh-CN" sz="800" kern="1200" dirty="0" smtClean="0"/>
            <a:t>10-12</a:t>
          </a:r>
          <a:r>
            <a:rPr lang="zh-CN" altLang="en-US" sz="800" kern="1200" dirty="0" smtClean="0"/>
            <a:t>月登录北京市住房城乡建设行业从业人员考务与证书管理信息系统提交延期申请</a:t>
          </a:r>
          <a:endParaRPr lang="zh-CN" altLang="en-US" sz="800" kern="1200" dirty="0"/>
        </a:p>
        <a:p>
          <a:pPr marL="57150" lvl="1" indent="-57150" algn="l" defTabSz="355600">
            <a:lnSpc>
              <a:spcPct val="90000"/>
            </a:lnSpc>
            <a:spcBef>
              <a:spcPct val="0"/>
            </a:spcBef>
            <a:spcAft>
              <a:spcPct val="15000"/>
            </a:spcAft>
            <a:buChar char="••"/>
          </a:pPr>
          <a:r>
            <a:rPr lang="zh-CN" altLang="en-US" sz="800" b="0" i="0" kern="1200" dirty="0" smtClean="0"/>
            <a:t>登录“北京市建筑施工安全教育网络平台”网站</a:t>
          </a:r>
          <a:r>
            <a:rPr lang="en-US" sz="800" b="0" i="0" kern="1200" dirty="0" smtClean="0"/>
            <a:t>http://www.bjaqy.com</a:t>
          </a:r>
          <a:r>
            <a:rPr lang="zh-CN" altLang="en-US" sz="800" b="0" i="0" kern="1200" dirty="0" smtClean="0"/>
            <a:t>进行网上缴费后即可参加网络继续教育学习。</a:t>
          </a:r>
          <a:endParaRPr lang="zh-CN" altLang="en-US" sz="800" kern="1200" dirty="0"/>
        </a:p>
      </dsp:txBody>
      <dsp:txXfrm rot="-5400000">
        <a:off x="922740" y="43141"/>
        <a:ext cx="3302498" cy="773582"/>
      </dsp:txXfrm>
    </dsp:sp>
    <dsp:sp modelId="{A998AB4C-3678-4AC3-A8EC-0D08B9583586}">
      <dsp:nvSpPr>
        <dsp:cNvPr id="0" name=""/>
        <dsp:cNvSpPr/>
      </dsp:nvSpPr>
      <dsp:spPr>
        <a:xfrm rot="5400000">
          <a:off x="-197730" y="1240400"/>
          <a:ext cx="1318200" cy="9227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延期</a:t>
          </a:r>
          <a:endParaRPr lang="zh-CN" altLang="en-US" sz="1800" kern="1200" dirty="0"/>
        </a:p>
      </dsp:txBody>
      <dsp:txXfrm rot="-5400000">
        <a:off x="0" y="1504040"/>
        <a:ext cx="922740" cy="395460"/>
      </dsp:txXfrm>
    </dsp:sp>
    <dsp:sp modelId="{EEA859AF-EB20-4D92-AABD-438E011D5A41}">
      <dsp:nvSpPr>
        <dsp:cNvPr id="0" name=""/>
        <dsp:cNvSpPr/>
      </dsp:nvSpPr>
      <dsp:spPr>
        <a:xfrm rot="5400000">
          <a:off x="2166499" y="-201088"/>
          <a:ext cx="856830" cy="33443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zh-CN" altLang="en-US" sz="900" kern="1200" dirty="0" smtClean="0"/>
            <a:t>将系统生成的延期申请表、继续教育证明和证书原件寄给总部</a:t>
          </a:r>
          <a:endParaRPr lang="zh-CN" altLang="en-US" sz="900" kern="1200" dirty="0"/>
        </a:p>
        <a:p>
          <a:pPr marL="57150" lvl="1" indent="-57150" algn="l" defTabSz="400050">
            <a:lnSpc>
              <a:spcPct val="90000"/>
            </a:lnSpc>
            <a:spcBef>
              <a:spcPct val="0"/>
            </a:spcBef>
            <a:spcAft>
              <a:spcPct val="15000"/>
            </a:spcAft>
            <a:buChar char="••"/>
          </a:pPr>
          <a:r>
            <a:rPr lang="zh-CN" altLang="en-US" sz="900" kern="1200" dirty="0" smtClean="0"/>
            <a:t>总部委托北京同事前往初审单位提交延期资料。</a:t>
          </a:r>
          <a:endParaRPr lang="zh-CN" altLang="en-US" sz="900" kern="1200" dirty="0"/>
        </a:p>
        <a:p>
          <a:pPr marL="57150" lvl="1" indent="-57150" algn="l" defTabSz="400050">
            <a:lnSpc>
              <a:spcPct val="90000"/>
            </a:lnSpc>
            <a:spcBef>
              <a:spcPct val="0"/>
            </a:spcBef>
            <a:spcAft>
              <a:spcPct val="15000"/>
            </a:spcAft>
            <a:buChar char="••"/>
          </a:pPr>
          <a:r>
            <a:rPr lang="zh-CN" altLang="en-US" sz="900" kern="1200" dirty="0" smtClean="0"/>
            <a:t>延期完成后委托北京同事领会延期后证书。</a:t>
          </a:r>
          <a:endParaRPr lang="zh-CN" altLang="en-US" sz="900" kern="1200" dirty="0"/>
        </a:p>
      </dsp:txBody>
      <dsp:txXfrm rot="-5400000">
        <a:off x="922741" y="1084497"/>
        <a:ext cx="3302520" cy="773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3C1BF-55C4-4AFE-B963-9339808F9E78}">
      <dsp:nvSpPr>
        <dsp:cNvPr id="0" name=""/>
        <dsp:cNvSpPr/>
      </dsp:nvSpPr>
      <dsp:spPr>
        <a:xfrm>
          <a:off x="2855744" y="612396"/>
          <a:ext cx="240891" cy="690726"/>
        </a:xfrm>
        <a:custGeom>
          <a:avLst/>
          <a:gdLst/>
          <a:ahLst/>
          <a:cxnLst/>
          <a:rect l="0" t="0" r="0" b="0"/>
          <a:pathLst>
            <a:path>
              <a:moveTo>
                <a:pt x="240891" y="0"/>
              </a:moveTo>
              <a:lnTo>
                <a:pt x="240891" y="690726"/>
              </a:lnTo>
              <a:lnTo>
                <a:pt x="0" y="69072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152B002-CD3D-4518-8317-FBD0D6E4BADC}">
      <dsp:nvSpPr>
        <dsp:cNvPr id="0" name=""/>
        <dsp:cNvSpPr/>
      </dsp:nvSpPr>
      <dsp:spPr>
        <a:xfrm>
          <a:off x="3096635" y="612396"/>
          <a:ext cx="1352248" cy="1632450"/>
        </a:xfrm>
        <a:custGeom>
          <a:avLst/>
          <a:gdLst/>
          <a:ahLst/>
          <a:cxnLst/>
          <a:rect l="0" t="0" r="0" b="0"/>
          <a:pathLst>
            <a:path>
              <a:moveTo>
                <a:pt x="0" y="0"/>
              </a:moveTo>
              <a:lnTo>
                <a:pt x="0" y="1391559"/>
              </a:lnTo>
              <a:lnTo>
                <a:pt x="1352248" y="1391559"/>
              </a:lnTo>
              <a:lnTo>
                <a:pt x="1352248" y="163245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45AB45B-8F8C-4498-BDB1-2683D30F8C79}">
      <dsp:nvSpPr>
        <dsp:cNvPr id="0" name=""/>
        <dsp:cNvSpPr/>
      </dsp:nvSpPr>
      <dsp:spPr>
        <a:xfrm>
          <a:off x="1694052" y="612396"/>
          <a:ext cx="1402583" cy="1632450"/>
        </a:xfrm>
        <a:custGeom>
          <a:avLst/>
          <a:gdLst/>
          <a:ahLst/>
          <a:cxnLst/>
          <a:rect l="0" t="0" r="0" b="0"/>
          <a:pathLst>
            <a:path>
              <a:moveTo>
                <a:pt x="1402583" y="0"/>
              </a:moveTo>
              <a:lnTo>
                <a:pt x="1402583" y="1391559"/>
              </a:lnTo>
              <a:lnTo>
                <a:pt x="0" y="1391559"/>
              </a:lnTo>
              <a:lnTo>
                <a:pt x="0" y="163245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7C8A41F-8149-4152-81C5-A8221C87CB44}">
      <dsp:nvSpPr>
        <dsp:cNvPr id="0" name=""/>
        <dsp:cNvSpPr/>
      </dsp:nvSpPr>
      <dsp:spPr>
        <a:xfrm>
          <a:off x="1949534" y="1611"/>
          <a:ext cx="2294201" cy="610785"/>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公司安全生产</a:t>
          </a:r>
          <a:r>
            <a:rPr lang="zh-CN" altLang="en-US" sz="1600" kern="1200" baseline="0" dirty="0" smtClean="0"/>
            <a:t>委员会</a:t>
          </a:r>
          <a:endParaRPr lang="zh-CN" altLang="en-US" sz="1600" kern="1200" baseline="0" dirty="0"/>
        </a:p>
      </dsp:txBody>
      <dsp:txXfrm>
        <a:off x="1949534" y="1611"/>
        <a:ext cx="2294201" cy="610785"/>
      </dsp:txXfrm>
    </dsp:sp>
    <dsp:sp modelId="{31789EEA-850C-45E9-8039-4D330B594309}">
      <dsp:nvSpPr>
        <dsp:cNvPr id="0" name=""/>
        <dsp:cNvSpPr/>
      </dsp:nvSpPr>
      <dsp:spPr>
        <a:xfrm>
          <a:off x="582695" y="2244847"/>
          <a:ext cx="2222714" cy="85663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投资类子公司</a:t>
          </a:r>
          <a:endParaRPr lang="en-US" altLang="zh-CN" sz="1600" kern="1200" dirty="0" smtClean="0"/>
        </a:p>
        <a:p>
          <a:pPr lvl="0" algn="ctr" defTabSz="711200">
            <a:lnSpc>
              <a:spcPct val="90000"/>
            </a:lnSpc>
            <a:spcBef>
              <a:spcPct val="0"/>
            </a:spcBef>
            <a:spcAft>
              <a:spcPct val="35000"/>
            </a:spcAft>
          </a:pPr>
          <a:r>
            <a:rPr lang="zh-CN" altLang="en-US" sz="1600" kern="1200" dirty="0" smtClean="0"/>
            <a:t>安全生产委员会</a:t>
          </a:r>
          <a:endParaRPr lang="zh-CN" altLang="en-US" sz="1600" kern="1200" dirty="0"/>
        </a:p>
      </dsp:txBody>
      <dsp:txXfrm>
        <a:off x="582695" y="2244847"/>
        <a:ext cx="2222714" cy="856631"/>
      </dsp:txXfrm>
    </dsp:sp>
    <dsp:sp modelId="{404184AA-6232-4D3B-9629-4DDC0F88FD09}">
      <dsp:nvSpPr>
        <dsp:cNvPr id="0" name=""/>
        <dsp:cNvSpPr/>
      </dsp:nvSpPr>
      <dsp:spPr>
        <a:xfrm>
          <a:off x="3287191" y="2244847"/>
          <a:ext cx="2323383" cy="82783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运营类子公司</a:t>
          </a:r>
          <a:endParaRPr lang="en-US" altLang="zh-CN" sz="1600" kern="1200" dirty="0" smtClean="0"/>
        </a:p>
        <a:p>
          <a:pPr lvl="0" algn="ctr" defTabSz="711200">
            <a:lnSpc>
              <a:spcPct val="90000"/>
            </a:lnSpc>
            <a:spcBef>
              <a:spcPct val="0"/>
            </a:spcBef>
            <a:spcAft>
              <a:spcPct val="35000"/>
            </a:spcAft>
          </a:pPr>
          <a:r>
            <a:rPr lang="zh-CN" altLang="en-US" sz="1600" kern="1200" dirty="0" smtClean="0"/>
            <a:t>安全生产委员会</a:t>
          </a:r>
          <a:endParaRPr lang="zh-CN" altLang="en-US" sz="1600" kern="1200" dirty="0"/>
        </a:p>
      </dsp:txBody>
      <dsp:txXfrm>
        <a:off x="3287191" y="2244847"/>
        <a:ext cx="2323383" cy="827839"/>
      </dsp:txXfrm>
    </dsp:sp>
    <dsp:sp modelId="{2DF557DE-5303-4444-8515-E09F0D52C64A}">
      <dsp:nvSpPr>
        <dsp:cNvPr id="0" name=""/>
        <dsp:cNvSpPr/>
      </dsp:nvSpPr>
      <dsp:spPr>
        <a:xfrm>
          <a:off x="561542" y="962348"/>
          <a:ext cx="2294201" cy="68154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安全生产监督管理部</a:t>
          </a:r>
          <a:endParaRPr lang="zh-CN" altLang="en-US" sz="1600" kern="1200" dirty="0"/>
        </a:p>
      </dsp:txBody>
      <dsp:txXfrm>
        <a:off x="561542" y="962348"/>
        <a:ext cx="2294201" cy="68154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8AB4C-3678-4AC3-A8EC-0D08B9583586}">
      <dsp:nvSpPr>
        <dsp:cNvPr id="0" name=""/>
        <dsp:cNvSpPr/>
      </dsp:nvSpPr>
      <dsp:spPr>
        <a:xfrm rot="5400000">
          <a:off x="-216483" y="217830"/>
          <a:ext cx="1443225" cy="10102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700" kern="1200" dirty="0" smtClean="0"/>
            <a:t>收到</a:t>
          </a:r>
          <a:endParaRPr lang="en-US" altLang="zh-CN" sz="1700" kern="1200" dirty="0" smtClean="0"/>
        </a:p>
        <a:p>
          <a:pPr lvl="0" algn="ctr" defTabSz="711200">
            <a:lnSpc>
              <a:spcPct val="70000"/>
            </a:lnSpc>
            <a:spcBef>
              <a:spcPct val="0"/>
            </a:spcBef>
            <a:spcAft>
              <a:spcPts val="0"/>
            </a:spcAft>
          </a:pPr>
          <a:r>
            <a:rPr lang="zh-CN" altLang="en-US" sz="1700" kern="1200" dirty="0" smtClean="0"/>
            <a:t>证书</a:t>
          </a:r>
          <a:endParaRPr lang="zh-CN" altLang="en-US" sz="1700" kern="1200" dirty="0"/>
        </a:p>
      </dsp:txBody>
      <dsp:txXfrm rot="-5400000">
        <a:off x="1" y="506475"/>
        <a:ext cx="1010258" cy="432967"/>
      </dsp:txXfrm>
    </dsp:sp>
    <dsp:sp modelId="{EEA859AF-EB20-4D92-AABD-438E011D5A41}">
      <dsp:nvSpPr>
        <dsp:cNvPr id="0" name=""/>
        <dsp:cNvSpPr/>
      </dsp:nvSpPr>
      <dsp:spPr>
        <a:xfrm rot="5400000">
          <a:off x="1750289" y="-740030"/>
          <a:ext cx="938590" cy="24186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smtClean="0"/>
            <a:t>总部整理收到的延期后的证件</a:t>
          </a:r>
          <a:endParaRPr lang="zh-CN" altLang="en-US" sz="1500" kern="1200" dirty="0"/>
        </a:p>
      </dsp:txBody>
      <dsp:txXfrm rot="-5400000">
        <a:off x="1010259" y="45818"/>
        <a:ext cx="2372833" cy="846954"/>
      </dsp:txXfrm>
    </dsp:sp>
    <dsp:sp modelId="{EE544AAF-D19D-4171-999D-6A2A7535998D}">
      <dsp:nvSpPr>
        <dsp:cNvPr id="0" name=""/>
        <dsp:cNvSpPr/>
      </dsp:nvSpPr>
      <dsp:spPr>
        <a:xfrm rot="5400000">
          <a:off x="-216483" y="1362643"/>
          <a:ext cx="1443225" cy="10102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证书</a:t>
          </a:r>
          <a:endParaRPr lang="en-US" altLang="zh-CN" sz="1700" kern="1200" dirty="0" smtClean="0"/>
        </a:p>
        <a:p>
          <a:pPr lvl="0" algn="ctr" defTabSz="755650">
            <a:lnSpc>
              <a:spcPct val="70000"/>
            </a:lnSpc>
            <a:spcBef>
              <a:spcPct val="0"/>
            </a:spcBef>
            <a:spcAft>
              <a:spcPts val="0"/>
            </a:spcAft>
          </a:pPr>
          <a:r>
            <a:rPr lang="zh-CN" altLang="en-US" sz="1700" kern="1200" dirty="0" smtClean="0"/>
            <a:t>保管</a:t>
          </a:r>
          <a:endParaRPr lang="zh-CN" altLang="en-US" sz="1700" kern="1200" dirty="0"/>
        </a:p>
      </dsp:txBody>
      <dsp:txXfrm rot="-5400000">
        <a:off x="1" y="1651288"/>
        <a:ext cx="1010258" cy="432967"/>
      </dsp:txXfrm>
    </dsp:sp>
    <dsp:sp modelId="{E2E9CF2A-DCB9-4F24-8338-37123109D58B}">
      <dsp:nvSpPr>
        <dsp:cNvPr id="0" name=""/>
        <dsp:cNvSpPr/>
      </dsp:nvSpPr>
      <dsp:spPr>
        <a:xfrm rot="5400000">
          <a:off x="1750535" y="405882"/>
          <a:ext cx="938096" cy="24186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smtClean="0"/>
            <a:t>登记证件信息，计入台账</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证件邮寄子公司</a:t>
          </a:r>
          <a:endParaRPr lang="zh-CN" altLang="en-US" sz="1500" kern="1200" dirty="0"/>
        </a:p>
      </dsp:txBody>
      <dsp:txXfrm rot="-5400000">
        <a:off x="1010258" y="1191953"/>
        <a:ext cx="2372857" cy="84650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87352" y="18817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申请</a:t>
          </a:r>
          <a:endParaRPr lang="zh-CN" altLang="en-US" sz="1700" kern="1200" dirty="0"/>
        </a:p>
      </dsp:txBody>
      <dsp:txXfrm rot="-5400000">
        <a:off x="1" y="437975"/>
        <a:ext cx="874311" cy="374704"/>
      </dsp:txXfrm>
    </dsp:sp>
    <dsp:sp modelId="{1CE01DBD-3448-4CF0-BAFD-328BF275B873}">
      <dsp:nvSpPr>
        <dsp:cNvPr id="0" name=""/>
        <dsp:cNvSpPr/>
      </dsp:nvSpPr>
      <dsp:spPr>
        <a:xfrm rot="5400000">
          <a:off x="1860017" y="-984886"/>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子公司提交报名资料</a:t>
          </a:r>
          <a:endParaRPr lang="zh-CN" altLang="en-US" sz="1600" kern="1200" dirty="0"/>
        </a:p>
      </dsp:txBody>
      <dsp:txXfrm rot="-5400000">
        <a:off x="874311" y="40452"/>
        <a:ext cx="2743640" cy="732596"/>
      </dsp:txXfrm>
    </dsp:sp>
    <dsp:sp modelId="{A998AB4C-3678-4AC3-A8EC-0D08B9583586}">
      <dsp:nvSpPr>
        <dsp:cNvPr id="0" name=""/>
        <dsp:cNvSpPr/>
      </dsp:nvSpPr>
      <dsp:spPr>
        <a:xfrm rot="5400000">
          <a:off x="-187352" y="1277311"/>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报名</a:t>
          </a:r>
          <a:endParaRPr lang="zh-CN" altLang="en-US" sz="1700" kern="1200" dirty="0"/>
        </a:p>
      </dsp:txBody>
      <dsp:txXfrm rot="-5400000">
        <a:off x="1" y="1527115"/>
        <a:ext cx="874311" cy="374704"/>
      </dsp:txXfrm>
    </dsp:sp>
    <dsp:sp modelId="{EEA859AF-EB20-4D92-AABD-438E011D5A41}">
      <dsp:nvSpPr>
        <dsp:cNvPr id="0" name=""/>
        <dsp:cNvSpPr/>
      </dsp:nvSpPr>
      <dsp:spPr>
        <a:xfrm rot="5400000">
          <a:off x="1860017" y="10425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总部审核报名资料</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总部提交资料至股份公司</a:t>
          </a:r>
          <a:endParaRPr lang="zh-CN" altLang="en-US" sz="1600" kern="1200" dirty="0"/>
        </a:p>
      </dsp:txBody>
      <dsp:txXfrm rot="-5400000">
        <a:off x="874311" y="1129590"/>
        <a:ext cx="2743640" cy="732596"/>
      </dsp:txXfrm>
    </dsp:sp>
    <dsp:sp modelId="{EE544AAF-D19D-4171-999D-6A2A7535998D}">
      <dsp:nvSpPr>
        <dsp:cNvPr id="0" name=""/>
        <dsp:cNvSpPr/>
      </dsp:nvSpPr>
      <dsp:spPr>
        <a:xfrm rot="5400000">
          <a:off x="-187352" y="2366450"/>
          <a:ext cx="1249015" cy="8743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考试</a:t>
          </a:r>
          <a:endParaRPr lang="zh-CN" altLang="en-US" sz="1700" kern="1200" dirty="0"/>
        </a:p>
      </dsp:txBody>
      <dsp:txXfrm rot="-5400000">
        <a:off x="1" y="2616254"/>
        <a:ext cx="874311" cy="374704"/>
      </dsp:txXfrm>
    </dsp:sp>
    <dsp:sp modelId="{E2E9CF2A-DCB9-4F24-8338-37123109D58B}">
      <dsp:nvSpPr>
        <dsp:cNvPr id="0" name=""/>
        <dsp:cNvSpPr/>
      </dsp:nvSpPr>
      <dsp:spPr>
        <a:xfrm rot="5400000">
          <a:off x="1860017" y="1193392"/>
          <a:ext cx="811860" cy="2783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总部转发培训考试安排</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人员按时参加培训考试</a:t>
          </a:r>
          <a:endParaRPr lang="zh-CN" altLang="en-US" sz="1600" kern="1200" dirty="0"/>
        </a:p>
      </dsp:txBody>
      <dsp:txXfrm rot="-5400000">
        <a:off x="874311" y="2218730"/>
        <a:ext cx="2743640" cy="73259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91861" y="194906"/>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办证</a:t>
          </a:r>
          <a:endParaRPr lang="zh-CN" altLang="en-US" sz="1600" kern="1200" dirty="0"/>
        </a:p>
      </dsp:txBody>
      <dsp:txXfrm rot="-5400000">
        <a:off x="1" y="450720"/>
        <a:ext cx="895352" cy="383723"/>
      </dsp:txXfrm>
    </dsp:sp>
    <dsp:sp modelId="{1CE01DBD-3448-4CF0-BAFD-328BF275B873}">
      <dsp:nvSpPr>
        <dsp:cNvPr id="0" name=""/>
        <dsp:cNvSpPr/>
      </dsp:nvSpPr>
      <dsp:spPr>
        <a:xfrm rot="5400000">
          <a:off x="1860768" y="-9623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考试合格，股份公司办理证件</a:t>
          </a:r>
          <a:endParaRPr lang="zh-CN" altLang="en-US" sz="1600" kern="1200" dirty="0"/>
        </a:p>
      </dsp:txBody>
      <dsp:txXfrm rot="-5400000">
        <a:off x="895352" y="43632"/>
        <a:ext cx="2721645" cy="750226"/>
      </dsp:txXfrm>
    </dsp:sp>
    <dsp:sp modelId="{A998AB4C-3678-4AC3-A8EC-0D08B9583586}">
      <dsp:nvSpPr>
        <dsp:cNvPr id="0" name=""/>
        <dsp:cNvSpPr/>
      </dsp:nvSpPr>
      <dsp:spPr>
        <a:xfrm rot="5400000">
          <a:off x="-191861" y="127512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700" kern="1200" dirty="0" smtClean="0"/>
            <a:t>收到</a:t>
          </a:r>
          <a:endParaRPr lang="en-US" altLang="zh-CN" sz="1700" kern="1200" dirty="0" smtClean="0"/>
        </a:p>
        <a:p>
          <a:pPr lvl="0" algn="ctr" defTabSz="711200">
            <a:lnSpc>
              <a:spcPct val="70000"/>
            </a:lnSpc>
            <a:spcBef>
              <a:spcPct val="0"/>
            </a:spcBef>
            <a:spcAft>
              <a:spcPts val="0"/>
            </a:spcAft>
          </a:pPr>
          <a:r>
            <a:rPr lang="zh-CN" altLang="en-US" sz="1700" kern="1200" dirty="0" smtClean="0"/>
            <a:t>证书</a:t>
          </a:r>
          <a:endParaRPr lang="zh-CN" altLang="en-US" sz="1700" kern="1200" dirty="0"/>
        </a:p>
      </dsp:txBody>
      <dsp:txXfrm rot="-5400000">
        <a:off x="1" y="1530941"/>
        <a:ext cx="895352" cy="383723"/>
      </dsp:txXfrm>
    </dsp:sp>
    <dsp:sp modelId="{EEA859AF-EB20-4D92-AABD-438E011D5A41}">
      <dsp:nvSpPr>
        <dsp:cNvPr id="0" name=""/>
        <dsp:cNvSpPr/>
      </dsp:nvSpPr>
      <dsp:spPr>
        <a:xfrm rot="5400000">
          <a:off x="1860550" y="118068"/>
          <a:ext cx="831836"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总部整理收到的电子证</a:t>
          </a:r>
          <a:endParaRPr lang="zh-CN" altLang="en-US" sz="1600" kern="1200" dirty="0"/>
        </a:p>
      </dsp:txBody>
      <dsp:txXfrm rot="-5400000">
        <a:off x="895353" y="1123873"/>
        <a:ext cx="2721624" cy="750622"/>
      </dsp:txXfrm>
    </dsp:sp>
    <dsp:sp modelId="{EE544AAF-D19D-4171-999D-6A2A7535998D}">
      <dsp:nvSpPr>
        <dsp:cNvPr id="0" name=""/>
        <dsp:cNvSpPr/>
      </dsp:nvSpPr>
      <dsp:spPr>
        <a:xfrm rot="5400000">
          <a:off x="-191861" y="235534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证书</a:t>
          </a:r>
          <a:endParaRPr lang="en-US" altLang="zh-CN" sz="1700" kern="1200" dirty="0" smtClean="0"/>
        </a:p>
        <a:p>
          <a:pPr lvl="0" algn="ctr" defTabSz="755650">
            <a:lnSpc>
              <a:spcPct val="70000"/>
            </a:lnSpc>
            <a:spcBef>
              <a:spcPct val="0"/>
            </a:spcBef>
            <a:spcAft>
              <a:spcPts val="0"/>
            </a:spcAft>
          </a:pPr>
          <a:r>
            <a:rPr lang="zh-CN" altLang="en-US" sz="1700" kern="1200" dirty="0" smtClean="0"/>
            <a:t>保管</a:t>
          </a:r>
          <a:endParaRPr lang="zh-CN" altLang="en-US" sz="1700" kern="1200" dirty="0"/>
        </a:p>
      </dsp:txBody>
      <dsp:txXfrm rot="-5400000">
        <a:off x="1" y="2611161"/>
        <a:ext cx="895352" cy="383723"/>
      </dsp:txXfrm>
    </dsp:sp>
    <dsp:sp modelId="{E2E9CF2A-DCB9-4F24-8338-37123109D58B}">
      <dsp:nvSpPr>
        <dsp:cNvPr id="0" name=""/>
        <dsp:cNvSpPr/>
      </dsp:nvSpPr>
      <dsp:spPr>
        <a:xfrm rot="5400000">
          <a:off x="1860768" y="11980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登记证件信息，计入台账</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电子证发所属子公司</a:t>
          </a:r>
          <a:endParaRPr lang="zh-CN" altLang="en-US" sz="1600" kern="1200" dirty="0"/>
        </a:p>
      </dsp:txBody>
      <dsp:txXfrm rot="-5400000">
        <a:off x="895352" y="2204072"/>
        <a:ext cx="2721645" cy="7502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87169" y="189662"/>
          <a:ext cx="1247796" cy="8734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通知</a:t>
          </a:r>
          <a:endParaRPr lang="zh-CN" altLang="en-US" sz="1700" kern="1200" dirty="0"/>
        </a:p>
      </dsp:txBody>
      <dsp:txXfrm rot="-5400000">
        <a:off x="1" y="439222"/>
        <a:ext cx="873457" cy="374339"/>
      </dsp:txXfrm>
    </dsp:sp>
    <dsp:sp modelId="{1CE01DBD-3448-4CF0-BAFD-328BF275B873}">
      <dsp:nvSpPr>
        <dsp:cNvPr id="0" name=""/>
        <dsp:cNvSpPr/>
      </dsp:nvSpPr>
      <dsp:spPr>
        <a:xfrm rot="5400000">
          <a:off x="1859986" y="-984036"/>
          <a:ext cx="811067" cy="27841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股份公司发布延期通知</a:t>
          </a:r>
          <a:endParaRPr lang="zh-CN" altLang="en-US" sz="1600" kern="1200" dirty="0"/>
        </a:p>
      </dsp:txBody>
      <dsp:txXfrm rot="-5400000">
        <a:off x="873457" y="42086"/>
        <a:ext cx="2744533" cy="731881"/>
      </dsp:txXfrm>
    </dsp:sp>
    <dsp:sp modelId="{A998AB4C-3678-4AC3-A8EC-0D08B9583586}">
      <dsp:nvSpPr>
        <dsp:cNvPr id="0" name=""/>
        <dsp:cNvSpPr/>
      </dsp:nvSpPr>
      <dsp:spPr>
        <a:xfrm rot="5400000">
          <a:off x="-187169" y="1277738"/>
          <a:ext cx="1247796" cy="8734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报名</a:t>
          </a:r>
          <a:endParaRPr lang="zh-CN" altLang="en-US" sz="1700" kern="1200" dirty="0"/>
        </a:p>
      </dsp:txBody>
      <dsp:txXfrm rot="-5400000">
        <a:off x="1" y="1527298"/>
        <a:ext cx="873457" cy="374339"/>
      </dsp:txXfrm>
    </dsp:sp>
    <dsp:sp modelId="{EEA859AF-EB20-4D92-AABD-438E011D5A41}">
      <dsp:nvSpPr>
        <dsp:cNvPr id="0" name=""/>
        <dsp:cNvSpPr/>
      </dsp:nvSpPr>
      <dsp:spPr>
        <a:xfrm rot="5400000">
          <a:off x="1859986" y="104039"/>
          <a:ext cx="811067" cy="27841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总部组织报名</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子公司提交延期资料</a:t>
          </a:r>
          <a:endParaRPr lang="zh-CN" altLang="en-US" sz="1600" kern="1200" dirty="0"/>
        </a:p>
      </dsp:txBody>
      <dsp:txXfrm rot="-5400000">
        <a:off x="873457" y="1130162"/>
        <a:ext cx="2744533" cy="731881"/>
      </dsp:txXfrm>
    </dsp:sp>
    <dsp:sp modelId="{EE544AAF-D19D-4171-999D-6A2A7535998D}">
      <dsp:nvSpPr>
        <dsp:cNvPr id="0" name=""/>
        <dsp:cNvSpPr/>
      </dsp:nvSpPr>
      <dsp:spPr>
        <a:xfrm rot="5400000">
          <a:off x="-187169" y="2365814"/>
          <a:ext cx="1247796" cy="8734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继续</a:t>
          </a:r>
          <a:endParaRPr lang="en-US" altLang="zh-CN" sz="1700" kern="1200" dirty="0" smtClean="0"/>
        </a:p>
        <a:p>
          <a:pPr lvl="0" algn="ctr" defTabSz="755650">
            <a:lnSpc>
              <a:spcPct val="70000"/>
            </a:lnSpc>
            <a:spcBef>
              <a:spcPct val="0"/>
            </a:spcBef>
            <a:spcAft>
              <a:spcPts val="0"/>
            </a:spcAft>
          </a:pPr>
          <a:r>
            <a:rPr lang="zh-CN" altLang="en-US" sz="1700" kern="1200" dirty="0" smtClean="0"/>
            <a:t>教育</a:t>
          </a:r>
          <a:endParaRPr lang="zh-CN" altLang="en-US" sz="1700" kern="1200" dirty="0"/>
        </a:p>
      </dsp:txBody>
      <dsp:txXfrm rot="-5400000">
        <a:off x="1" y="2615374"/>
        <a:ext cx="873457" cy="374339"/>
      </dsp:txXfrm>
    </dsp:sp>
    <dsp:sp modelId="{E2E9CF2A-DCB9-4F24-8338-37123109D58B}">
      <dsp:nvSpPr>
        <dsp:cNvPr id="0" name=""/>
        <dsp:cNvSpPr/>
      </dsp:nvSpPr>
      <dsp:spPr>
        <a:xfrm rot="5400000">
          <a:off x="1859773" y="1192328"/>
          <a:ext cx="811494" cy="27841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总部转发培训安排</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人员按时参加培训</a:t>
          </a:r>
          <a:endParaRPr lang="zh-CN" altLang="en-US" sz="1600" kern="1200" dirty="0"/>
        </a:p>
      </dsp:txBody>
      <dsp:txXfrm rot="-5400000">
        <a:off x="873457" y="2218258"/>
        <a:ext cx="2744512" cy="73226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214E-949F-4CF6-ADD4-A4CDB37ED97D}">
      <dsp:nvSpPr>
        <dsp:cNvPr id="0" name=""/>
        <dsp:cNvSpPr/>
      </dsp:nvSpPr>
      <dsp:spPr>
        <a:xfrm rot="5400000">
          <a:off x="-191861" y="194906"/>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延期</a:t>
          </a:r>
          <a:endParaRPr lang="zh-CN" altLang="en-US" sz="1600" kern="1200" dirty="0"/>
        </a:p>
      </dsp:txBody>
      <dsp:txXfrm rot="-5400000">
        <a:off x="1" y="450720"/>
        <a:ext cx="895352" cy="383723"/>
      </dsp:txXfrm>
    </dsp:sp>
    <dsp:sp modelId="{1CE01DBD-3448-4CF0-BAFD-328BF275B873}">
      <dsp:nvSpPr>
        <dsp:cNvPr id="0" name=""/>
        <dsp:cNvSpPr/>
      </dsp:nvSpPr>
      <dsp:spPr>
        <a:xfrm rot="5400000">
          <a:off x="1860768" y="-9623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股份公司办理证件延期</a:t>
          </a:r>
          <a:endParaRPr lang="zh-CN" altLang="en-US" sz="1600" kern="1200" dirty="0"/>
        </a:p>
      </dsp:txBody>
      <dsp:txXfrm rot="-5400000">
        <a:off x="895352" y="43632"/>
        <a:ext cx="2721645" cy="750226"/>
      </dsp:txXfrm>
    </dsp:sp>
    <dsp:sp modelId="{A998AB4C-3678-4AC3-A8EC-0D08B9583586}">
      <dsp:nvSpPr>
        <dsp:cNvPr id="0" name=""/>
        <dsp:cNvSpPr/>
      </dsp:nvSpPr>
      <dsp:spPr>
        <a:xfrm rot="5400000">
          <a:off x="-191861" y="127512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ts val="0"/>
            </a:spcAft>
          </a:pPr>
          <a:endParaRPr lang="en-US" altLang="zh-CN" sz="1600" kern="1200" dirty="0" smtClean="0"/>
        </a:p>
        <a:p>
          <a:pPr lvl="0" algn="ctr" defTabSz="711200">
            <a:lnSpc>
              <a:spcPct val="70000"/>
            </a:lnSpc>
            <a:spcBef>
              <a:spcPct val="0"/>
            </a:spcBef>
            <a:spcAft>
              <a:spcPts val="0"/>
            </a:spcAft>
          </a:pPr>
          <a:r>
            <a:rPr lang="zh-CN" altLang="en-US" sz="1700" kern="1200" dirty="0" smtClean="0"/>
            <a:t>收到</a:t>
          </a:r>
          <a:endParaRPr lang="en-US" altLang="zh-CN" sz="1700" kern="1200" dirty="0" smtClean="0"/>
        </a:p>
        <a:p>
          <a:pPr lvl="0" algn="ctr" defTabSz="711200">
            <a:lnSpc>
              <a:spcPct val="70000"/>
            </a:lnSpc>
            <a:spcBef>
              <a:spcPct val="0"/>
            </a:spcBef>
            <a:spcAft>
              <a:spcPts val="0"/>
            </a:spcAft>
          </a:pPr>
          <a:r>
            <a:rPr lang="zh-CN" altLang="en-US" sz="1700" kern="1200" dirty="0" smtClean="0"/>
            <a:t>证书</a:t>
          </a:r>
          <a:endParaRPr lang="zh-CN" altLang="en-US" sz="1700" kern="1200" dirty="0"/>
        </a:p>
      </dsp:txBody>
      <dsp:txXfrm rot="-5400000">
        <a:off x="1" y="1530941"/>
        <a:ext cx="895352" cy="383723"/>
      </dsp:txXfrm>
    </dsp:sp>
    <dsp:sp modelId="{EEA859AF-EB20-4D92-AABD-438E011D5A41}">
      <dsp:nvSpPr>
        <dsp:cNvPr id="0" name=""/>
        <dsp:cNvSpPr/>
      </dsp:nvSpPr>
      <dsp:spPr>
        <a:xfrm rot="5400000">
          <a:off x="1860550" y="118068"/>
          <a:ext cx="831836"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总部整理收到的新电子证</a:t>
          </a:r>
          <a:endParaRPr lang="zh-CN" altLang="en-US" sz="1600" kern="1200" dirty="0"/>
        </a:p>
      </dsp:txBody>
      <dsp:txXfrm rot="-5400000">
        <a:off x="895353" y="1123873"/>
        <a:ext cx="2721624" cy="750622"/>
      </dsp:txXfrm>
    </dsp:sp>
    <dsp:sp modelId="{EE544AAF-D19D-4171-999D-6A2A7535998D}">
      <dsp:nvSpPr>
        <dsp:cNvPr id="0" name=""/>
        <dsp:cNvSpPr/>
      </dsp:nvSpPr>
      <dsp:spPr>
        <a:xfrm rot="5400000">
          <a:off x="-191861" y="2355347"/>
          <a:ext cx="1279075" cy="8953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70000"/>
            </a:lnSpc>
            <a:spcBef>
              <a:spcPct val="0"/>
            </a:spcBef>
            <a:spcAft>
              <a:spcPts val="0"/>
            </a:spcAft>
          </a:pPr>
          <a:endParaRPr lang="en-US" altLang="zh-CN" sz="1700" kern="1200" dirty="0" smtClean="0"/>
        </a:p>
        <a:p>
          <a:pPr lvl="0" algn="ctr" defTabSz="755650">
            <a:lnSpc>
              <a:spcPct val="70000"/>
            </a:lnSpc>
            <a:spcBef>
              <a:spcPct val="0"/>
            </a:spcBef>
            <a:spcAft>
              <a:spcPts val="0"/>
            </a:spcAft>
          </a:pPr>
          <a:r>
            <a:rPr lang="zh-CN" altLang="en-US" sz="1700" kern="1200" dirty="0" smtClean="0"/>
            <a:t>证书</a:t>
          </a:r>
          <a:endParaRPr lang="en-US" altLang="zh-CN" sz="1700" kern="1200" dirty="0" smtClean="0"/>
        </a:p>
        <a:p>
          <a:pPr lvl="0" algn="ctr" defTabSz="755650">
            <a:lnSpc>
              <a:spcPct val="70000"/>
            </a:lnSpc>
            <a:spcBef>
              <a:spcPct val="0"/>
            </a:spcBef>
            <a:spcAft>
              <a:spcPts val="0"/>
            </a:spcAft>
          </a:pPr>
          <a:r>
            <a:rPr lang="zh-CN" altLang="en-US" sz="1700" kern="1200" dirty="0" smtClean="0"/>
            <a:t>保管</a:t>
          </a:r>
          <a:endParaRPr lang="zh-CN" altLang="en-US" sz="1700" kern="1200" dirty="0"/>
        </a:p>
      </dsp:txBody>
      <dsp:txXfrm rot="-5400000">
        <a:off x="1" y="2611161"/>
        <a:ext cx="895352" cy="383723"/>
      </dsp:txXfrm>
    </dsp:sp>
    <dsp:sp modelId="{E2E9CF2A-DCB9-4F24-8338-37123109D58B}">
      <dsp:nvSpPr>
        <dsp:cNvPr id="0" name=""/>
        <dsp:cNvSpPr/>
      </dsp:nvSpPr>
      <dsp:spPr>
        <a:xfrm rot="5400000">
          <a:off x="1860768" y="1198070"/>
          <a:ext cx="831398" cy="27622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登记证件信息，计入台账</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新电子证发所属子公司</a:t>
          </a:r>
          <a:endParaRPr lang="zh-CN" altLang="en-US" sz="1600" kern="1200" dirty="0"/>
        </a:p>
      </dsp:txBody>
      <dsp:txXfrm rot="-5400000">
        <a:off x="895352" y="2204072"/>
        <a:ext cx="2721645" cy="750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D781E-B4AB-46BD-A331-BC645466919E}">
      <dsp:nvSpPr>
        <dsp:cNvPr id="0" name=""/>
        <dsp:cNvSpPr/>
      </dsp:nvSpPr>
      <dsp:spPr>
        <a:xfrm>
          <a:off x="2313012" y="887084"/>
          <a:ext cx="734987" cy="531316"/>
        </a:xfrm>
        <a:custGeom>
          <a:avLst/>
          <a:gdLst/>
          <a:ahLst/>
          <a:cxnLst/>
          <a:rect l="0" t="0" r="0" b="0"/>
          <a:pathLst>
            <a:path>
              <a:moveTo>
                <a:pt x="734987" y="0"/>
              </a:moveTo>
              <a:lnTo>
                <a:pt x="734987" y="531316"/>
              </a:lnTo>
              <a:lnTo>
                <a:pt x="0" y="53131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753F703-A689-4D23-B044-24E081D2A3FD}">
      <dsp:nvSpPr>
        <dsp:cNvPr id="0" name=""/>
        <dsp:cNvSpPr/>
      </dsp:nvSpPr>
      <dsp:spPr>
        <a:xfrm>
          <a:off x="3047999" y="887084"/>
          <a:ext cx="2142976" cy="1629370"/>
        </a:xfrm>
        <a:custGeom>
          <a:avLst/>
          <a:gdLst/>
          <a:ahLst/>
          <a:cxnLst/>
          <a:rect l="0" t="0" r="0" b="0"/>
          <a:pathLst>
            <a:path>
              <a:moveTo>
                <a:pt x="0" y="0"/>
              </a:moveTo>
              <a:lnTo>
                <a:pt x="0" y="1443409"/>
              </a:lnTo>
              <a:lnTo>
                <a:pt x="2142976" y="1443409"/>
              </a:lnTo>
              <a:lnTo>
                <a:pt x="2142976" y="16293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B1F7A6F-63F1-4904-BB9C-E0480C1E1935}">
      <dsp:nvSpPr>
        <dsp:cNvPr id="0" name=""/>
        <dsp:cNvSpPr/>
      </dsp:nvSpPr>
      <dsp:spPr>
        <a:xfrm>
          <a:off x="3002279" y="887084"/>
          <a:ext cx="91440" cy="1629370"/>
        </a:xfrm>
        <a:custGeom>
          <a:avLst/>
          <a:gdLst/>
          <a:ahLst/>
          <a:cxnLst/>
          <a:rect l="0" t="0" r="0" b="0"/>
          <a:pathLst>
            <a:path>
              <a:moveTo>
                <a:pt x="45720" y="0"/>
              </a:moveTo>
              <a:lnTo>
                <a:pt x="45720" y="1629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A5817-DA70-4AF7-8710-1291E7332E15}">
      <dsp:nvSpPr>
        <dsp:cNvPr id="0" name=""/>
        <dsp:cNvSpPr/>
      </dsp:nvSpPr>
      <dsp:spPr>
        <a:xfrm>
          <a:off x="905023" y="887084"/>
          <a:ext cx="2142976" cy="1629370"/>
        </a:xfrm>
        <a:custGeom>
          <a:avLst/>
          <a:gdLst/>
          <a:ahLst/>
          <a:cxnLst/>
          <a:rect l="0" t="0" r="0" b="0"/>
          <a:pathLst>
            <a:path>
              <a:moveTo>
                <a:pt x="2142976" y="0"/>
              </a:moveTo>
              <a:lnTo>
                <a:pt x="2142976" y="1443409"/>
              </a:lnTo>
              <a:lnTo>
                <a:pt x="0" y="1443409"/>
              </a:lnTo>
              <a:lnTo>
                <a:pt x="0" y="16293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6F7BAD6-9DB9-4242-A2D5-0C23023D7527}">
      <dsp:nvSpPr>
        <dsp:cNvPr id="0" name=""/>
        <dsp:cNvSpPr/>
      </dsp:nvSpPr>
      <dsp:spPr>
        <a:xfrm>
          <a:off x="2605236" y="1557"/>
          <a:ext cx="885527" cy="885527"/>
        </a:xfrm>
        <a:prstGeom prst="arc">
          <a:avLst>
            <a:gd name="adj1" fmla="val 13200000"/>
            <a:gd name="adj2" fmla="val 192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1CFA96C-0E34-4197-AAD4-37650239E698}">
      <dsp:nvSpPr>
        <dsp:cNvPr id="0" name=""/>
        <dsp:cNvSpPr/>
      </dsp:nvSpPr>
      <dsp:spPr>
        <a:xfrm>
          <a:off x="2605236" y="1557"/>
          <a:ext cx="885527" cy="885527"/>
        </a:xfrm>
        <a:prstGeom prst="arc">
          <a:avLst>
            <a:gd name="adj1" fmla="val 2400000"/>
            <a:gd name="adj2" fmla="val 84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58EEE08-B6D8-47A4-9890-522C5A0F7C8A}">
      <dsp:nvSpPr>
        <dsp:cNvPr id="0" name=""/>
        <dsp:cNvSpPr/>
      </dsp:nvSpPr>
      <dsp:spPr>
        <a:xfrm>
          <a:off x="2162472" y="160952"/>
          <a:ext cx="1771054" cy="5667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C00000"/>
              </a:solidFill>
            </a:rPr>
            <a:t>子公司主要负责人</a:t>
          </a:r>
          <a:endParaRPr lang="zh-CN" altLang="en-US" sz="1600" kern="1200" dirty="0">
            <a:solidFill>
              <a:srgbClr val="C00000"/>
            </a:solidFill>
          </a:endParaRPr>
        </a:p>
      </dsp:txBody>
      <dsp:txXfrm>
        <a:off x="2162472" y="160952"/>
        <a:ext cx="1771054" cy="566737"/>
      </dsp:txXfrm>
    </dsp:sp>
    <dsp:sp modelId="{BD14D012-1A68-4364-B041-488E7698B99A}">
      <dsp:nvSpPr>
        <dsp:cNvPr id="0" name=""/>
        <dsp:cNvSpPr/>
      </dsp:nvSpPr>
      <dsp:spPr>
        <a:xfrm>
          <a:off x="462260" y="2516455"/>
          <a:ext cx="885527" cy="885527"/>
        </a:xfrm>
        <a:prstGeom prst="arc">
          <a:avLst>
            <a:gd name="adj1" fmla="val 13200000"/>
            <a:gd name="adj2" fmla="val 192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29BD8B2-256A-40E2-94F6-66D4071417A6}">
      <dsp:nvSpPr>
        <dsp:cNvPr id="0" name=""/>
        <dsp:cNvSpPr/>
      </dsp:nvSpPr>
      <dsp:spPr>
        <a:xfrm>
          <a:off x="462260" y="2516455"/>
          <a:ext cx="885527" cy="885527"/>
        </a:xfrm>
        <a:prstGeom prst="arc">
          <a:avLst>
            <a:gd name="adj1" fmla="val 2400000"/>
            <a:gd name="adj2" fmla="val 84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7D80A49-C75D-4A67-AFF1-9F470B7CD804}">
      <dsp:nvSpPr>
        <dsp:cNvPr id="0" name=""/>
        <dsp:cNvSpPr/>
      </dsp:nvSpPr>
      <dsp:spPr>
        <a:xfrm>
          <a:off x="19496" y="2675850"/>
          <a:ext cx="1771054" cy="5667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C00000"/>
              </a:solidFill>
            </a:rPr>
            <a:t>项目安全经理</a:t>
          </a:r>
          <a:endParaRPr lang="zh-CN" altLang="en-US" sz="1600" kern="1200" dirty="0">
            <a:solidFill>
              <a:srgbClr val="C00000"/>
            </a:solidFill>
          </a:endParaRPr>
        </a:p>
      </dsp:txBody>
      <dsp:txXfrm>
        <a:off x="19496" y="2675850"/>
        <a:ext cx="1771054" cy="566737"/>
      </dsp:txXfrm>
    </dsp:sp>
    <dsp:sp modelId="{19A94BDE-A5C1-429C-86D2-0310CF9BABCA}">
      <dsp:nvSpPr>
        <dsp:cNvPr id="0" name=""/>
        <dsp:cNvSpPr/>
      </dsp:nvSpPr>
      <dsp:spPr>
        <a:xfrm>
          <a:off x="2605236" y="2516455"/>
          <a:ext cx="885527" cy="885527"/>
        </a:xfrm>
        <a:prstGeom prst="arc">
          <a:avLst>
            <a:gd name="adj1" fmla="val 13200000"/>
            <a:gd name="adj2" fmla="val 192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F7E52BE-125D-43BD-B62E-CEF1A98C8560}">
      <dsp:nvSpPr>
        <dsp:cNvPr id="0" name=""/>
        <dsp:cNvSpPr/>
      </dsp:nvSpPr>
      <dsp:spPr>
        <a:xfrm>
          <a:off x="2605236" y="2516455"/>
          <a:ext cx="885527" cy="885527"/>
        </a:xfrm>
        <a:prstGeom prst="arc">
          <a:avLst>
            <a:gd name="adj1" fmla="val 2400000"/>
            <a:gd name="adj2" fmla="val 84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E2B7910-56FB-4A7F-8926-E0AB936EE3FD}">
      <dsp:nvSpPr>
        <dsp:cNvPr id="0" name=""/>
        <dsp:cNvSpPr/>
      </dsp:nvSpPr>
      <dsp:spPr>
        <a:xfrm>
          <a:off x="2162472" y="2675850"/>
          <a:ext cx="1771054" cy="5667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C00000"/>
              </a:solidFill>
            </a:rPr>
            <a:t>专职安全管理人员</a:t>
          </a:r>
          <a:endParaRPr lang="zh-CN" altLang="en-US" sz="1600" kern="1200" dirty="0">
            <a:solidFill>
              <a:srgbClr val="C00000"/>
            </a:solidFill>
          </a:endParaRPr>
        </a:p>
      </dsp:txBody>
      <dsp:txXfrm>
        <a:off x="2162472" y="2675850"/>
        <a:ext cx="1771054" cy="566737"/>
      </dsp:txXfrm>
    </dsp:sp>
    <dsp:sp modelId="{418DEE2F-32BE-491A-B738-027DA743DB24}">
      <dsp:nvSpPr>
        <dsp:cNvPr id="0" name=""/>
        <dsp:cNvSpPr/>
      </dsp:nvSpPr>
      <dsp:spPr>
        <a:xfrm>
          <a:off x="4748212" y="2516455"/>
          <a:ext cx="885527" cy="885527"/>
        </a:xfrm>
        <a:prstGeom prst="arc">
          <a:avLst>
            <a:gd name="adj1" fmla="val 13200000"/>
            <a:gd name="adj2" fmla="val 192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AC4229D-1A00-4D30-AC89-879721E3AE92}">
      <dsp:nvSpPr>
        <dsp:cNvPr id="0" name=""/>
        <dsp:cNvSpPr/>
      </dsp:nvSpPr>
      <dsp:spPr>
        <a:xfrm>
          <a:off x="4748212" y="2516455"/>
          <a:ext cx="885527" cy="885527"/>
        </a:xfrm>
        <a:prstGeom prst="arc">
          <a:avLst>
            <a:gd name="adj1" fmla="val 2400000"/>
            <a:gd name="adj2" fmla="val 84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F9146C6-F747-4C77-B443-7AE3505EFB43}">
      <dsp:nvSpPr>
        <dsp:cNvPr id="0" name=""/>
        <dsp:cNvSpPr/>
      </dsp:nvSpPr>
      <dsp:spPr>
        <a:xfrm>
          <a:off x="4305448" y="2675850"/>
          <a:ext cx="1771054" cy="5667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C00000"/>
              </a:solidFill>
            </a:rPr>
            <a:t>兼职安全管理人员</a:t>
          </a:r>
          <a:endParaRPr lang="zh-CN" altLang="en-US" sz="1600" kern="1200" dirty="0">
            <a:solidFill>
              <a:srgbClr val="C00000"/>
            </a:solidFill>
          </a:endParaRPr>
        </a:p>
      </dsp:txBody>
      <dsp:txXfrm>
        <a:off x="4305448" y="2675850"/>
        <a:ext cx="1771054" cy="566737"/>
      </dsp:txXfrm>
    </dsp:sp>
    <dsp:sp modelId="{D74E396F-66F4-43F7-B3B5-DB3EF12A62CC}">
      <dsp:nvSpPr>
        <dsp:cNvPr id="0" name=""/>
        <dsp:cNvSpPr/>
      </dsp:nvSpPr>
      <dsp:spPr>
        <a:xfrm>
          <a:off x="1533748" y="1259006"/>
          <a:ext cx="885527" cy="885527"/>
        </a:xfrm>
        <a:prstGeom prst="arc">
          <a:avLst>
            <a:gd name="adj1" fmla="val 13200000"/>
            <a:gd name="adj2" fmla="val 192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2F49F2F-C269-4BB4-9619-BD4C22AF012C}">
      <dsp:nvSpPr>
        <dsp:cNvPr id="0" name=""/>
        <dsp:cNvSpPr/>
      </dsp:nvSpPr>
      <dsp:spPr>
        <a:xfrm>
          <a:off x="1533748" y="1259006"/>
          <a:ext cx="885527" cy="885527"/>
        </a:xfrm>
        <a:prstGeom prst="arc">
          <a:avLst>
            <a:gd name="adj1" fmla="val 2400000"/>
            <a:gd name="adj2" fmla="val 840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F022F54-A8B0-4D9A-AE3B-0098A53A3EFE}">
      <dsp:nvSpPr>
        <dsp:cNvPr id="0" name=""/>
        <dsp:cNvSpPr/>
      </dsp:nvSpPr>
      <dsp:spPr>
        <a:xfrm>
          <a:off x="1090984" y="1418401"/>
          <a:ext cx="1771054" cy="5667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C00000"/>
              </a:solidFill>
            </a:rPr>
            <a:t>子公司安全总监</a:t>
          </a:r>
          <a:endParaRPr lang="zh-CN" altLang="en-US" sz="1600" kern="1200" dirty="0">
            <a:solidFill>
              <a:srgbClr val="C00000"/>
            </a:solidFill>
          </a:endParaRPr>
        </a:p>
      </dsp:txBody>
      <dsp:txXfrm>
        <a:off x="1090984" y="1418401"/>
        <a:ext cx="1771054" cy="566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79D32-152E-4356-84F1-98189951B99E}">
      <dsp:nvSpPr>
        <dsp:cNvPr id="0" name=""/>
        <dsp:cNvSpPr/>
      </dsp:nvSpPr>
      <dsp:spPr>
        <a:xfrm>
          <a:off x="775572" y="457175"/>
          <a:ext cx="3083502" cy="320033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6DC41-30CE-462F-80E0-33D331821F88}">
      <dsp:nvSpPr>
        <dsp:cNvPr id="0" name=""/>
        <dsp:cNvSpPr/>
      </dsp:nvSpPr>
      <dsp:spPr>
        <a:xfrm>
          <a:off x="1494391" y="1219140"/>
          <a:ext cx="1645866" cy="1645866"/>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FF027-3636-4DF0-80F5-B15337040814}">
      <dsp:nvSpPr>
        <dsp:cNvPr id="0" name=""/>
        <dsp:cNvSpPr/>
      </dsp:nvSpPr>
      <dsp:spPr>
        <a:xfrm>
          <a:off x="2043013" y="1828730"/>
          <a:ext cx="548622" cy="548622"/>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9809B-A5FE-4C2E-84F0-5A2CAB4690DE}">
      <dsp:nvSpPr>
        <dsp:cNvPr id="0" name=""/>
        <dsp:cNvSpPr/>
      </dsp:nvSpPr>
      <dsp:spPr>
        <a:xfrm>
          <a:off x="3965389" y="342872"/>
          <a:ext cx="1760089" cy="800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zh-CN" altLang="en-US" sz="1600" kern="1200" dirty="0" smtClean="0"/>
            <a:t>指导性文件  </a:t>
          </a:r>
          <a:r>
            <a:rPr lang="en-US" altLang="zh-CN" sz="1600" kern="1200" dirty="0" smtClean="0"/>
            <a:t>4</a:t>
          </a:r>
          <a:r>
            <a:rPr lang="zh-CN" altLang="en-US" sz="1600" kern="1200" dirty="0" smtClean="0"/>
            <a:t>份</a:t>
          </a:r>
          <a:endParaRPr lang="zh-CN" altLang="en-US" sz="1600" kern="1200" dirty="0"/>
        </a:p>
      </dsp:txBody>
      <dsp:txXfrm>
        <a:off x="3965389" y="342872"/>
        <a:ext cx="1760089" cy="800073"/>
      </dsp:txXfrm>
    </dsp:sp>
    <dsp:sp modelId="{81970BE8-C485-4E35-BB01-3C8305E21254}">
      <dsp:nvSpPr>
        <dsp:cNvPr id="0" name=""/>
        <dsp:cNvSpPr/>
      </dsp:nvSpPr>
      <dsp:spPr>
        <a:xfrm>
          <a:off x="3628219" y="731398"/>
          <a:ext cx="3428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6DE38-2FBA-4A34-AA88-354278B1FDE3}">
      <dsp:nvSpPr>
        <dsp:cNvPr id="0" name=""/>
        <dsp:cNvSpPr/>
      </dsp:nvSpPr>
      <dsp:spPr>
        <a:xfrm rot="5400000">
          <a:off x="2258050" y="774047"/>
          <a:ext cx="1397990" cy="132096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53A02-C27E-4183-8C41-711B1881624B}">
      <dsp:nvSpPr>
        <dsp:cNvPr id="0" name=""/>
        <dsp:cNvSpPr/>
      </dsp:nvSpPr>
      <dsp:spPr>
        <a:xfrm>
          <a:off x="4262577" y="914349"/>
          <a:ext cx="1462900" cy="800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zh-CN" altLang="en-US" sz="1600" kern="1200" dirty="0" smtClean="0"/>
            <a:t>管理制度  </a:t>
          </a:r>
          <a:r>
            <a:rPr lang="en-US" altLang="zh-CN" sz="1600" kern="1200" dirty="0" smtClean="0"/>
            <a:t>8</a:t>
          </a:r>
          <a:r>
            <a:rPr lang="zh-CN" altLang="en-US" sz="1600" kern="1200" dirty="0" smtClean="0"/>
            <a:t>份</a:t>
          </a:r>
          <a:endParaRPr lang="zh-CN" altLang="en-US" sz="1600" kern="1200" dirty="0"/>
        </a:p>
      </dsp:txBody>
      <dsp:txXfrm>
        <a:off x="4262577" y="914349"/>
        <a:ext cx="1462900" cy="800073"/>
      </dsp:txXfrm>
    </dsp:sp>
    <dsp:sp modelId="{5B034585-A997-488C-A1E4-45172511037D}">
      <dsp:nvSpPr>
        <dsp:cNvPr id="0" name=""/>
        <dsp:cNvSpPr/>
      </dsp:nvSpPr>
      <dsp:spPr>
        <a:xfrm>
          <a:off x="3896722" y="1295342"/>
          <a:ext cx="3428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FA6DD-7266-494C-85AC-649609F19B4C}">
      <dsp:nvSpPr>
        <dsp:cNvPr id="0" name=""/>
        <dsp:cNvSpPr/>
      </dsp:nvSpPr>
      <dsp:spPr>
        <a:xfrm rot="5400000">
          <a:off x="2543058" y="1285347"/>
          <a:ext cx="1343665" cy="136366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7C8FA-DC33-4AAB-8295-8677ACFFB00D}">
      <dsp:nvSpPr>
        <dsp:cNvPr id="0" name=""/>
        <dsp:cNvSpPr/>
      </dsp:nvSpPr>
      <dsp:spPr>
        <a:xfrm>
          <a:off x="4293019" y="1600132"/>
          <a:ext cx="1737252" cy="800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zh-CN" altLang="en-US" sz="1600" kern="1200" dirty="0" smtClean="0"/>
            <a:t>支持性文件  </a:t>
          </a:r>
          <a:r>
            <a:rPr lang="en-US" altLang="zh-CN" sz="1600" kern="1200" dirty="0" smtClean="0"/>
            <a:t>6</a:t>
          </a:r>
          <a:r>
            <a:rPr lang="zh-CN" altLang="en-US" sz="1600" kern="1200" dirty="0" smtClean="0"/>
            <a:t>份</a:t>
          </a:r>
          <a:endParaRPr lang="zh-CN" altLang="en-US" sz="1600" kern="1200" dirty="0"/>
        </a:p>
      </dsp:txBody>
      <dsp:txXfrm>
        <a:off x="4293019" y="1600132"/>
        <a:ext cx="1737252" cy="800073"/>
      </dsp:txXfrm>
    </dsp:sp>
    <dsp:sp modelId="{873E0412-F70A-46FF-9E70-B75BFBB67B49}">
      <dsp:nvSpPr>
        <dsp:cNvPr id="0" name=""/>
        <dsp:cNvSpPr/>
      </dsp:nvSpPr>
      <dsp:spPr>
        <a:xfrm>
          <a:off x="3972991" y="2002716"/>
          <a:ext cx="3428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2284E3-CF8C-4707-87BE-8855D637B807}">
      <dsp:nvSpPr>
        <dsp:cNvPr id="0" name=""/>
        <dsp:cNvSpPr/>
      </dsp:nvSpPr>
      <dsp:spPr>
        <a:xfrm rot="5400000">
          <a:off x="2854185" y="2000584"/>
          <a:ext cx="1138196" cy="109928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0" y="0"/>
          <a:ext cx="1921992" cy="1219168"/>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solidFill>
                <a:schemeClr val="tx1"/>
              </a:solidFill>
            </a:rPr>
            <a:t>设立安全生产委员会，总经理担任安委会主任、分管安全生产负责人担任副主任，成员包括助总及以上负责人、各部门负责人、各项目负责人。</a:t>
          </a:r>
          <a:endParaRPr lang="zh-CN" altLang="en-US" sz="1200" kern="1200" dirty="0">
            <a:solidFill>
              <a:schemeClr val="tx1"/>
            </a:solidFill>
          </a:endParaRPr>
        </a:p>
      </dsp:txBody>
      <dsp:txXfrm>
        <a:off x="35708" y="35708"/>
        <a:ext cx="1850576" cy="1147752"/>
      </dsp:txXfrm>
    </dsp:sp>
    <dsp:sp modelId="{5887333F-D383-4785-AC2B-C7D109EF6730}">
      <dsp:nvSpPr>
        <dsp:cNvPr id="0" name=""/>
        <dsp:cNvSpPr/>
      </dsp:nvSpPr>
      <dsp:spPr>
        <a:xfrm>
          <a:off x="2055958" y="445571"/>
          <a:ext cx="284007" cy="3280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lang="zh-CN" altLang="en-US" sz="1200" kern="1200">
            <a:solidFill>
              <a:schemeClr val="tx1"/>
            </a:solidFill>
          </a:endParaRPr>
        </a:p>
      </dsp:txBody>
      <dsp:txXfrm>
        <a:off x="2055958" y="511176"/>
        <a:ext cx="198805" cy="196815"/>
      </dsp:txXfrm>
    </dsp:sp>
    <dsp:sp modelId="{5AADCB02-6092-473D-8A66-910F028E847C}">
      <dsp:nvSpPr>
        <dsp:cNvPr id="0" name=""/>
        <dsp:cNvSpPr/>
      </dsp:nvSpPr>
      <dsp:spPr>
        <a:xfrm>
          <a:off x="2457855" y="0"/>
          <a:ext cx="1363449" cy="1219168"/>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solidFill>
                <a:schemeClr val="tx1"/>
              </a:solidFill>
            </a:rPr>
            <a:t>每年至少组织召开两次安委会会议、并形成会议纪要。</a:t>
          </a:r>
          <a:endParaRPr lang="zh-CN" altLang="en-US" sz="1200" kern="1200" dirty="0">
            <a:solidFill>
              <a:schemeClr val="tx1"/>
            </a:solidFill>
          </a:endParaRPr>
        </a:p>
      </dsp:txBody>
      <dsp:txXfrm>
        <a:off x="2493563" y="35708"/>
        <a:ext cx="1292033" cy="1147752"/>
      </dsp:txXfrm>
    </dsp:sp>
    <dsp:sp modelId="{EB2D7E8F-80A9-471C-8D03-ECBF7543DA96}">
      <dsp:nvSpPr>
        <dsp:cNvPr id="0" name=""/>
        <dsp:cNvSpPr/>
      </dsp:nvSpPr>
      <dsp:spPr>
        <a:xfrm>
          <a:off x="3953573" y="445571"/>
          <a:ext cx="280409" cy="3280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lang="zh-CN" altLang="en-US" sz="1200" kern="1200">
            <a:solidFill>
              <a:schemeClr val="tx1"/>
            </a:solidFill>
          </a:endParaRPr>
        </a:p>
      </dsp:txBody>
      <dsp:txXfrm>
        <a:off x="3953573" y="511176"/>
        <a:ext cx="196286" cy="196815"/>
      </dsp:txXfrm>
    </dsp:sp>
    <dsp:sp modelId="{E2E5C1F6-5091-4673-B2DE-360071428686}">
      <dsp:nvSpPr>
        <dsp:cNvPr id="0" name=""/>
        <dsp:cNvSpPr/>
      </dsp:nvSpPr>
      <dsp:spPr>
        <a:xfrm>
          <a:off x="4350379" y="0"/>
          <a:ext cx="2327051" cy="1219168"/>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solidFill>
                <a:schemeClr val="tx1"/>
              </a:solidFill>
            </a:rPr>
            <a:t>建立安委会工作制度和例会制度；</a:t>
          </a:r>
          <a:endParaRPr lang="en-US" altLang="zh-CN" sz="1200"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地区公司任命专职安全总监，助总及以上；</a:t>
          </a:r>
          <a:endParaRPr lang="en-US" altLang="zh-CN" sz="1200"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运营公司和项目部任命专职安全经理，副经理级。</a:t>
          </a:r>
          <a:endParaRPr lang="zh-CN" altLang="en-US" sz="1200" kern="1200" dirty="0">
            <a:solidFill>
              <a:schemeClr val="tx1"/>
            </a:solidFill>
          </a:endParaRPr>
        </a:p>
      </dsp:txBody>
      <dsp:txXfrm>
        <a:off x="4386087" y="35708"/>
        <a:ext cx="2255635" cy="1147752"/>
      </dsp:txXfrm>
    </dsp:sp>
    <dsp:sp modelId="{37FADF84-34E0-4239-80B3-A5D8D3207D77}">
      <dsp:nvSpPr>
        <dsp:cNvPr id="0" name=""/>
        <dsp:cNvSpPr/>
      </dsp:nvSpPr>
      <dsp:spPr>
        <a:xfrm>
          <a:off x="6809699" y="445571"/>
          <a:ext cx="280409" cy="3280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lang="zh-CN" altLang="en-US" sz="1200" kern="1200">
            <a:solidFill>
              <a:schemeClr val="tx1"/>
            </a:solidFill>
          </a:endParaRPr>
        </a:p>
      </dsp:txBody>
      <dsp:txXfrm>
        <a:off x="6809699" y="511176"/>
        <a:ext cx="196286" cy="196815"/>
      </dsp:txXfrm>
    </dsp:sp>
    <dsp:sp modelId="{FDC701F2-0603-4FD5-9949-D4CEF5799875}">
      <dsp:nvSpPr>
        <dsp:cNvPr id="0" name=""/>
        <dsp:cNvSpPr/>
      </dsp:nvSpPr>
      <dsp:spPr>
        <a:xfrm>
          <a:off x="7206504" y="0"/>
          <a:ext cx="1168485" cy="1219168"/>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solidFill>
                <a:schemeClr val="tx1"/>
              </a:solidFill>
            </a:rPr>
            <a:t>按标准配置专职安全生产监督管理人员，考取安全生产考核合格证书</a:t>
          </a:r>
          <a:endParaRPr lang="zh-CN" altLang="en-US" sz="1200" kern="1200" dirty="0">
            <a:solidFill>
              <a:schemeClr val="tx1"/>
            </a:solidFill>
          </a:endParaRPr>
        </a:p>
      </dsp:txBody>
      <dsp:txXfrm>
        <a:off x="7240728" y="34224"/>
        <a:ext cx="1100037" cy="1150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4367" y="438712"/>
          <a:ext cx="1278970" cy="1332317"/>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建立以总经理为核心的安全生产领导责任制</a:t>
          </a:r>
          <a:endParaRPr lang="zh-CN" altLang="en-US" sz="1200" kern="1200" dirty="0">
            <a:solidFill>
              <a:schemeClr val="tx1"/>
            </a:solidFill>
          </a:endParaRPr>
        </a:p>
      </dsp:txBody>
      <dsp:txXfrm>
        <a:off x="41827" y="476172"/>
        <a:ext cx="1204050" cy="1257397"/>
      </dsp:txXfrm>
    </dsp:sp>
    <dsp:sp modelId="{5887333F-D383-4785-AC2B-C7D109EF6730}">
      <dsp:nvSpPr>
        <dsp:cNvPr id="0" name=""/>
        <dsp:cNvSpPr/>
      </dsp:nvSpPr>
      <dsp:spPr>
        <a:xfrm>
          <a:off x="1382092" y="982414"/>
          <a:ext cx="209361" cy="244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1382092" y="1031397"/>
        <a:ext cx="146553" cy="146947"/>
      </dsp:txXfrm>
    </dsp:sp>
    <dsp:sp modelId="{5AADCB02-6092-473D-8A66-910F028E847C}">
      <dsp:nvSpPr>
        <dsp:cNvPr id="0" name=""/>
        <dsp:cNvSpPr/>
      </dsp:nvSpPr>
      <dsp:spPr>
        <a:xfrm>
          <a:off x="1678358" y="438712"/>
          <a:ext cx="1030472" cy="1332317"/>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总经理是安全生产第一责任人，对安全生产负总责</a:t>
          </a:r>
          <a:endParaRPr lang="zh-CN" altLang="en-US" sz="1200" kern="1200" dirty="0">
            <a:solidFill>
              <a:schemeClr val="tx1"/>
            </a:solidFill>
          </a:endParaRPr>
        </a:p>
      </dsp:txBody>
      <dsp:txXfrm>
        <a:off x="1708539" y="468893"/>
        <a:ext cx="970110" cy="1271955"/>
      </dsp:txXfrm>
    </dsp:sp>
    <dsp:sp modelId="{EB2D7E8F-80A9-471C-8D03-ECBF7543DA96}">
      <dsp:nvSpPr>
        <dsp:cNvPr id="0" name=""/>
        <dsp:cNvSpPr/>
      </dsp:nvSpPr>
      <dsp:spPr>
        <a:xfrm>
          <a:off x="2807585" y="982414"/>
          <a:ext cx="209361" cy="244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2807585" y="1031397"/>
        <a:ext cx="146553" cy="146947"/>
      </dsp:txXfrm>
    </dsp:sp>
    <dsp:sp modelId="{E2E5C1F6-5091-4673-B2DE-360071428686}">
      <dsp:nvSpPr>
        <dsp:cNvPr id="0" name=""/>
        <dsp:cNvSpPr/>
      </dsp:nvSpPr>
      <dsp:spPr>
        <a:xfrm>
          <a:off x="3103851" y="438712"/>
          <a:ext cx="1765399" cy="1332317"/>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70000"/>
            </a:lnSpc>
            <a:spcBef>
              <a:spcPct val="0"/>
            </a:spcBef>
            <a:spcAft>
              <a:spcPct val="35000"/>
            </a:spcAft>
          </a:pPr>
          <a:r>
            <a:rPr lang="zh-CN" altLang="en-US" sz="1200" kern="1200" dirty="0" smtClean="0">
              <a:solidFill>
                <a:schemeClr val="tx1"/>
              </a:solidFill>
            </a:rPr>
            <a:t>分管安全的负责人统筹制定安全生产制度；</a:t>
          </a:r>
          <a:endParaRPr lang="en-US" altLang="zh-CN" sz="1200" kern="1200" dirty="0" smtClean="0">
            <a:solidFill>
              <a:schemeClr val="tx1"/>
            </a:solidFill>
          </a:endParaRPr>
        </a:p>
        <a:p>
          <a:pPr lvl="0" algn="l" defTabSz="533400">
            <a:lnSpc>
              <a:spcPct val="70000"/>
            </a:lnSpc>
            <a:spcBef>
              <a:spcPct val="0"/>
            </a:spcBef>
            <a:spcAft>
              <a:spcPct val="35000"/>
            </a:spcAft>
          </a:pPr>
          <a:r>
            <a:rPr lang="zh-CN" altLang="en-US" sz="1200" kern="1200" dirty="0" smtClean="0">
              <a:solidFill>
                <a:schemeClr val="tx1"/>
              </a:solidFill>
            </a:rPr>
            <a:t>技术负责人组织制定安全生产技术管理制度；</a:t>
          </a:r>
          <a:endParaRPr lang="en-US" altLang="zh-CN" sz="1200" kern="1200" dirty="0" smtClean="0">
            <a:solidFill>
              <a:schemeClr val="tx1"/>
            </a:solidFill>
          </a:endParaRPr>
        </a:p>
        <a:p>
          <a:pPr lvl="0" algn="l" defTabSz="533400">
            <a:lnSpc>
              <a:spcPct val="70000"/>
            </a:lnSpc>
            <a:spcBef>
              <a:spcPct val="0"/>
            </a:spcBef>
            <a:spcAft>
              <a:spcPct val="35000"/>
            </a:spcAft>
          </a:pPr>
          <a:r>
            <a:rPr lang="zh-CN" altLang="en-US" sz="1200" kern="1200" dirty="0" smtClean="0">
              <a:solidFill>
                <a:schemeClr val="tx1"/>
              </a:solidFill>
            </a:rPr>
            <a:t>安全总监组织落实安全生产监督管理；</a:t>
          </a:r>
          <a:endParaRPr lang="zh-CN" altLang="en-US" sz="1200" kern="1200" dirty="0">
            <a:solidFill>
              <a:schemeClr val="tx1"/>
            </a:solidFill>
          </a:endParaRPr>
        </a:p>
      </dsp:txBody>
      <dsp:txXfrm>
        <a:off x="3142873" y="477734"/>
        <a:ext cx="1687355" cy="1254273"/>
      </dsp:txXfrm>
    </dsp:sp>
    <dsp:sp modelId="{37FADF84-34E0-4239-80B3-A5D8D3207D77}">
      <dsp:nvSpPr>
        <dsp:cNvPr id="0" name=""/>
        <dsp:cNvSpPr/>
      </dsp:nvSpPr>
      <dsp:spPr>
        <a:xfrm>
          <a:off x="4968006" y="982414"/>
          <a:ext cx="209361" cy="244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4968006" y="1031397"/>
        <a:ext cx="146553" cy="146947"/>
      </dsp:txXfrm>
    </dsp:sp>
    <dsp:sp modelId="{FDC701F2-0603-4FD5-9949-D4CEF5799875}">
      <dsp:nvSpPr>
        <dsp:cNvPr id="0" name=""/>
        <dsp:cNvSpPr/>
      </dsp:nvSpPr>
      <dsp:spPr>
        <a:xfrm>
          <a:off x="5264272" y="438712"/>
          <a:ext cx="1444513" cy="1332317"/>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建立安全生产监督管理责任制；</a:t>
          </a:r>
          <a:endParaRPr lang="en-US" altLang="zh-CN" sz="1200" kern="1200" dirty="0" smtClean="0">
            <a:solidFill>
              <a:schemeClr val="tx1"/>
            </a:solidFill>
          </a:endParaRPr>
        </a:p>
        <a:p>
          <a:pPr lvl="0" algn="ctr" defTabSz="533400">
            <a:lnSpc>
              <a:spcPct val="90000"/>
            </a:lnSpc>
            <a:spcBef>
              <a:spcPct val="0"/>
            </a:spcBef>
            <a:spcAft>
              <a:spcPct val="35000"/>
            </a:spcAft>
          </a:pPr>
          <a:r>
            <a:rPr lang="zh-CN" altLang="en-US" sz="1200" kern="1200" dirty="0" smtClean="0">
              <a:solidFill>
                <a:schemeClr val="tx1"/>
              </a:solidFill>
            </a:rPr>
            <a:t>建立覆盖所有部门和员工的安全生产岗位责任制</a:t>
          </a:r>
          <a:endParaRPr lang="zh-CN" altLang="en-US" sz="1200" kern="1200" dirty="0">
            <a:solidFill>
              <a:schemeClr val="tx1"/>
            </a:solidFill>
          </a:endParaRPr>
        </a:p>
      </dsp:txBody>
      <dsp:txXfrm>
        <a:off x="5303294" y="477734"/>
        <a:ext cx="1366469" cy="1254273"/>
      </dsp:txXfrm>
    </dsp:sp>
    <dsp:sp modelId="{CB1F9F17-4EE5-4A4A-8EAA-D8C8FFF2D0CE}">
      <dsp:nvSpPr>
        <dsp:cNvPr id="0" name=""/>
        <dsp:cNvSpPr/>
      </dsp:nvSpPr>
      <dsp:spPr>
        <a:xfrm>
          <a:off x="6807540" y="982414"/>
          <a:ext cx="209361" cy="244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6807540" y="1031397"/>
        <a:ext cx="146553" cy="146947"/>
      </dsp:txXfrm>
    </dsp:sp>
    <dsp:sp modelId="{D7D48D82-24FF-492F-A49D-6ECA95795EAF}">
      <dsp:nvSpPr>
        <dsp:cNvPr id="0" name=""/>
        <dsp:cNvSpPr/>
      </dsp:nvSpPr>
      <dsp:spPr>
        <a:xfrm>
          <a:off x="7103806" y="438712"/>
          <a:ext cx="1197408" cy="1332317"/>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逐级签订安全生产目标责任书</a:t>
          </a:r>
          <a:endParaRPr lang="zh-CN" altLang="en-US" sz="1200" kern="1200" dirty="0">
            <a:solidFill>
              <a:schemeClr val="tx1"/>
            </a:solidFill>
          </a:endParaRPr>
        </a:p>
      </dsp:txBody>
      <dsp:txXfrm>
        <a:off x="7138877" y="473783"/>
        <a:ext cx="1127266" cy="12621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5364" y="501485"/>
          <a:ext cx="2109316" cy="97817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进行安全策划，包括危险源辨识、风险评价、风险控制、安全生产目标、安全技术措施、资源配置等</a:t>
          </a:r>
          <a:endParaRPr lang="zh-CN" altLang="en-US" sz="1200" kern="1200" dirty="0">
            <a:solidFill>
              <a:schemeClr val="tx1"/>
            </a:solidFill>
          </a:endParaRPr>
        </a:p>
      </dsp:txBody>
      <dsp:txXfrm>
        <a:off x="34014" y="530135"/>
        <a:ext cx="2052016" cy="920876"/>
      </dsp:txXfrm>
    </dsp:sp>
    <dsp:sp modelId="{5887333F-D383-4785-AC2B-C7D109EF6730}">
      <dsp:nvSpPr>
        <dsp:cNvPr id="0" name=""/>
        <dsp:cNvSpPr/>
      </dsp:nvSpPr>
      <dsp:spPr>
        <a:xfrm>
          <a:off x="2277551" y="788614"/>
          <a:ext cx="345284" cy="403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2277551" y="869398"/>
        <a:ext cx="241699" cy="242350"/>
      </dsp:txXfrm>
    </dsp:sp>
    <dsp:sp modelId="{5AADCB02-6092-473D-8A66-910F028E847C}">
      <dsp:nvSpPr>
        <dsp:cNvPr id="0" name=""/>
        <dsp:cNvSpPr/>
      </dsp:nvSpPr>
      <dsp:spPr>
        <a:xfrm>
          <a:off x="2766162" y="501485"/>
          <a:ext cx="1971023" cy="97817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开展危险源辨识（</a:t>
          </a:r>
          <a:r>
            <a:rPr lang="en-US" altLang="zh-CN" sz="1200" kern="1200" dirty="0" smtClean="0">
              <a:solidFill>
                <a:schemeClr val="tx1"/>
              </a:solidFill>
            </a:rPr>
            <a:t>LEC</a:t>
          </a:r>
          <a:r>
            <a:rPr lang="zh-CN" altLang="en-US" sz="1200" kern="1200" dirty="0" smtClean="0">
              <a:solidFill>
                <a:schemeClr val="tx1"/>
              </a:solidFill>
            </a:rPr>
            <a:t>法）、风险评价、风险控制，建立档案和管理台账</a:t>
          </a:r>
          <a:endParaRPr lang="zh-CN" altLang="en-US" sz="1200" kern="1200" dirty="0">
            <a:solidFill>
              <a:schemeClr val="tx1"/>
            </a:solidFill>
          </a:endParaRPr>
        </a:p>
      </dsp:txBody>
      <dsp:txXfrm>
        <a:off x="2794812" y="530135"/>
        <a:ext cx="1913723" cy="920876"/>
      </dsp:txXfrm>
    </dsp:sp>
    <dsp:sp modelId="{EB2D7E8F-80A9-471C-8D03-ECBF7543DA96}">
      <dsp:nvSpPr>
        <dsp:cNvPr id="0" name=""/>
        <dsp:cNvSpPr/>
      </dsp:nvSpPr>
      <dsp:spPr>
        <a:xfrm>
          <a:off x="4900056" y="788614"/>
          <a:ext cx="345284" cy="403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4900056" y="869398"/>
        <a:ext cx="241699" cy="242350"/>
      </dsp:txXfrm>
    </dsp:sp>
    <dsp:sp modelId="{E2E5C1F6-5091-4673-B2DE-360071428686}">
      <dsp:nvSpPr>
        <dsp:cNvPr id="0" name=""/>
        <dsp:cNvSpPr/>
      </dsp:nvSpPr>
      <dsp:spPr>
        <a:xfrm>
          <a:off x="5388666" y="501485"/>
          <a:ext cx="2911550" cy="97817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70000"/>
            </a:lnSpc>
            <a:spcBef>
              <a:spcPct val="0"/>
            </a:spcBef>
            <a:spcAft>
              <a:spcPct val="35000"/>
            </a:spcAft>
          </a:pPr>
          <a:r>
            <a:rPr lang="zh-CN" altLang="en-US" sz="1200" kern="1200" dirty="0" smtClean="0">
              <a:solidFill>
                <a:schemeClr val="tx1"/>
              </a:solidFill>
            </a:rPr>
            <a:t>按照国家标准确定重大危险源并申报，编制重大危险源清单。</a:t>
          </a:r>
          <a:endParaRPr lang="zh-CN" altLang="en-US" sz="1200" kern="1200" dirty="0">
            <a:solidFill>
              <a:schemeClr val="tx1"/>
            </a:solidFill>
          </a:endParaRPr>
        </a:p>
      </dsp:txBody>
      <dsp:txXfrm>
        <a:off x="5417316" y="530135"/>
        <a:ext cx="2854250" cy="9208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B86-8017-436F-9C56-FA8554AC6CD0}">
      <dsp:nvSpPr>
        <dsp:cNvPr id="0" name=""/>
        <dsp:cNvSpPr/>
      </dsp:nvSpPr>
      <dsp:spPr>
        <a:xfrm>
          <a:off x="4556" y="109770"/>
          <a:ext cx="1360316" cy="199020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solidFill>
                <a:schemeClr val="tx1"/>
              </a:solidFill>
            </a:rPr>
            <a:t>制定安全生产技术管理制度；</a:t>
          </a:r>
          <a:endParaRPr lang="en-US" altLang="zh-CN" sz="1200"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建立以技术负责人为核心的生产安全技术保障体系</a:t>
          </a:r>
          <a:endParaRPr lang="zh-CN" altLang="en-US" sz="1200" kern="1200" dirty="0">
            <a:solidFill>
              <a:schemeClr val="tx1"/>
            </a:solidFill>
          </a:endParaRPr>
        </a:p>
      </dsp:txBody>
      <dsp:txXfrm>
        <a:off x="44398" y="149612"/>
        <a:ext cx="1280632" cy="1910516"/>
      </dsp:txXfrm>
    </dsp:sp>
    <dsp:sp modelId="{5887333F-D383-4785-AC2B-C7D109EF6730}">
      <dsp:nvSpPr>
        <dsp:cNvPr id="0" name=""/>
        <dsp:cNvSpPr/>
      </dsp:nvSpPr>
      <dsp:spPr>
        <a:xfrm>
          <a:off x="1469908" y="974625"/>
          <a:ext cx="222677" cy="260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1469908" y="1026723"/>
        <a:ext cx="155874" cy="156294"/>
      </dsp:txXfrm>
    </dsp:sp>
    <dsp:sp modelId="{5AADCB02-6092-473D-8A66-910F028E847C}">
      <dsp:nvSpPr>
        <dsp:cNvPr id="0" name=""/>
        <dsp:cNvSpPr/>
      </dsp:nvSpPr>
      <dsp:spPr>
        <a:xfrm>
          <a:off x="1785018" y="109770"/>
          <a:ext cx="1096012" cy="199020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编制安全技术方案，并按危险性程度分级</a:t>
          </a:r>
          <a:endParaRPr lang="zh-CN" altLang="en-US" sz="1200" kern="1200" dirty="0">
            <a:solidFill>
              <a:schemeClr val="tx1"/>
            </a:solidFill>
          </a:endParaRPr>
        </a:p>
      </dsp:txBody>
      <dsp:txXfrm>
        <a:off x="1817119" y="141871"/>
        <a:ext cx="1031810" cy="1925998"/>
      </dsp:txXfrm>
    </dsp:sp>
    <dsp:sp modelId="{EB2D7E8F-80A9-471C-8D03-ECBF7543DA96}">
      <dsp:nvSpPr>
        <dsp:cNvPr id="0" name=""/>
        <dsp:cNvSpPr/>
      </dsp:nvSpPr>
      <dsp:spPr>
        <a:xfrm>
          <a:off x="2986067" y="974625"/>
          <a:ext cx="222677" cy="260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2986067" y="1026723"/>
        <a:ext cx="155874" cy="156294"/>
      </dsp:txXfrm>
    </dsp:sp>
    <dsp:sp modelId="{E2E5C1F6-5091-4673-B2DE-360071428686}">
      <dsp:nvSpPr>
        <dsp:cNvPr id="0" name=""/>
        <dsp:cNvSpPr/>
      </dsp:nvSpPr>
      <dsp:spPr>
        <a:xfrm>
          <a:off x="3301176" y="109770"/>
          <a:ext cx="3366564" cy="199020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solidFill>
                <a:schemeClr val="tx1"/>
              </a:solidFill>
            </a:rPr>
            <a:t>一般安全技术方案，由项目部技术人员编制，项目部技术负责人审批；</a:t>
          </a:r>
          <a:endParaRPr lang="en-US" altLang="zh-CN" sz="1200"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危险性较大的分部分项工程，安全技术方案由施工单位技术部门组织编制，子公司技术管理部门组织审核，子公司技术负责人审批；</a:t>
          </a:r>
          <a:endParaRPr lang="en-US" altLang="zh-CN" sz="1200" kern="1200" dirty="0" smtClean="0">
            <a:solidFill>
              <a:schemeClr val="tx1"/>
            </a:solidFill>
          </a:endParaRPr>
        </a:p>
        <a:p>
          <a:pPr lvl="0" algn="l" defTabSz="533400">
            <a:lnSpc>
              <a:spcPct val="90000"/>
            </a:lnSpc>
            <a:spcBef>
              <a:spcPct val="0"/>
            </a:spcBef>
            <a:spcAft>
              <a:spcPct val="35000"/>
            </a:spcAft>
          </a:pPr>
          <a:r>
            <a:rPr lang="zh-CN" altLang="en-US" sz="1200" kern="1200" dirty="0" smtClean="0">
              <a:solidFill>
                <a:schemeClr val="tx1"/>
              </a:solidFill>
            </a:rPr>
            <a:t>超过一定规模危险性较大的分部分项工程，安全专项施工方案由施工单位技术负责人组织编制，专家论证后，子公司技术负责人审批。</a:t>
          </a:r>
          <a:endParaRPr lang="zh-CN" altLang="en-US" sz="1200" kern="1200" dirty="0">
            <a:solidFill>
              <a:schemeClr val="tx1"/>
            </a:solidFill>
          </a:endParaRPr>
        </a:p>
      </dsp:txBody>
      <dsp:txXfrm>
        <a:off x="3359467" y="168061"/>
        <a:ext cx="3249982" cy="1873618"/>
      </dsp:txXfrm>
    </dsp:sp>
    <dsp:sp modelId="{37FADF84-34E0-4239-80B3-A5D8D3207D77}">
      <dsp:nvSpPr>
        <dsp:cNvPr id="0" name=""/>
        <dsp:cNvSpPr/>
      </dsp:nvSpPr>
      <dsp:spPr>
        <a:xfrm>
          <a:off x="6772777" y="974625"/>
          <a:ext cx="222677" cy="260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endParaRPr>
        </a:p>
      </dsp:txBody>
      <dsp:txXfrm>
        <a:off x="6772777" y="1026723"/>
        <a:ext cx="155874" cy="156294"/>
      </dsp:txXfrm>
    </dsp:sp>
    <dsp:sp modelId="{FDC701F2-0603-4FD5-9949-D4CEF5799875}">
      <dsp:nvSpPr>
        <dsp:cNvPr id="0" name=""/>
        <dsp:cNvSpPr/>
      </dsp:nvSpPr>
      <dsp:spPr>
        <a:xfrm>
          <a:off x="7087886" y="109770"/>
          <a:ext cx="1213139" cy="199020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rPr>
            <a:t>逐级进行安全技术交底，并签字确认。</a:t>
          </a:r>
          <a:endParaRPr lang="zh-CN" altLang="en-US" sz="1200" kern="1200" dirty="0">
            <a:solidFill>
              <a:schemeClr val="tx1"/>
            </a:solidFill>
          </a:endParaRPr>
        </a:p>
      </dsp:txBody>
      <dsp:txXfrm>
        <a:off x="7123418" y="145302"/>
        <a:ext cx="1142075" cy="19191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type="triangle" r:blip="" rot="180">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type="triangle" r:blip="" rot="180">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type="triangle" r:blip="" rot="180">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linDir" val="fromT"/>
                  <dgm:param type="chAlign" val="r"/>
                </dgm:alg>
              </dgm:if>
              <dgm:if name="Name18" func="var" arg="hierBranch" op="equ" val="r">
                <dgm:alg type="hierChild">
                  <dgm:param type="linDir" val="fromT"/>
                  <dgm:param type="chAlign" val="l"/>
                </dgm:alg>
              </dgm:if>
              <dgm:if name="Name19" func="var" arg="hierBranch" op="equ" val="hang">
                <dgm:choose name="Name20">
                  <dgm:if name="Name21" func="var" arg="dir" op="equ" val="norm">
                    <dgm:alg type="hierChild">
                      <dgm:param type="linDir" val="fromL"/>
                      <dgm:param type="chAlign" val="l"/>
                      <dgm:param type="secLinDir" val="fromT"/>
                      <dgm:param type="secChAlign" val="t"/>
                    </dgm:alg>
                  </dgm:if>
                  <dgm:else name="Name22">
                    <dgm:alg type="hierChild">
                      <dgm:param type="linDir" val="fromR"/>
                      <dgm:param type="chAlign" val="l"/>
                      <dgm:param type="secLinDir" val="fromT"/>
                      <dgm:param type="secChAlign" val="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33"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34">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if name="Name35" func="var" arg="hierBranch" op="equ" val="init">
                      <dgm:choose name="Name36">
                        <dgm:if name="Name37" axis="self" func="depth" op="lte" val="2">
                          <dgm:choose name="Name38">
                            <dgm:if name="Name39"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40"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41">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else name="Name42">
                          <dgm:choose name="Name43">
                            <dgm:if name="Name44" axis="par des" func="maxDepth" op="lte" val="1">
                              <dgm:choose name="Name45">
                                <dgm:if name="Name4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4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48">
                                  <dgm:alg type="conn">
                                    <dgm:param type="srcNode" val="bottomArc2"/>
                                    <dgm:param type="dstNode" val="topConnNode2"/>
                                    <dgm:param type="dim" val="1D"/>
                                    <dgm:param type="endSty" val="noArr"/>
                                    <dgm:param type="connRout" val="bend"/>
                                    <dgm:param type="begPts" val="bCtr"/>
                                    <dgm:param type="endPts" val="bL bR"/>
                                  </dgm:alg>
                                </dgm:else>
                              </dgm:choose>
                            </dgm:if>
                            <dgm:else name="Name49">
                              <dgm:choose name="Name50">
                                <dgm:if name="Name51"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52"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53">
                                  <dgm:alg type="conn">
                                    <dgm:param type="srcNode" val="bottomArc2"/>
                                    <dgm:param type="dstNode" val="topArc2"/>
                                    <dgm:param type="dim" val="1D"/>
                                    <dgm:param type="endSty" val="noArr"/>
                                    <dgm:param type="connRout" val="bend"/>
                                    <dgm:param type="begPts" val="bCtr"/>
                                    <dgm:param type="endPts" val="tCtr"/>
                                    <dgm:param type="bendPt" val="end"/>
                                  </dgm:alg>
                                </dgm:else>
                              </dgm:choose>
                            </dgm:else>
                          </dgm:choose>
                        </dgm:else>
                      </dgm:choose>
                    </dgm:if>
                    <dgm:else name="Name54">
                      <dgm:choose name="Name55">
                        <dgm:if name="Name5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5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58">
                          <dgm:alg type="conn">
                            <dgm:param type="srcNode" val="bottomArc2"/>
                            <dgm:param type="dstNode" val="topConnNode2"/>
                            <dgm:param type="dim" val="1D"/>
                            <dgm:param type="endSty" val="noArr"/>
                            <dgm:param type="connRout" val="bend"/>
                            <dgm:param type="begPts" val="bCtr"/>
                            <dgm:param type="endPts" val="bL bR"/>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linDir" val="fromT"/>
                        <dgm:param type="chAlign" val="r"/>
                      </dgm:alg>
                    </dgm:if>
                    <dgm:if name="Name75" func="var" arg="hierBranch" op="equ" val="r">
                      <dgm:alg type="hierChild">
                        <dgm:param type="linDir" val="fromT"/>
                        <dgm:param type="chAlign" val="l"/>
                      </dgm:alg>
                    </dgm:if>
                    <dgm:if name="Name76" func="var" arg="hierBranch" op="equ" val="hang">
                      <dgm:choose name="Name77">
                        <dgm:if name="Name78" func="var" arg="dir" op="equ" val="norm">
                          <dgm:alg type="hierChild">
                            <dgm:param type="linDir" val="fromL"/>
                            <dgm:param type="chAlign" val="l"/>
                            <dgm:param type="secLinDir" val="fromT"/>
                            <dgm:param type="secChAlign" val="t"/>
                          </dgm:alg>
                        </dgm:if>
                        <dgm:else name="Name79">
                          <dgm:alg type="hierChild">
                            <dgm:param type="linDir" val="fromR"/>
                            <dgm:param type="chAlign" val="l"/>
                            <dgm:param type="secLinDir" val="fromT"/>
                            <dgm:param type="secChAlign" val="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linDir" val="fromT"/>
                            <dgm:param type="chAlign" val="l"/>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linDir" val="fromL"/>
                        <dgm:param type="chAlign" val="l"/>
                        <dgm:param type="secLinDir" val="fromT"/>
                        <dgm:param type="secChAlign" val="t"/>
                      </dgm:alg>
                    </dgm:if>
                    <dgm:else name="Name95">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linDir" val="fromL"/>
                  <dgm:param type="chAlign" val="l"/>
                  <dgm:param type="secLinDir" val="fromT"/>
                  <dgm:param type="secChAlign" val="t"/>
                </dgm:alg>
              </dgm:if>
              <dgm:else name="Name99">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srcNode" val="bottomArc1"/>
                        <dgm:param type="dstNode" val="topConnNode3"/>
                        <dgm:param type="dim" val="1D"/>
                        <dgm:param type="endSty" val="noArr"/>
                        <dgm:param type="connRout" val="bend"/>
                        <dgm:param type="begPts" val="bCtr"/>
                        <dgm:param type="endPts" val="bL bR"/>
                      </dgm:alg>
                    </dgm:if>
                    <dgm:if name="Name104" axis="par" ptType="asst" func="cnt" op="equ" val="1">
                      <dgm:alg type="conn">
                        <dgm:param type="srcNode" val="bottomArc3"/>
                        <dgm:param type="dstNode" val="topConnNode3"/>
                        <dgm:param type="dim" val="1D"/>
                        <dgm:param type="endSty" val="noArr"/>
                        <dgm:param type="connRout" val="bend"/>
                        <dgm:param type="begPts" val="bCtr"/>
                        <dgm:param type="endPts" val="bL bR"/>
                      </dgm:alg>
                    </dgm:if>
                    <dgm:else name="Name105">
                      <dgm:alg type="conn">
                        <dgm:param type="srcNode" val="bottomArc2"/>
                        <dgm:param type="dstNode" val="topConnNode3"/>
                        <dgm:param type="dim" val="1D"/>
                        <dgm:param type="endSty" val="noArr"/>
                        <dgm:param type="connRout" val="bend"/>
                        <dgm:param type="begPts" val="bCtr"/>
                        <dgm:param type="endPts" val="bL bR"/>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linDir" val="fromT"/>
                        <dgm:param type="chAlign" val="r"/>
                      </dgm:alg>
                    </dgm:if>
                    <dgm:if name="Name123" func="var" arg="hierBranch" op="equ" val="r">
                      <dgm:alg type="hierChild">
                        <dgm:param type="linDir" val="fromT"/>
                        <dgm:param type="chAlign" val="l"/>
                      </dgm:alg>
                    </dgm:if>
                    <dgm:if name="Name124" func="var" arg="hierBranch" op="equ" val="hang">
                      <dgm:choose name="Name125">
                        <dgm:if name="Name126" func="var" arg="dir" op="equ" val="norm">
                          <dgm:alg type="hierChild">
                            <dgm:param type="linDir" val="fromL"/>
                            <dgm:param type="chAlign" val="l"/>
                            <dgm:param type="secLinDir" val="fromT"/>
                            <dgm:param type="secChAlign" val="t"/>
                          </dgm:alg>
                        </dgm:if>
                        <dgm:else name="Name127">
                          <dgm:alg type="hierChild">
                            <dgm:param type="linDir" val="fromR"/>
                            <dgm:param type="chAlign" val="l"/>
                            <dgm:param type="secLinDir" val="fromT"/>
                            <dgm:param type="secChAlign" val="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linDir" val="fromT"/>
                            <dgm:param type="chAlign" val="l"/>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linDir" val="fromL"/>
                        <dgm:param type="chAlign" val="l"/>
                        <dgm:param type="secLinDir" val="fromT"/>
                        <dgm:param type="secChAlign" val="t"/>
                      </dgm:alg>
                    </dgm:if>
                    <dgm:else name="Name140">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type="line" r:blip="" rot="90">
              <dgm:adjLst/>
            </dgm:shape>
          </dgm:if>
          <dgm:else name="Name34">
            <dgm:shape xmlns:r="http://schemas.openxmlformats.org/officeDocument/2006/relationships" type="line" r:blip="" rot="180">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type="line" r:blip="" rot="90">
              <dgm:adjLst/>
            </dgm:shape>
          </dgm:if>
          <dgm:else name="Name50">
            <dgm:shape xmlns:r="http://schemas.openxmlformats.org/officeDocument/2006/relationships" type="line" r:blip="" rot="180">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type="line" r:blip="" rot="90">
              <dgm:adjLst/>
            </dgm:shape>
          </dgm:if>
          <dgm:else name="Name66">
            <dgm:shape xmlns:r="http://schemas.openxmlformats.org/officeDocument/2006/relationships" type="line" r:blip="" rot="180">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type="line" r:blip="" rot="90">
              <dgm:adjLst/>
            </dgm:shape>
          </dgm:if>
          <dgm:else name="Name82">
            <dgm:shape xmlns:r="http://schemas.openxmlformats.org/officeDocument/2006/relationships" type="line" r:blip="" rot="180">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type="line" r:blip="" rot="90">
              <dgm:adjLst/>
            </dgm:shape>
          </dgm:if>
          <dgm:else name="Name98">
            <dgm:shape xmlns:r="http://schemas.openxmlformats.org/officeDocument/2006/relationships" type="line" r:blip="" rot="180">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19413" cy="493713"/>
          </a:xfrm>
          <a:prstGeom prst="rect">
            <a:avLst/>
          </a:prstGeom>
        </p:spPr>
        <p:txBody>
          <a:bodyPr vert="horz" lIns="87558" tIns="43779" rIns="87558" bIns="43779" rtlCol="0"/>
          <a:lstStyle>
            <a:lvl1pPr algn="l">
              <a:buFont typeface="Arial" panose="020B0604020202020204" pitchFamily="34" charset="0"/>
              <a:buNone/>
              <a:defRPr sz="11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14763" y="0"/>
            <a:ext cx="2919413" cy="493713"/>
          </a:xfrm>
          <a:prstGeom prst="rect">
            <a:avLst/>
          </a:prstGeom>
        </p:spPr>
        <p:txBody>
          <a:bodyPr vert="horz" lIns="87558" tIns="43779" rIns="87558" bIns="43779" rtlCol="0"/>
          <a:lstStyle>
            <a:lvl1pPr algn="r">
              <a:buFont typeface="Arial" panose="020B0604020202020204" pitchFamily="34" charset="0"/>
              <a:buNone/>
              <a:defRPr sz="1100">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5724FAA1-BE57-4FB2-A82C-92E3F9832F01}" type="datetimeFigureOut">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371013"/>
            <a:ext cx="2919413" cy="493713"/>
          </a:xfrm>
          <a:prstGeom prst="rect">
            <a:avLst/>
          </a:prstGeom>
        </p:spPr>
        <p:txBody>
          <a:bodyPr vert="horz" lIns="87558" tIns="43779" rIns="87558" bIns="43779" rtlCol="0" anchor="b"/>
          <a:lstStyle>
            <a:lvl1pPr algn="l">
              <a:buFont typeface="Arial" panose="020B0604020202020204" pitchFamily="34" charset="0"/>
              <a:buNone/>
              <a:defRPr sz="11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14763" y="9371013"/>
            <a:ext cx="2919413" cy="493713"/>
          </a:xfrm>
          <a:prstGeom prst="rect">
            <a:avLst/>
          </a:prstGeom>
        </p:spPr>
        <p:txBody>
          <a:bodyPr vert="horz" wrap="square" lIns="87558" tIns="43779" rIns="87558" bIns="43779" numCol="1" anchor="b" anchorCtr="0" compatLnSpc="1"/>
          <a:p>
            <a:pPr lvl="0" algn="r">
              <a:buNone/>
            </a:pPr>
            <a:fld id="{9A0DB2DC-4C9A-4742-B13C-FB6460FD3503}" type="slidenum">
              <a:rPr lang="zh-CN" altLang="en-US" sz="1100" dirty="0"/>
            </a:fld>
            <a:endParaRPr lang="zh-CN" altLang="en-US" sz="11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idx="4294967295"/>
          </p:nvPr>
        </p:nvSpPr>
        <p:spPr bwMode="auto">
          <a:xfrm>
            <a:off x="0" y="0"/>
            <a:ext cx="2919413" cy="495300"/>
          </a:xfrm>
          <a:prstGeom prst="rect">
            <a:avLst/>
          </a:prstGeom>
          <a:noFill/>
          <a:ln>
            <a:noFill/>
          </a:ln>
        </p:spPr>
        <p:txBody>
          <a:bodyPr vert="horz" wrap="square" lIns="90744" tIns="45373" rIns="90744" bIns="45373" numCol="1" anchor="t" anchorCtr="0" compatLnSpc="1"/>
          <a:lstStyle>
            <a:lvl1pPr>
              <a:buFont typeface="Arial" panose="020B0604020202020204" pitchFamily="34" charset="0"/>
              <a:buNone/>
              <a:defRPr sz="1100">
                <a:latin typeface="Arial" panose="020B0604020202020204" pitchFamily="34" charset="0"/>
                <a:ea typeface="PMingLiU" panose="02020500000000000000" pitchFamily="18" charset="-12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2051" name="Rectangle 3"/>
          <p:cNvSpPr>
            <a:spLocks noGrp="1" noChangeArrowheads="1"/>
          </p:cNvSpPr>
          <p:nvPr>
            <p:ph type="dt" idx="1"/>
          </p:nvPr>
        </p:nvSpPr>
        <p:spPr bwMode="auto">
          <a:xfrm>
            <a:off x="3814763" y="0"/>
            <a:ext cx="2919413" cy="495300"/>
          </a:xfrm>
          <a:prstGeom prst="rect">
            <a:avLst/>
          </a:prstGeom>
          <a:noFill/>
          <a:ln>
            <a:noFill/>
          </a:ln>
        </p:spPr>
        <p:txBody>
          <a:bodyPr vert="horz" wrap="square" lIns="90744" tIns="45373" rIns="90744" bIns="45373" numCol="1" anchor="t" anchorCtr="0" compatLnSpc="1"/>
          <a:lstStyle>
            <a:lvl1pPr algn="r">
              <a:buFont typeface="Arial" panose="020B0604020202020204" pitchFamily="34" charset="0"/>
              <a:buNone/>
              <a:defRPr sz="1100">
                <a:latin typeface="Arial" panose="020B0604020202020204" pitchFamily="34" charset="0"/>
                <a:ea typeface="PMingLiU" panose="02020500000000000000" pitchFamily="18" charset="-12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53252" name="Rectangle 4"/>
          <p:cNvSpPr>
            <a:spLocks noGrp="1" noRot="1" noChangeAspect="1" noTextEdit="1"/>
          </p:cNvSpPr>
          <p:nvPr>
            <p:ph type="sldImg" idx="2"/>
          </p:nvPr>
        </p:nvSpPr>
        <p:spPr>
          <a:xfrm>
            <a:off x="82550" y="741363"/>
            <a:ext cx="6570663" cy="3697287"/>
          </a:xfrm>
          <a:prstGeom prst="rect">
            <a:avLst/>
          </a:prstGeom>
          <a:noFill/>
          <a:ln w="9525">
            <a:noFill/>
          </a:ln>
        </p:spPr>
      </p:sp>
      <p:sp>
        <p:nvSpPr>
          <p:cNvPr id="53253" name="Rectangle 5"/>
          <p:cNvSpPr>
            <a:spLocks noGrp="1" noRot="1" noChangeAspect="1" noTextEdit="1"/>
          </p:cNvSpPr>
          <p:nvPr/>
        </p:nvSpPr>
        <p:spPr>
          <a:xfrm>
            <a:off x="673100" y="4686300"/>
            <a:ext cx="5389563" cy="4438650"/>
          </a:xfrm>
          <a:prstGeom prst="rect">
            <a:avLst/>
          </a:prstGeom>
          <a:noFill/>
          <a:ln w="9525">
            <a:noFill/>
          </a:ln>
        </p:spPr>
        <p:txBody>
          <a:bodyPr/>
          <a:p>
            <a:endParaRPr lang="zh-CN" altLang="en-US"/>
          </a:p>
        </p:txBody>
      </p:sp>
      <p:sp>
        <p:nvSpPr>
          <p:cNvPr id="2054" name="Rectangle 6"/>
          <p:cNvSpPr>
            <a:spLocks noGrp="1" noChangeArrowheads="1"/>
          </p:cNvSpPr>
          <p:nvPr>
            <p:ph type="ftr" sz="quarter" idx="4"/>
          </p:nvPr>
        </p:nvSpPr>
        <p:spPr bwMode="auto">
          <a:xfrm>
            <a:off x="0" y="9371013"/>
            <a:ext cx="2919413" cy="493713"/>
          </a:xfrm>
          <a:prstGeom prst="rect">
            <a:avLst/>
          </a:prstGeom>
          <a:noFill/>
          <a:ln>
            <a:noFill/>
          </a:ln>
        </p:spPr>
        <p:txBody>
          <a:bodyPr vert="horz" wrap="square" lIns="90744" tIns="45373" rIns="90744" bIns="45373" numCol="1" anchor="b" anchorCtr="0" compatLnSpc="1"/>
          <a:lstStyle>
            <a:lvl1pPr>
              <a:buFont typeface="Arial" panose="020B0604020202020204" pitchFamily="34" charset="0"/>
              <a:buNone/>
              <a:defRPr sz="1100">
                <a:latin typeface="Arial" panose="020B0604020202020204" pitchFamily="34" charset="0"/>
                <a:ea typeface="PMingLiU" panose="02020500000000000000" pitchFamily="18" charset="-12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2055" name="Rectangle 7"/>
          <p:cNvSpPr>
            <a:spLocks noGrp="1" noChangeArrowheads="1"/>
          </p:cNvSpPr>
          <p:nvPr>
            <p:ph type="sldNum" sz="quarter" idx="5"/>
          </p:nvPr>
        </p:nvSpPr>
        <p:spPr bwMode="auto">
          <a:xfrm>
            <a:off x="3814763" y="9371013"/>
            <a:ext cx="2919413" cy="493713"/>
          </a:xfrm>
          <a:prstGeom prst="rect">
            <a:avLst/>
          </a:prstGeom>
          <a:noFill/>
          <a:ln>
            <a:noFill/>
          </a:ln>
        </p:spPr>
        <p:txBody>
          <a:bodyPr vert="horz" wrap="square" lIns="90744" tIns="45373" rIns="90744" bIns="45373" numCol="1" anchor="b" anchorCtr="0" compatLnSpc="1"/>
          <a:p>
            <a:pPr lvl="0" algn="r">
              <a:buNone/>
            </a:pP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xfrm>
            <a:off x="674688" y="4686300"/>
            <a:ext cx="5387975" cy="4440238"/>
          </a:xfrm>
          <a:prstGeom prst="rect">
            <a:avLst/>
          </a:prstGeom>
          <a:noFill/>
          <a:ln w="9525">
            <a:noFill/>
          </a:ln>
        </p:spPr>
        <p:txBody>
          <a:bodyPr lIns="91425" tIns="45713" rIns="91425" bIns="45713"/>
          <a:p>
            <a:pPr lvl="0"/>
            <a:endParaRPr lang="zh-CN" altLang="en-US" dirty="0"/>
          </a:p>
        </p:txBody>
      </p:sp>
      <p:sp>
        <p:nvSpPr>
          <p:cNvPr id="5427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349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p:sp>
      <p:sp>
        <p:nvSpPr>
          <p:cNvPr id="6451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451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554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656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758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861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963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p:sp>
      <p:sp>
        <p:nvSpPr>
          <p:cNvPr id="7065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066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幻灯片图像占位符 1"/>
          <p:cNvSpPr>
            <a:spLocks noGrp="1" noRot="1" noChangeAspect="1" noTextEdit="1"/>
          </p:cNvSpPr>
          <p:nvPr>
            <p:ph type="sldImg"/>
          </p:nvPr>
        </p:nvSpPr>
        <p:spPr/>
      </p:sp>
      <p:sp>
        <p:nvSpPr>
          <p:cNvPr id="7168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168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幻灯片图像占位符 1"/>
          <p:cNvSpPr>
            <a:spLocks noGrp="1" noRot="1" noChangeAspect="1" noTextEdit="1"/>
          </p:cNvSpPr>
          <p:nvPr>
            <p:ph type="sldImg"/>
          </p:nvPr>
        </p:nvSpPr>
        <p:spPr/>
      </p:sp>
      <p:sp>
        <p:nvSpPr>
          <p:cNvPr id="7270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270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5530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373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幻灯片图像占位符 1"/>
          <p:cNvSpPr>
            <a:spLocks noGrp="1" noRot="1" noChangeAspect="1" noTextEdit="1"/>
          </p:cNvSpPr>
          <p:nvPr>
            <p:ph type="sldImg"/>
          </p:nvPr>
        </p:nvSpPr>
        <p:spPr/>
      </p:sp>
      <p:sp>
        <p:nvSpPr>
          <p:cNvPr id="7475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475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p:sp>
      <p:sp>
        <p:nvSpPr>
          <p:cNvPr id="7577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578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680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幻灯片图像占位符 1"/>
          <p:cNvSpPr>
            <a:spLocks noGrp="1" noRot="1" noChangeAspect="1" noTextEdit="1"/>
          </p:cNvSpPr>
          <p:nvPr>
            <p:ph type="sldImg"/>
          </p:nvPr>
        </p:nvSpPr>
        <p:spPr/>
      </p:sp>
      <p:sp>
        <p:nvSpPr>
          <p:cNvPr id="7782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782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p:sp>
      <p:sp>
        <p:nvSpPr>
          <p:cNvPr id="7885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885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幻灯片图像占位符 1"/>
          <p:cNvSpPr>
            <a:spLocks noGrp="1" noRot="1" noChangeAspect="1" noTextEdit="1"/>
          </p:cNvSpPr>
          <p:nvPr>
            <p:ph type="sldImg"/>
          </p:nvPr>
        </p:nvSpPr>
        <p:spPr/>
      </p:sp>
      <p:sp>
        <p:nvSpPr>
          <p:cNvPr id="7987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7987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幻灯片图像占位符 1"/>
          <p:cNvSpPr>
            <a:spLocks noGrp="1" noRot="1" noChangeAspect="1" noTextEdit="1"/>
          </p:cNvSpPr>
          <p:nvPr>
            <p:ph type="sldImg"/>
          </p:nvPr>
        </p:nvSpPr>
        <p:spPr/>
      </p:sp>
      <p:sp>
        <p:nvSpPr>
          <p:cNvPr id="8089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090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幻灯片图像占位符 1"/>
          <p:cNvSpPr>
            <a:spLocks noGrp="1" noRot="1" noChangeAspect="1" noTextEdit="1"/>
          </p:cNvSpPr>
          <p:nvPr>
            <p:ph type="sldImg"/>
          </p:nvPr>
        </p:nvSpPr>
        <p:spPr/>
      </p:sp>
      <p:sp>
        <p:nvSpPr>
          <p:cNvPr id="8192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192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幻灯片图像占位符 1"/>
          <p:cNvSpPr>
            <a:spLocks noGrp="1" noRot="1" noChangeAspect="1" noTextEdit="1"/>
          </p:cNvSpPr>
          <p:nvPr>
            <p:ph type="sldImg"/>
          </p:nvPr>
        </p:nvSpPr>
        <p:spPr/>
      </p:sp>
      <p:sp>
        <p:nvSpPr>
          <p:cNvPr id="8294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294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5632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幻灯片图像占位符 1"/>
          <p:cNvSpPr>
            <a:spLocks noGrp="1" noRot="1" noChangeAspect="1" noTextEdit="1"/>
          </p:cNvSpPr>
          <p:nvPr>
            <p:ph type="sldImg"/>
          </p:nvPr>
        </p:nvSpPr>
        <p:spPr/>
      </p:sp>
      <p:sp>
        <p:nvSpPr>
          <p:cNvPr id="8397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397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幻灯片图像占位符 1"/>
          <p:cNvSpPr>
            <a:spLocks noGrp="1" noRot="1" noChangeAspect="1" noTextEdit="1"/>
          </p:cNvSpPr>
          <p:nvPr>
            <p:ph type="sldImg"/>
          </p:nvPr>
        </p:nvSpPr>
        <p:spPr/>
      </p:sp>
      <p:sp>
        <p:nvSpPr>
          <p:cNvPr id="8499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499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602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幻灯片图像占位符 1"/>
          <p:cNvSpPr>
            <a:spLocks noGrp="1" noRot="1" noChangeAspect="1" noTextEdit="1"/>
          </p:cNvSpPr>
          <p:nvPr>
            <p:ph type="sldImg"/>
          </p:nvPr>
        </p:nvSpPr>
        <p:spPr/>
      </p:sp>
      <p:sp>
        <p:nvSpPr>
          <p:cNvPr id="8704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704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806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幻灯片图像占位符 1"/>
          <p:cNvSpPr>
            <a:spLocks noGrp="1" noRot="1" noChangeAspect="1" noTextEdit="1"/>
          </p:cNvSpPr>
          <p:nvPr>
            <p:ph type="sldImg"/>
          </p:nvPr>
        </p:nvSpPr>
        <p:spPr/>
      </p:sp>
      <p:sp>
        <p:nvSpPr>
          <p:cNvPr id="8909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8909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幻灯片图像占位符 1"/>
          <p:cNvSpPr>
            <a:spLocks noGrp="1" noRot="1" noChangeAspect="1" noTextEdit="1"/>
          </p:cNvSpPr>
          <p:nvPr>
            <p:ph type="sldImg"/>
          </p:nvPr>
        </p:nvSpPr>
        <p:spPr/>
      </p:sp>
      <p:sp>
        <p:nvSpPr>
          <p:cNvPr id="9011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011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幻灯片图像占位符 1"/>
          <p:cNvSpPr>
            <a:spLocks noGrp="1" noRot="1" noChangeAspect="1" noTextEdit="1"/>
          </p:cNvSpPr>
          <p:nvPr>
            <p:ph type="sldImg"/>
          </p:nvPr>
        </p:nvSpPr>
        <p:spPr/>
      </p:sp>
      <p:sp>
        <p:nvSpPr>
          <p:cNvPr id="9113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114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216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幻灯片图像占位符 1"/>
          <p:cNvSpPr>
            <a:spLocks noGrp="1" noRot="1" noChangeAspect="1" noTextEdit="1"/>
          </p:cNvSpPr>
          <p:nvPr>
            <p:ph type="sldImg"/>
          </p:nvPr>
        </p:nvSpPr>
        <p:spPr/>
      </p:sp>
      <p:sp>
        <p:nvSpPr>
          <p:cNvPr id="9318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318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5734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421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幻灯片图像占位符 1"/>
          <p:cNvSpPr>
            <a:spLocks noGrp="1" noRot="1" noChangeAspect="1" noTextEdit="1"/>
          </p:cNvSpPr>
          <p:nvPr>
            <p:ph type="sldImg"/>
          </p:nvPr>
        </p:nvSpPr>
        <p:spPr/>
      </p:sp>
      <p:sp>
        <p:nvSpPr>
          <p:cNvPr id="9523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523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626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幻灯片图像占位符 1"/>
          <p:cNvSpPr>
            <a:spLocks noGrp="1" noRot="1" noChangeAspect="1" noTextEdit="1"/>
          </p:cNvSpPr>
          <p:nvPr>
            <p:ph type="sldImg"/>
          </p:nvPr>
        </p:nvSpPr>
        <p:spPr/>
      </p:sp>
      <p:sp>
        <p:nvSpPr>
          <p:cNvPr id="9728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728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幻灯片图像占位符 1"/>
          <p:cNvSpPr>
            <a:spLocks noGrp="1" noRot="1" noChangeAspect="1" noTextEdit="1"/>
          </p:cNvSpPr>
          <p:nvPr>
            <p:ph type="sldImg"/>
          </p:nvPr>
        </p:nvSpPr>
        <p:spPr/>
      </p:sp>
      <p:sp>
        <p:nvSpPr>
          <p:cNvPr id="9830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830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Grp="1" noRot="1" noChangeAspect="1" noTextEdit="1"/>
          </p:cNvSpPr>
          <p:nvPr>
            <p:ph type="sldImg"/>
          </p:nvPr>
        </p:nvSpPr>
        <p:spPr/>
      </p:sp>
      <p:sp>
        <p:nvSpPr>
          <p:cNvPr id="9933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9933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10035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幻灯片图像占位符 1"/>
          <p:cNvSpPr>
            <a:spLocks noGrp="1" noRot="1" noChangeAspect="1" noTextEdit="1"/>
          </p:cNvSpPr>
          <p:nvPr>
            <p:ph type="sldImg"/>
          </p:nvPr>
        </p:nvSpPr>
        <p:spPr/>
      </p:sp>
      <p:sp>
        <p:nvSpPr>
          <p:cNvPr id="10137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10138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幻灯片图像占位符 1"/>
          <p:cNvSpPr>
            <a:spLocks noGrp="1" noRot="1" noChangeAspect="1" noTextEdit="1"/>
          </p:cNvSpPr>
          <p:nvPr>
            <p:ph type="sldImg"/>
          </p:nvPr>
        </p:nvSpPr>
        <p:spPr/>
      </p:sp>
      <p:sp>
        <p:nvSpPr>
          <p:cNvPr id="10240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10240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幻灯片图像占位符 1"/>
          <p:cNvSpPr>
            <a:spLocks noGrp="1" noRot="1" noChangeAspect="1" noTextEdit="1"/>
          </p:cNvSpPr>
          <p:nvPr>
            <p:ph type="sldImg"/>
          </p:nvPr>
        </p:nvSpPr>
        <p:spPr/>
      </p:sp>
      <p:sp>
        <p:nvSpPr>
          <p:cNvPr id="10342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10342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5837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幻灯片图像占位符 1"/>
          <p:cNvSpPr>
            <a:spLocks noGrp="1" noRot="1" noChangeAspect="1" noTextEdit="1"/>
          </p:cNvSpPr>
          <p:nvPr>
            <p:ph type="sldImg"/>
          </p:nvPr>
        </p:nvSpPr>
        <p:spPr/>
      </p:sp>
      <p:sp>
        <p:nvSpPr>
          <p:cNvPr id="104451"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104452"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59396"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0420"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1444"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xfrm>
            <a:off x="673100" y="4686300"/>
            <a:ext cx="5389563" cy="4440238"/>
          </a:xfrm>
          <a:prstGeom prst="rect">
            <a:avLst/>
          </a:prstGeom>
          <a:noFill/>
          <a:ln w="9525">
            <a:noFill/>
          </a:ln>
        </p:spPr>
        <p:txBody>
          <a:bodyPr/>
          <a:p>
            <a:pPr lvl="0"/>
            <a:endParaRPr lang="zh-CN" altLang="en-US" dirty="0"/>
          </a:p>
        </p:txBody>
      </p:sp>
      <p:sp>
        <p:nvSpPr>
          <p:cNvPr id="62468" name="灯片编号占位符 3"/>
          <p:cNvSpPr txBox="1">
            <a:spLocks noGrp="1"/>
          </p:cNvSpPr>
          <p:nvPr>
            <p:ph type="sldNum" sz="quarter"/>
          </p:nvPr>
        </p:nvSpPr>
        <p:spPr>
          <a:xfrm>
            <a:off x="3814763" y="9371013"/>
            <a:ext cx="2919412" cy="493712"/>
          </a:xfrm>
          <a:prstGeom prst="rect">
            <a:avLst/>
          </a:prstGeom>
          <a:noFill/>
          <a:ln w="9525">
            <a:noFill/>
          </a:ln>
        </p:spPr>
        <p:txBody>
          <a:bodyPr lIns="90744" tIns="45373" rIns="90744" bIns="45373" anchor="b" anchorCtr="0"/>
          <a:p>
            <a:pPr lvl="0" algn="r"/>
            <a:fld id="{9A0DB2DC-4C9A-4742-B13C-FB6460FD3503}" type="slidenum">
              <a:rPr lang="en-US" altLang="zh-CN" dirty="0">
                <a:ea typeface="PMingLiU" panose="02020500000000000000" pitchFamily="18" charset="-120"/>
              </a:rPr>
            </a:fld>
            <a:endParaRPr lang="en-US" altLang="zh-CN" sz="1100" dirty="0">
              <a:ea typeface="PMingLiU"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0.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8.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7.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4.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2.png"/><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image" Target="file:///C:\Users\1V994W2\Documents\Tencent%20Files\574576071\FileRecv\&#25340;&#35013;&#32032;&#26448;\formiddle2\\19\subject_holdleft_40,161,202_0_staid_full_0.png" TargetMode="External"/><Relationship Id="rId3" Type="http://schemas.openxmlformats.org/officeDocument/2006/relationships/image" Target="../media/image6.png"/><Relationship Id="rId2" Type="http://schemas.openxmlformats.org/officeDocument/2006/relationships/tags" Target="../tags/tag42.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2.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0.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7.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3.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0.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7.xml"/><Relationship Id="rId2" Type="http://schemas.openxmlformats.org/officeDocument/2006/relationships/tags" Target="../tags/tag86.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5.xml"/><Relationship Id="rId2" Type="http://schemas.openxmlformats.org/officeDocument/2006/relationships/tags" Target="../tags/tag94.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3.xml"/><Relationship Id="rId2" Type="http://schemas.openxmlformats.org/officeDocument/2006/relationships/tags" Target="../tags/tag102.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2.xml"/><Relationship Id="rId2" Type="http://schemas.openxmlformats.org/officeDocument/2006/relationships/tags" Target="../tags/tag111.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1.xml"/><Relationship Id="rId2" Type="http://schemas.openxmlformats.org/officeDocument/2006/relationships/tags" Target="../tags/tag120.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3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no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6"/>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grpSp>
        <p:nvGrpSpPr>
          <p:cNvPr id="8" name="组合 7"/>
          <p:cNvGrpSpPr/>
          <p:nvPr userDrawn="1">
            <p:custDataLst>
              <p:tags r:id="rId8"/>
            </p:custDataLst>
          </p:nvPr>
        </p:nvGrpSpPr>
        <p:grpSpPr>
          <a:xfrm>
            <a:off x="2087404" y="1279445"/>
            <a:ext cx="4969193" cy="2108359"/>
            <a:chOff x="2808605" y="1715135"/>
            <a:chExt cx="6625590" cy="2811145"/>
          </a:xfrm>
        </p:grpSpPr>
        <p:sp>
          <p:nvSpPr>
            <p:cNvPr id="9" name="矩形 8"/>
            <p:cNvSpPr/>
            <p:nvPr>
              <p:custDataLst>
                <p:tags r:id="rId9"/>
              </p:custDataLst>
            </p:nvPr>
          </p:nvSpPr>
          <p:spPr>
            <a:xfrm>
              <a:off x="2808605" y="1715135"/>
              <a:ext cx="6509385" cy="2683510"/>
            </a:xfrm>
            <a:prstGeom prst="rect">
              <a:avLst/>
            </a:prstGeom>
            <a:noFill/>
            <a:ln w="12700">
              <a:solidFill>
                <a:schemeClr val="accent1"/>
              </a:solidFill>
            </a:ln>
            <a:extLst>
              <a:ext uri="{909E8E84-426E-40DD-AFC4-6F175D3DCCD1}">
                <a14:hiddenFill xmlns:a14="http://schemas.microsoft.com/office/drawing/2010/main">
                  <a:solidFill>
                    <a:schemeClr val="accent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10" name="任意多边形 4"/>
            <p:cNvSpPr/>
            <p:nvPr>
              <p:custDataLst>
                <p:tags r:id="rId10"/>
              </p:custDataLst>
            </p:nvPr>
          </p:nvSpPr>
          <p:spPr>
            <a:xfrm>
              <a:off x="2924810" y="1842770"/>
              <a:ext cx="6509385" cy="2683510"/>
            </a:xfrm>
            <a:custGeom>
              <a:avLst/>
              <a:gdLst/>
              <a:ahLst/>
              <a:cxnLst>
                <a:cxn ang="3">
                  <a:pos x="hc" y="t"/>
                </a:cxn>
                <a:cxn ang="cd2">
                  <a:pos x="l" y="vc"/>
                </a:cxn>
                <a:cxn ang="cd4">
                  <a:pos x="hc" y="b"/>
                </a:cxn>
                <a:cxn ang="0">
                  <a:pos x="r" y="vc"/>
                </a:cxn>
              </a:cxnLst>
              <a:rect l="l" t="t" r="r" b="b"/>
              <a:pathLst>
                <a:path w="10251" h="4226">
                  <a:moveTo>
                    <a:pt x="10085" y="0"/>
                  </a:moveTo>
                  <a:lnTo>
                    <a:pt x="10251" y="0"/>
                  </a:lnTo>
                  <a:lnTo>
                    <a:pt x="10251" y="4226"/>
                  </a:lnTo>
                  <a:lnTo>
                    <a:pt x="0" y="4226"/>
                  </a:lnTo>
                  <a:lnTo>
                    <a:pt x="0" y="4026"/>
                  </a:lnTo>
                  <a:lnTo>
                    <a:pt x="10085" y="4026"/>
                  </a:lnTo>
                  <a:lnTo>
                    <a:pt x="1008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solidFill>
                  <a:schemeClr val="lt1"/>
                </a:solidFill>
              </a:endParaRPr>
            </a:p>
          </p:txBody>
        </p:sp>
      </p:grpSp>
      <p:sp>
        <p:nvSpPr>
          <p:cNvPr id="3" name="标题 2"/>
          <p:cNvSpPr>
            <a:spLocks noGrp="1"/>
          </p:cNvSpPr>
          <p:nvPr>
            <p:ph type="ctrTitle" idx="14" hasCustomPrompt="1"/>
            <p:custDataLst>
              <p:tags r:id="rId11"/>
            </p:custDataLst>
          </p:nvPr>
        </p:nvSpPr>
        <p:spPr>
          <a:xfrm>
            <a:off x="2612470" y="1675686"/>
            <a:ext cx="3902393" cy="88915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6600"/>
              <a:buFont typeface="微软雅黑" panose="020B0503020204020204" pitchFamily="34" charset="-122"/>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2"/>
            </p:custDataLst>
          </p:nvPr>
        </p:nvSpPr>
        <p:spPr>
          <a:xfrm>
            <a:off x="2612471" y="2717245"/>
            <a:ext cx="3902869" cy="274796"/>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500" b="0" spc="200">
                <a:solidFill>
                  <a:schemeClr val="tx1"/>
                </a:solidFill>
                <a:latin typeface="Arial" panose="020B0604020202020204" pitchFamily="34" charset="0"/>
                <a:ea typeface="微软雅黑" panose="020B0503020204020204" pitchFamily="3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0" y="4287012"/>
            <a:ext cx="3048000" cy="856488"/>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3048000" y="0"/>
            <a:ext cx="3048000" cy="856488"/>
          </a:xfrm>
          <a:prstGeom prst="rect">
            <a:avLst/>
          </a:prstGeom>
        </p:spPr>
      </p:pic>
      <p:sp>
        <p:nvSpPr>
          <p:cNvPr id="4" name="日期占位符 3"/>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1"/>
            </p:custDataLst>
          </p:nvPr>
        </p:nvSpPr>
        <p:spPr>
          <a:xfrm>
            <a:off x="3569970" y="2166224"/>
            <a:ext cx="3660458" cy="8110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cxnSp>
        <p:nvCxnSpPr>
          <p:cNvPr id="9" name="直接连接符 8"/>
          <p:cNvCxnSpPr/>
          <p:nvPr userDrawn="1">
            <p:custDataLst>
              <p:tags r:id="rId12"/>
            </p:custDataLst>
          </p:nvPr>
        </p:nvCxnSpPr>
        <p:spPr>
          <a:xfrm>
            <a:off x="3337560" y="2165985"/>
            <a:ext cx="0" cy="81153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5623560" y="1645920"/>
            <a:ext cx="3291840" cy="1851660"/>
          </a:xfrm>
          <a:prstGeom prst="rect">
            <a:avLst/>
          </a:prstGeom>
        </p:spPr>
      </p:pic>
      <p:sp>
        <p:nvSpPr>
          <p:cNvPr id="7" name="矩形 6"/>
          <p:cNvSpPr/>
          <p:nvPr userDrawn="1">
            <p:custDataLst>
              <p:tags r:id="rId5"/>
            </p:custDataLst>
          </p:nvPr>
        </p:nvSpPr>
        <p:spPr>
          <a:xfrm>
            <a:off x="0" y="0"/>
            <a:ext cx="5486400"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685025"/>
            <a:ext cx="540068" cy="458474"/>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标题 1"/>
          <p:cNvSpPr>
            <a:spLocks noGrp="1"/>
          </p:cNvSpPr>
          <p:nvPr>
            <p:ph type="title"/>
            <p:custDataLst>
              <p:tags r:id="rId8"/>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308" y="1200186"/>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竖排标题 1"/>
          <p:cNvSpPr>
            <a:spLocks noGrp="1"/>
          </p:cNvSpPr>
          <p:nvPr>
            <p:ph type="title" orient="vert"/>
            <p:custDataLst>
              <p:tags r:id="rId8"/>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文本占位符 7"/>
          <p:cNvSpPr>
            <a:spLocks noGrp="1"/>
          </p:cNvSpPr>
          <p:nvPr>
            <p:ph type="body" idx="14" hasCustomPrompt="1"/>
            <p:custDataLst>
              <p:tags r:id="rId8"/>
            </p:custDataLst>
          </p:nvPr>
        </p:nvSpPr>
        <p:spPr>
          <a:xfrm>
            <a:off x="3130630" y="2764512"/>
            <a:ext cx="2882741" cy="498158"/>
          </a:xfrm>
        </p:spPr>
        <p:txBody>
          <a:bodyPr vert="horz" wrap="square" lIns="0" tIns="0" rIns="0" bIns="0" anchor="t" anchorCtr="0">
            <a:normAutofit/>
          </a:bodyPr>
          <a:lstStyle>
            <a:lvl1pPr marL="0" marR="0" indent="0" algn="ctr"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pitchFamily="3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cxnSp>
        <p:nvCxnSpPr>
          <p:cNvPr id="7" name="直接连接符 6"/>
          <p:cNvCxnSpPr/>
          <p:nvPr userDrawn="1">
            <p:custDataLst>
              <p:tags r:id="rId9"/>
            </p:custDataLst>
          </p:nvPr>
        </p:nvCxnSpPr>
        <p:spPr>
          <a:xfrm>
            <a:off x="3130868" y="2611160"/>
            <a:ext cx="288226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13" hasCustomPrompt="1"/>
            <p:custDataLst>
              <p:tags r:id="rId10"/>
            </p:custDataLst>
          </p:nvPr>
        </p:nvSpPr>
        <p:spPr>
          <a:xfrm>
            <a:off x="2400776" y="1404581"/>
            <a:ext cx="4342448" cy="104917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6000" b="0" spc="10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227857"/>
            <a:ext cx="8705888" cy="4687787"/>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标题 1"/>
          <p:cNvSpPr>
            <a:spLocks noGrp="1"/>
          </p:cNvSpPr>
          <p:nvPr>
            <p:ph type="title" hasCustomPrompt="1"/>
            <p:custDataLst>
              <p:tags r:id="rId9"/>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458474"/>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199825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标题 1"/>
          <p:cNvSpPr>
            <a:spLocks noGrp="1"/>
          </p:cNvSpPr>
          <p:nvPr>
            <p:ph type="title"/>
            <p:custDataLst>
              <p:tags r:id="rId9"/>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3771728"/>
            <a:ext cx="9144000" cy="137177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标题 1"/>
          <p:cNvSpPr>
            <a:spLocks noGrp="1"/>
          </p:cNvSpPr>
          <p:nvPr>
            <p:ph type="title"/>
            <p:custDataLst>
              <p:tags r:id="rId9"/>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2" name="标题 1"/>
          <p:cNvSpPr>
            <a:spLocks noGrp="1"/>
          </p:cNvSpPr>
          <p:nvPr>
            <p:ph type="title"/>
            <p:custDataLst>
              <p:tags r:id="rId9"/>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5268"/>
            <a:ext cx="9144000" cy="3712964"/>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4111932"/>
            <a:ext cx="1215152" cy="1031568"/>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3992064"/>
            <a:ext cx="1215152" cy="1151436"/>
          </a:xfrm>
          <a:prstGeom prst="rect">
            <a:avLst/>
          </a:prstGeom>
        </p:spPr>
      </p:pic>
      <p:sp>
        <p:nvSpPr>
          <p:cNvPr id="2" name="标题 1"/>
          <p:cNvSpPr>
            <a:spLocks noGrp="1"/>
          </p:cNvSpPr>
          <p:nvPr>
            <p:ph type="title" hasCustomPrompt="1"/>
            <p:custDataLst>
              <p:tags r:id="rId9"/>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9"/>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1"/>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1631951"/>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3.xml"/><Relationship Id="rId19" Type="http://schemas.openxmlformats.org/officeDocument/2006/relationships/tags" Target="../tags/tag13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p:sp>
        <p:nvSpPr>
          <p:cNvPr id="1026" name="Text Box 2"/>
          <p:cNvSpPr txBox="1">
            <a:spLocks noChangeArrowheads="1"/>
          </p:cNvSpPr>
          <p:nvPr/>
        </p:nvSpPr>
        <p:spPr bwMode="auto">
          <a:xfrm>
            <a:off x="8696325" y="4746625"/>
            <a:ext cx="434975" cy="339725"/>
          </a:xfrm>
          <a:prstGeom prst="rect">
            <a:avLst/>
          </a:prstGeom>
          <a:noFill/>
          <a:ln>
            <a:noFill/>
          </a:ln>
        </p:spPr>
        <p:txBody>
          <a:bodyPr wrap="none">
            <a:spAutoFit/>
          </a:bodyPr>
          <a:p>
            <a:pPr lvl="0" algn="ctr"/>
            <a:fld id="{9A0DB2DC-4C9A-4742-B13C-FB6460FD3503}" type="slidenum">
              <a:rPr lang="zh-CN" altLang="en-US" sz="1600" dirty="0">
                <a:solidFill>
                  <a:srgbClr val="4D4D4D"/>
                </a:solidFill>
                <a:latin typeface="Arial" panose="020B0604020202020204" pitchFamily="34" charset="0"/>
              </a:rPr>
            </a:fld>
            <a:endParaRPr lang="zh-CN" altLang="en-US" sz="1600" dirty="0">
              <a:solidFill>
                <a:srgbClr val="4D4D4D"/>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l" rtl="0" eaLnBrk="0" fontAlgn="base" hangingPunct="0">
        <a:spcBef>
          <a:spcPct val="0"/>
        </a:spcBef>
        <a:spcAft>
          <a:spcPct val="0"/>
        </a:spcAft>
        <a:defRPr sz="24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ea typeface="文鼎CS大黑" pitchFamily="49" charset="-122"/>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ea typeface="文鼎CS大黑" pitchFamily="49" charset="-122"/>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ea typeface="文鼎CS大黑" pitchFamily="49" charset="-122"/>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ea typeface="文鼎CS大黑" pitchFamily="49" charset="-122"/>
          <a:sym typeface="Arial" panose="020B0604020202020204" pitchFamily="34" charset="0"/>
        </a:defRPr>
      </a:lvl5pPr>
      <a:lvl6pPr marL="457200" algn="l" rtl="0" eaLnBrk="0" fontAlgn="base" hangingPunct="0">
        <a:spcBef>
          <a:spcPct val="0"/>
        </a:spcBef>
        <a:spcAft>
          <a:spcPct val="0"/>
        </a:spcAft>
        <a:defRPr sz="2400">
          <a:solidFill>
            <a:schemeClr val="bg1"/>
          </a:solidFill>
          <a:latin typeface="Arial" panose="020B0604020202020204" pitchFamily="34" charset="0"/>
          <a:ea typeface="PMingLiU" panose="02020500000000000000" pitchFamily="18" charset="-120"/>
          <a:sym typeface="Arial" panose="020B0604020202020204" pitchFamily="34" charset="0"/>
        </a:defRPr>
      </a:lvl6pPr>
      <a:lvl7pPr marL="914400" algn="l" rtl="0" eaLnBrk="0" fontAlgn="base" hangingPunct="0">
        <a:spcBef>
          <a:spcPct val="0"/>
        </a:spcBef>
        <a:spcAft>
          <a:spcPct val="0"/>
        </a:spcAft>
        <a:defRPr sz="2400">
          <a:solidFill>
            <a:schemeClr val="bg1"/>
          </a:solidFill>
          <a:latin typeface="Arial" panose="020B0604020202020204" pitchFamily="34" charset="0"/>
          <a:ea typeface="PMingLiU" panose="02020500000000000000" pitchFamily="18" charset="-120"/>
          <a:sym typeface="Arial" panose="020B0604020202020204" pitchFamily="34" charset="0"/>
        </a:defRPr>
      </a:lvl7pPr>
      <a:lvl8pPr marL="1371600" algn="l" rtl="0" eaLnBrk="0" fontAlgn="base" hangingPunct="0">
        <a:spcBef>
          <a:spcPct val="0"/>
        </a:spcBef>
        <a:spcAft>
          <a:spcPct val="0"/>
        </a:spcAft>
        <a:defRPr sz="2400">
          <a:solidFill>
            <a:schemeClr val="bg1"/>
          </a:solidFill>
          <a:latin typeface="Arial" panose="020B0604020202020204" pitchFamily="34" charset="0"/>
          <a:ea typeface="PMingLiU" panose="02020500000000000000" pitchFamily="18" charset="-120"/>
          <a:sym typeface="Arial" panose="020B0604020202020204" pitchFamily="34" charset="0"/>
        </a:defRPr>
      </a:lvl8pPr>
      <a:lvl9pPr marL="1828800" algn="l" rtl="0" eaLnBrk="0" fontAlgn="base" hangingPunct="0">
        <a:spcBef>
          <a:spcPct val="0"/>
        </a:spcBef>
        <a:spcAft>
          <a:spcPct val="0"/>
        </a:spcAft>
        <a:defRPr sz="2400">
          <a:solidFill>
            <a:schemeClr val="bg1"/>
          </a:solidFill>
          <a:latin typeface="Arial" panose="020B0604020202020204" pitchFamily="34" charset="0"/>
          <a:ea typeface="PMingLiU" panose="02020500000000000000" pitchFamily="18" charset="-120"/>
          <a:sym typeface="Arial" panose="020B0604020202020204" pitchFamily="34" charset="0"/>
        </a:defRPr>
      </a:lvl9pPr>
    </p:titleStyle>
    <p:bodyStyle>
      <a:lvl1pPr marL="342900" indent="-342900" algn="l" defTabSz="0"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lr>
          <a:schemeClr val="accent1"/>
        </a:buClr>
        <a:buFont typeface="Wingdings" panose="05000000000000000000" pitchFamily="2" charset="2"/>
        <a:buChar char="n"/>
        <a:defRPr sz="2800">
          <a:solidFill>
            <a:schemeClr val="tx1"/>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lr>
          <a:schemeClr val="accent1"/>
        </a:buClr>
        <a:buFont typeface="Wingdings" panose="05000000000000000000" pitchFamily="2" charset="2"/>
        <a:buChar char="n"/>
        <a:defRPr sz="1600">
          <a:solidFill>
            <a:schemeClr val="tx1"/>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lr>
          <a:schemeClr val="accent1"/>
        </a:buClr>
        <a:buFont typeface="Wingdings" panose="05000000000000000000" pitchFamily="2" charset="2"/>
        <a:buChar char="n"/>
        <a:defRPr sz="1400">
          <a:solidFill>
            <a:schemeClr val="tx1"/>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j-lt"/>
          <a:ea typeface="+mj-ea"/>
          <a:sym typeface="Arial" panose="020B0604020202020204" pitchFamily="34" charset="0"/>
        </a:defRPr>
      </a:lvl5pPr>
      <a:lvl6pPr marL="2514600" indent="-228600" algn="l" defTabSz="0"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j-lt"/>
          <a:ea typeface="+mj-ea"/>
          <a:sym typeface="Arial" panose="020B0604020202020204" pitchFamily="34" charset="0"/>
        </a:defRPr>
      </a:lvl6pPr>
      <a:lvl7pPr marL="2971800" indent="-228600" algn="l" defTabSz="0"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j-lt"/>
          <a:ea typeface="+mj-ea"/>
          <a:sym typeface="Arial" panose="020B0604020202020204" pitchFamily="34" charset="0"/>
        </a:defRPr>
      </a:lvl7pPr>
      <a:lvl8pPr marL="3429000" indent="-228600" algn="l" defTabSz="0"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j-lt"/>
          <a:ea typeface="+mj-ea"/>
          <a:sym typeface="Arial" panose="020B0604020202020204" pitchFamily="34" charset="0"/>
        </a:defRPr>
      </a:lvl8pPr>
      <a:lvl9pPr marL="3886200" indent="-228600" algn="l" defTabSz="0"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j-lt"/>
          <a:ea typeface="+mj-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146.xml"/><Relationship Id="rId1" Type="http://schemas.openxmlformats.org/officeDocument/2006/relationships/tags" Target="../tags/tag145.xml"/></Relationships>
</file>

<file path=ppt/slides/_rels/slide10.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2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0" Type="http://schemas.openxmlformats.org/officeDocument/2006/relationships/notesSlide" Target="../notesSlides/notesSlide10.xml"/><Relationship Id="rId2" Type="http://schemas.openxmlformats.org/officeDocument/2006/relationships/tags" Target="../tags/tag222.xml"/><Relationship Id="rId19" Type="http://schemas.openxmlformats.org/officeDocument/2006/relationships/slideLayout" Target="../slideLayouts/slideLayout18.xml"/><Relationship Id="rId18" Type="http://schemas.openxmlformats.org/officeDocument/2006/relationships/tags" Target="../tags/tag234.xml"/><Relationship Id="rId17" Type="http://schemas.openxmlformats.org/officeDocument/2006/relationships/tags" Target="../tags/tag233.xml"/><Relationship Id="rId16" Type="http://schemas.openxmlformats.org/officeDocument/2006/relationships/tags" Target="../tags/tag232.xml"/><Relationship Id="rId15" Type="http://schemas.openxmlformats.org/officeDocument/2006/relationships/tags" Target="../tags/tag231.xml"/><Relationship Id="rId14" Type="http://schemas.openxmlformats.org/officeDocument/2006/relationships/tags" Target="../tags/tag230.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tags" Target="../tags/tag221.xml"/></Relationships>
</file>

<file path=ppt/slides/_rels/slide11.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3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6.xml"/><Relationship Id="rId18" Type="http://schemas.openxmlformats.org/officeDocument/2006/relationships/notesSlide" Target="../notesSlides/notesSlide11.xml"/><Relationship Id="rId17" Type="http://schemas.openxmlformats.org/officeDocument/2006/relationships/slideLayout" Target="../slideLayouts/slideLayout18.xml"/><Relationship Id="rId16" Type="http://schemas.openxmlformats.org/officeDocument/2006/relationships/tags" Target="../tags/tag241.xml"/><Relationship Id="rId15" Type="http://schemas.openxmlformats.org/officeDocument/2006/relationships/tags" Target="../tags/tag240.xml"/><Relationship Id="rId14" Type="http://schemas.microsoft.com/office/2007/relationships/diagramDrawing" Target="../diagrams/drawing5.xml"/><Relationship Id="rId13" Type="http://schemas.openxmlformats.org/officeDocument/2006/relationships/diagramColors" Target="../diagrams/colors5.xml"/><Relationship Id="rId12" Type="http://schemas.openxmlformats.org/officeDocument/2006/relationships/diagramQuickStyle" Target="../diagrams/quickStyle5.xml"/><Relationship Id="rId11" Type="http://schemas.openxmlformats.org/officeDocument/2006/relationships/diagramLayout" Target="../diagrams/layout5.xml"/><Relationship Id="rId10" Type="http://schemas.openxmlformats.org/officeDocument/2006/relationships/diagramData" Target="../diagrams/data5.xml"/><Relationship Id="rId1" Type="http://schemas.openxmlformats.org/officeDocument/2006/relationships/tags" Target="../tags/tag235.xml"/></Relationships>
</file>

<file path=ppt/slides/_rels/slide12.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image" Target="../media/image8.png"/><Relationship Id="rId7" Type="http://schemas.openxmlformats.org/officeDocument/2006/relationships/tags" Target="../tags/tag24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4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9" Type="http://schemas.openxmlformats.org/officeDocument/2006/relationships/notesSlide" Target="../notesSlides/notesSlide12.xml"/><Relationship Id="rId18" Type="http://schemas.openxmlformats.org/officeDocument/2006/relationships/slideLayout" Target="../slideLayouts/slideLayout18.xml"/><Relationship Id="rId17" Type="http://schemas.openxmlformats.org/officeDocument/2006/relationships/tags" Target="../tags/tag253.xml"/><Relationship Id="rId16" Type="http://schemas.openxmlformats.org/officeDocument/2006/relationships/tags" Target="../tags/tag252.xml"/><Relationship Id="rId15" Type="http://schemas.openxmlformats.org/officeDocument/2006/relationships/tags" Target="../tags/tag251.xml"/><Relationship Id="rId14" Type="http://schemas.openxmlformats.org/officeDocument/2006/relationships/tags" Target="../tags/tag250.xml"/><Relationship Id="rId13" Type="http://schemas.openxmlformats.org/officeDocument/2006/relationships/tags" Target="../tags/tag249.xml"/><Relationship Id="rId12" Type="http://schemas.openxmlformats.org/officeDocument/2006/relationships/tags" Target="../tags/tag24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tags" Target="../tags/tag242.xml"/></Relationships>
</file>

<file path=ppt/slides/_rels/slide13.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5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7" Type="http://schemas.openxmlformats.org/officeDocument/2006/relationships/notesSlide" Target="../notesSlides/notesSlide13.xml"/><Relationship Id="rId16" Type="http://schemas.openxmlformats.org/officeDocument/2006/relationships/slideLayout" Target="../slideLayouts/slideLayout18.xml"/><Relationship Id="rId15" Type="http://schemas.openxmlformats.org/officeDocument/2006/relationships/tags" Target="../tags/tag262.xml"/><Relationship Id="rId14" Type="http://schemas.openxmlformats.org/officeDocument/2006/relationships/tags" Target="../tags/tag261.xml"/><Relationship Id="rId13" Type="http://schemas.openxmlformats.org/officeDocument/2006/relationships/image" Target="../media/image1.svg"/><Relationship Id="rId12" Type="http://schemas.openxmlformats.org/officeDocument/2006/relationships/image" Target="../media/image9.png"/><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tags" Target="../tags/tag254.xml"/></Relationships>
</file>

<file path=ppt/slides/_rels/slide14.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1" Type="http://schemas.openxmlformats.org/officeDocument/2006/relationships/notesSlide" Target="../notesSlides/notesSlide14.xml"/><Relationship Id="rId40" Type="http://schemas.openxmlformats.org/officeDocument/2006/relationships/slideLayout" Target="../slideLayouts/slideLayout18.xml"/><Relationship Id="rId4" Type="http://schemas.openxmlformats.org/officeDocument/2006/relationships/tags" Target="../tags/tag264.xml"/><Relationship Id="rId39" Type="http://schemas.openxmlformats.org/officeDocument/2006/relationships/tags" Target="../tags/tag297.xml"/><Relationship Id="rId38" Type="http://schemas.openxmlformats.org/officeDocument/2006/relationships/tags" Target="../tags/tag296.xml"/><Relationship Id="rId37" Type="http://schemas.openxmlformats.org/officeDocument/2006/relationships/tags" Target="../tags/tag295.xml"/><Relationship Id="rId36" Type="http://schemas.openxmlformats.org/officeDocument/2006/relationships/tags" Target="../tags/tag294.xml"/><Relationship Id="rId35" Type="http://schemas.openxmlformats.org/officeDocument/2006/relationships/tags" Target="../tags/tag293.xml"/><Relationship Id="rId34" Type="http://schemas.openxmlformats.org/officeDocument/2006/relationships/tags" Target="../tags/tag292.xml"/><Relationship Id="rId33" Type="http://schemas.openxmlformats.org/officeDocument/2006/relationships/tags" Target="../tags/tag291.xml"/><Relationship Id="rId32" Type="http://schemas.openxmlformats.org/officeDocument/2006/relationships/tags" Target="../tags/tag290.xml"/><Relationship Id="rId31" Type="http://schemas.openxmlformats.org/officeDocument/2006/relationships/tags" Target="../tags/tag289.xml"/><Relationship Id="rId30" Type="http://schemas.openxmlformats.org/officeDocument/2006/relationships/tags" Target="../tags/tag288.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287.xml"/><Relationship Id="rId28" Type="http://schemas.openxmlformats.org/officeDocument/2006/relationships/tags" Target="../tags/tag286.xml"/><Relationship Id="rId27" Type="http://schemas.openxmlformats.org/officeDocument/2006/relationships/tags" Target="../tags/tag285.xml"/><Relationship Id="rId26" Type="http://schemas.openxmlformats.org/officeDocument/2006/relationships/tags" Target="../tags/tag284.xml"/><Relationship Id="rId25" Type="http://schemas.openxmlformats.org/officeDocument/2006/relationships/tags" Target="../tags/tag283.xml"/><Relationship Id="rId24" Type="http://schemas.openxmlformats.org/officeDocument/2006/relationships/tags" Target="../tags/tag282.xml"/><Relationship Id="rId23" Type="http://schemas.openxmlformats.org/officeDocument/2006/relationships/tags" Target="../tags/tag281.xml"/><Relationship Id="rId22" Type="http://schemas.openxmlformats.org/officeDocument/2006/relationships/tags" Target="../tags/tag280.xml"/><Relationship Id="rId21" Type="http://schemas.openxmlformats.org/officeDocument/2006/relationships/tags" Target="../tags/tag279.xml"/><Relationship Id="rId20" Type="http://schemas.openxmlformats.org/officeDocument/2006/relationships/tags" Target="../tags/tag278.xml"/><Relationship Id="rId2" Type="http://schemas.openxmlformats.org/officeDocument/2006/relationships/image" Target="../media/image2.png"/><Relationship Id="rId19" Type="http://schemas.openxmlformats.org/officeDocument/2006/relationships/tags" Target="../tags/tag277.xml"/><Relationship Id="rId18" Type="http://schemas.openxmlformats.org/officeDocument/2006/relationships/tags" Target="../tags/tag276.xml"/><Relationship Id="rId17" Type="http://schemas.openxmlformats.org/officeDocument/2006/relationships/tags" Target="../tags/tag275.xml"/><Relationship Id="rId16" Type="http://schemas.openxmlformats.org/officeDocument/2006/relationships/tags" Target="../tags/tag274.xml"/><Relationship Id="rId15" Type="http://schemas.openxmlformats.org/officeDocument/2006/relationships/tags" Target="../tags/tag273.xml"/><Relationship Id="rId14" Type="http://schemas.openxmlformats.org/officeDocument/2006/relationships/tags" Target="../tags/tag272.xml"/><Relationship Id="rId13" Type="http://schemas.openxmlformats.org/officeDocument/2006/relationships/tags" Target="../tags/tag271.xml"/><Relationship Id="rId12" Type="http://schemas.openxmlformats.org/officeDocument/2006/relationships/tags" Target="../tags/tag270.xml"/><Relationship Id="rId11" Type="http://schemas.openxmlformats.org/officeDocument/2006/relationships/tags" Target="../tags/tag269.xml"/><Relationship Id="rId10" Type="http://schemas.openxmlformats.org/officeDocument/2006/relationships/tags" Target="../tags/tag268.xml"/><Relationship Id="rId1" Type="http://schemas.openxmlformats.org/officeDocument/2006/relationships/tags" Target="../tags/tag263.xml"/></Relationships>
</file>

<file path=ppt/slides/_rels/slide15.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image" Target="../media/image8.png"/><Relationship Id="rId7" Type="http://schemas.openxmlformats.org/officeDocument/2006/relationships/tags" Target="../tags/tag30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9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9" Type="http://schemas.openxmlformats.org/officeDocument/2006/relationships/notesSlide" Target="../notesSlides/notesSlide15.xml"/><Relationship Id="rId18" Type="http://schemas.openxmlformats.org/officeDocument/2006/relationships/slideLayout" Target="../slideLayouts/slideLayout18.xml"/><Relationship Id="rId17" Type="http://schemas.openxmlformats.org/officeDocument/2006/relationships/tags" Target="../tags/tag309.xml"/><Relationship Id="rId16" Type="http://schemas.openxmlformats.org/officeDocument/2006/relationships/tags" Target="../tags/tag30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tags" Target="../tags/tag298.xml"/></Relationships>
</file>

<file path=ppt/slides/_rels/slide16.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1" Type="http://schemas.openxmlformats.org/officeDocument/2006/relationships/notesSlide" Target="../notesSlides/notesSlide16.xml"/><Relationship Id="rId40" Type="http://schemas.openxmlformats.org/officeDocument/2006/relationships/slideLayout" Target="../slideLayouts/slideLayout18.xml"/><Relationship Id="rId4" Type="http://schemas.openxmlformats.org/officeDocument/2006/relationships/tags" Target="../tags/tag311.xml"/><Relationship Id="rId39" Type="http://schemas.openxmlformats.org/officeDocument/2006/relationships/tags" Target="../tags/tag344.xml"/><Relationship Id="rId38" Type="http://schemas.openxmlformats.org/officeDocument/2006/relationships/tags" Target="../tags/tag343.xml"/><Relationship Id="rId37" Type="http://schemas.openxmlformats.org/officeDocument/2006/relationships/tags" Target="../tags/tag342.xml"/><Relationship Id="rId36" Type="http://schemas.openxmlformats.org/officeDocument/2006/relationships/tags" Target="../tags/tag341.xml"/><Relationship Id="rId35" Type="http://schemas.openxmlformats.org/officeDocument/2006/relationships/tags" Target="../tags/tag340.xml"/><Relationship Id="rId34" Type="http://schemas.openxmlformats.org/officeDocument/2006/relationships/tags" Target="../tags/tag339.xml"/><Relationship Id="rId33" Type="http://schemas.openxmlformats.org/officeDocument/2006/relationships/tags" Target="../tags/tag338.xml"/><Relationship Id="rId32" Type="http://schemas.openxmlformats.org/officeDocument/2006/relationships/tags" Target="../tags/tag337.xml"/><Relationship Id="rId31" Type="http://schemas.openxmlformats.org/officeDocument/2006/relationships/tags" Target="../tags/tag336.xml"/><Relationship Id="rId30" Type="http://schemas.openxmlformats.org/officeDocument/2006/relationships/tags" Target="../tags/tag335.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334.xml"/><Relationship Id="rId28" Type="http://schemas.openxmlformats.org/officeDocument/2006/relationships/tags" Target="../tags/tag333.xml"/><Relationship Id="rId27" Type="http://schemas.openxmlformats.org/officeDocument/2006/relationships/tags" Target="../tags/tag332.xml"/><Relationship Id="rId26" Type="http://schemas.openxmlformats.org/officeDocument/2006/relationships/tags" Target="../tags/tag331.xml"/><Relationship Id="rId25" Type="http://schemas.openxmlformats.org/officeDocument/2006/relationships/tags" Target="../tags/tag330.xml"/><Relationship Id="rId24" Type="http://schemas.openxmlformats.org/officeDocument/2006/relationships/tags" Target="../tags/tag329.xml"/><Relationship Id="rId23" Type="http://schemas.openxmlformats.org/officeDocument/2006/relationships/tags" Target="../tags/tag328.xml"/><Relationship Id="rId22" Type="http://schemas.openxmlformats.org/officeDocument/2006/relationships/tags" Target="../tags/tag327.xml"/><Relationship Id="rId21" Type="http://schemas.openxmlformats.org/officeDocument/2006/relationships/tags" Target="../tags/tag326.xml"/><Relationship Id="rId20" Type="http://schemas.openxmlformats.org/officeDocument/2006/relationships/tags" Target="../tags/tag325.xml"/><Relationship Id="rId2" Type="http://schemas.openxmlformats.org/officeDocument/2006/relationships/image" Target="../media/image2.png"/><Relationship Id="rId19" Type="http://schemas.openxmlformats.org/officeDocument/2006/relationships/tags" Target="../tags/tag324.xml"/><Relationship Id="rId18" Type="http://schemas.openxmlformats.org/officeDocument/2006/relationships/tags" Target="../tags/tag323.xml"/><Relationship Id="rId17" Type="http://schemas.openxmlformats.org/officeDocument/2006/relationships/tags" Target="../tags/tag322.xml"/><Relationship Id="rId16" Type="http://schemas.openxmlformats.org/officeDocument/2006/relationships/tags" Target="../tags/tag321.xml"/><Relationship Id="rId15" Type="http://schemas.openxmlformats.org/officeDocument/2006/relationships/tags" Target="../tags/tag320.xml"/><Relationship Id="rId14" Type="http://schemas.openxmlformats.org/officeDocument/2006/relationships/tags" Target="../tags/tag319.xml"/><Relationship Id="rId13" Type="http://schemas.openxmlformats.org/officeDocument/2006/relationships/tags" Target="../tags/tag318.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10.xml"/></Relationships>
</file>

<file path=ppt/slides/_rels/slide17.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4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46.xml"/><Relationship Id="rId14" Type="http://schemas.openxmlformats.org/officeDocument/2006/relationships/notesSlide" Target="../notesSlides/notesSlide17.xml"/><Relationship Id="rId13" Type="http://schemas.openxmlformats.org/officeDocument/2006/relationships/slideLayout" Target="../slideLayouts/slideLayout18.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5.xml"/></Relationships>
</file>

<file path=ppt/slides/_rels/slide18.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tags" Target="../tags/tag356.xml"/><Relationship Id="rId7" Type="http://schemas.openxmlformats.org/officeDocument/2006/relationships/tags" Target="../tags/tag35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5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8" Type="http://schemas.openxmlformats.org/officeDocument/2006/relationships/notesSlide" Target="../notesSlides/notesSlide18.xml"/><Relationship Id="rId17" Type="http://schemas.openxmlformats.org/officeDocument/2006/relationships/slideLayout" Target="../slideLayouts/slideLayout18.xml"/><Relationship Id="rId16" Type="http://schemas.openxmlformats.org/officeDocument/2006/relationships/tags" Target="../tags/tag359.xml"/><Relationship Id="rId15" Type="http://schemas.openxmlformats.org/officeDocument/2006/relationships/tags" Target="../tags/tag358.xml"/><Relationship Id="rId14" Type="http://schemas.microsoft.com/office/2007/relationships/diagramDrawing" Target="../diagrams/drawing6.xml"/><Relationship Id="rId13" Type="http://schemas.openxmlformats.org/officeDocument/2006/relationships/diagramColors" Target="../diagrams/colors6.xml"/><Relationship Id="rId12" Type="http://schemas.openxmlformats.org/officeDocument/2006/relationships/diagramQuickStyle" Target="../diagrams/quickStyle6.xml"/><Relationship Id="rId11" Type="http://schemas.openxmlformats.org/officeDocument/2006/relationships/diagramLayout" Target="../diagrams/layout6.xml"/><Relationship Id="rId10" Type="http://schemas.openxmlformats.org/officeDocument/2006/relationships/diagramData" Target="../diagrams/data6.xml"/><Relationship Id="rId1" Type="http://schemas.openxmlformats.org/officeDocument/2006/relationships/tags" Target="../tags/tag353.xml"/></Relationships>
</file>

<file path=ppt/slides/_rels/slide19.xml.rels><?xml version="1.0" encoding="UTF-8" standalone="yes"?>
<Relationships xmlns="http://schemas.openxmlformats.org/package/2006/relationships"><Relationship Id="rId9" Type="http://schemas.openxmlformats.org/officeDocument/2006/relationships/hyperlink" Target="&#26679;&#26412;\1%20&#23433;&#20840;&#29983;&#20135;&#32452;&#32455;&#26426;&#26500;\4%20&#20250;&#35758;&#32426;&#35201;\&#27993;&#27743;&#20844;&#21496;%202016&#24180;&#23433;&#20840;&#31649;&#29702;&#22996;&#21592;&#20250;&#25193;&#22823;&#20250;&#35758;&#31532;&#19968;&#27425;&#20250;&#35758;&#32426;&#35201;.pdf" TargetMode="External"/><Relationship Id="rId8" Type="http://schemas.openxmlformats.org/officeDocument/2006/relationships/hyperlink" Target="&#26679;&#26412;\1%20&#23433;&#20840;&#29983;&#20135;&#32452;&#32455;&#26426;&#26500;\2%20&#23433;&#22996;&#20250;&#21046;&#24230;\&#23433;&#24509;&#28023;&#40857;-&#23433;&#20840;&#29983;&#20135;&#22996;&#21592;&#20250;&#21046;&#24230;.pdf" TargetMode="Externa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61.xml"/><Relationship Id="rId16" Type="http://schemas.openxmlformats.org/officeDocument/2006/relationships/notesSlide" Target="../notesSlides/notesSlide19.xml"/><Relationship Id="rId15" Type="http://schemas.openxmlformats.org/officeDocument/2006/relationships/slideLayout" Target="../slideLayouts/slideLayout18.xml"/><Relationship Id="rId14" Type="http://schemas.openxmlformats.org/officeDocument/2006/relationships/tags" Target="../tags/tag367.xml"/><Relationship Id="rId13" Type="http://schemas.openxmlformats.org/officeDocument/2006/relationships/tags" Target="../tags/tag366.xml"/><Relationship Id="rId12" Type="http://schemas.openxmlformats.org/officeDocument/2006/relationships/hyperlink" Target="&#26679;&#26412;\1%20&#23433;&#20840;&#29983;&#20135;&#32452;&#32455;&#26426;&#26500;\3%20&#23433;&#22996;&#20250;&#20250;&#35758;&#36890;&#30693;\&#20851;&#20110;&#21484;&#24320;&#20844;&#21496;2017&#24180;&#19978;&#21322;&#24180;&#23433;&#20840;&#29983;&#20135;&#22996;&#21592;&#20250;&#20250;&#35758;&#30340;&#36890;&#30693;.pdf" TargetMode="External"/><Relationship Id="rId11" Type="http://schemas.openxmlformats.org/officeDocument/2006/relationships/hyperlink" Target="&#26679;&#26412;\1%20&#23433;&#20840;&#29983;&#20135;&#32452;&#32455;&#26426;&#26500;\1%20&#25104;&#31435;&#23433;&#22996;&#20250;&#36890;&#30693;\&#27993;&#27743;&#20844;&#21496;%20&#35843;&#25972;&#23433;&#20840;&#31649;&#29702;&#22996;&#21592;&#20250;&#30340;&#36890;&#30693;.pdf" TargetMode="External"/><Relationship Id="rId10" Type="http://schemas.openxmlformats.org/officeDocument/2006/relationships/tags" Target="../tags/tag365.xml"/><Relationship Id="rId1" Type="http://schemas.openxmlformats.org/officeDocument/2006/relationships/tags" Target="../tags/tag360.xml"/></Relationships>
</file>

<file path=ppt/slides/_rels/slide2.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3" Type="http://schemas.openxmlformats.org/officeDocument/2006/relationships/notesSlide" Target="../notesSlides/notesSlide2.xml"/><Relationship Id="rId12" Type="http://schemas.openxmlformats.org/officeDocument/2006/relationships/slideLayout" Target="../slideLayouts/slideLayout1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6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7" Type="http://schemas.openxmlformats.org/officeDocument/2006/relationships/notesSlide" Target="../notesSlides/notesSlide20.xml"/><Relationship Id="rId16" Type="http://schemas.openxmlformats.org/officeDocument/2006/relationships/slideLayout" Target="../slideLayouts/slideLayout18.xml"/><Relationship Id="rId15" Type="http://schemas.openxmlformats.org/officeDocument/2006/relationships/tags" Target="../tags/tag373.xml"/><Relationship Id="rId14" Type="http://schemas.microsoft.com/office/2007/relationships/diagramDrawing" Target="../diagrams/drawing7.xml"/><Relationship Id="rId13" Type="http://schemas.openxmlformats.org/officeDocument/2006/relationships/diagramColors" Target="../diagrams/colors7.xml"/><Relationship Id="rId12" Type="http://schemas.openxmlformats.org/officeDocument/2006/relationships/diagramQuickStyle" Target="../diagrams/quickStyle7.xml"/><Relationship Id="rId11" Type="http://schemas.openxmlformats.org/officeDocument/2006/relationships/diagramLayout" Target="../diagrams/layout7.xml"/><Relationship Id="rId10" Type="http://schemas.openxmlformats.org/officeDocument/2006/relationships/diagramData" Target="../diagrams/data7.xml"/><Relationship Id="rId1" Type="http://schemas.openxmlformats.org/officeDocument/2006/relationships/tags" Target="../tags/tag368.xml"/></Relationships>
</file>

<file path=ppt/slides/_rels/slide21.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7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0" Type="http://schemas.openxmlformats.org/officeDocument/2006/relationships/notesSlide" Target="../notesSlides/notesSlide21.xml"/><Relationship Id="rId2" Type="http://schemas.openxmlformats.org/officeDocument/2006/relationships/tags" Target="../tags/tag375.xml"/><Relationship Id="rId19" Type="http://schemas.openxmlformats.org/officeDocument/2006/relationships/slideLayout" Target="../slideLayouts/slideLayout18.xml"/><Relationship Id="rId18" Type="http://schemas.openxmlformats.org/officeDocument/2006/relationships/tags" Target="../tags/tag385.xml"/><Relationship Id="rId17" Type="http://schemas.openxmlformats.org/officeDocument/2006/relationships/tags" Target="../tags/tag384.xml"/><Relationship Id="rId16" Type="http://schemas.openxmlformats.org/officeDocument/2006/relationships/hyperlink" Target="&#26679;&#26412;\2%20&#23433;&#20840;&#29983;&#20135;&#36131;&#20219;\2%20&#23433;&#20840;&#29983;&#20135;&#36131;&#20219;&#20070;\&#38485;&#35199;&#20844;&#21496;-&#26354;&#27743;&#39033;&#30446;&#23433;&#20840;&#36131;&#20219;&#20070;.pdf" TargetMode="External"/><Relationship Id="rId15" Type="http://schemas.openxmlformats.org/officeDocument/2006/relationships/tags" Target="../tags/tag383.xml"/><Relationship Id="rId14" Type="http://schemas.openxmlformats.org/officeDocument/2006/relationships/hyperlink" Target="&#26679;&#26412;\2%20&#23433;&#20840;&#29983;&#20135;&#36131;&#20219;\1%20&#23433;&#20840;&#29983;&#20135;&#36131;&#20219;&#21046;\&#23433;&#24509;&#28023;&#40857;-&#23433;&#20840;&#29983;&#20135;&#36131;&#20219;&#21046;.pdf" TargetMode="External"/><Relationship Id="rId13" Type="http://schemas.openxmlformats.org/officeDocument/2006/relationships/tags" Target="../tags/tag382.xml"/><Relationship Id="rId12" Type="http://schemas.openxmlformats.org/officeDocument/2006/relationships/tags" Target="../tags/tag381.xml"/><Relationship Id="rId11" Type="http://schemas.openxmlformats.org/officeDocument/2006/relationships/tags" Target="../tags/tag380.xml"/><Relationship Id="rId10" Type="http://schemas.openxmlformats.org/officeDocument/2006/relationships/tags" Target="../tags/tag379.xml"/><Relationship Id="rId1" Type="http://schemas.openxmlformats.org/officeDocument/2006/relationships/tags" Target="../tags/tag374.xml"/></Relationships>
</file>

<file path=ppt/slides/_rels/slide22.xml.rels><?xml version="1.0" encoding="UTF-8" standalone="yes"?>
<Relationships xmlns="http://schemas.openxmlformats.org/package/2006/relationships"><Relationship Id="rId9" Type="http://schemas.openxmlformats.org/officeDocument/2006/relationships/tags" Target="../tags/tag390.xml"/><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8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8" Type="http://schemas.openxmlformats.org/officeDocument/2006/relationships/notesSlide" Target="../notesSlides/notesSlide22.xml"/><Relationship Id="rId17" Type="http://schemas.openxmlformats.org/officeDocument/2006/relationships/slideLayout" Target="../slideLayouts/slideLayout18.xml"/><Relationship Id="rId16" Type="http://schemas.openxmlformats.org/officeDocument/2006/relationships/tags" Target="../tags/tag392.xml"/><Relationship Id="rId15" Type="http://schemas.openxmlformats.org/officeDocument/2006/relationships/tags" Target="../tags/tag391.xml"/><Relationship Id="rId14" Type="http://schemas.microsoft.com/office/2007/relationships/diagramDrawing" Target="../diagrams/drawing8.xml"/><Relationship Id="rId13" Type="http://schemas.openxmlformats.org/officeDocument/2006/relationships/diagramColors" Target="../diagrams/colors8.xml"/><Relationship Id="rId12" Type="http://schemas.openxmlformats.org/officeDocument/2006/relationships/diagramQuickStyle" Target="../diagrams/quickStyle8.xml"/><Relationship Id="rId11" Type="http://schemas.openxmlformats.org/officeDocument/2006/relationships/diagramLayout" Target="../diagrams/layout8.xml"/><Relationship Id="rId10" Type="http://schemas.openxmlformats.org/officeDocument/2006/relationships/diagramData" Target="../diagrams/data8.xml"/><Relationship Id="rId1" Type="http://schemas.openxmlformats.org/officeDocument/2006/relationships/tags" Target="../tags/tag386.xml"/></Relationships>
</file>

<file path=ppt/slides/_rels/slide23.xml.rels><?xml version="1.0" encoding="UTF-8" standalone="yes"?>
<Relationships xmlns="http://schemas.openxmlformats.org/package/2006/relationships"><Relationship Id="rId9" Type="http://schemas.openxmlformats.org/officeDocument/2006/relationships/tags" Target="../tags/tag399.xml"/><Relationship Id="rId8" Type="http://schemas.openxmlformats.org/officeDocument/2006/relationships/tags" Target="../tags/tag398.xml"/><Relationship Id="rId7" Type="http://schemas.openxmlformats.org/officeDocument/2006/relationships/tags" Target="../tags/tag397.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94.xml"/><Relationship Id="rId12" Type="http://schemas.openxmlformats.org/officeDocument/2006/relationships/notesSlide" Target="../notesSlides/notesSlide23.xml"/><Relationship Id="rId11" Type="http://schemas.openxmlformats.org/officeDocument/2006/relationships/slideLayout" Target="../slideLayouts/slideLayout18.xml"/><Relationship Id="rId10" Type="http://schemas.openxmlformats.org/officeDocument/2006/relationships/tags" Target="../tags/tag400.xml"/><Relationship Id="rId1" Type="http://schemas.openxmlformats.org/officeDocument/2006/relationships/tags" Target="../tags/tag393.xml"/></Relationships>
</file>

<file path=ppt/slides/_rels/slide24.xml.rels><?xml version="1.0" encoding="UTF-8" standalone="yes"?>
<Relationships xmlns="http://schemas.openxmlformats.org/package/2006/relationships"><Relationship Id="rId9" Type="http://schemas.openxmlformats.org/officeDocument/2006/relationships/diagramLayout" Target="../diagrams/layout9.xml"/><Relationship Id="rId8" Type="http://schemas.openxmlformats.org/officeDocument/2006/relationships/diagramData" Target="../diagrams/data9.xml"/><Relationship Id="rId7" Type="http://schemas.openxmlformats.org/officeDocument/2006/relationships/tags" Target="../tags/tag40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0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6" Type="http://schemas.openxmlformats.org/officeDocument/2006/relationships/notesSlide" Target="../notesSlides/notesSlide24.xml"/><Relationship Id="rId15" Type="http://schemas.openxmlformats.org/officeDocument/2006/relationships/slideLayout" Target="../slideLayouts/slideLayout18.xml"/><Relationship Id="rId14" Type="http://schemas.openxmlformats.org/officeDocument/2006/relationships/tags" Target="../tags/tag405.xml"/><Relationship Id="rId13" Type="http://schemas.openxmlformats.org/officeDocument/2006/relationships/tags" Target="../tags/tag404.xml"/><Relationship Id="rId12" Type="http://schemas.microsoft.com/office/2007/relationships/diagramDrawing" Target="../diagrams/drawing9.xml"/><Relationship Id="rId11" Type="http://schemas.openxmlformats.org/officeDocument/2006/relationships/diagramColors" Target="../diagrams/colors9.xml"/><Relationship Id="rId10" Type="http://schemas.openxmlformats.org/officeDocument/2006/relationships/diagramQuickStyle" Target="../diagrams/quickStyle9.xml"/><Relationship Id="rId1" Type="http://schemas.openxmlformats.org/officeDocument/2006/relationships/tags" Target="../tags/tag401.xml"/></Relationships>
</file>

<file path=ppt/slides/_rels/slide25.xml.rels><?xml version="1.0" encoding="UTF-8" standalone="yes"?>
<Relationships xmlns="http://schemas.openxmlformats.org/package/2006/relationships"><Relationship Id="rId9" Type="http://schemas.openxmlformats.org/officeDocument/2006/relationships/hyperlink" Target="&#26679;&#26412;\&#27993;&#27743;&#20844;&#21496;%204%205%2012\&#23433;&#20840;&#29983;&#20135;&#25216;&#26415;&#31649;&#29702;\&#23433;&#20840;&#25216;&#26415;&#26041;&#26696;&#35780;&#23457;&#35760;&#24405;\&#33050;&#25163;&#26550;&#26045;&#24037;&#26041;&#26696;&#35780;&#23457;&#35760;&#24405;.pdf" TargetMode="External"/><Relationship Id="rId8" Type="http://schemas.openxmlformats.org/officeDocument/2006/relationships/hyperlink" Target="&#26679;&#26412;\&#27993;&#27743;&#20844;&#21496;%204%205%2012\&#23433;&#20840;&#29983;&#20135;&#25216;&#26415;&#31649;&#29702;\&#23433;&#20840;&#25216;&#26415;&#20132;&#24213;\&#21514;&#31726;&#20132;&#24213;.docx" TargetMode="Externa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07.xml"/><Relationship Id="rId16" Type="http://schemas.openxmlformats.org/officeDocument/2006/relationships/notesSlide" Target="../notesSlides/notesSlide25.xml"/><Relationship Id="rId15" Type="http://schemas.openxmlformats.org/officeDocument/2006/relationships/slideLayout" Target="../slideLayouts/slideLayout18.xml"/><Relationship Id="rId14" Type="http://schemas.openxmlformats.org/officeDocument/2006/relationships/tags" Target="../tags/tag413.xml"/><Relationship Id="rId13" Type="http://schemas.openxmlformats.org/officeDocument/2006/relationships/tags" Target="../tags/tag412.xml"/><Relationship Id="rId12" Type="http://schemas.openxmlformats.org/officeDocument/2006/relationships/hyperlink" Target="&#26679;&#26412;\&#27993;&#27743;&#20844;&#21496;%204%205%2012\&#23433;&#20840;&#29983;&#20135;&#25216;&#26415;&#31649;&#29702;\&#23433;&#20840;&#25216;&#26415;&#26041;&#26696;\&#21556;&#20852;&#21306;&#20154;&#27665;&#21307;&#38498;&#24314;&#35774;&#65288;&#19968;&#26399;&#65289;&#24037;&#31243;PPP&#39033;&#30446;&#39640;&#25903;&#27169;&#26041;&#26696;\&#21556;&#20852;&#21306;&#20154;&#27665;&#21307;&#38498;&#24314;&#35774;&#65288;&#19968;&#26399;&#65289;&#24037;&#31243;PPP&#39033;&#30446;&#39640;&#25903;&#27169;&#26041;&#26696;\0&#21556;&#20852;&#21306;&#20154;&#27665;&#21307;&#38498;&#24314;&#35774;&#65288;&#19968;&#26399;&#65289;PPP&#39033;&#30446;.pdf" TargetMode="External"/><Relationship Id="rId11" Type="http://schemas.openxmlformats.org/officeDocument/2006/relationships/hyperlink" Target="&#26679;&#26412;\&#27993;&#27743;&#20844;&#21496;%204%205%2012\&#23433;&#20840;&#29983;&#20135;&#25216;&#26415;&#31649;&#29702;\&#23433;&#20840;&#29983;&#20135;&#25216;&#26415;&#31649;&#29702;&#21046;&#24230;\&#23433;&#20840;&#25216;&#26415;&#19982;&#21508;&#31181;&#23433;&#20840;&#25805;&#20316;&#35268;&#31243;.pdf" TargetMode="External"/><Relationship Id="rId10" Type="http://schemas.openxmlformats.org/officeDocument/2006/relationships/tags" Target="../tags/tag411.xml"/><Relationship Id="rId1" Type="http://schemas.openxmlformats.org/officeDocument/2006/relationships/tags" Target="../tags/tag406.xml"/></Relationships>
</file>

<file path=ppt/slides/_rels/slide26.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1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7" Type="http://schemas.openxmlformats.org/officeDocument/2006/relationships/notesSlide" Target="../notesSlides/notesSlide26.xml"/><Relationship Id="rId16" Type="http://schemas.openxmlformats.org/officeDocument/2006/relationships/slideLayout" Target="../slideLayouts/slideLayout18.xml"/><Relationship Id="rId15" Type="http://schemas.openxmlformats.org/officeDocument/2006/relationships/tags" Target="../tags/tag419.xml"/><Relationship Id="rId14" Type="http://schemas.microsoft.com/office/2007/relationships/diagramDrawing" Target="../diagrams/drawing10.xml"/><Relationship Id="rId13" Type="http://schemas.openxmlformats.org/officeDocument/2006/relationships/diagramColors" Target="../diagrams/colors10.xml"/><Relationship Id="rId12" Type="http://schemas.openxmlformats.org/officeDocument/2006/relationships/diagramQuickStyle" Target="../diagrams/quickStyle10.xml"/><Relationship Id="rId11" Type="http://schemas.openxmlformats.org/officeDocument/2006/relationships/diagramLayout" Target="../diagrams/layout10.xml"/><Relationship Id="rId10" Type="http://schemas.openxmlformats.org/officeDocument/2006/relationships/diagramData" Target="../diagrams/data10.xml"/><Relationship Id="rId1" Type="http://schemas.openxmlformats.org/officeDocument/2006/relationships/tags" Target="../tags/tag414.xml"/></Relationships>
</file>

<file path=ppt/slides/_rels/slide27.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hyperlink" Target="&#26679;&#26412;\&#27993;&#27743;&#20844;&#21496;%204%205%2012\&#23433;&#20840;&#29983;&#20135;&#22521;&#35757;&#25945;&#32946;\&#29677;&#21069;&#20250;&#35760;&#24405;\&#26089;&#35757;&#25910;&#38598;\&#26426;&#30005;2017&#24180;7.15-7.21&#26085;&#26089;&#29677;&#25945;&#32946;.xlsx" TargetMode="External"/><Relationship Id="rId7" Type="http://schemas.openxmlformats.org/officeDocument/2006/relationships/tags" Target="../tags/tag424.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21.xml"/><Relationship Id="rId14" Type="http://schemas.openxmlformats.org/officeDocument/2006/relationships/notesSlide" Target="../notesSlides/notesSlide27.xml"/><Relationship Id="rId13" Type="http://schemas.openxmlformats.org/officeDocument/2006/relationships/slideLayout" Target="../slideLayouts/slideLayout18.xml"/><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hyperlink" Target="&#26679;&#26412;\5%20&#23433;&#20840;&#29983;&#20135;&#25945;&#32946;&#22521;&#35757;\1%20&#23433;&#20840;&#25945;&#32946;&#22521;&#35757;&#21046;&#24230;\&#27993;&#27743;&#20844;&#21496;%20&#23433;&#20840;&#25945;&#32946;&#22521;&#35757;&#21046;&#24230;.pdf" TargetMode="External"/><Relationship Id="rId1" Type="http://schemas.openxmlformats.org/officeDocument/2006/relationships/tags" Target="../tags/tag420.xml"/></Relationships>
</file>

<file path=ppt/slides/_rels/slide28.xml.rels><?xml version="1.0" encoding="UTF-8" standalone="yes"?>
<Relationships xmlns="http://schemas.openxmlformats.org/package/2006/relationships"><Relationship Id="rId9" Type="http://schemas.openxmlformats.org/officeDocument/2006/relationships/tags" Target="../tags/tag432.xml"/><Relationship Id="rId8" Type="http://schemas.openxmlformats.org/officeDocument/2006/relationships/tags" Target="../tags/tag431.xml"/><Relationship Id="rId7" Type="http://schemas.openxmlformats.org/officeDocument/2006/relationships/tags" Target="../tags/tag43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2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7" Type="http://schemas.openxmlformats.org/officeDocument/2006/relationships/notesSlide" Target="../notesSlides/notesSlide28.xml"/><Relationship Id="rId16" Type="http://schemas.openxmlformats.org/officeDocument/2006/relationships/slideLayout" Target="../slideLayouts/slideLayout18.xml"/><Relationship Id="rId15" Type="http://schemas.openxmlformats.org/officeDocument/2006/relationships/tags" Target="../tags/tag433.xml"/><Relationship Id="rId14" Type="http://schemas.microsoft.com/office/2007/relationships/diagramDrawing" Target="../diagrams/drawing11.xml"/><Relationship Id="rId13" Type="http://schemas.openxmlformats.org/officeDocument/2006/relationships/diagramColors" Target="../diagrams/colors11.xml"/><Relationship Id="rId12" Type="http://schemas.openxmlformats.org/officeDocument/2006/relationships/diagramQuickStyle" Target="../diagrams/quickStyle11.xml"/><Relationship Id="rId11" Type="http://schemas.openxmlformats.org/officeDocument/2006/relationships/diagramLayout" Target="../diagrams/layout11.xml"/><Relationship Id="rId10" Type="http://schemas.openxmlformats.org/officeDocument/2006/relationships/diagramData" Target="../diagrams/data11.xml"/><Relationship Id="rId1" Type="http://schemas.openxmlformats.org/officeDocument/2006/relationships/tags" Target="../tags/tag428.xml"/></Relationships>
</file>

<file path=ppt/slides/_rels/slide29.xml.rels><?xml version="1.0" encoding="UTF-8" standalone="yes"?>
<Relationships xmlns="http://schemas.openxmlformats.org/package/2006/relationships"><Relationship Id="rId9" Type="http://schemas.openxmlformats.org/officeDocument/2006/relationships/hyperlink" Target="&#26679;&#26412;\&#22235;&#24029;&#20844;&#21496;%206%208%2010\&#23545;2017.9.19&#26376;&#20221;&#26816;&#26597;&#36164;&#26009;&#22238;&#22797;.docx" TargetMode="External"/><Relationship Id="rId8" Type="http://schemas.openxmlformats.org/officeDocument/2006/relationships/hyperlink" Target="&#26679;&#26412;\&#22235;&#24029;&#20844;&#21496;%206%208%2010\&#23433;&#20840;&#26816;&#26597;&#35760;&#24405;.pdf" TargetMode="External"/><Relationship Id="rId7" Type="http://schemas.openxmlformats.org/officeDocument/2006/relationships/tags" Target="../tags/tag438.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35.xml"/><Relationship Id="rId15" Type="http://schemas.openxmlformats.org/officeDocument/2006/relationships/notesSlide" Target="../notesSlides/notesSlide29.xml"/><Relationship Id="rId14" Type="http://schemas.openxmlformats.org/officeDocument/2006/relationships/slideLayout" Target="../slideLayouts/slideLayout18.xml"/><Relationship Id="rId13" Type="http://schemas.openxmlformats.org/officeDocument/2006/relationships/tags" Target="../tags/tag441.xml"/><Relationship Id="rId12" Type="http://schemas.openxmlformats.org/officeDocument/2006/relationships/tags" Target="../tags/tag440.xml"/><Relationship Id="rId11" Type="http://schemas.openxmlformats.org/officeDocument/2006/relationships/hyperlink" Target="&#26679;&#26412;\6%20&#23433;&#20840;&#29983;&#20135;&#26816;&#26597;\&#23433;&#24509;&#20844;&#21496;%20&#23433;&#20840;&#26816;&#26597;&#21450;&#38544;&#24739;&#25490;&#26597;&#21046;&#24230;.pdf" TargetMode="External"/><Relationship Id="rId10" Type="http://schemas.openxmlformats.org/officeDocument/2006/relationships/tags" Target="../tags/tag439.xml"/><Relationship Id="rId1" Type="http://schemas.openxmlformats.org/officeDocument/2006/relationships/tags" Target="../tags/tag43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4.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30.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4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8" Type="http://schemas.openxmlformats.org/officeDocument/2006/relationships/notesSlide" Target="../notesSlides/notesSlide30.xml"/><Relationship Id="rId17" Type="http://schemas.openxmlformats.org/officeDocument/2006/relationships/slideLayout" Target="../slideLayouts/slideLayout18.xml"/><Relationship Id="rId16" Type="http://schemas.openxmlformats.org/officeDocument/2006/relationships/tags" Target="../tags/tag448.xml"/><Relationship Id="rId15" Type="http://schemas.openxmlformats.org/officeDocument/2006/relationships/tags" Target="../tags/tag447.xml"/><Relationship Id="rId14" Type="http://schemas.microsoft.com/office/2007/relationships/diagramDrawing" Target="../diagrams/drawing12.xml"/><Relationship Id="rId13" Type="http://schemas.openxmlformats.org/officeDocument/2006/relationships/diagramColors" Target="../diagrams/colors12.xml"/><Relationship Id="rId12" Type="http://schemas.openxmlformats.org/officeDocument/2006/relationships/diagramQuickStyle" Target="../diagrams/quickStyle12.xml"/><Relationship Id="rId11" Type="http://schemas.openxmlformats.org/officeDocument/2006/relationships/diagramLayout" Target="../diagrams/layout12.xml"/><Relationship Id="rId10" Type="http://schemas.openxmlformats.org/officeDocument/2006/relationships/diagramData" Target="../diagrams/data12.xml"/><Relationship Id="rId1" Type="http://schemas.openxmlformats.org/officeDocument/2006/relationships/tags" Target="../tags/tag442.xml"/></Relationships>
</file>

<file path=ppt/slides/_rels/slide31.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5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50.xml"/><Relationship Id="rId19" Type="http://schemas.openxmlformats.org/officeDocument/2006/relationships/notesSlide" Target="../notesSlides/notesSlide31.xml"/><Relationship Id="rId18" Type="http://schemas.openxmlformats.org/officeDocument/2006/relationships/slideLayout" Target="../slideLayouts/slideLayout18.xml"/><Relationship Id="rId17" Type="http://schemas.openxmlformats.org/officeDocument/2006/relationships/tags" Target="../tags/tag460.xml"/><Relationship Id="rId16" Type="http://schemas.openxmlformats.org/officeDocument/2006/relationships/hyperlink" Target="&#26679;&#26412;\7%20&#23433;&#20840;&#29983;&#20135;&#36153;&#29992;\&#20013;&#24314;&#22269;&#38469;&#25237;&#36164;&#23433;&#23383;&#65288;2016&#65289;&#31532;006&#21495;-&#20851;&#20110;&#35268;&#33539;&#23433;&#20840;&#29983;&#20135;&#36153;&#29992;&#25552;&#21462;&#21644;&#20351;&#29992;&#31649;&#29702;&#30340;&#36890;&#30693;.PDF" TargetMode="External"/><Relationship Id="rId15" Type="http://schemas.openxmlformats.org/officeDocument/2006/relationships/tags" Target="../tags/tag459.xml"/><Relationship Id="rId14" Type="http://schemas.openxmlformats.org/officeDocument/2006/relationships/tags" Target="../tags/tag458.xml"/><Relationship Id="rId13" Type="http://schemas.openxmlformats.org/officeDocument/2006/relationships/tags" Target="../tags/tag457.xml"/><Relationship Id="rId12" Type="http://schemas.openxmlformats.org/officeDocument/2006/relationships/tags" Target="../tags/tag456.xml"/><Relationship Id="rId11" Type="http://schemas.openxmlformats.org/officeDocument/2006/relationships/tags" Target="../tags/tag455.xml"/><Relationship Id="rId10" Type="http://schemas.openxmlformats.org/officeDocument/2006/relationships/tags" Target="../tags/tag454.xml"/><Relationship Id="rId1" Type="http://schemas.openxmlformats.org/officeDocument/2006/relationships/tags" Target="../tags/tag449.xml"/></Relationships>
</file>

<file path=ppt/slides/_rels/slide32.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6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8" Type="http://schemas.openxmlformats.org/officeDocument/2006/relationships/notesSlide" Target="../notesSlides/notesSlide32.xml"/><Relationship Id="rId17" Type="http://schemas.openxmlformats.org/officeDocument/2006/relationships/slideLayout" Target="../slideLayouts/slideLayout18.xml"/><Relationship Id="rId16" Type="http://schemas.openxmlformats.org/officeDocument/2006/relationships/tags" Target="../tags/tag467.xml"/><Relationship Id="rId15" Type="http://schemas.openxmlformats.org/officeDocument/2006/relationships/tags" Target="../tags/tag466.xml"/><Relationship Id="rId14" Type="http://schemas.microsoft.com/office/2007/relationships/diagramDrawing" Target="../diagrams/drawing13.xml"/><Relationship Id="rId13" Type="http://schemas.openxmlformats.org/officeDocument/2006/relationships/diagramColors" Target="../diagrams/colors13.xml"/><Relationship Id="rId12" Type="http://schemas.openxmlformats.org/officeDocument/2006/relationships/diagramQuickStyle" Target="../diagrams/quickStyle13.xml"/><Relationship Id="rId11" Type="http://schemas.openxmlformats.org/officeDocument/2006/relationships/diagramLayout" Target="../diagrams/layout13.xml"/><Relationship Id="rId10" Type="http://schemas.openxmlformats.org/officeDocument/2006/relationships/diagramData" Target="../diagrams/data13.xml"/><Relationship Id="rId1" Type="http://schemas.openxmlformats.org/officeDocument/2006/relationships/tags" Target="../tags/tag461.xml"/></Relationships>
</file>

<file path=ppt/slides/_rels/slide33.xml.rels><?xml version="1.0" encoding="UTF-8" standalone="yes"?>
<Relationships xmlns="http://schemas.openxmlformats.org/package/2006/relationships"><Relationship Id="rId9" Type="http://schemas.openxmlformats.org/officeDocument/2006/relationships/hyperlink" Target="&#26679;&#26412;\&#22235;&#24029;&#20844;&#21496;%206%208%2010\&#20013;&#24314;&#25237;&#36164;&#65288;&#22235;&#24029;&#65289;&#20844;&#21496;\&#20013;&#24314;&#22269;&#38469;&#25237;&#36164;&#24212;&#24613;&#31649;&#29702;&#21046;&#24230;.doc" TargetMode="External"/><Relationship Id="rId8" Type="http://schemas.openxmlformats.org/officeDocument/2006/relationships/tags" Target="../tags/tag473.xml"/><Relationship Id="rId7" Type="http://schemas.openxmlformats.org/officeDocument/2006/relationships/tags" Target="../tags/tag472.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69.xml"/><Relationship Id="rId17" Type="http://schemas.openxmlformats.org/officeDocument/2006/relationships/notesSlide" Target="../notesSlides/notesSlide33.xml"/><Relationship Id="rId16" Type="http://schemas.openxmlformats.org/officeDocument/2006/relationships/slideLayout" Target="../slideLayouts/slideLayout18.xml"/><Relationship Id="rId15" Type="http://schemas.openxmlformats.org/officeDocument/2006/relationships/tags" Target="../tags/tag475.xml"/><Relationship Id="rId14" Type="http://schemas.openxmlformats.org/officeDocument/2006/relationships/hyperlink" Target="&#26679;&#26412;\8%20&#23433;&#20840;&#29983;&#20135;&#24212;&#24613;&#31649;&#29702;\&#27993;&#35199;&#22269;&#38469;&#24515;&#33039;&#20013;&#24515;&#23433;&#20840;&#39044;&#26696;&#28436;&#32451;&#20013;&#26257;&#35780;&#23457;&#24635;&#32467;.pdf" TargetMode="External"/><Relationship Id="rId13" Type="http://schemas.openxmlformats.org/officeDocument/2006/relationships/hyperlink" Target="&#26679;&#26412;\&#23433;&#24509;&#20844;&#21496;%206%208%2010\8&#23433;&#20840;&#29983;&#20135;&#24212;&#24613;&#31649;&#29702;\&#24212;&#24613;&#39044;&#26696;&#28436;&#32451;&#35745;&#21010;.doc" TargetMode="External"/><Relationship Id="rId12" Type="http://schemas.openxmlformats.org/officeDocument/2006/relationships/tags" Target="../tags/tag474.xml"/><Relationship Id="rId11" Type="http://schemas.openxmlformats.org/officeDocument/2006/relationships/hyperlink" Target="&#26679;&#26412;\8%20&#23433;&#20840;&#29983;&#20135;&#24212;&#24613;&#31649;&#29702;\&#27993;&#35199;&#22269;&#38469;&#24515;&#33039;&#20013;&#24515;&#39640;&#28201;&#38450;&#26257;&#38477;&#28201;&#19987;&#39033;&#39044;&#26696;.pdf" TargetMode="External"/><Relationship Id="rId10" Type="http://schemas.openxmlformats.org/officeDocument/2006/relationships/hyperlink" Target="&#26679;&#26412;\8%20&#23433;&#20840;&#29983;&#20135;&#24212;&#24613;&#31649;&#29702;\&#20013;&#24314;&#22269;&#38469;&#25237;&#36164;&#65288;&#26477;&#24030;&#65289;&#26377;&#38480;&#20844;&#21496;&#29983;&#20135;&#23433;&#20840;&#20107;&#25925;&#32508;&#21512;&#24212;&#24613;&#39044;&#26696;.pdf" TargetMode="External"/><Relationship Id="rId1" Type="http://schemas.openxmlformats.org/officeDocument/2006/relationships/tags" Target="../tags/tag468.xml"/></Relationships>
</file>

<file path=ppt/slides/_rels/slide34.xml.rels><?xml version="1.0" encoding="UTF-8" standalone="yes"?>
<Relationships xmlns="http://schemas.openxmlformats.org/package/2006/relationships"><Relationship Id="rId9" Type="http://schemas.openxmlformats.org/officeDocument/2006/relationships/diagramLayout" Target="../diagrams/layout14.xml"/><Relationship Id="rId8" Type="http://schemas.openxmlformats.org/officeDocument/2006/relationships/diagramData" Target="../diagrams/data14.xml"/><Relationship Id="rId7" Type="http://schemas.openxmlformats.org/officeDocument/2006/relationships/tags" Target="../tags/tag47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77.xml"/><Relationship Id="rId3" Type="http://schemas.openxmlformats.org/officeDocument/2006/relationships/image" Target="file:///C:\Users\1V994W2\PycharmProjects\PPT_Background_Generation/pic_temp/0_pic_quater_left_up.png" TargetMode="External"/><Relationship Id="rId24" Type="http://schemas.openxmlformats.org/officeDocument/2006/relationships/notesSlide" Target="../notesSlides/notesSlide34.xml"/><Relationship Id="rId23" Type="http://schemas.openxmlformats.org/officeDocument/2006/relationships/slideLayout" Target="../slideLayouts/slideLayout18.xml"/><Relationship Id="rId22" Type="http://schemas.openxmlformats.org/officeDocument/2006/relationships/tags" Target="../tags/tag488.xml"/><Relationship Id="rId21" Type="http://schemas.openxmlformats.org/officeDocument/2006/relationships/tags" Target="../tags/tag487.xml"/><Relationship Id="rId20" Type="http://schemas.openxmlformats.org/officeDocument/2006/relationships/tags" Target="../tags/tag486.xml"/><Relationship Id="rId2" Type="http://schemas.openxmlformats.org/officeDocument/2006/relationships/image" Target="../media/image2.png"/><Relationship Id="rId19" Type="http://schemas.openxmlformats.org/officeDocument/2006/relationships/tags" Target="../tags/tag485.xml"/><Relationship Id="rId18" Type="http://schemas.openxmlformats.org/officeDocument/2006/relationships/tags" Target="../tags/tag484.xml"/><Relationship Id="rId17" Type="http://schemas.openxmlformats.org/officeDocument/2006/relationships/tags" Target="../tags/tag483.xml"/><Relationship Id="rId16" Type="http://schemas.openxmlformats.org/officeDocument/2006/relationships/tags" Target="../tags/tag482.xml"/><Relationship Id="rId15" Type="http://schemas.openxmlformats.org/officeDocument/2006/relationships/tags" Target="../tags/tag481.xml"/><Relationship Id="rId14" Type="http://schemas.openxmlformats.org/officeDocument/2006/relationships/tags" Target="../tags/tag480.xml"/><Relationship Id="rId13" Type="http://schemas.openxmlformats.org/officeDocument/2006/relationships/tags" Target="../tags/tag479.xml"/><Relationship Id="rId12" Type="http://schemas.microsoft.com/office/2007/relationships/diagramDrawing" Target="../diagrams/drawing14.xml"/><Relationship Id="rId11" Type="http://schemas.openxmlformats.org/officeDocument/2006/relationships/diagramColors" Target="../diagrams/colors14.xml"/><Relationship Id="rId10" Type="http://schemas.openxmlformats.org/officeDocument/2006/relationships/diagramQuickStyle" Target="../diagrams/quickStyle14.xml"/><Relationship Id="rId1" Type="http://schemas.openxmlformats.org/officeDocument/2006/relationships/tags" Target="../tags/tag476.xml"/></Relationships>
</file>

<file path=ppt/slides/_rels/slide35.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hyperlink" Target="&#26679;&#26412;\&#28246;&#21271;&#20844;&#21496;%209\&#20107;&#25925;&#25253;&#21578;&#65288;&#20107;&#25925;&#25253;&#21578;&#26679;&#26412;&#65289;&#65288;&#28246;&#21271;&#20844;&#21496;&#65289;.doc" TargetMode="External"/><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90.xml"/><Relationship Id="rId15" Type="http://schemas.openxmlformats.org/officeDocument/2006/relationships/notesSlide" Target="../notesSlides/notesSlide35.xml"/><Relationship Id="rId14" Type="http://schemas.openxmlformats.org/officeDocument/2006/relationships/slideLayout" Target="../slideLayouts/slideLayout18.xml"/><Relationship Id="rId13" Type="http://schemas.openxmlformats.org/officeDocument/2006/relationships/tags" Target="../tags/tag496.xml"/><Relationship Id="rId12" Type="http://schemas.openxmlformats.org/officeDocument/2006/relationships/tags" Target="../tags/tag495.xml"/><Relationship Id="rId11" Type="http://schemas.openxmlformats.org/officeDocument/2006/relationships/hyperlink" Target="&#26679;&#26412;\&#28246;&#21271;&#20844;&#21496;%209\&#31361;&#21457;&#20107;&#20214;&#20449;&#24687;&#25253;&#36865;&#34920;&#65288;&#28246;&#21271;&#20844;&#21496;&#65289;.xls" TargetMode="External"/><Relationship Id="rId10" Type="http://schemas.openxmlformats.org/officeDocument/2006/relationships/hyperlink" Target="&#26679;&#26412;\8%20&#23433;&#20840;&#29983;&#20135;&#24212;&#24613;&#31649;&#29702;\&#28246;&#21271;&#20844;&#21496;%20&#39033;&#30446;&#31361;&#21457;&#20107;&#20214;&#19978;&#25253;&#21450;&#24212;&#24613;&#31649;&#29702;.pdf" TargetMode="External"/><Relationship Id="rId1" Type="http://schemas.openxmlformats.org/officeDocument/2006/relationships/tags" Target="../tags/tag489.xml"/></Relationships>
</file>

<file path=ppt/slides/_rels/slide36.xml.rels><?xml version="1.0" encoding="UTF-8" standalone="yes"?>
<Relationships xmlns="http://schemas.openxmlformats.org/package/2006/relationships"><Relationship Id="rId9" Type="http://schemas.openxmlformats.org/officeDocument/2006/relationships/tags" Target="../tags/tag501.xml"/><Relationship Id="rId8" Type="http://schemas.openxmlformats.org/officeDocument/2006/relationships/tags" Target="../tags/tag500.xml"/><Relationship Id="rId7" Type="http://schemas.openxmlformats.org/officeDocument/2006/relationships/tags" Target="../tags/tag49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9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8" Type="http://schemas.openxmlformats.org/officeDocument/2006/relationships/notesSlide" Target="../notesSlides/notesSlide36.xml"/><Relationship Id="rId17" Type="http://schemas.openxmlformats.org/officeDocument/2006/relationships/slideLayout" Target="../slideLayouts/slideLayout18.xml"/><Relationship Id="rId16" Type="http://schemas.openxmlformats.org/officeDocument/2006/relationships/tags" Target="../tags/tag503.xml"/><Relationship Id="rId15" Type="http://schemas.openxmlformats.org/officeDocument/2006/relationships/tags" Target="../tags/tag502.xml"/><Relationship Id="rId14" Type="http://schemas.microsoft.com/office/2007/relationships/diagramDrawing" Target="../diagrams/drawing15.xml"/><Relationship Id="rId13" Type="http://schemas.openxmlformats.org/officeDocument/2006/relationships/diagramColors" Target="../diagrams/colors15.xml"/><Relationship Id="rId12" Type="http://schemas.openxmlformats.org/officeDocument/2006/relationships/diagramQuickStyle" Target="../diagrams/quickStyle15.xml"/><Relationship Id="rId11" Type="http://schemas.openxmlformats.org/officeDocument/2006/relationships/diagramLayout" Target="../diagrams/layout15.xml"/><Relationship Id="rId10" Type="http://schemas.openxmlformats.org/officeDocument/2006/relationships/diagramData" Target="../diagrams/data15.xml"/><Relationship Id="rId1" Type="http://schemas.openxmlformats.org/officeDocument/2006/relationships/tags" Target="../tags/tag497.xml"/></Relationships>
</file>

<file path=ppt/slides/_rels/slide37.xml.rels><?xml version="1.0" encoding="UTF-8" standalone="yes"?>
<Relationships xmlns="http://schemas.openxmlformats.org/package/2006/relationships"><Relationship Id="rId9" Type="http://schemas.openxmlformats.org/officeDocument/2006/relationships/tags" Target="../tags/tag508.xml"/><Relationship Id="rId8" Type="http://schemas.openxmlformats.org/officeDocument/2006/relationships/tags" Target="../tags/tag50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0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1" Type="http://schemas.openxmlformats.org/officeDocument/2006/relationships/notesSlide" Target="../notesSlides/notesSlide37.xml"/><Relationship Id="rId20" Type="http://schemas.openxmlformats.org/officeDocument/2006/relationships/slideLayout" Target="../slideLayouts/slideLayout18.xml"/><Relationship Id="rId2" Type="http://schemas.openxmlformats.org/officeDocument/2006/relationships/tags" Target="../tags/tag505.xml"/><Relationship Id="rId19" Type="http://schemas.openxmlformats.org/officeDocument/2006/relationships/tags" Target="../tags/tag515.xml"/><Relationship Id="rId18" Type="http://schemas.openxmlformats.org/officeDocument/2006/relationships/hyperlink" Target="&#26679;&#26412;\&#23433;&#24509;&#20844;&#21496;%206%208%2010\10&#23433;&#20840;&#29983;&#20135;&#36131;&#20219;&#36861;&#31350;&#21644;&#22870;&#32602;\&#23433;&#20840;&#29983;&#20135;&#22870;&#32602;&#21046;&#24230;.docx" TargetMode="External"/><Relationship Id="rId17" Type="http://schemas.openxmlformats.org/officeDocument/2006/relationships/tags" Target="../tags/tag514.xml"/><Relationship Id="rId16" Type="http://schemas.openxmlformats.org/officeDocument/2006/relationships/tags" Target="../tags/tag513.xml"/><Relationship Id="rId15" Type="http://schemas.openxmlformats.org/officeDocument/2006/relationships/tags" Target="../tags/tag512.xml"/><Relationship Id="rId14" Type="http://schemas.openxmlformats.org/officeDocument/2006/relationships/hyperlink" Target="&#26679;&#26412;\9%20&#29983;&#20135;&#23433;&#20840;&#20107;&#25925;&#25253;&#21578;&#21644;&#22788;&#32622;\&#23433;&#24509;&#20844;&#21496;%20&#23433;&#20840;&#20107;&#25925;&#25253;&#21578;&#12289;&#35843;&#26597;&#21450;&#22788;&#29702;&#21046;&#24230;.pdf" TargetMode="External"/><Relationship Id="rId13" Type="http://schemas.openxmlformats.org/officeDocument/2006/relationships/tags" Target="../tags/tag511.xml"/><Relationship Id="rId12" Type="http://schemas.openxmlformats.org/officeDocument/2006/relationships/hyperlink" Target="&#26679;&#26412;\&#23433;&#24509;&#20844;&#21496;%206%208%2010\10&#23433;&#20840;&#29983;&#20135;&#36131;&#20219;&#36861;&#31350;&#21644;&#22870;&#32602;\&#23433;&#20840;&#29983;&#20135;&#36131;&#20219;&#36861;&#31350;&#21046;&#24230;.docx" TargetMode="External"/><Relationship Id="rId11" Type="http://schemas.openxmlformats.org/officeDocument/2006/relationships/tags" Target="../tags/tag510.xml"/><Relationship Id="rId10" Type="http://schemas.openxmlformats.org/officeDocument/2006/relationships/tags" Target="../tags/tag509.xml"/><Relationship Id="rId1" Type="http://schemas.openxmlformats.org/officeDocument/2006/relationships/tags" Target="../tags/tag504.xml"/></Relationships>
</file>

<file path=ppt/slides/_rels/slide38.xml.rels><?xml version="1.0" encoding="UTF-8" standalone="yes"?>
<Relationships xmlns="http://schemas.openxmlformats.org/package/2006/relationships"><Relationship Id="rId9" Type="http://schemas.openxmlformats.org/officeDocument/2006/relationships/tags" Target="../tags/tag520.xml"/><Relationship Id="rId8" Type="http://schemas.openxmlformats.org/officeDocument/2006/relationships/tags" Target="../tags/tag519.xml"/><Relationship Id="rId7" Type="http://schemas.openxmlformats.org/officeDocument/2006/relationships/tags" Target="../tags/tag51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1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8" Type="http://schemas.openxmlformats.org/officeDocument/2006/relationships/notesSlide" Target="../notesSlides/notesSlide38.xml"/><Relationship Id="rId17" Type="http://schemas.openxmlformats.org/officeDocument/2006/relationships/slideLayout" Target="../slideLayouts/slideLayout18.xml"/><Relationship Id="rId16" Type="http://schemas.openxmlformats.org/officeDocument/2006/relationships/tags" Target="../tags/tag522.xml"/><Relationship Id="rId15" Type="http://schemas.openxmlformats.org/officeDocument/2006/relationships/tags" Target="../tags/tag521.xml"/><Relationship Id="rId14" Type="http://schemas.microsoft.com/office/2007/relationships/diagramDrawing" Target="../diagrams/drawing16.xml"/><Relationship Id="rId13" Type="http://schemas.openxmlformats.org/officeDocument/2006/relationships/diagramColors" Target="../diagrams/colors16.xml"/><Relationship Id="rId12" Type="http://schemas.openxmlformats.org/officeDocument/2006/relationships/diagramQuickStyle" Target="../diagrams/quickStyle16.xml"/><Relationship Id="rId11" Type="http://schemas.openxmlformats.org/officeDocument/2006/relationships/diagramLayout" Target="../diagrams/layout16.xml"/><Relationship Id="rId10" Type="http://schemas.openxmlformats.org/officeDocument/2006/relationships/diagramData" Target="../diagrams/data16.xml"/><Relationship Id="rId1" Type="http://schemas.openxmlformats.org/officeDocument/2006/relationships/tags" Target="../tags/tag516.xml"/></Relationships>
</file>

<file path=ppt/slides/_rels/slide39.xml.rels><?xml version="1.0" encoding="UTF-8" standalone="yes"?>
<Relationships xmlns="http://schemas.openxmlformats.org/package/2006/relationships"><Relationship Id="rId9" Type="http://schemas.openxmlformats.org/officeDocument/2006/relationships/tags" Target="../tags/tag527.xml"/><Relationship Id="rId8" Type="http://schemas.openxmlformats.org/officeDocument/2006/relationships/tags" Target="../tags/tag52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2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24.xml"/><Relationship Id="rId19" Type="http://schemas.openxmlformats.org/officeDocument/2006/relationships/notesSlide" Target="../notesSlides/notesSlide39.xml"/><Relationship Id="rId18" Type="http://schemas.openxmlformats.org/officeDocument/2006/relationships/slideLayout" Target="../slideLayouts/slideLayout18.xml"/><Relationship Id="rId17" Type="http://schemas.openxmlformats.org/officeDocument/2006/relationships/tags" Target="../tags/tag534.xml"/><Relationship Id="rId16" Type="http://schemas.openxmlformats.org/officeDocument/2006/relationships/tags" Target="../tags/tag533.xml"/><Relationship Id="rId15" Type="http://schemas.openxmlformats.org/officeDocument/2006/relationships/tags" Target="../tags/tag532.xml"/><Relationship Id="rId14" Type="http://schemas.openxmlformats.org/officeDocument/2006/relationships/tags" Target="../tags/tag531.xml"/><Relationship Id="rId13" Type="http://schemas.openxmlformats.org/officeDocument/2006/relationships/hyperlink" Target="&#26679;&#26412;\&#22235;&#24029;&#20844;&#21496;%206%208%2010\&#20013;&#24314;&#25237;&#36164;&#65288;&#22235;&#24029;&#65289;&#20844;&#21496;\&#23433;&#20840;&#29983;&#20135;&#26631;&#20934;&#21270;&#36798;&#26631;&#35780;&#20215;.docx" TargetMode="External"/><Relationship Id="rId12" Type="http://schemas.openxmlformats.org/officeDocument/2006/relationships/tags" Target="../tags/tag530.xml"/><Relationship Id="rId11" Type="http://schemas.openxmlformats.org/officeDocument/2006/relationships/tags" Target="../tags/tag529.xml"/><Relationship Id="rId10" Type="http://schemas.openxmlformats.org/officeDocument/2006/relationships/tags" Target="../tags/tag528.xml"/><Relationship Id="rId1" Type="http://schemas.openxmlformats.org/officeDocument/2006/relationships/tags" Target="../tags/tag523.xml"/></Relationships>
</file>

<file path=ppt/slides/_rels/slide4.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1" Type="http://schemas.openxmlformats.org/officeDocument/2006/relationships/notesSlide" Target="../notesSlides/notesSlide4.xml"/><Relationship Id="rId40" Type="http://schemas.openxmlformats.org/officeDocument/2006/relationships/slideLayout" Target="../slideLayouts/slideLayout18.xml"/><Relationship Id="rId4" Type="http://schemas.openxmlformats.org/officeDocument/2006/relationships/tags" Target="../tags/tag162.xml"/><Relationship Id="rId39" Type="http://schemas.openxmlformats.org/officeDocument/2006/relationships/tags" Target="../tags/tag195.xml"/><Relationship Id="rId38" Type="http://schemas.openxmlformats.org/officeDocument/2006/relationships/tags" Target="../tags/tag194.xml"/><Relationship Id="rId37" Type="http://schemas.openxmlformats.org/officeDocument/2006/relationships/tags" Target="../tags/tag193.xml"/><Relationship Id="rId36" Type="http://schemas.openxmlformats.org/officeDocument/2006/relationships/tags" Target="../tags/tag192.xml"/><Relationship Id="rId35" Type="http://schemas.openxmlformats.org/officeDocument/2006/relationships/tags" Target="../tags/tag191.xml"/><Relationship Id="rId34" Type="http://schemas.openxmlformats.org/officeDocument/2006/relationships/tags" Target="../tags/tag190.xml"/><Relationship Id="rId33" Type="http://schemas.openxmlformats.org/officeDocument/2006/relationships/tags" Target="../tags/tag189.xml"/><Relationship Id="rId32" Type="http://schemas.openxmlformats.org/officeDocument/2006/relationships/tags" Target="../tags/tag188.xml"/><Relationship Id="rId31" Type="http://schemas.openxmlformats.org/officeDocument/2006/relationships/tags" Target="../tags/tag187.xml"/><Relationship Id="rId30" Type="http://schemas.openxmlformats.org/officeDocument/2006/relationships/tags" Target="../tags/tag186.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185.xml"/><Relationship Id="rId28" Type="http://schemas.openxmlformats.org/officeDocument/2006/relationships/tags" Target="../tags/tag184.xml"/><Relationship Id="rId27" Type="http://schemas.openxmlformats.org/officeDocument/2006/relationships/tags" Target="../tags/tag183.xml"/><Relationship Id="rId26" Type="http://schemas.openxmlformats.org/officeDocument/2006/relationships/tags" Target="../tags/tag182.xml"/><Relationship Id="rId25" Type="http://schemas.openxmlformats.org/officeDocument/2006/relationships/tags" Target="../tags/tag181.xml"/><Relationship Id="rId24" Type="http://schemas.openxmlformats.org/officeDocument/2006/relationships/tags" Target="../tags/tag180.xml"/><Relationship Id="rId23" Type="http://schemas.openxmlformats.org/officeDocument/2006/relationships/tags" Target="../tags/tag179.xml"/><Relationship Id="rId22" Type="http://schemas.openxmlformats.org/officeDocument/2006/relationships/tags" Target="../tags/tag178.xml"/><Relationship Id="rId21" Type="http://schemas.openxmlformats.org/officeDocument/2006/relationships/tags" Target="../tags/tag177.xml"/><Relationship Id="rId20" Type="http://schemas.openxmlformats.org/officeDocument/2006/relationships/tags" Target="../tags/tag176.xml"/><Relationship Id="rId2" Type="http://schemas.openxmlformats.org/officeDocument/2006/relationships/image" Target="../media/image2.png"/><Relationship Id="rId19" Type="http://schemas.openxmlformats.org/officeDocument/2006/relationships/tags" Target="../tags/tag175.xml"/><Relationship Id="rId18" Type="http://schemas.openxmlformats.org/officeDocument/2006/relationships/tags" Target="../tags/tag174.xml"/><Relationship Id="rId17" Type="http://schemas.openxmlformats.org/officeDocument/2006/relationships/tags" Target="../tags/tag173.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61.xml"/></Relationships>
</file>

<file path=ppt/slides/_rels/slide40.xml.rels><?xml version="1.0" encoding="UTF-8" standalone="yes"?>
<Relationships xmlns="http://schemas.openxmlformats.org/package/2006/relationships"><Relationship Id="rId9" Type="http://schemas.openxmlformats.org/officeDocument/2006/relationships/tags" Target="../tags/tag539.xml"/><Relationship Id="rId8" Type="http://schemas.openxmlformats.org/officeDocument/2006/relationships/tags" Target="../tags/tag538.xml"/><Relationship Id="rId7" Type="http://schemas.openxmlformats.org/officeDocument/2006/relationships/tags" Target="../tags/tag53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3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8" Type="http://schemas.openxmlformats.org/officeDocument/2006/relationships/notesSlide" Target="../notesSlides/notesSlide40.xml"/><Relationship Id="rId17" Type="http://schemas.openxmlformats.org/officeDocument/2006/relationships/slideLayout" Target="../slideLayouts/slideLayout18.xml"/><Relationship Id="rId16" Type="http://schemas.openxmlformats.org/officeDocument/2006/relationships/tags" Target="../tags/tag541.xml"/><Relationship Id="rId15" Type="http://schemas.openxmlformats.org/officeDocument/2006/relationships/tags" Target="../tags/tag540.xml"/><Relationship Id="rId14" Type="http://schemas.microsoft.com/office/2007/relationships/diagramDrawing" Target="../diagrams/drawing17.xml"/><Relationship Id="rId13" Type="http://schemas.openxmlformats.org/officeDocument/2006/relationships/diagramColors" Target="../diagrams/colors17.xml"/><Relationship Id="rId12" Type="http://schemas.openxmlformats.org/officeDocument/2006/relationships/diagramQuickStyle" Target="../diagrams/quickStyle17.xml"/><Relationship Id="rId11" Type="http://schemas.openxmlformats.org/officeDocument/2006/relationships/diagramLayout" Target="../diagrams/layout17.xml"/><Relationship Id="rId10" Type="http://schemas.openxmlformats.org/officeDocument/2006/relationships/diagramData" Target="../diagrams/data17.xml"/><Relationship Id="rId1" Type="http://schemas.openxmlformats.org/officeDocument/2006/relationships/tags" Target="../tags/tag535.xml"/></Relationships>
</file>

<file path=ppt/slides/_rels/slide41.xml.rels><?xml version="1.0" encoding="UTF-8" standalone="yes"?>
<Relationships xmlns="http://schemas.openxmlformats.org/package/2006/relationships"><Relationship Id="rId9" Type="http://schemas.openxmlformats.org/officeDocument/2006/relationships/tags" Target="../tags/tag546.xml"/><Relationship Id="rId8" Type="http://schemas.openxmlformats.org/officeDocument/2006/relationships/tags" Target="../tags/tag54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4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43.xml"/><Relationship Id="rId19" Type="http://schemas.openxmlformats.org/officeDocument/2006/relationships/notesSlide" Target="../notesSlides/notesSlide41.xml"/><Relationship Id="rId18" Type="http://schemas.openxmlformats.org/officeDocument/2006/relationships/slideLayout" Target="../slideLayouts/slideLayout18.xml"/><Relationship Id="rId17" Type="http://schemas.openxmlformats.org/officeDocument/2006/relationships/tags" Target="../tags/tag553.xml"/><Relationship Id="rId16" Type="http://schemas.openxmlformats.org/officeDocument/2006/relationships/tags" Target="../tags/tag552.xml"/><Relationship Id="rId15" Type="http://schemas.openxmlformats.org/officeDocument/2006/relationships/hyperlink" Target="&#26679;&#26412;\&#27993;&#27743;&#20844;&#21496;%204%205%2012\&#29615;&#22659;&#31649;&#29702;\07&#65306;&#32511;&#33394;&#26045;&#24037;&#31574;&#21010;.doc" TargetMode="External"/><Relationship Id="rId14" Type="http://schemas.openxmlformats.org/officeDocument/2006/relationships/tags" Target="../tags/tag551.xml"/><Relationship Id="rId13" Type="http://schemas.openxmlformats.org/officeDocument/2006/relationships/tags" Target="../tags/tag550.xml"/><Relationship Id="rId12" Type="http://schemas.openxmlformats.org/officeDocument/2006/relationships/tags" Target="../tags/tag549.xml"/><Relationship Id="rId11" Type="http://schemas.openxmlformats.org/officeDocument/2006/relationships/tags" Target="../tags/tag548.xml"/><Relationship Id="rId10" Type="http://schemas.openxmlformats.org/officeDocument/2006/relationships/tags" Target="../tags/tag547.xml"/><Relationship Id="rId1" Type="http://schemas.openxmlformats.org/officeDocument/2006/relationships/tags" Target="../tags/tag542.xml"/></Relationships>
</file>

<file path=ppt/slides/_rels/slide42.xml.rels><?xml version="1.0" encoding="UTF-8" standalone="yes"?>
<Relationships xmlns="http://schemas.openxmlformats.org/package/2006/relationships"><Relationship Id="rId9" Type="http://schemas.openxmlformats.org/officeDocument/2006/relationships/diagramLayout" Target="../diagrams/layout18.xml"/><Relationship Id="rId8" Type="http://schemas.openxmlformats.org/officeDocument/2006/relationships/diagramData" Target="../diagrams/data18.xml"/><Relationship Id="rId7" Type="http://schemas.openxmlformats.org/officeDocument/2006/relationships/tags" Target="../tags/tag55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5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6" Type="http://schemas.openxmlformats.org/officeDocument/2006/relationships/notesSlide" Target="../notesSlides/notesSlide42.xml"/><Relationship Id="rId15" Type="http://schemas.openxmlformats.org/officeDocument/2006/relationships/slideLayout" Target="../slideLayouts/slideLayout18.xml"/><Relationship Id="rId14" Type="http://schemas.openxmlformats.org/officeDocument/2006/relationships/tags" Target="../tags/tag558.xml"/><Relationship Id="rId13" Type="http://schemas.openxmlformats.org/officeDocument/2006/relationships/tags" Target="../tags/tag557.xml"/><Relationship Id="rId12" Type="http://schemas.microsoft.com/office/2007/relationships/diagramDrawing" Target="../diagrams/drawing18.xml"/><Relationship Id="rId11" Type="http://schemas.openxmlformats.org/officeDocument/2006/relationships/diagramColors" Target="../diagrams/colors18.xml"/><Relationship Id="rId10" Type="http://schemas.openxmlformats.org/officeDocument/2006/relationships/diagramQuickStyle" Target="../diagrams/quickStyle18.xml"/><Relationship Id="rId1" Type="http://schemas.openxmlformats.org/officeDocument/2006/relationships/tags" Target="../tags/tag554.xml"/></Relationships>
</file>

<file path=ppt/slides/_rels/slide43.xml.rels><?xml version="1.0" encoding="UTF-8" standalone="yes"?>
<Relationships xmlns="http://schemas.openxmlformats.org/package/2006/relationships"><Relationship Id="rId9" Type="http://schemas.openxmlformats.org/officeDocument/2006/relationships/diagramLayout" Target="../diagrams/layout19.xml"/><Relationship Id="rId8" Type="http://schemas.openxmlformats.org/officeDocument/2006/relationships/diagramData" Target="../diagrams/data19.xml"/><Relationship Id="rId7" Type="http://schemas.openxmlformats.org/officeDocument/2006/relationships/tags" Target="../tags/tag56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60.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43.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562.xml"/><Relationship Id="rId17" Type="http://schemas.microsoft.com/office/2007/relationships/diagramDrawing" Target="../diagrams/drawing20.xml"/><Relationship Id="rId16" Type="http://schemas.openxmlformats.org/officeDocument/2006/relationships/diagramColors" Target="../diagrams/colors20.xml"/><Relationship Id="rId15" Type="http://schemas.openxmlformats.org/officeDocument/2006/relationships/diagramQuickStyle" Target="../diagrams/quickStyle20.xml"/><Relationship Id="rId14" Type="http://schemas.openxmlformats.org/officeDocument/2006/relationships/diagramLayout" Target="../diagrams/layout20.xml"/><Relationship Id="rId13" Type="http://schemas.openxmlformats.org/officeDocument/2006/relationships/diagramData" Target="../diagrams/data20.xml"/><Relationship Id="rId12" Type="http://schemas.microsoft.com/office/2007/relationships/diagramDrawing" Target="../diagrams/drawing19.xml"/><Relationship Id="rId11" Type="http://schemas.openxmlformats.org/officeDocument/2006/relationships/diagramColors" Target="../diagrams/colors19.xml"/><Relationship Id="rId10" Type="http://schemas.openxmlformats.org/officeDocument/2006/relationships/diagramQuickStyle" Target="../diagrams/quickStyle19.xml"/><Relationship Id="rId1" Type="http://schemas.openxmlformats.org/officeDocument/2006/relationships/tags" Target="../tags/tag559.xml"/></Relationships>
</file>

<file path=ppt/slides/_rels/slide44.xml.rels><?xml version="1.0" encoding="UTF-8" standalone="yes"?>
<Relationships xmlns="http://schemas.openxmlformats.org/package/2006/relationships"><Relationship Id="rId9" Type="http://schemas.openxmlformats.org/officeDocument/2006/relationships/diagramLayout" Target="../diagrams/layout21.xml"/><Relationship Id="rId8" Type="http://schemas.openxmlformats.org/officeDocument/2006/relationships/diagramData" Target="../diagrams/data21.xml"/><Relationship Id="rId7" Type="http://schemas.openxmlformats.org/officeDocument/2006/relationships/tags" Target="../tags/tag56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64.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44.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566.xml"/><Relationship Id="rId17" Type="http://schemas.microsoft.com/office/2007/relationships/diagramDrawing" Target="../diagrams/drawing22.xml"/><Relationship Id="rId16" Type="http://schemas.openxmlformats.org/officeDocument/2006/relationships/diagramColors" Target="../diagrams/colors22.xml"/><Relationship Id="rId15" Type="http://schemas.openxmlformats.org/officeDocument/2006/relationships/diagramQuickStyle" Target="../diagrams/quickStyle22.xml"/><Relationship Id="rId14" Type="http://schemas.openxmlformats.org/officeDocument/2006/relationships/diagramLayout" Target="../diagrams/layout22.xml"/><Relationship Id="rId13" Type="http://schemas.openxmlformats.org/officeDocument/2006/relationships/diagramData" Target="../diagrams/data22.xml"/><Relationship Id="rId12" Type="http://schemas.microsoft.com/office/2007/relationships/diagramDrawing" Target="../diagrams/drawing21.xml"/><Relationship Id="rId11" Type="http://schemas.openxmlformats.org/officeDocument/2006/relationships/diagramColors" Target="../diagrams/colors21.xml"/><Relationship Id="rId10" Type="http://schemas.openxmlformats.org/officeDocument/2006/relationships/diagramQuickStyle" Target="../diagrams/quickStyle21.xml"/><Relationship Id="rId1" Type="http://schemas.openxmlformats.org/officeDocument/2006/relationships/tags" Target="../tags/tag563.xml"/></Relationships>
</file>

<file path=ppt/slides/_rels/slide45.xml.rels><?xml version="1.0" encoding="UTF-8" standalone="yes"?>
<Relationships xmlns="http://schemas.openxmlformats.org/package/2006/relationships"><Relationship Id="rId9" Type="http://schemas.openxmlformats.org/officeDocument/2006/relationships/diagramLayout" Target="../diagrams/layout23.xml"/><Relationship Id="rId8" Type="http://schemas.openxmlformats.org/officeDocument/2006/relationships/diagramData" Target="../diagrams/data23.xml"/><Relationship Id="rId7" Type="http://schemas.openxmlformats.org/officeDocument/2006/relationships/tags" Target="../tags/tag56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68.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45.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570.xml"/><Relationship Id="rId17" Type="http://schemas.microsoft.com/office/2007/relationships/diagramDrawing" Target="../diagrams/drawing24.xml"/><Relationship Id="rId16" Type="http://schemas.openxmlformats.org/officeDocument/2006/relationships/diagramColors" Target="../diagrams/colors24.xml"/><Relationship Id="rId15" Type="http://schemas.openxmlformats.org/officeDocument/2006/relationships/diagramQuickStyle" Target="../diagrams/quickStyle24.xml"/><Relationship Id="rId14" Type="http://schemas.openxmlformats.org/officeDocument/2006/relationships/diagramLayout" Target="../diagrams/layout24.xml"/><Relationship Id="rId13" Type="http://schemas.openxmlformats.org/officeDocument/2006/relationships/diagramData" Target="../diagrams/data24.xml"/><Relationship Id="rId12" Type="http://schemas.microsoft.com/office/2007/relationships/diagramDrawing" Target="../diagrams/drawing23.xml"/><Relationship Id="rId11" Type="http://schemas.openxmlformats.org/officeDocument/2006/relationships/diagramColors" Target="../diagrams/colors23.xml"/><Relationship Id="rId10" Type="http://schemas.openxmlformats.org/officeDocument/2006/relationships/diagramQuickStyle" Target="../diagrams/quickStyle23.xml"/><Relationship Id="rId1" Type="http://schemas.openxmlformats.org/officeDocument/2006/relationships/tags" Target="../tags/tag567.xml"/></Relationships>
</file>

<file path=ppt/slides/_rels/slide46.xml.rels><?xml version="1.0" encoding="UTF-8" standalone="yes"?>
<Relationships xmlns="http://schemas.openxmlformats.org/package/2006/relationships"><Relationship Id="rId9" Type="http://schemas.openxmlformats.org/officeDocument/2006/relationships/diagramLayout" Target="../diagrams/layout25.xml"/><Relationship Id="rId8" Type="http://schemas.openxmlformats.org/officeDocument/2006/relationships/diagramData" Target="../diagrams/data25.xml"/><Relationship Id="rId7" Type="http://schemas.openxmlformats.org/officeDocument/2006/relationships/tags" Target="../tags/tag57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72.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46.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574.xml"/><Relationship Id="rId17" Type="http://schemas.microsoft.com/office/2007/relationships/diagramDrawing" Target="../diagrams/drawing26.xml"/><Relationship Id="rId16" Type="http://schemas.openxmlformats.org/officeDocument/2006/relationships/diagramColors" Target="../diagrams/colors26.xml"/><Relationship Id="rId15" Type="http://schemas.openxmlformats.org/officeDocument/2006/relationships/diagramQuickStyle" Target="../diagrams/quickStyle26.xml"/><Relationship Id="rId14" Type="http://schemas.openxmlformats.org/officeDocument/2006/relationships/diagramLayout" Target="../diagrams/layout26.xml"/><Relationship Id="rId13" Type="http://schemas.openxmlformats.org/officeDocument/2006/relationships/diagramData" Target="../diagrams/data26.xml"/><Relationship Id="rId12" Type="http://schemas.microsoft.com/office/2007/relationships/diagramDrawing" Target="../diagrams/drawing25.xml"/><Relationship Id="rId11" Type="http://schemas.openxmlformats.org/officeDocument/2006/relationships/diagramColors" Target="../diagrams/colors25.xml"/><Relationship Id="rId10" Type="http://schemas.openxmlformats.org/officeDocument/2006/relationships/diagramQuickStyle" Target="../diagrams/quickStyle25.xml"/><Relationship Id="rId1" Type="http://schemas.openxmlformats.org/officeDocument/2006/relationships/tags" Target="../tags/tag571.xml"/></Relationships>
</file>

<file path=ppt/slides/_rels/slide47.xml.rels><?xml version="1.0" encoding="UTF-8" standalone="yes"?>
<Relationships xmlns="http://schemas.openxmlformats.org/package/2006/relationships"><Relationship Id="rId9" Type="http://schemas.openxmlformats.org/officeDocument/2006/relationships/diagramLayout" Target="../diagrams/layout27.xml"/><Relationship Id="rId8" Type="http://schemas.openxmlformats.org/officeDocument/2006/relationships/diagramData" Target="../diagrams/data27.xml"/><Relationship Id="rId7" Type="http://schemas.openxmlformats.org/officeDocument/2006/relationships/tags" Target="../tags/tag57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76.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47.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578.xml"/><Relationship Id="rId17" Type="http://schemas.microsoft.com/office/2007/relationships/diagramDrawing" Target="../diagrams/drawing28.xml"/><Relationship Id="rId16" Type="http://schemas.openxmlformats.org/officeDocument/2006/relationships/diagramColors" Target="../diagrams/colors28.xml"/><Relationship Id="rId15" Type="http://schemas.openxmlformats.org/officeDocument/2006/relationships/diagramQuickStyle" Target="../diagrams/quickStyle28.xml"/><Relationship Id="rId14" Type="http://schemas.openxmlformats.org/officeDocument/2006/relationships/diagramLayout" Target="../diagrams/layout28.xml"/><Relationship Id="rId13" Type="http://schemas.openxmlformats.org/officeDocument/2006/relationships/diagramData" Target="../diagrams/data28.xml"/><Relationship Id="rId12" Type="http://schemas.microsoft.com/office/2007/relationships/diagramDrawing" Target="../diagrams/drawing27.xml"/><Relationship Id="rId11" Type="http://schemas.openxmlformats.org/officeDocument/2006/relationships/diagramColors" Target="../diagrams/colors27.xml"/><Relationship Id="rId10" Type="http://schemas.openxmlformats.org/officeDocument/2006/relationships/diagramQuickStyle" Target="../diagrams/quickStyle27.xml"/><Relationship Id="rId1" Type="http://schemas.openxmlformats.org/officeDocument/2006/relationships/tags" Target="../tags/tag575.xml"/></Relationships>
</file>

<file path=ppt/slides/_rels/slide48.xml.rels><?xml version="1.0" encoding="UTF-8" standalone="yes"?>
<Relationships xmlns="http://schemas.openxmlformats.org/package/2006/relationships"><Relationship Id="rId9" Type="http://schemas.openxmlformats.org/officeDocument/2006/relationships/diagramLayout" Target="../diagrams/layout29.xml"/><Relationship Id="rId8" Type="http://schemas.openxmlformats.org/officeDocument/2006/relationships/diagramData" Target="../diagrams/data29.xml"/><Relationship Id="rId7" Type="http://schemas.openxmlformats.org/officeDocument/2006/relationships/tags" Target="../tags/tag58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80.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48.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582.xml"/><Relationship Id="rId17" Type="http://schemas.microsoft.com/office/2007/relationships/diagramDrawing" Target="../diagrams/drawing30.xml"/><Relationship Id="rId16" Type="http://schemas.openxmlformats.org/officeDocument/2006/relationships/diagramColors" Target="../diagrams/colors30.xml"/><Relationship Id="rId15" Type="http://schemas.openxmlformats.org/officeDocument/2006/relationships/diagramQuickStyle" Target="../diagrams/quickStyle30.xml"/><Relationship Id="rId14" Type="http://schemas.openxmlformats.org/officeDocument/2006/relationships/diagramLayout" Target="../diagrams/layout30.xml"/><Relationship Id="rId13" Type="http://schemas.openxmlformats.org/officeDocument/2006/relationships/diagramData" Target="../diagrams/data30.xml"/><Relationship Id="rId12" Type="http://schemas.microsoft.com/office/2007/relationships/diagramDrawing" Target="../diagrams/drawing29.xml"/><Relationship Id="rId11" Type="http://schemas.openxmlformats.org/officeDocument/2006/relationships/diagramColors" Target="../diagrams/colors29.xml"/><Relationship Id="rId10" Type="http://schemas.openxmlformats.org/officeDocument/2006/relationships/diagramQuickStyle" Target="../diagrams/quickStyle29.xml"/><Relationship Id="rId1" Type="http://schemas.openxmlformats.org/officeDocument/2006/relationships/tags" Target="../tags/tag579.xml"/></Relationships>
</file>

<file path=ppt/slides/_rels/slide49.xml.rels><?xml version="1.0" encoding="UTF-8" standalone="yes"?>
<Relationships xmlns="http://schemas.openxmlformats.org/package/2006/relationships"><Relationship Id="rId9" Type="http://schemas.openxmlformats.org/officeDocument/2006/relationships/diagramLayout" Target="../diagrams/layout31.xml"/><Relationship Id="rId8" Type="http://schemas.openxmlformats.org/officeDocument/2006/relationships/diagramData" Target="../diagrams/data31.xml"/><Relationship Id="rId7" Type="http://schemas.openxmlformats.org/officeDocument/2006/relationships/tags" Target="../tags/tag58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84.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49.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586.xml"/><Relationship Id="rId17" Type="http://schemas.microsoft.com/office/2007/relationships/diagramDrawing" Target="../diagrams/drawing32.xml"/><Relationship Id="rId16" Type="http://schemas.openxmlformats.org/officeDocument/2006/relationships/diagramColors" Target="../diagrams/colors32.xml"/><Relationship Id="rId15" Type="http://schemas.openxmlformats.org/officeDocument/2006/relationships/diagramQuickStyle" Target="../diagrams/quickStyle32.xml"/><Relationship Id="rId14" Type="http://schemas.openxmlformats.org/officeDocument/2006/relationships/diagramLayout" Target="../diagrams/layout32.xml"/><Relationship Id="rId13" Type="http://schemas.openxmlformats.org/officeDocument/2006/relationships/diagramData" Target="../diagrams/data32.xml"/><Relationship Id="rId12" Type="http://schemas.microsoft.com/office/2007/relationships/diagramDrawing" Target="../diagrams/drawing31.xml"/><Relationship Id="rId11" Type="http://schemas.openxmlformats.org/officeDocument/2006/relationships/diagramColors" Target="../diagrams/colors31.xml"/><Relationship Id="rId10" Type="http://schemas.openxmlformats.org/officeDocument/2006/relationships/diagramQuickStyle" Target="../diagrams/quickStyle31.xml"/><Relationship Id="rId1" Type="http://schemas.openxmlformats.org/officeDocument/2006/relationships/tags" Target="../tags/tag583.xml"/></Relationships>
</file>

<file path=ppt/slides/_rels/slide5.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97.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5.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204.xml"/><Relationship Id="rId17" Type="http://schemas.openxmlformats.org/officeDocument/2006/relationships/tags" Target="../tags/tag203.xml"/><Relationship Id="rId16" Type="http://schemas.microsoft.com/office/2007/relationships/diagramDrawing" Target="../diagrams/drawing1.xml"/><Relationship Id="rId15" Type="http://schemas.openxmlformats.org/officeDocument/2006/relationships/diagramColors" Target="../diagrams/colors1.xml"/><Relationship Id="rId14" Type="http://schemas.openxmlformats.org/officeDocument/2006/relationships/diagramQuickStyle" Target="../diagrams/quickStyle1.xml"/><Relationship Id="rId13" Type="http://schemas.openxmlformats.org/officeDocument/2006/relationships/diagramLayout" Target="../diagrams/layout1.xml"/><Relationship Id="rId12" Type="http://schemas.openxmlformats.org/officeDocument/2006/relationships/diagramData" Target="../diagrams/data1.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6.xml"/></Relationships>
</file>

<file path=ppt/slides/_rels/slide50.xml.rels><?xml version="1.0" encoding="UTF-8" standalone="yes"?>
<Relationships xmlns="http://schemas.openxmlformats.org/package/2006/relationships"><Relationship Id="rId9" Type="http://schemas.openxmlformats.org/officeDocument/2006/relationships/diagramLayout" Target="../diagrams/layout33.xml"/><Relationship Id="rId8" Type="http://schemas.openxmlformats.org/officeDocument/2006/relationships/diagramData" Target="../diagrams/data33.xml"/><Relationship Id="rId7" Type="http://schemas.openxmlformats.org/officeDocument/2006/relationships/tags" Target="../tags/tag58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88.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notesSlide" Target="../notesSlides/notesSlide50.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590.xml"/><Relationship Id="rId17" Type="http://schemas.microsoft.com/office/2007/relationships/diagramDrawing" Target="../diagrams/drawing34.xml"/><Relationship Id="rId16" Type="http://schemas.openxmlformats.org/officeDocument/2006/relationships/diagramColors" Target="../diagrams/colors34.xml"/><Relationship Id="rId15" Type="http://schemas.openxmlformats.org/officeDocument/2006/relationships/diagramQuickStyle" Target="../diagrams/quickStyle34.xml"/><Relationship Id="rId14" Type="http://schemas.openxmlformats.org/officeDocument/2006/relationships/diagramLayout" Target="../diagrams/layout34.xml"/><Relationship Id="rId13" Type="http://schemas.openxmlformats.org/officeDocument/2006/relationships/diagramData" Target="../diagrams/data34.xml"/><Relationship Id="rId12" Type="http://schemas.microsoft.com/office/2007/relationships/diagramDrawing" Target="../diagrams/drawing33.xml"/><Relationship Id="rId11" Type="http://schemas.openxmlformats.org/officeDocument/2006/relationships/diagramColors" Target="../diagrams/colors33.xml"/><Relationship Id="rId10" Type="http://schemas.openxmlformats.org/officeDocument/2006/relationships/diagramQuickStyle" Target="../diagrams/quickStyle33.xml"/><Relationship Id="rId1" Type="http://schemas.openxmlformats.org/officeDocument/2006/relationships/tags" Target="../tags/tag587.xml"/></Relationships>
</file>

<file path=ppt/slides/_rels/slide6.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0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5" Type="http://schemas.openxmlformats.org/officeDocument/2006/relationships/notesSlide" Target="../notesSlides/notesSlide6.xml"/><Relationship Id="rId14" Type="http://schemas.openxmlformats.org/officeDocument/2006/relationships/slideLayout" Target="../slideLayouts/slideLayout18.xml"/><Relationship Id="rId13" Type="http://schemas.openxmlformats.org/officeDocument/2006/relationships/tags" Target="../tags/tag208.xml"/><Relationship Id="rId12" Type="http://schemas.openxmlformats.org/officeDocument/2006/relationships/tags" Target="../tags/tag207.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tags" Target="../tags/tag205.xml"/></Relationships>
</file>

<file path=ppt/slides/_rels/slide7.xml.rels><?xml version="1.0" encoding="UTF-8" standalone="yes"?>
<Relationships xmlns="http://schemas.openxmlformats.org/package/2006/relationships"><Relationship Id="rId9" Type="http://schemas.openxmlformats.org/officeDocument/2006/relationships/diagramQuickStyle" Target="../diagrams/quickStyle3.xml"/><Relationship Id="rId8" Type="http://schemas.openxmlformats.org/officeDocument/2006/relationships/diagramLayout" Target="../diagrams/layout3.xml"/><Relationship Id="rId7" Type="http://schemas.openxmlformats.org/officeDocument/2006/relationships/diagramData" Target="../diagrams/data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1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4" Type="http://schemas.openxmlformats.org/officeDocument/2006/relationships/notesSlide" Target="../notesSlides/notesSlide7.xml"/><Relationship Id="rId13" Type="http://schemas.openxmlformats.org/officeDocument/2006/relationships/slideLayout" Target="../slideLayouts/slideLayout18.xml"/><Relationship Id="rId12" Type="http://schemas.openxmlformats.org/officeDocument/2006/relationships/tags" Target="../tags/tag211.xml"/><Relationship Id="rId11" Type="http://schemas.microsoft.com/office/2007/relationships/diagramDrawing" Target="../diagrams/drawing3.xml"/><Relationship Id="rId10" Type="http://schemas.openxmlformats.org/officeDocument/2006/relationships/diagramColors" Target="../diagrams/colors3.xml"/><Relationship Id="rId1" Type="http://schemas.openxmlformats.org/officeDocument/2006/relationships/tags" Target="../tags/tag209.xml"/></Relationships>
</file>

<file path=ppt/slides/_rels/slide8.xml.rels><?xml version="1.0" encoding="UTF-8" standalone="yes"?>
<Relationships xmlns="http://schemas.openxmlformats.org/package/2006/relationships"><Relationship Id="rId9" Type="http://schemas.openxmlformats.org/officeDocument/2006/relationships/diagramQuickStyle" Target="../diagrams/quickStyle4.xml"/><Relationship Id="rId8" Type="http://schemas.openxmlformats.org/officeDocument/2006/relationships/diagramLayout" Target="../diagrams/layout4.xml"/><Relationship Id="rId7" Type="http://schemas.openxmlformats.org/officeDocument/2006/relationships/diagramData" Target="../diagrams/data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1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4" Type="http://schemas.openxmlformats.org/officeDocument/2006/relationships/notesSlide" Target="../notesSlides/notesSlide8.xml"/><Relationship Id="rId13" Type="http://schemas.openxmlformats.org/officeDocument/2006/relationships/slideLayout" Target="../slideLayouts/slideLayout18.xml"/><Relationship Id="rId12" Type="http://schemas.openxmlformats.org/officeDocument/2006/relationships/tags" Target="../tags/tag214.xml"/><Relationship Id="rId11" Type="http://schemas.microsoft.com/office/2007/relationships/diagramDrawing" Target="../diagrams/drawing4.xml"/><Relationship Id="rId10" Type="http://schemas.openxmlformats.org/officeDocument/2006/relationships/diagramColors" Target="../diagrams/colors4.xml"/><Relationship Id="rId1" Type="http://schemas.openxmlformats.org/officeDocument/2006/relationships/tags" Target="../tags/tag212.xml"/></Relationships>
</file>

<file path=ppt/slides/_rels/slide9.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16.xml"/><Relationship Id="rId12" Type="http://schemas.openxmlformats.org/officeDocument/2006/relationships/notesSlide" Target="../notesSlides/notesSlide9.xml"/><Relationship Id="rId11" Type="http://schemas.openxmlformats.org/officeDocument/2006/relationships/slideLayout" Target="../slideLayouts/slideLayout18.xml"/><Relationship Id="rId10" Type="http://schemas.openxmlformats.org/officeDocument/2006/relationships/tags" Target="../tags/tag220.xml"/><Relationship Id="rId1" Type="http://schemas.openxmlformats.org/officeDocument/2006/relationships/tags" Target="../tags/tag2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custDataLst>
              <p:tags r:id="rId1"/>
            </p:custDataLst>
          </p:nvPr>
        </p:nvSpPr>
        <p:spPr>
          <a:xfrm>
            <a:off x="2612470" y="1675686"/>
            <a:ext cx="3902393" cy="889159"/>
          </a:xfrm>
          <a:prstGeom prst="rect">
            <a:avLst/>
          </a:prstGeom>
        </p:spPr>
        <p:txBody>
          <a:bodyPr vert="horz" wrap="square" lIns="0" tIns="0" rIns="0" bIns="0" rtlCol="0" anchor="ctr" anchorCtr="0">
            <a:normAutofit fontScale="60000"/>
          </a:bodyPr>
          <a:lstStyle>
            <a:lvl1pPr marL="0" marR="0" indent="0" algn="dist" defTabSz="914400" rtl="0" eaLnBrk="1" fontAlgn="auto" latinLnBrk="0" hangingPunct="1">
              <a:lnSpc>
                <a:spcPct val="100000"/>
              </a:lnSpc>
              <a:spcBef>
                <a:spcPct val="0"/>
              </a:spcBef>
              <a:spcAft>
                <a:spcPts val="0"/>
              </a:spcAft>
              <a:buClrTx/>
              <a:buSzPts val="6600"/>
              <a:buFont typeface="微软雅黑" panose="020B0503020204020204" pitchFamily="34" charset="-122"/>
              <a:buNone/>
              <a:defRPr sz="4950" b="0" u="none" strike="noStrike" kern="1200" cap="none" spc="700" normalizeH="0">
                <a:solidFill>
                  <a:schemeClr val="tx1"/>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zh-CN" altLang="en-US" sz="4900" baseline="0" dirty="0">
                <a:solidFill>
                  <a:schemeClr val="accent1">
                    <a:lumMod val="75000"/>
                  </a:schemeClr>
                </a:solidFill>
                <a:sym typeface="Times New Roman" panose="02020603050405020304" pitchFamily="18" charset="0"/>
              </a:rPr>
              <a:t>安全管理体系及安全管理制度</a:t>
            </a:r>
            <a:endParaRPr lang="zh-CN" altLang="en-US" sz="4900" baseline="0" dirty="0">
              <a:solidFill>
                <a:schemeClr val="accent1">
                  <a:lumMod val="75000"/>
                </a:schemeClr>
              </a:solidFill>
              <a:sym typeface="Times New Roman" panose="02020603050405020304" pitchFamily="18" charset="0"/>
            </a:endParaRPr>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4" name="矩形 13"/>
          <p:cNvSpPr/>
          <p:nvPr userDrawn="1">
            <p:custDataLst>
              <p:tags r:id="rId1"/>
            </p:custDataLst>
          </p:nvPr>
        </p:nvSpPr>
        <p:spPr>
          <a:xfrm>
            <a:off x="0" y="0"/>
            <a:ext cx="9144000" cy="6858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3" name="图片 2"/>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8" name="矩形 12"/>
          <p:cNvSpPr/>
          <p:nvPr>
            <p:custDataLst>
              <p:tags r:id="rId8"/>
            </p:custDataLst>
          </p:nvPr>
        </p:nvSpPr>
        <p:spPr>
          <a:xfrm rot="240000">
            <a:off x="1143009" y="1714514"/>
            <a:ext cx="6972356" cy="2514620"/>
          </a:xfrm>
          <a:prstGeom prst="rect">
            <a:avLst/>
          </a:prstGeom>
          <a:noFill/>
          <a:ln w="254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2" name="矩形 11"/>
          <p:cNvSpPr/>
          <p:nvPr>
            <p:custDataLst>
              <p:tags r:id="rId9"/>
            </p:custDataLst>
          </p:nvPr>
        </p:nvSpPr>
        <p:spPr>
          <a:xfrm>
            <a:off x="1485912" y="1600213"/>
            <a:ext cx="6286550" cy="2628921"/>
          </a:xfrm>
          <a:prstGeom prst="rect">
            <a:avLst/>
          </a:prstGeom>
          <a:solidFill>
            <a:schemeClr val="lt2"/>
          </a:solidFill>
          <a:ln>
            <a:noFill/>
          </a:ln>
          <a:effectLst>
            <a:outerShdw blurRad="127000" dir="5400000" algn="ctr" rotWithShape="0">
              <a:schemeClr val="lt1">
                <a:lumMod val="5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5" name="椭圆 14"/>
          <p:cNvSpPr/>
          <p:nvPr>
            <p:custDataLst>
              <p:tags r:id="rId10"/>
            </p:custDataLst>
          </p:nvPr>
        </p:nvSpPr>
        <p:spPr>
          <a:xfrm>
            <a:off x="8486140" y="1148080"/>
            <a:ext cx="57150" cy="57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7" name="椭圆 16"/>
          <p:cNvSpPr/>
          <p:nvPr>
            <p:custDataLst>
              <p:tags r:id="rId11"/>
            </p:custDataLst>
          </p:nvPr>
        </p:nvSpPr>
        <p:spPr>
          <a:xfrm>
            <a:off x="8615045" y="1148080"/>
            <a:ext cx="57150" cy="57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8" name="椭圆 17"/>
          <p:cNvSpPr/>
          <p:nvPr>
            <p:custDataLst>
              <p:tags r:id="rId12"/>
            </p:custDataLst>
          </p:nvPr>
        </p:nvSpPr>
        <p:spPr>
          <a:xfrm>
            <a:off x="8743950" y="1148080"/>
            <a:ext cx="57150" cy="57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椭圆 19"/>
          <p:cNvSpPr/>
          <p:nvPr>
            <p:custDataLst>
              <p:tags r:id="rId13"/>
            </p:custDataLst>
          </p:nvPr>
        </p:nvSpPr>
        <p:spPr>
          <a:xfrm>
            <a:off x="342900" y="4572000"/>
            <a:ext cx="57150" cy="57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椭圆 23"/>
          <p:cNvSpPr/>
          <p:nvPr>
            <p:custDataLst>
              <p:tags r:id="rId14"/>
            </p:custDataLst>
          </p:nvPr>
        </p:nvSpPr>
        <p:spPr>
          <a:xfrm>
            <a:off x="471805" y="4572000"/>
            <a:ext cx="57150" cy="57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椭圆 24"/>
          <p:cNvSpPr/>
          <p:nvPr>
            <p:custDataLst>
              <p:tags r:id="rId15"/>
            </p:custDataLst>
          </p:nvPr>
        </p:nvSpPr>
        <p:spPr>
          <a:xfrm>
            <a:off x="600710" y="4572000"/>
            <a:ext cx="57150" cy="57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6"/>
            </p:custDataLst>
          </p:nvPr>
        </p:nvSpPr>
        <p:spPr>
          <a:xfrm>
            <a:off x="342867"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rPr>
              <a:t>安全管理体系介绍</a:t>
            </a:r>
            <a:endPar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17"/>
            </p:custDataLst>
          </p:nvPr>
        </p:nvGraphicFramePr>
        <p:xfrm>
          <a:off x="1864358" y="2055834"/>
          <a:ext cx="5529580" cy="1717675"/>
        </p:xfrm>
        <a:graphic>
          <a:graphicData uri="http://schemas.openxmlformats.org/drawingml/2006/table">
            <a:tbl>
              <a:tblPr firstRow="1" bandRow="1">
                <a:tableStyleId>{5C22544A-7EE6-4342-B048-85BDC9FD1C3A}</a:tableStyleId>
              </a:tblPr>
              <a:tblGrid>
                <a:gridCol w="416560"/>
                <a:gridCol w="3293745"/>
                <a:gridCol w="1134110"/>
                <a:gridCol w="685165"/>
              </a:tblGrid>
              <a:tr h="193040">
                <a:tc gridSpan="4">
                  <a:txBody>
                    <a:bodyPr/>
                    <a:p>
                      <a:pPr indent="0" algn="ctr">
                        <a:lnSpc>
                          <a:spcPct val="120000"/>
                        </a:lnSpc>
                        <a:spcBef>
                          <a:spcPts val="0"/>
                        </a:spcBef>
                        <a:spcAft>
                          <a:spcPts val="0"/>
                        </a:spcAft>
                      </a:pPr>
                      <a:r>
                        <a:rPr lang="zh-CN" altLang="en-US" sz="600" b="1" spc="60">
                          <a:solidFill>
                            <a:srgbClr val="404040"/>
                          </a:solidFill>
                          <a:latin typeface="微软雅黑" panose="020B0503020204020204" pitchFamily="34" charset="-122"/>
                          <a:ea typeface="微软雅黑" panose="020B0503020204020204" pitchFamily="34" charset="-122"/>
                        </a:rPr>
                        <a:t>运营类子公司安全管理人员配备标准</a:t>
                      </a:r>
                      <a:endParaRPr lang="zh-CN" altLang="en-US" sz="600" b="1"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a:noFill/>
                    </a:lnL>
                    <a:lnR>
                      <a:noFill/>
                    </a:lnR>
                    <a:lnT w="19050">
                      <a:solidFill>
                        <a:srgbClr val="595959"/>
                      </a:solidFill>
                      <a:prstDash val="solid"/>
                    </a:lnT>
                    <a:lnB>
                      <a:noFill/>
                    </a:lnB>
                    <a:solidFill>
                      <a:srgbClr val="FFFFFF"/>
                    </a:solidFill>
                  </a:tcPr>
                </a:tc>
                <a:tc hMerge="1">
                  <a:tcPr>
                    <a:lnT w="19050">
                      <a:solidFill>
                        <a:srgbClr val="595959"/>
                      </a:solidFill>
                      <a:prstDash val="solid"/>
                    </a:lnT>
                    <a:lnB>
                      <a:noFill/>
                    </a:lnB>
                  </a:tcPr>
                </a:tc>
                <a:tc hMerge="1">
                  <a:tcPr>
                    <a:lnT w="19050">
                      <a:solidFill>
                        <a:srgbClr val="595959"/>
                      </a:solidFill>
                      <a:prstDash val="solid"/>
                    </a:lnT>
                    <a:lnB>
                      <a:noFill/>
                    </a:lnB>
                  </a:tcPr>
                </a:tc>
                <a:tc hMerge="1">
                  <a:tcPr>
                    <a:lnR>
                      <a:noFill/>
                    </a:lnR>
                    <a:lnT w="19050">
                      <a:solidFill>
                        <a:srgbClr val="595959"/>
                      </a:solidFill>
                      <a:prstDash val="solid"/>
                    </a:lnT>
                    <a:lnB>
                      <a:noFill/>
                    </a:lnB>
                  </a:tcPr>
                </a:tc>
              </a:tr>
              <a:tr h="193675">
                <a:tc>
                  <a:txBody>
                    <a:bodyPr/>
                    <a:p>
                      <a:pPr indent="0" algn="ctr">
                        <a:lnSpc>
                          <a:spcPct val="120000"/>
                        </a:lnSpc>
                        <a:spcBef>
                          <a:spcPts val="0"/>
                        </a:spcBef>
                        <a:spcAft>
                          <a:spcPts val="0"/>
                        </a:spcAft>
                      </a:pPr>
                      <a:r>
                        <a:rPr lang="zh-CN" altLang="en-US" sz="600" b="1" spc="60">
                          <a:solidFill>
                            <a:srgbClr val="FFFFFF"/>
                          </a:solidFill>
                          <a:latin typeface="微软雅黑" panose="020B0503020204020204" pitchFamily="34" charset="-122"/>
                          <a:ea typeface="微软雅黑" panose="020B0503020204020204" pitchFamily="34" charset="-122"/>
                        </a:rPr>
                        <a:t>单位类别</a:t>
                      </a:r>
                      <a:endParaRPr lang="zh-CN" altLang="en-US" sz="600" b="1" spc="60">
                        <a:solidFill>
                          <a:srgbClr val="FFFFFF"/>
                        </a:solidFill>
                        <a:latin typeface="微软雅黑" panose="020B0503020204020204" pitchFamily="34" charset="-122"/>
                        <a:ea typeface="微软雅黑" panose="020B0503020204020204" pitchFamily="34" charset="-122"/>
                      </a:endParaRPr>
                    </a:p>
                  </a:txBody>
                  <a:tcPr marL="25400" marR="25400" marT="25400" marB="25400" anchor="ctr">
                    <a:lnL>
                      <a:noFill/>
                    </a:lnL>
                    <a:lnR>
                      <a:noFill/>
                    </a:lnR>
                    <a:lnT>
                      <a:noFill/>
                    </a:lnT>
                    <a:lnB>
                      <a:noFill/>
                    </a:lnB>
                    <a:solidFill>
                      <a:srgbClr val="595959"/>
                    </a:solidFill>
                  </a:tcPr>
                </a:tc>
                <a:tc>
                  <a:txBody>
                    <a:bodyPr/>
                    <a:p>
                      <a:pPr indent="0" algn="ctr">
                        <a:lnSpc>
                          <a:spcPct val="120000"/>
                        </a:lnSpc>
                        <a:spcBef>
                          <a:spcPts val="0"/>
                        </a:spcBef>
                        <a:spcAft>
                          <a:spcPts val="0"/>
                        </a:spcAft>
                      </a:pPr>
                      <a:r>
                        <a:rPr lang="zh-CN" altLang="en-US" sz="600" b="1" spc="60">
                          <a:solidFill>
                            <a:srgbClr val="FFFFFF"/>
                          </a:solidFill>
                          <a:latin typeface="微软雅黑" panose="020B0503020204020204" pitchFamily="34" charset="-122"/>
                          <a:ea typeface="微软雅黑" panose="020B0503020204020204" pitchFamily="34" charset="-122"/>
                        </a:rPr>
                        <a:t>配备标准</a:t>
                      </a:r>
                      <a:endParaRPr lang="zh-CN" altLang="en-US" sz="600" b="1" spc="60">
                        <a:solidFill>
                          <a:srgbClr val="FFFFFF"/>
                        </a:solidFill>
                        <a:latin typeface="微软雅黑" panose="020B0503020204020204" pitchFamily="34" charset="-122"/>
                        <a:ea typeface="微软雅黑" panose="020B0503020204020204" pitchFamily="34" charset="-122"/>
                      </a:endParaRPr>
                    </a:p>
                  </a:txBody>
                  <a:tcPr marL="25400" marR="25400" marT="25400" marB="25400" anchor="ctr">
                    <a:lnL>
                      <a:noFill/>
                    </a:lnL>
                    <a:lnR>
                      <a:noFill/>
                    </a:lnR>
                    <a:lnT>
                      <a:noFill/>
                    </a:lnT>
                    <a:lnB>
                      <a:noFill/>
                    </a:lnB>
                    <a:solidFill>
                      <a:srgbClr val="28A1C9"/>
                    </a:solidFill>
                  </a:tcPr>
                </a:tc>
                <a:tc>
                  <a:txBody>
                    <a:bodyPr/>
                    <a:p>
                      <a:pPr indent="0" algn="ctr">
                        <a:lnSpc>
                          <a:spcPct val="120000"/>
                        </a:lnSpc>
                        <a:spcBef>
                          <a:spcPts val="0"/>
                        </a:spcBef>
                        <a:spcAft>
                          <a:spcPts val="0"/>
                        </a:spcAft>
                      </a:pPr>
                      <a:r>
                        <a:rPr lang="zh-CN" altLang="en-US" sz="600" b="1" spc="60">
                          <a:solidFill>
                            <a:srgbClr val="FFFFFF"/>
                          </a:solidFill>
                          <a:latin typeface="微软雅黑" panose="020B0503020204020204" pitchFamily="34" charset="-122"/>
                          <a:ea typeface="微软雅黑" panose="020B0503020204020204" pitchFamily="34" charset="-122"/>
                        </a:rPr>
                        <a:t>持证要求</a:t>
                      </a:r>
                      <a:endParaRPr lang="zh-CN" altLang="en-US" sz="600" b="1" spc="60">
                        <a:solidFill>
                          <a:srgbClr val="FFFFFF"/>
                        </a:solidFill>
                        <a:latin typeface="微软雅黑" panose="020B0503020204020204" pitchFamily="34" charset="-122"/>
                        <a:ea typeface="微软雅黑" panose="020B0503020204020204" pitchFamily="34" charset="-122"/>
                      </a:endParaRPr>
                    </a:p>
                  </a:txBody>
                  <a:tcPr marL="25400" marR="25400" marT="25400" marB="25400" anchor="ctr">
                    <a:lnL>
                      <a:noFill/>
                    </a:lnL>
                    <a:lnR>
                      <a:noFill/>
                    </a:lnR>
                    <a:lnT>
                      <a:noFill/>
                    </a:lnT>
                    <a:lnB>
                      <a:noFill/>
                    </a:lnB>
                    <a:solidFill>
                      <a:srgbClr val="268AE5"/>
                    </a:solidFill>
                  </a:tcPr>
                </a:tc>
                <a:tc>
                  <a:txBody>
                    <a:bodyPr/>
                    <a:p>
                      <a:pPr indent="0" algn="ctr">
                        <a:lnSpc>
                          <a:spcPct val="120000"/>
                        </a:lnSpc>
                        <a:spcBef>
                          <a:spcPts val="0"/>
                        </a:spcBef>
                        <a:spcAft>
                          <a:spcPts val="0"/>
                        </a:spcAft>
                      </a:pPr>
                      <a:r>
                        <a:rPr lang="zh-CN" altLang="en-US" sz="600" b="1" spc="60">
                          <a:solidFill>
                            <a:srgbClr val="FFFFFF"/>
                          </a:solidFill>
                          <a:latin typeface="微软雅黑" panose="020B0503020204020204" pitchFamily="34" charset="-122"/>
                          <a:ea typeface="微软雅黑" panose="020B0503020204020204" pitchFamily="34" charset="-122"/>
                        </a:rPr>
                        <a:t>适用对象</a:t>
                      </a:r>
                      <a:endParaRPr lang="zh-CN" altLang="en-US" sz="600" b="1" spc="60">
                        <a:solidFill>
                          <a:srgbClr val="FFFFFF"/>
                        </a:solidFill>
                        <a:latin typeface="微软雅黑" panose="020B0503020204020204" pitchFamily="34" charset="-122"/>
                        <a:ea typeface="微软雅黑" panose="020B0503020204020204" pitchFamily="34" charset="-122"/>
                      </a:endParaRPr>
                    </a:p>
                  </a:txBody>
                  <a:tcPr marL="25400" marR="25400" marT="25400" marB="25400" anchor="ctr">
                    <a:lnL>
                      <a:noFill/>
                    </a:lnL>
                    <a:lnR>
                      <a:noFill/>
                    </a:lnR>
                    <a:lnT>
                      <a:noFill/>
                    </a:lnT>
                    <a:lnB>
                      <a:noFill/>
                    </a:lnB>
                    <a:solidFill>
                      <a:srgbClr val="4070E9"/>
                    </a:solidFill>
                  </a:tcPr>
                </a:tc>
              </a:tr>
              <a:tr h="325755">
                <a:tc>
                  <a:txBody>
                    <a:bodyPr/>
                    <a:p>
                      <a:pPr indent="0" algn="ctr">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rPr>
                        <a:t>生产制造类</a:t>
                      </a:r>
                      <a:endParaRPr lang="zh-CN" altLang="en-US"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a:noFill/>
                    </a:lnL>
                    <a:lnR w="12700">
                      <a:solidFill>
                        <a:srgbClr val="D9D9D9"/>
                      </a:solidFill>
                      <a:prstDash val="solid"/>
                    </a:lnR>
                    <a:lnT>
                      <a:noFill/>
                    </a:lnT>
                    <a:lnB>
                      <a:noFill/>
                    </a:lnB>
                    <a:solidFill>
                      <a:srgbClr val="FFFFFF"/>
                    </a:solidFill>
                  </a:tcPr>
                </a:tc>
                <a:tc>
                  <a:txBody>
                    <a:bodyPr/>
                    <a:p>
                      <a:pPr indent="0" algn="l">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从业人员不足</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人的，应至少配备</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名专职安全管理人员；</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从业人员超过</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人的，应当设置安全生产管理机构并配备至少</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名专职安全生产管理人员；</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从业人员超过</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人的，每增加</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人，应至少增加</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名专职安全生产管理人员</a:t>
                      </a:r>
                      <a:endPar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12700">
                      <a:solidFill>
                        <a:srgbClr val="D9D9D9"/>
                      </a:solidFill>
                      <a:prstDash val="solid"/>
                    </a:lnL>
                    <a:lnR w="6350">
                      <a:solidFill>
                        <a:srgbClr val="D9D9D9"/>
                      </a:solidFill>
                      <a:prstDash val="solid"/>
                    </a:lnR>
                    <a:lnT>
                      <a:noFill/>
                    </a:lnT>
                    <a:lnB>
                      <a:noFill/>
                    </a:lnB>
                    <a:solidFill>
                      <a:srgbClr val="FFFFFF"/>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400" b="0" spc="60">
                          <a:solidFill>
                            <a:srgbClr val="404040"/>
                          </a:solidFill>
                          <a:latin typeface="微软雅黑" panose="020B0503020204020204" pitchFamily="34" charset="-122"/>
                          <a:ea typeface="微软雅黑" panose="020B0503020204020204" pitchFamily="34" charset="-122"/>
                        </a:rPr>
                        <a:t>专职安全管理人员应持有省安监局发放的</a:t>
                      </a:r>
                      <a:r>
                        <a:rPr lang="en-US" altLang="zh-CN" sz="400" b="0" spc="60">
                          <a:solidFill>
                            <a:srgbClr val="404040"/>
                          </a:solidFill>
                          <a:latin typeface="微软雅黑" panose="020B0503020204020204" pitchFamily="34" charset="-122"/>
                          <a:ea typeface="微软雅黑" panose="020B0503020204020204" pitchFamily="34" charset="-122"/>
                        </a:rPr>
                        <a:t>《</a:t>
                      </a:r>
                      <a:r>
                        <a:rPr lang="zh-CN" altLang="en-US" sz="400" b="0" spc="60">
                          <a:solidFill>
                            <a:srgbClr val="404040"/>
                          </a:solidFill>
                          <a:latin typeface="微软雅黑" panose="020B0503020204020204" pitchFamily="34" charset="-122"/>
                          <a:ea typeface="微软雅黑" panose="020B0503020204020204" pitchFamily="34" charset="-122"/>
                        </a:rPr>
                        <a:t>生产经营单位安全培训合格证</a:t>
                      </a:r>
                      <a:r>
                        <a:rPr lang="en-US" altLang="zh-CN" sz="400" b="0" spc="60">
                          <a:solidFill>
                            <a:srgbClr val="404040"/>
                          </a:solidFill>
                          <a:latin typeface="微软雅黑" panose="020B0503020204020204" pitchFamily="34" charset="-122"/>
                          <a:ea typeface="微软雅黑" panose="020B0503020204020204" pitchFamily="34" charset="-122"/>
                        </a:rPr>
                        <a:t>》</a:t>
                      </a:r>
                      <a:endParaRPr lang="en-US" altLang="zh-CN"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6350">
                      <a:solidFill>
                        <a:srgbClr val="D9D9D9"/>
                      </a:solidFill>
                      <a:prstDash val="solid"/>
                    </a:lnL>
                    <a:lnR w="6350">
                      <a:solidFill>
                        <a:srgbClr val="D9D9D9"/>
                      </a:solidFill>
                      <a:prstDash val="solid"/>
                    </a:lnR>
                    <a:lnT>
                      <a:noFill/>
                    </a:lnT>
                    <a:lnB>
                      <a:noFill/>
                    </a:lnB>
                    <a:solidFill>
                      <a:srgbClr val="FFFFFF"/>
                    </a:solidFill>
                  </a:tcPr>
                </a:tc>
                <a:tc>
                  <a:txBody>
                    <a:bodyPr/>
                    <a:p>
                      <a:pPr indent="0" algn="l">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rPr>
                        <a:t>安徽海龙、深圳海龙、山东海龙</a:t>
                      </a:r>
                      <a:endParaRPr lang="zh-CN" altLang="en-US"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6350">
                      <a:solidFill>
                        <a:srgbClr val="D9D9D9"/>
                      </a:solidFill>
                      <a:prstDash val="solid"/>
                    </a:lnL>
                    <a:lnR>
                      <a:noFill/>
                    </a:lnR>
                    <a:lnT>
                      <a:noFill/>
                    </a:lnT>
                    <a:lnB>
                      <a:noFill/>
                    </a:lnB>
                    <a:solidFill>
                      <a:srgbClr val="FFFFFF"/>
                    </a:solidFill>
                  </a:tcPr>
                </a:tc>
              </a:tr>
              <a:tr h="326390">
                <a:tc>
                  <a:txBody>
                    <a:bodyPr/>
                    <a:p>
                      <a:pPr indent="0" algn="ctr">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rPr>
                        <a:t>公路运营类</a:t>
                      </a:r>
                      <a:endParaRPr lang="zh-CN" altLang="en-US"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a:noFill/>
                    </a:lnL>
                    <a:lnR w="12700">
                      <a:solidFill>
                        <a:srgbClr val="D9D9D9"/>
                      </a:solidFill>
                      <a:prstDash val="solid"/>
                    </a:lnR>
                    <a:lnT>
                      <a:noFill/>
                    </a:lnT>
                    <a:lnB>
                      <a:noFill/>
                    </a:lnB>
                    <a:solidFill>
                      <a:srgbClr val="F2F2F2"/>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从业人员不足</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人的，应至少配备</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名专职安全管理人员；</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从业人员超过</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人的，应当设置安全生产管理机构或至少配备</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名专职安全生产管理人员，且每项目配备不少于</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名专职安全生产管理人员</a:t>
                      </a:r>
                      <a:endPar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12700">
                      <a:solidFill>
                        <a:srgbClr val="D9D9D9"/>
                      </a:solidFill>
                      <a:prstDash val="solid"/>
                    </a:lnL>
                    <a:lnR w="6350">
                      <a:solidFill>
                        <a:srgbClr val="D9D9D9"/>
                      </a:solidFill>
                      <a:prstDash val="solid"/>
                    </a:lnR>
                    <a:lnT>
                      <a:noFill/>
                    </a:lnT>
                    <a:lnB>
                      <a:noFill/>
                    </a:lnB>
                    <a:solidFill>
                      <a:srgbClr val="F2F2F2"/>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400" b="0" spc="60">
                          <a:solidFill>
                            <a:srgbClr val="404040"/>
                          </a:solidFill>
                          <a:latin typeface="微软雅黑" panose="020B0503020204020204" pitchFamily="34" charset="-122"/>
                          <a:ea typeface="微软雅黑" panose="020B0503020204020204" pitchFamily="34" charset="-122"/>
                        </a:rPr>
                        <a:t>专职安全管理人员应持有省安监局发放的</a:t>
                      </a:r>
                      <a:r>
                        <a:rPr lang="en-US" altLang="zh-CN" sz="400" b="0" spc="60">
                          <a:solidFill>
                            <a:srgbClr val="404040"/>
                          </a:solidFill>
                          <a:latin typeface="微软雅黑" panose="020B0503020204020204" pitchFamily="34" charset="-122"/>
                          <a:ea typeface="微软雅黑" panose="020B0503020204020204" pitchFamily="34" charset="-122"/>
                        </a:rPr>
                        <a:t>《</a:t>
                      </a:r>
                      <a:r>
                        <a:rPr lang="zh-CN" altLang="en-US" sz="400" b="0" spc="60">
                          <a:solidFill>
                            <a:srgbClr val="404040"/>
                          </a:solidFill>
                          <a:latin typeface="微软雅黑" panose="020B0503020204020204" pitchFamily="34" charset="-122"/>
                          <a:ea typeface="微软雅黑" panose="020B0503020204020204" pitchFamily="34" charset="-122"/>
                        </a:rPr>
                        <a:t>生产经营单位安全培训合格证</a:t>
                      </a:r>
                      <a:r>
                        <a:rPr lang="en-US" altLang="zh-CN" sz="400" b="0" spc="60">
                          <a:solidFill>
                            <a:srgbClr val="404040"/>
                          </a:solidFill>
                          <a:latin typeface="微软雅黑" panose="020B0503020204020204" pitchFamily="34" charset="-122"/>
                          <a:ea typeface="微软雅黑" panose="020B0503020204020204" pitchFamily="34" charset="-122"/>
                        </a:rPr>
                        <a:t>》</a:t>
                      </a:r>
                      <a:endParaRPr lang="en-US" altLang="zh-CN"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6350">
                      <a:solidFill>
                        <a:srgbClr val="D9D9D9"/>
                      </a:solidFill>
                      <a:prstDash val="solid"/>
                    </a:lnL>
                    <a:lnR w="6350">
                      <a:solidFill>
                        <a:srgbClr val="D9D9D9"/>
                      </a:solidFill>
                      <a:prstDash val="solid"/>
                    </a:lnR>
                    <a:lnT>
                      <a:noFill/>
                    </a:lnT>
                    <a:lnB>
                      <a:noFill/>
                    </a:lnB>
                    <a:solidFill>
                      <a:srgbClr val="F2F2F2"/>
                    </a:solidFill>
                  </a:tcPr>
                </a:tc>
                <a:tc>
                  <a:txBody>
                    <a:bodyPr/>
                    <a:p>
                      <a:pPr indent="0" algn="l">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rPr>
                        <a:t>南京二桥、山西公司</a:t>
                      </a:r>
                      <a:endParaRPr lang="zh-CN" altLang="en-US"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6350">
                      <a:solidFill>
                        <a:srgbClr val="D9D9D9"/>
                      </a:solidFill>
                      <a:prstDash val="solid"/>
                    </a:lnL>
                    <a:lnR>
                      <a:noFill/>
                    </a:lnR>
                    <a:lnT>
                      <a:noFill/>
                    </a:lnT>
                    <a:lnB>
                      <a:noFill/>
                    </a:lnB>
                    <a:solidFill>
                      <a:srgbClr val="F2F2F2"/>
                    </a:solidFill>
                  </a:tcPr>
                </a:tc>
              </a:tr>
              <a:tr h="678815">
                <a:tc>
                  <a:txBody>
                    <a:bodyPr/>
                    <a:p>
                      <a:pPr indent="0" algn="ctr">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rPr>
                        <a:t>运行管理类</a:t>
                      </a:r>
                      <a:endParaRPr lang="zh-CN" altLang="en-US"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a:noFill/>
                    </a:lnL>
                    <a:lnR w="12700">
                      <a:solidFill>
                        <a:srgbClr val="D9D9D9"/>
                      </a:solidFill>
                      <a:prstDash val="solid"/>
                    </a:lnR>
                    <a:lnT>
                      <a:noFill/>
                    </a:lnT>
                    <a:lnB w="19050">
                      <a:solidFill>
                        <a:srgbClr val="595959"/>
                      </a:solidFill>
                      <a:prstDash val="solid"/>
                    </a:lnB>
                    <a:solidFill>
                      <a:srgbClr val="FFFFFF"/>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从业人员不足</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人的，应至少配备</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名专职安全管理人员；</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从业人员超过</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人的，应当设置安全生产管理机构并配备专职安全生产管理人员：</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从业人员在</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人以上不足</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人的，应配备至少</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名专职安全生</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产管理人员；</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从业人员在</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人以上不足</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人的，应按不低于从业人员</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并</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不少于</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名专职安全生产管理人员配备；</a:t>
                      </a:r>
                      <a:endPar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从业人员在</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人以上的，应按不低于从业人员</a:t>
                      </a:r>
                      <a:r>
                        <a:rPr lang="en-US" altLang="zh-CN"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配备</a:t>
                      </a:r>
                      <a:endParaRPr lang="zh-CN" altLang="en-US" sz="4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12700">
                      <a:solidFill>
                        <a:srgbClr val="D9D9D9"/>
                      </a:solidFill>
                      <a:prstDash val="solid"/>
                    </a:lnL>
                    <a:lnR w="6350">
                      <a:solidFill>
                        <a:srgbClr val="D9D9D9"/>
                      </a:solidFill>
                      <a:prstDash val="solid"/>
                    </a:lnR>
                    <a:lnT>
                      <a:noFill/>
                    </a:lnT>
                    <a:lnB w="19050">
                      <a:solidFill>
                        <a:srgbClr val="595959"/>
                      </a:solidFill>
                      <a:prstDash val="solid"/>
                    </a:lnB>
                    <a:solidFill>
                      <a:srgbClr val="FFFFFF"/>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400" b="0" spc="60">
                          <a:solidFill>
                            <a:srgbClr val="404040"/>
                          </a:solidFill>
                          <a:latin typeface="微软雅黑" panose="020B0503020204020204" pitchFamily="34" charset="-122"/>
                          <a:ea typeface="微软雅黑" panose="020B0503020204020204" pitchFamily="34" charset="-122"/>
                        </a:rPr>
                        <a:t>专职安全管理人员应持有省安监局发放的</a:t>
                      </a:r>
                      <a:r>
                        <a:rPr lang="en-US" altLang="zh-CN" sz="400" b="0" spc="60">
                          <a:solidFill>
                            <a:srgbClr val="404040"/>
                          </a:solidFill>
                          <a:latin typeface="微软雅黑" panose="020B0503020204020204" pitchFamily="34" charset="-122"/>
                          <a:ea typeface="微软雅黑" panose="020B0503020204020204" pitchFamily="34" charset="-122"/>
                        </a:rPr>
                        <a:t>《</a:t>
                      </a:r>
                      <a:r>
                        <a:rPr lang="zh-CN" altLang="en-US" sz="400" b="0" spc="60">
                          <a:solidFill>
                            <a:srgbClr val="404040"/>
                          </a:solidFill>
                          <a:latin typeface="微软雅黑" panose="020B0503020204020204" pitchFamily="34" charset="-122"/>
                          <a:ea typeface="微软雅黑" panose="020B0503020204020204" pitchFamily="34" charset="-122"/>
                        </a:rPr>
                        <a:t>生产经营单位安全培训合格证</a:t>
                      </a:r>
                      <a:r>
                        <a:rPr lang="en-US" altLang="zh-CN" sz="400" b="0" spc="60">
                          <a:solidFill>
                            <a:srgbClr val="404040"/>
                          </a:solidFill>
                          <a:latin typeface="微软雅黑" panose="020B0503020204020204" pitchFamily="34" charset="-122"/>
                          <a:ea typeface="微软雅黑" panose="020B0503020204020204" pitchFamily="34" charset="-122"/>
                        </a:rPr>
                        <a:t>》</a:t>
                      </a:r>
                      <a:endParaRPr lang="en-US" altLang="zh-CN"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6350">
                      <a:solidFill>
                        <a:srgbClr val="D9D9D9"/>
                      </a:solidFill>
                      <a:prstDash val="solid"/>
                    </a:lnL>
                    <a:lnR w="6350">
                      <a:solidFill>
                        <a:srgbClr val="D9D9D9"/>
                      </a:solidFill>
                      <a:prstDash val="solid"/>
                    </a:lnR>
                    <a:lnT>
                      <a:noFill/>
                    </a:lnT>
                    <a:lnB w="19050">
                      <a:solidFill>
                        <a:srgbClr val="595959"/>
                      </a:solidFill>
                      <a:prstDash val="solid"/>
                    </a:lnB>
                    <a:solidFill>
                      <a:srgbClr val="FFFFFF"/>
                    </a:solidFill>
                  </a:tcPr>
                </a:tc>
                <a:tc>
                  <a:txBody>
                    <a:bodyPr/>
                    <a:p>
                      <a:pPr indent="0" algn="l">
                        <a:lnSpc>
                          <a:spcPct val="120000"/>
                        </a:lnSpc>
                        <a:spcBef>
                          <a:spcPts val="0"/>
                        </a:spcBef>
                        <a:spcAft>
                          <a:spcPts val="0"/>
                        </a:spcAft>
                      </a:pPr>
                      <a:r>
                        <a:rPr lang="zh-CN" altLang="en-US" sz="400" b="0" spc="60">
                          <a:solidFill>
                            <a:srgbClr val="404040"/>
                          </a:solidFill>
                          <a:latin typeface="微软雅黑" panose="020B0503020204020204" pitchFamily="34" charset="-122"/>
                          <a:ea typeface="微软雅黑" panose="020B0503020204020204" pitchFamily="34" charset="-122"/>
                        </a:rPr>
                        <a:t>皇姑热电、莱州港务、中海物流</a:t>
                      </a:r>
                      <a:endParaRPr lang="zh-CN" altLang="en-US" sz="4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6350">
                      <a:solidFill>
                        <a:srgbClr val="D9D9D9"/>
                      </a:solidFill>
                      <a:prstDash val="solid"/>
                    </a:lnL>
                    <a:lnR>
                      <a:noFill/>
                    </a:lnR>
                    <a:lnT>
                      <a:noFill/>
                    </a:lnT>
                    <a:lnB w="19050">
                      <a:solidFill>
                        <a:srgbClr val="595959"/>
                      </a:solidFill>
                      <a:prstDash val="solid"/>
                    </a:lnB>
                    <a:solidFill>
                      <a:srgbClr val="FFFFFF"/>
                    </a:solidFill>
                  </a:tcPr>
                </a:tc>
              </a:tr>
            </a:tbl>
          </a:graphicData>
        </a:graphic>
      </p:graphicFrame>
    </p:spTree>
    <p:custDataLst>
      <p:tags r:id="rId18"/>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219056" y="227857"/>
            <a:ext cx="8705888" cy="4687787"/>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文本框 1"/>
          <p:cNvSpPr txBox="1"/>
          <p:nvPr>
            <p:custDataLst>
              <p:tags r:id="rId8"/>
            </p:custDataLst>
          </p:nvPr>
        </p:nvSpPr>
        <p:spPr>
          <a:xfrm>
            <a:off x="457172" y="571505"/>
            <a:ext cx="8229657" cy="571500"/>
          </a:xfrm>
          <a:prstGeom prst="rect">
            <a:avLst/>
          </a:prstGeom>
          <a:noFill/>
        </p:spPr>
        <p:txBody>
          <a:bodyPr wrap="square" lIns="47625" tIns="19050" rIns="47625" bIns="19050" rtlCol="0" anchor="b" anchorCtr="0">
            <a:normAutofit/>
          </a:bodyPr>
          <a:p>
            <a:pPr marL="0" indent="0" algn="l">
              <a:lnSpc>
                <a:spcPct val="100000"/>
              </a:lnSpc>
              <a:spcBef>
                <a:spcPts val="0"/>
              </a:spcBef>
              <a:spcAft>
                <a:spcPts val="0"/>
              </a:spcAft>
              <a:buSzPct val="100000"/>
              <a:buNone/>
            </a:pPr>
            <a:r>
              <a:rPr lang="zh-CN" altLang="en-US" sz="3000" b="1" spc="160" dirty="0">
                <a:solidFill>
                  <a:schemeClr val="accent1">
                    <a:lumMod val="75000"/>
                  </a:schemeClr>
                </a:solidFill>
                <a:latin typeface="微软雅黑" panose="020B0503020204020204" pitchFamily="34" charset="-122"/>
                <a:ea typeface="微软雅黑" panose="020B0503020204020204" pitchFamily="34" charset="-122"/>
              </a:rPr>
              <a:t>安全管理体系介绍</a:t>
            </a:r>
            <a:endParaRPr lang="zh-CN" altLang="en-US" sz="3000" b="1" spc="160"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6" name="图示 5"/>
          <p:cNvGraphicFramePr/>
          <p:nvPr>
            <p:custDataLst>
              <p:tags r:id="rId9"/>
            </p:custDataLst>
          </p:nvPr>
        </p:nvGraphicFramePr>
        <p:xfrm>
          <a:off x="457169" y="1600213"/>
          <a:ext cx="4000519" cy="27432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7" name="表格 6"/>
          <p:cNvGraphicFramePr>
            <a:graphicFrameLocks noGrp="1"/>
          </p:cNvGraphicFramePr>
          <p:nvPr>
            <p:custDataLst>
              <p:tags r:id="rId15"/>
            </p:custDataLst>
          </p:nvPr>
        </p:nvGraphicFramePr>
        <p:xfrm>
          <a:off x="4686297" y="1625282"/>
          <a:ext cx="4000500" cy="2693035"/>
        </p:xfrm>
        <a:graphic>
          <a:graphicData uri="http://schemas.openxmlformats.org/drawingml/2006/table">
            <a:tbl>
              <a:tblPr firstRow="1" bandRow="1">
                <a:tableStyleId>{5C22544A-7EE6-4342-B048-85BDC9FD1C3A}</a:tableStyleId>
              </a:tblPr>
              <a:tblGrid>
                <a:gridCol w="4000500"/>
              </a:tblGrid>
              <a:tr h="614045">
                <a:tc>
                  <a:txBody>
                    <a:bodyPr/>
                    <a:p>
                      <a:pPr indent="0" algn="ctr" fontAlgn="ctr">
                        <a:lnSpc>
                          <a:spcPct val="120000"/>
                        </a:lnSpc>
                        <a:spcBef>
                          <a:spcPts val="0"/>
                        </a:spcBef>
                        <a:spcAft>
                          <a:spcPts val="0"/>
                        </a:spcAft>
                      </a:pPr>
                      <a:r>
                        <a:rPr lang="en-US" altLang="zh-CN" sz="1900" b="1"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b="1"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制度规定</a:t>
                      </a:r>
                      <a:endParaRPr lang="zh-CN" altLang="en-US" sz="1900" b="1"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a:noFill/>
                    </a:lnL>
                    <a:lnR>
                      <a:noFill/>
                    </a:lnR>
                    <a:lnT w="19050">
                      <a:solidFill>
                        <a:srgbClr val="595959"/>
                      </a:solidFill>
                      <a:prstDash val="solid"/>
                    </a:lnT>
                    <a:lnB>
                      <a:noFill/>
                    </a:lnB>
                    <a:solidFill>
                      <a:srgbClr val="FFFFFF"/>
                    </a:solidFill>
                  </a:tcPr>
                </a:tc>
              </a:tr>
              <a:tr h="614045">
                <a:tc>
                  <a:txBody>
                    <a:bodyPr/>
                    <a:p>
                      <a:pPr indent="0" algn="ctr" fontAlgn="ctr">
                        <a:lnSpc>
                          <a:spcPct val="120000"/>
                        </a:lnSpc>
                        <a:spcBef>
                          <a:spcPts val="0"/>
                        </a:spcBef>
                        <a:spcAft>
                          <a:spcPts val="0"/>
                        </a:spcAft>
                      </a:pPr>
                      <a:r>
                        <a:rPr lang="zh-CN" altLang="en-US" sz="1900" b="1" spc="13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公司发布指导性文件</a:t>
                      </a:r>
                      <a:r>
                        <a:rPr lang="en-US" altLang="zh-CN" sz="1900" b="1" spc="13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900" b="1" spc="13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份</a:t>
                      </a:r>
                      <a:endParaRPr lang="zh-CN" altLang="en-US" sz="1900" b="1" spc="13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a:noFill/>
                    </a:lnL>
                    <a:lnR>
                      <a:noFill/>
                    </a:lnR>
                    <a:lnT>
                      <a:noFill/>
                    </a:lnT>
                    <a:lnB>
                      <a:noFill/>
                    </a:lnB>
                    <a:lnTlToBr w="12700" cmpd="sng">
                      <a:noFill/>
                      <a:prstDash val="solid"/>
                    </a:lnTlToBr>
                    <a:lnBlToTr w="12700" cmpd="sng">
                      <a:noFill/>
                      <a:prstDash val="solid"/>
                    </a:lnBlToTr>
                    <a:solidFill>
                      <a:srgbClr val="28A1C9"/>
                    </a:solidFill>
                  </a:tcPr>
                </a:tc>
              </a:tr>
              <a:tr h="887730">
                <a:tc>
                  <a:txBody>
                    <a:bodyPr/>
                    <a:p>
                      <a:pPr indent="0" algn="l" fontAlgn="ctr">
                        <a:lnSpc>
                          <a:spcPct val="120000"/>
                        </a:lnSpc>
                        <a:spcBef>
                          <a:spcPts val="0"/>
                        </a:spcBef>
                        <a:spcAft>
                          <a:spcPts val="0"/>
                        </a:spcAft>
                      </a:pPr>
                      <a:r>
                        <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子公司应编制管理制度</a:t>
                      </a:r>
                      <a:r>
                        <a:rPr lang="en-US" altLang="zh-CN"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份及支持性文件</a:t>
                      </a:r>
                      <a:r>
                        <a:rPr lang="en-US" altLang="zh-CN"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份</a:t>
                      </a:r>
                      <a:endPar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a:noFill/>
                    </a:lnL>
                    <a:lnR>
                      <a:noFill/>
                    </a:lnR>
                    <a:lnT>
                      <a:noFill/>
                    </a:lnT>
                    <a:lnB>
                      <a:noFill/>
                    </a:lnB>
                    <a:lnTlToBr w="12700" cmpd="sng">
                      <a:noFill/>
                      <a:prstDash val="solid"/>
                    </a:lnTlToBr>
                    <a:lnBlToTr w="12700" cmpd="sng">
                      <a:noFill/>
                      <a:prstDash val="solid"/>
                    </a:lnBlToTr>
                    <a:solidFill>
                      <a:srgbClr val="FFFFFF"/>
                    </a:solidFill>
                  </a:tcPr>
                </a:tc>
              </a:tr>
              <a:tr h="577215">
                <a:tc>
                  <a:txBody>
                    <a:bodyPr/>
                    <a:p>
                      <a:pPr indent="0" algn="l" fontAlgn="ctr">
                        <a:lnSpc>
                          <a:spcPct val="120000"/>
                        </a:lnSpc>
                        <a:spcBef>
                          <a:spcPts val="0"/>
                        </a:spcBef>
                        <a:spcAft>
                          <a:spcPts val="0"/>
                        </a:spcAft>
                      </a:pPr>
                      <a:r>
                        <a:rPr lang="zh-CN" altLang="en-US" sz="1700" b="0" spc="130">
                          <a:solidFill>
                            <a:srgbClr val="404040"/>
                          </a:solidFill>
                          <a:latin typeface="微软雅黑" panose="020B0503020204020204" pitchFamily="34" charset="-122"/>
                          <a:ea typeface="微软雅黑" panose="020B0503020204020204" pitchFamily="34" charset="-122"/>
                        </a:rPr>
                        <a:t>项目部按照子公司要求执行。</a:t>
                      </a: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a:noFill/>
                    </a:lnL>
                    <a:lnR>
                      <a:noFill/>
                    </a:lnR>
                    <a:lnT>
                      <a:noFill/>
                    </a:lnT>
                    <a:lnB w="19050">
                      <a:solidFill>
                        <a:srgbClr val="595959"/>
                      </a:solidFill>
                      <a:prstDash val="solid"/>
                    </a:lnB>
                    <a:lnTlToBr w="12700" cmpd="sng">
                      <a:noFill/>
                      <a:prstDash val="solid"/>
                    </a:lnTlToBr>
                    <a:lnBlToTr w="12700" cmpd="sng">
                      <a:noFill/>
                      <a:prstDash val="solid"/>
                    </a:lnBlToTr>
                    <a:solidFill>
                      <a:srgbClr val="F2F2F2"/>
                    </a:solidFill>
                  </a:tcPr>
                </a:tc>
              </a:tr>
            </a:tbl>
          </a:graphicData>
        </a:graphic>
      </p:graphicFrame>
    </p:spTree>
    <p:custDataLst>
      <p:tags r:id="rId16"/>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cxnSp>
        <p:nvCxnSpPr>
          <p:cNvPr id="13314" name="直接连接符 119"/>
          <p:cNvCxnSpPr>
            <a:stCxn id="13320" idx="0"/>
          </p:cNvCxnSpPr>
          <p:nvPr>
            <p:custDataLst>
              <p:tags r:id="rId7"/>
            </p:custDataLst>
          </p:nvPr>
        </p:nvCxnSpPr>
        <p:spPr>
          <a:xfrm>
            <a:off x="2270125" y="2151063"/>
            <a:ext cx="0" cy="1400175"/>
          </a:xfrm>
          <a:prstGeom prst="line">
            <a:avLst/>
          </a:prstGeom>
          <a:ln w="25400" cap="flat" cmpd="sng">
            <a:solidFill>
              <a:schemeClr val="dk1"/>
            </a:solidFill>
            <a:prstDash val="dash"/>
            <a:headEnd type="none" w="med" len="med"/>
            <a:tailEnd type="none" w="med" len="med"/>
          </a:ln>
        </p:spPr>
      </p:cxnSp>
      <p:sp>
        <p:nvSpPr>
          <p:cNvPr id="13315"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安全管理体系介绍</a:t>
            </a:r>
            <a:endParaRPr lang="zh-CN" altLang="en-US" sz="2000" dirty="0">
              <a:solidFill>
                <a:srgbClr val="292929"/>
              </a:solidFill>
              <a:latin typeface="微软雅黑" panose="020B0503020204020204" pitchFamily="34" charset="-122"/>
              <a:ea typeface="微软雅黑" panose="020B0503020204020204" pitchFamily="34" charset="-122"/>
            </a:endParaRPr>
          </a:p>
        </p:txBody>
      </p:sp>
      <p:grpSp>
        <p:nvGrpSpPr>
          <p:cNvPr id="13316" name="组合 43"/>
          <p:cNvGrpSpPr/>
          <p:nvPr/>
        </p:nvGrpSpPr>
        <p:grpSpPr>
          <a:xfrm>
            <a:off x="2971800" y="1433513"/>
            <a:ext cx="3557588" cy="1214437"/>
            <a:chOff x="2806742" y="1416072"/>
            <a:chExt cx="3557546" cy="1214414"/>
          </a:xfrm>
        </p:grpSpPr>
        <p:pic>
          <p:nvPicPr>
            <p:cNvPr id="13330" name="Picture 8" descr="阴影5"/>
            <p:cNvPicPr>
              <a:picLocks noChangeAspect="1"/>
            </p:cNvPicPr>
            <p:nvPr/>
          </p:nvPicPr>
          <p:blipFill>
            <a:blip r:embed="rId8"/>
            <a:stretch>
              <a:fillRect/>
            </a:stretch>
          </p:blipFill>
          <p:spPr>
            <a:xfrm>
              <a:off x="2895600" y="2387600"/>
              <a:ext cx="3178175" cy="166688"/>
            </a:xfrm>
            <a:prstGeom prst="rect">
              <a:avLst/>
            </a:prstGeom>
            <a:noFill/>
            <a:ln w="9525">
              <a:noFill/>
            </a:ln>
          </p:spPr>
        </p:pic>
        <p:sp>
          <p:nvSpPr>
            <p:cNvPr id="13331" name="AutoShape 9"/>
            <p:cNvSpPr/>
            <p:nvPr/>
          </p:nvSpPr>
          <p:spPr>
            <a:xfrm>
              <a:off x="2806742" y="1647063"/>
              <a:ext cx="3557546" cy="983423"/>
            </a:xfrm>
            <a:prstGeom prst="roundRect">
              <a:avLst>
                <a:gd name="adj" fmla="val 5630"/>
              </a:avLst>
            </a:prstGeom>
            <a:gradFill rotWithShape="1">
              <a:gsLst>
                <a:gs pos="0">
                  <a:srgbClr val="FFFFFF"/>
                </a:gs>
                <a:gs pos="100000">
                  <a:srgbClr val="D8D8D8"/>
                </a:gs>
              </a:gsLst>
              <a:lin ang="5400000" scaled="1"/>
              <a:tileRect/>
            </a:gradFill>
            <a:ln w="6350" cap="flat" cmpd="sng">
              <a:solidFill>
                <a:srgbClr val="C0C0C0"/>
              </a:solidFill>
              <a:prstDash val="solid"/>
              <a:headEnd type="none" w="med" len="med"/>
              <a:tailEnd type="none" w="med" len="med"/>
            </a:ln>
          </p:spPr>
          <p:txBody>
            <a:bodyPr wrap="none" anchor="ctr" anchorCtr="0"/>
            <a:p>
              <a:pPr algn="ctr">
                <a:buClr>
                  <a:srgbClr val="E1B40C"/>
                </a:buClr>
                <a:buFont typeface="微软雅黑" panose="020B0503020204020204" pitchFamily="34" charset="-122"/>
              </a:pP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中建国际投资安全生产管理办法</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第二版</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
                  <a:srgbClr val="E1B40C"/>
                </a:buClr>
                <a:buFont typeface="微软雅黑" panose="020B0503020204020204" pitchFamily="34" charset="-122"/>
              </a:pP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中建国际投资视觉形象识别系统手册</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第二版</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
                  <a:srgbClr val="E1B40C"/>
                </a:buClr>
                <a:buFont typeface="微软雅黑" panose="020B0503020204020204" pitchFamily="34" charset="-122"/>
              </a:pP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中建国际投资安全生产监督管理部制度</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
                  <a:srgbClr val="E1B40C"/>
                </a:buClr>
              </a:pP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关于规范安全生产费用提取和使用管理的通知</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AutoShape 19"/>
            <p:cNvSpPr>
              <a:spLocks noChangeArrowheads="1"/>
            </p:cNvSpPr>
            <p:nvPr>
              <p:custDataLst>
                <p:tags r:id="rId9"/>
              </p:custDataLst>
            </p:nvPr>
          </p:nvSpPr>
          <p:spPr bwMode="auto">
            <a:xfrm>
              <a:off x="3492534" y="1416072"/>
              <a:ext cx="2133575" cy="300031"/>
            </a:xfrm>
            <a:prstGeom prst="roundRect">
              <a:avLst>
                <a:gd name="adj" fmla="val 5630"/>
              </a:avLst>
            </a:prstGeom>
            <a:solidFill>
              <a:srgbClr val="C00000"/>
            </a:solidFill>
            <a:ln w="9525" algn="ctr">
              <a:no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安全管理指导性文件 </a:t>
              </a:r>
              <a:r>
                <a:rPr kumimoji="0" lang="en-US" altLang="zh-CN" sz="1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份</a:t>
              </a:r>
              <a:endPar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317" name="组合 56"/>
          <p:cNvGrpSpPr/>
          <p:nvPr/>
        </p:nvGrpSpPr>
        <p:grpSpPr>
          <a:xfrm>
            <a:off x="457200" y="3333750"/>
            <a:ext cx="3848100" cy="1458913"/>
            <a:chOff x="990600" y="2755900"/>
            <a:chExt cx="3848105" cy="1458903"/>
          </a:xfrm>
        </p:grpSpPr>
        <p:pic>
          <p:nvPicPr>
            <p:cNvPr id="13327" name="Picture 21" descr="阴影5"/>
            <p:cNvPicPr>
              <a:picLocks noChangeAspect="1"/>
            </p:cNvPicPr>
            <p:nvPr/>
          </p:nvPicPr>
          <p:blipFill>
            <a:blip r:embed="rId8"/>
            <a:stretch>
              <a:fillRect/>
            </a:stretch>
          </p:blipFill>
          <p:spPr>
            <a:xfrm>
              <a:off x="990600" y="3667125"/>
              <a:ext cx="3178175" cy="166688"/>
            </a:xfrm>
            <a:prstGeom prst="rect">
              <a:avLst/>
            </a:prstGeom>
            <a:noFill/>
            <a:ln w="9525">
              <a:noFill/>
            </a:ln>
          </p:spPr>
        </p:pic>
        <p:sp>
          <p:nvSpPr>
            <p:cNvPr id="13328" name="AutoShape 22"/>
            <p:cNvSpPr/>
            <p:nvPr/>
          </p:nvSpPr>
          <p:spPr>
            <a:xfrm>
              <a:off x="1012824" y="2965450"/>
              <a:ext cx="3825881" cy="1249353"/>
            </a:xfrm>
            <a:prstGeom prst="roundRect">
              <a:avLst>
                <a:gd name="adj" fmla="val 5630"/>
              </a:avLst>
            </a:prstGeom>
            <a:gradFill rotWithShape="1">
              <a:gsLst>
                <a:gs pos="0">
                  <a:srgbClr val="FFFFFF"/>
                </a:gs>
                <a:gs pos="100000">
                  <a:srgbClr val="D8D8D8"/>
                </a:gs>
              </a:gsLst>
              <a:lin ang="5400000" scaled="1"/>
              <a:tileRect/>
            </a:gradFill>
            <a:ln w="6350" cap="flat" cmpd="sng">
              <a:solidFill>
                <a:srgbClr val="C0C0C0"/>
              </a:solidFill>
              <a:prstDash val="solid"/>
              <a:headEnd type="none" w="med" len="med"/>
              <a:tailEnd type="none" w="med" len="med"/>
            </a:ln>
          </p:spPr>
          <p:txBody>
            <a:bodyPr wrap="none" anchor="ctr" anchorCtr="0"/>
            <a:p>
              <a:pPr>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安委会工作和例会制度    安全生产责任制度</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安全生产技术管理制度    安全教育培训制度</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Clr>
                  <a:srgbClr val="E1B40C"/>
                </a:buClr>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安全生产费用管理制度    安全生产检查制度</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Clr>
                  <a:srgbClr val="E1B40C"/>
                </a:buClr>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安全生产应急管理制度    安全生产责任追究制度</a:t>
              </a:r>
              <a:endPar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AutoShape 32"/>
            <p:cNvSpPr>
              <a:spLocks noChangeArrowheads="1"/>
            </p:cNvSpPr>
            <p:nvPr>
              <p:custDataLst>
                <p:tags r:id="rId10"/>
              </p:custDataLst>
            </p:nvPr>
          </p:nvSpPr>
          <p:spPr bwMode="auto">
            <a:xfrm>
              <a:off x="1730376" y="2755900"/>
              <a:ext cx="1987553" cy="300036"/>
            </a:xfrm>
            <a:prstGeom prst="roundRect">
              <a:avLst>
                <a:gd name="adj" fmla="val 5630"/>
              </a:avLst>
            </a:prstGeom>
            <a:solidFill>
              <a:schemeClr val="dk1"/>
            </a:solidFill>
            <a:ln w="6350" algn="ctr">
              <a:noFill/>
              <a:round/>
            </a:ln>
            <a:effectLst/>
          </p:spPr>
          <p:txBody>
            <a:bodyPr wrap="none" anchor="ctr"/>
            <a:lstStyle/>
            <a:p>
              <a:pPr marL="0" marR="0" lvl="0" indent="0" algn="ctr" defTabSz="914400" rtl="0" eaLnBrk="0" fontAlgn="base" latinLnBrk="0" hangingPunct="0">
                <a:lnSpc>
                  <a:spcPct val="120000"/>
                </a:lnSpc>
                <a:spcBef>
                  <a:spcPct val="20000"/>
                </a:spcBef>
                <a:spcAft>
                  <a:spcPct val="0"/>
                </a:spcAft>
                <a:buClr>
                  <a:srgbClr val="E1B40C"/>
                </a:buClr>
                <a:buSzTx/>
                <a:buFont typeface="微软雅黑" panose="020B0503020204020204" pitchFamily="34" charset="-122"/>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安全管理制度 </a:t>
              </a:r>
              <a:r>
                <a:rPr kumimoji="0" lang="en-US" altLang="zh-CN" sz="12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份</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318" name="组合 82"/>
          <p:cNvGrpSpPr/>
          <p:nvPr/>
        </p:nvGrpSpPr>
        <p:grpSpPr>
          <a:xfrm>
            <a:off x="5127625" y="3333750"/>
            <a:ext cx="3482975" cy="1458913"/>
            <a:chOff x="4953000" y="2755900"/>
            <a:chExt cx="3482967" cy="1458903"/>
          </a:xfrm>
        </p:grpSpPr>
        <p:pic>
          <p:nvPicPr>
            <p:cNvPr id="13324" name="Picture 47" descr="阴影5"/>
            <p:cNvPicPr>
              <a:picLocks noChangeAspect="1"/>
            </p:cNvPicPr>
            <p:nvPr/>
          </p:nvPicPr>
          <p:blipFill>
            <a:blip r:embed="rId8"/>
            <a:stretch>
              <a:fillRect/>
            </a:stretch>
          </p:blipFill>
          <p:spPr>
            <a:xfrm>
              <a:off x="4953000" y="3667125"/>
              <a:ext cx="3178175" cy="166688"/>
            </a:xfrm>
            <a:prstGeom prst="rect">
              <a:avLst/>
            </a:prstGeom>
            <a:noFill/>
            <a:ln w="9525">
              <a:noFill/>
            </a:ln>
          </p:spPr>
        </p:pic>
        <p:sp>
          <p:nvSpPr>
            <p:cNvPr id="13325" name="AutoShape 48"/>
            <p:cNvSpPr/>
            <p:nvPr/>
          </p:nvSpPr>
          <p:spPr>
            <a:xfrm>
              <a:off x="5337167" y="2965450"/>
              <a:ext cx="3098800" cy="1249353"/>
            </a:xfrm>
            <a:prstGeom prst="roundRect">
              <a:avLst>
                <a:gd name="adj" fmla="val 5630"/>
              </a:avLst>
            </a:prstGeom>
            <a:gradFill rotWithShape="1">
              <a:gsLst>
                <a:gs pos="0">
                  <a:srgbClr val="FFFFFF"/>
                </a:gs>
                <a:gs pos="100000">
                  <a:srgbClr val="D8D8D8"/>
                </a:gs>
              </a:gsLst>
              <a:lin ang="5400000" scaled="1"/>
              <a:tileRect/>
            </a:gradFill>
            <a:ln w="6350" cap="flat" cmpd="sng">
              <a:solidFill>
                <a:srgbClr val="C0C0C0"/>
              </a:solidFill>
              <a:prstDash val="solid"/>
              <a:headEnd type="none" w="med" len="med"/>
              <a:tailEnd type="none" w="med" len="med"/>
            </a:ln>
          </p:spPr>
          <p:txBody>
            <a:bodyPr wrap="none" anchor="ctr" anchorCtr="0"/>
            <a:p>
              <a:pPr algn="just">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安全生产责任书    危险源清单</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应急综合预案      应急专项预案</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生产安全事故报告和处置流程</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安全生产标准化达标评价</a:t>
              </a:r>
              <a:endPar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AutoShape 58"/>
            <p:cNvSpPr>
              <a:spLocks noChangeArrowheads="1"/>
            </p:cNvSpPr>
            <p:nvPr>
              <p:custDataLst>
                <p:tags r:id="rId11"/>
              </p:custDataLst>
            </p:nvPr>
          </p:nvSpPr>
          <p:spPr bwMode="auto">
            <a:xfrm>
              <a:off x="5838823" y="2755900"/>
              <a:ext cx="1987545" cy="300036"/>
            </a:xfrm>
            <a:prstGeom prst="roundRect">
              <a:avLst>
                <a:gd name="adj" fmla="val 5630"/>
              </a:avLst>
            </a:prstGeom>
            <a:solidFill>
              <a:schemeClr val="dk1"/>
            </a:solidFill>
            <a:ln w="6350" algn="ctr">
              <a:noFill/>
              <a:round/>
            </a:ln>
            <a:effectLst/>
          </p:spPr>
          <p:txBody>
            <a:bodyPr wrap="none" anchor="ctr"/>
            <a:lstStyle/>
            <a:p>
              <a:pPr marL="0" marR="0" lvl="0" indent="0" algn="ctr" defTabSz="914400" rtl="0" eaLnBrk="0" fontAlgn="base" latinLnBrk="0" hangingPunct="0">
                <a:lnSpc>
                  <a:spcPct val="120000"/>
                </a:lnSpc>
                <a:spcBef>
                  <a:spcPct val="20000"/>
                </a:spcBef>
                <a:spcAft>
                  <a:spcPct val="0"/>
                </a:spcAft>
                <a:buClr>
                  <a:srgbClr val="E1B40C"/>
                </a:buClr>
                <a:buSzTx/>
                <a:buFont typeface="微软雅黑" panose="020B0503020204020204" pitchFamily="34" charset="-122"/>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安全管理支持性文件 </a:t>
              </a:r>
              <a:r>
                <a:rPr kumimoji="0" lang="en-US" altLang="zh-CN" sz="12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份</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319" name="AutoShape 52"/>
          <p:cNvSpPr/>
          <p:nvPr>
            <p:custDataLst>
              <p:tags r:id="rId12"/>
            </p:custDataLst>
          </p:nvPr>
        </p:nvSpPr>
        <p:spPr>
          <a:xfrm rot="5400000">
            <a:off x="6708775" y="1997075"/>
            <a:ext cx="246063" cy="306388"/>
          </a:xfrm>
          <a:prstGeom prst="triangle">
            <a:avLst>
              <a:gd name="adj" fmla="val 50000"/>
            </a:avLst>
          </a:prstGeom>
          <a:solidFill>
            <a:srgbClr val="C00000"/>
          </a:solidFill>
          <a:ln w="19050" cap="flat" cmpd="sng">
            <a:solidFill>
              <a:srgbClr val="C00000"/>
            </a:solidFill>
            <a:prstDash val="solid"/>
            <a:miter/>
            <a:headEnd type="none" w="med" len="med"/>
            <a:tailEnd type="none" w="med" len="med"/>
          </a:ln>
        </p:spPr>
        <p:txBody>
          <a:bodyPr rot="10800000" vert="eaVert" wrap="none" lIns="87313" tIns="44450" rIns="87313" bIns="44450" anchor="ctr" anchorCtr="0"/>
          <a:p>
            <a:endParaRPr lang="zh-CN" altLang="zh-CN" sz="1600" dirty="0">
              <a:solidFill>
                <a:schemeClr val="dk2"/>
              </a:solidFill>
              <a:latin typeface="微软雅黑" panose="020B0503020204020204" pitchFamily="34" charset="-122"/>
              <a:ea typeface="微软雅黑" panose="020B0503020204020204" pitchFamily="34" charset="-122"/>
            </a:endParaRPr>
          </a:p>
        </p:txBody>
      </p:sp>
      <p:sp>
        <p:nvSpPr>
          <p:cNvPr id="13320" name="AutoShape 52"/>
          <p:cNvSpPr/>
          <p:nvPr>
            <p:custDataLst>
              <p:tags r:id="rId13"/>
            </p:custDataLst>
          </p:nvPr>
        </p:nvSpPr>
        <p:spPr>
          <a:xfrm rot="-5400000">
            <a:off x="2273300" y="1997075"/>
            <a:ext cx="300038" cy="306388"/>
          </a:xfrm>
          <a:prstGeom prst="triangle">
            <a:avLst>
              <a:gd name="adj" fmla="val 50000"/>
            </a:avLst>
          </a:prstGeom>
          <a:solidFill>
            <a:srgbClr val="C00000"/>
          </a:solidFill>
          <a:ln w="19050" cap="flat" cmpd="sng">
            <a:solidFill>
              <a:srgbClr val="C00000"/>
            </a:solidFill>
            <a:prstDash val="solid"/>
            <a:miter/>
            <a:headEnd type="none" w="med" len="med"/>
            <a:tailEnd type="none" w="med" len="med"/>
          </a:ln>
        </p:spPr>
        <p:txBody>
          <a:bodyPr rot="10800000" vert="eaVert" wrap="none" lIns="87313" tIns="44450" rIns="87313" bIns="44450" anchor="ctr" anchorCtr="0"/>
          <a:p>
            <a:endParaRPr lang="zh-CN" altLang="zh-CN" sz="1600" dirty="0">
              <a:solidFill>
                <a:schemeClr val="dk2"/>
              </a:solidFill>
              <a:latin typeface="微软雅黑" panose="020B0503020204020204" pitchFamily="34" charset="-122"/>
              <a:ea typeface="微软雅黑" panose="020B0503020204020204" pitchFamily="34" charset="-122"/>
            </a:endParaRPr>
          </a:p>
        </p:txBody>
      </p:sp>
      <p:cxnSp>
        <p:nvCxnSpPr>
          <p:cNvPr id="13321" name="直接连接符 2"/>
          <p:cNvCxnSpPr>
            <a:stCxn id="13331" idx="3"/>
            <a:endCxn id="13319" idx="3"/>
          </p:cNvCxnSpPr>
          <p:nvPr>
            <p:custDataLst>
              <p:tags r:id="rId14"/>
            </p:custDataLst>
          </p:nvPr>
        </p:nvCxnSpPr>
        <p:spPr>
          <a:xfrm flipV="1">
            <a:off x="6529388" y="2151063"/>
            <a:ext cx="149225" cy="4762"/>
          </a:xfrm>
          <a:prstGeom prst="line">
            <a:avLst/>
          </a:prstGeom>
          <a:ln w="25400" cap="flat" cmpd="sng">
            <a:solidFill>
              <a:schemeClr val="dk1"/>
            </a:solidFill>
            <a:prstDash val="dash"/>
            <a:headEnd type="none" w="med" len="med"/>
            <a:tailEnd type="none" w="med" len="med"/>
          </a:ln>
        </p:spPr>
      </p:cxnSp>
      <p:cxnSp>
        <p:nvCxnSpPr>
          <p:cNvPr id="13322" name="直接连接符 6"/>
          <p:cNvCxnSpPr>
            <a:stCxn id="13319" idx="0"/>
            <a:endCxn id="14" idx="0"/>
          </p:cNvCxnSpPr>
          <p:nvPr>
            <p:custDataLst>
              <p:tags r:id="rId15"/>
            </p:custDataLst>
          </p:nvPr>
        </p:nvCxnSpPr>
        <p:spPr>
          <a:xfrm>
            <a:off x="6985000" y="2151063"/>
            <a:ext cx="22225" cy="1182687"/>
          </a:xfrm>
          <a:prstGeom prst="line">
            <a:avLst/>
          </a:prstGeom>
          <a:ln w="25400" cap="flat" cmpd="sng">
            <a:solidFill>
              <a:schemeClr val="dk1"/>
            </a:solidFill>
            <a:prstDash val="dash"/>
            <a:headEnd type="none" w="med" len="med"/>
            <a:tailEnd type="none" w="med" len="med"/>
          </a:ln>
        </p:spPr>
      </p:cxnSp>
      <p:cxnSp>
        <p:nvCxnSpPr>
          <p:cNvPr id="13323" name="直接连接符 118"/>
          <p:cNvCxnSpPr>
            <a:stCxn id="13320" idx="3"/>
            <a:endCxn id="13331" idx="1"/>
          </p:cNvCxnSpPr>
          <p:nvPr>
            <p:custDataLst>
              <p:tags r:id="rId16"/>
            </p:custDataLst>
          </p:nvPr>
        </p:nvCxnSpPr>
        <p:spPr>
          <a:xfrm>
            <a:off x="2576513" y="2151063"/>
            <a:ext cx="395287" cy="4762"/>
          </a:xfrm>
          <a:prstGeom prst="line">
            <a:avLst/>
          </a:prstGeom>
          <a:ln w="25400" cap="flat" cmpd="sng">
            <a:solidFill>
              <a:schemeClr val="dk1"/>
            </a:solidFill>
            <a:prstDash val="dash"/>
            <a:headEnd type="none" w="med" len="med"/>
            <a:tailEnd type="none" w="med" len="med"/>
          </a:ln>
        </p:spPr>
      </p:cxnSp>
    </p:spTree>
    <p:custDataLst>
      <p:tags r:id="rId17"/>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4" name="Object 901"/>
          <p:cNvSpPr txBox="1"/>
          <p:nvPr>
            <p:custDataLst>
              <p:tags r:id="rId7"/>
            </p:custDataLst>
          </p:nvPr>
        </p:nvSpPr>
        <p:spPr>
          <a:xfrm>
            <a:off x="1487805" y="1371600"/>
            <a:ext cx="6168380" cy="591979"/>
          </a:xfrm>
          <a:prstGeom prst="rect">
            <a:avLst/>
          </a:prstGeom>
        </p:spPr>
        <p:txBody>
          <a:bodyPr vert="horz" lIns="47625" tIns="19050" rIns="47625" bIns="19050" rtlCol="0" anchor="b" anchorCtr="0">
            <a:normAutofit/>
          </a:bodyPr>
          <a:p>
            <a:pPr marL="0" indent="0" algn="ctr" fontAlgn="auto">
              <a:lnSpc>
                <a:spcPct val="100000"/>
              </a:lnSpc>
              <a:spcBef>
                <a:spcPts val="0"/>
              </a:spcBef>
              <a:spcAft>
                <a:spcPts val="0"/>
              </a:spcAft>
              <a:buSzPct val="100000"/>
              <a:buNone/>
            </a:pPr>
            <a:r>
              <a:rPr lang="zh-CN" altLang="en-US" sz="3200" b="1" i="0" u="none" strike="noStrike" spc="320" baseline="0" dirty="0">
                <a:solidFill>
                  <a:schemeClr val="accent1"/>
                </a:solidFill>
                <a:uLnTx/>
                <a:uFillTx/>
                <a:latin typeface="微软雅黑" panose="020B0503020204020204" pitchFamily="34" charset="-122"/>
                <a:ea typeface="微软雅黑" panose="020B0503020204020204" pitchFamily="34" charset="-122"/>
              </a:rPr>
              <a:t>公司安全管理制度组成及要求</a:t>
            </a:r>
            <a:endParaRPr lang="zh-CN" altLang="en-US" sz="3200" b="1" i="0" u="none" strike="noStrike" spc="320" baseline="0" dirty="0">
              <a:solidFill>
                <a:schemeClr val="accent1"/>
              </a:solidFill>
              <a:uLnTx/>
              <a:uFillTx/>
              <a:latin typeface="微软雅黑" panose="020B0503020204020204" pitchFamily="34" charset="-122"/>
              <a:ea typeface="微软雅黑" panose="020B0503020204020204" pitchFamily="34" charset="-122"/>
            </a:endParaRPr>
          </a:p>
        </p:txBody>
      </p:sp>
      <p:sp>
        <p:nvSpPr>
          <p:cNvPr id="3" name="Object 902"/>
          <p:cNvSpPr txBox="1"/>
          <p:nvPr>
            <p:custDataLst>
              <p:tags r:id="rId8"/>
            </p:custDataLst>
          </p:nvPr>
        </p:nvSpPr>
        <p:spPr>
          <a:xfrm>
            <a:off x="1487805" y="1982629"/>
            <a:ext cx="6168380" cy="417671"/>
          </a:xfrm>
          <a:prstGeom prst="rect">
            <a:avLst/>
          </a:prstGeom>
        </p:spPr>
        <p:txBody>
          <a:bodyPr vert="horz" lIns="47625" tIns="19050" rIns="47625" bIns="19050" rtlCol="0" anchor="t" anchorCtr="0">
            <a:normAutofit/>
          </a:bodyPr>
          <a:p>
            <a:pPr marL="0" indent="0" algn="ctr" fontAlgn="auto">
              <a:lnSpc>
                <a:spcPct val="100000"/>
              </a:lnSpc>
              <a:spcBef>
                <a:spcPts val="0"/>
              </a:spcBef>
              <a:spcAft>
                <a:spcPts val="0"/>
              </a:spcAft>
              <a:buSzPct val="100000"/>
              <a:buNone/>
            </a:pPr>
            <a:r>
              <a:rPr lang="zh-CN" altLang="en-US" sz="1800" spc="80" baseline="0" dirty="0">
                <a:solidFill>
                  <a:schemeClr val="dk1"/>
                </a:solidFill>
                <a:latin typeface="微软雅黑" panose="020B0503020204020204" pitchFamily="34" charset="-122"/>
                <a:ea typeface="微软雅黑" panose="020B0503020204020204" pitchFamily="34" charset="-122"/>
              </a:rPr>
              <a:t>安全管理制度组成</a:t>
            </a:r>
            <a:endParaRPr lang="zh-CN" altLang="en-US" sz="1800" spc="80" baseline="0" dirty="0">
              <a:solidFill>
                <a:schemeClr val="dk1"/>
              </a:solidFill>
              <a:latin typeface="微软雅黑" panose="020B0503020204020204" pitchFamily="34" charset="-122"/>
              <a:ea typeface="微软雅黑" panose="020B0503020204020204" pitchFamily="34" charset="-122"/>
            </a:endParaRPr>
          </a:p>
        </p:txBody>
      </p:sp>
      <p:sp>
        <p:nvSpPr>
          <p:cNvPr id="6" name="Title 6"/>
          <p:cNvSpPr txBox="1"/>
          <p:nvPr>
            <p:custDataLst>
              <p:tags r:id="rId9"/>
            </p:custDataLst>
          </p:nvPr>
        </p:nvSpPr>
        <p:spPr>
          <a:xfrm>
            <a:off x="1487805" y="2628900"/>
            <a:ext cx="6168380" cy="800100"/>
          </a:xfrm>
          <a:prstGeom prst="rect">
            <a:avLst/>
          </a:prstGeom>
          <a:noFill/>
          <a:ln w="3175">
            <a:noFill/>
            <a:prstDash val="dash"/>
          </a:ln>
        </p:spPr>
        <p:txBody>
          <a:bodyPr wrap="square" lIns="47625" tIns="19050" rIns="47625" bIns="1905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02</a:t>
            </a:r>
            <a:endPar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lvl="1" indent="0" algn="l" defTabSz="914400" rtl="0" eaLnBrk="1" fontAlgn="auto" latinLnBrk="0" hangingPunct="1">
              <a:lnSpc>
                <a:spcPct val="120000"/>
              </a:lnSpc>
              <a:spcBef>
                <a:spcPts val="0"/>
              </a:spcBef>
              <a:spcAft>
                <a:spcPts val="800"/>
              </a:spcAft>
              <a:buSzPct val="100000"/>
              <a:buFont typeface="Arial" panose="020B0604020202020204" pitchFamily="34" charset="0"/>
              <a:buNone/>
              <a:defRPr/>
            </a:pPr>
            <a:r>
              <a:rPr lang="zh-CN" altLang="en-US" sz="1700" u="none" strike="noStrike" spc="100" baseline="0" dirty="0">
                <a:ln w="3175">
                  <a:noFill/>
                  <a:prstDash val="dash"/>
                </a:ln>
                <a:solidFill>
                  <a:schemeClr val="dk1">
                    <a:lumMod val="75000"/>
                    <a:lumOff val="25000"/>
                  </a:schemeClr>
                </a:solidFill>
                <a:uLnTx/>
                <a:uFillTx/>
                <a:latin typeface="微软雅黑" panose="020B0503020204020204" pitchFamily="34" charset="-122"/>
                <a:ea typeface="微软雅黑" panose="020B0503020204020204" pitchFamily="34" charset="-122"/>
                <a:cs typeface="微软雅黑" panose="020B0503020204020204" pitchFamily="34" charset="-122"/>
              </a:rPr>
              <a:t>安全管理制度要求</a:t>
            </a:r>
            <a:endParaRPr lang="zh-CN" altLang="en-US" sz="1700" u="none" strike="noStrike" spc="100" baseline="0" dirty="0">
              <a:ln w="3175">
                <a:noFill/>
                <a:prstDash val="dash"/>
              </a:ln>
              <a:solidFill>
                <a:schemeClr val="dk1">
                  <a:lumMod val="75000"/>
                  <a:lumOff val="25000"/>
                </a:schemeClr>
              </a:solidFill>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0"/>
          <p:cNvSpPr/>
          <p:nvPr>
            <p:custDataLst>
              <p:tags r:id="rId10"/>
            </p:custDataLst>
          </p:nvPr>
        </p:nvSpPr>
        <p:spPr>
          <a:xfrm>
            <a:off x="141281" y="126564"/>
            <a:ext cx="8874194" cy="4885957"/>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7" name="图形 3"/>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4346972" y="0"/>
            <a:ext cx="450056" cy="692944"/>
          </a:xfrm>
          <a:prstGeom prst="rect">
            <a:avLst/>
          </a:prstGeom>
        </p:spPr>
      </p:pic>
      <p:cxnSp>
        <p:nvCxnSpPr>
          <p:cNvPr id="2" name="直接连接符 1"/>
          <p:cNvCxnSpPr/>
          <p:nvPr>
            <p:custDataLst>
              <p:tags r:id="rId14"/>
            </p:custDataLst>
          </p:nvPr>
        </p:nvCxnSpPr>
        <p:spPr>
          <a:xfrm>
            <a:off x="1485424" y="2514600"/>
            <a:ext cx="6172200"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Tree>
    <p:custDataLst>
      <p:tags r:id="rId15"/>
    </p:custDataLst>
  </p:cSld>
  <p:clrMapOvr>
    <a:masterClrMapping/>
  </p:clrMapOvr>
  <p:transition advTm="10224"/>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16" name="图片 1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grpSp>
        <p:nvGrpSpPr>
          <p:cNvPr id="3" name="组合 2"/>
          <p:cNvGrpSpPr/>
          <p:nvPr>
            <p:custDataLst>
              <p:tags r:id="rId7"/>
            </p:custDataLst>
          </p:nvPr>
        </p:nvGrpSpPr>
        <p:grpSpPr>
          <a:xfrm>
            <a:off x="6836370" y="0"/>
            <a:ext cx="2312393" cy="3134151"/>
            <a:chOff x="9115160" y="0"/>
            <a:chExt cx="3083190" cy="4178868"/>
          </a:xfrm>
        </p:grpSpPr>
        <p:cxnSp>
          <p:nvCxnSpPr>
            <p:cNvPr id="4" name="直接连接符 3"/>
            <p:cNvCxnSpPr/>
            <p:nvPr>
              <p:custDataLst>
                <p:tags r:id="rId8"/>
              </p:custDataLst>
            </p:nvPr>
          </p:nvCxnSpPr>
          <p:spPr>
            <a:xfrm>
              <a:off x="1193025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9"/>
              </p:custDataLst>
            </p:nvPr>
          </p:nvCxnSpPr>
          <p:spPr>
            <a:xfrm>
              <a:off x="1166214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0"/>
              </p:custDataLst>
            </p:nvPr>
          </p:nvCxnSpPr>
          <p:spPr>
            <a:xfrm>
              <a:off x="1152809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1"/>
              </p:custDataLst>
            </p:nvPr>
          </p:nvCxnSpPr>
          <p:spPr>
            <a:xfrm>
              <a:off x="1125999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12"/>
              </p:custDataLst>
            </p:nvPr>
          </p:nvCxnSpPr>
          <p:spPr>
            <a:xfrm>
              <a:off x="1099188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3"/>
              </p:custDataLst>
            </p:nvPr>
          </p:nvCxnSpPr>
          <p:spPr>
            <a:xfrm>
              <a:off x="911516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4"/>
              </p:custDataLst>
            </p:nvPr>
          </p:nvCxnSpPr>
          <p:spPr>
            <a:xfrm>
              <a:off x="965136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5"/>
              </p:custDataLst>
            </p:nvPr>
          </p:nvCxnSpPr>
          <p:spPr>
            <a:xfrm>
              <a:off x="1018757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6"/>
              </p:custDataLst>
            </p:nvPr>
          </p:nvCxnSpPr>
          <p:spPr>
            <a:xfrm>
              <a:off x="924921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7"/>
              </p:custDataLst>
            </p:nvPr>
          </p:nvCxnSpPr>
          <p:spPr>
            <a:xfrm>
              <a:off x="991947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8"/>
              </p:custDataLst>
            </p:nvPr>
          </p:nvCxnSpPr>
          <p:spPr>
            <a:xfrm>
              <a:off x="1045568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9"/>
              </p:custDataLst>
            </p:nvPr>
          </p:nvCxnSpPr>
          <p:spPr>
            <a:xfrm>
              <a:off x="1072378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0"/>
              </p:custDataLst>
            </p:nvPr>
          </p:nvCxnSpPr>
          <p:spPr>
            <a:xfrm>
              <a:off x="1219835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1"/>
              </p:custDataLst>
            </p:nvPr>
          </p:nvCxnSpPr>
          <p:spPr>
            <a:xfrm>
              <a:off x="1206430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2"/>
              </p:custDataLst>
            </p:nvPr>
          </p:nvCxnSpPr>
          <p:spPr>
            <a:xfrm>
              <a:off x="1179620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3"/>
              </p:custDataLst>
            </p:nvPr>
          </p:nvCxnSpPr>
          <p:spPr>
            <a:xfrm>
              <a:off x="1139404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4"/>
              </p:custDataLst>
            </p:nvPr>
          </p:nvCxnSpPr>
          <p:spPr>
            <a:xfrm>
              <a:off x="1112594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5"/>
              </p:custDataLst>
            </p:nvPr>
          </p:nvCxnSpPr>
          <p:spPr>
            <a:xfrm>
              <a:off x="938326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6"/>
              </p:custDataLst>
            </p:nvPr>
          </p:nvCxnSpPr>
          <p:spPr>
            <a:xfrm>
              <a:off x="978542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7"/>
              </p:custDataLst>
            </p:nvPr>
          </p:nvCxnSpPr>
          <p:spPr>
            <a:xfrm>
              <a:off x="1032162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8"/>
              </p:custDataLst>
            </p:nvPr>
          </p:nvCxnSpPr>
          <p:spPr>
            <a:xfrm>
              <a:off x="951731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9"/>
              </p:custDataLst>
            </p:nvPr>
          </p:nvCxnSpPr>
          <p:spPr>
            <a:xfrm>
              <a:off x="1005352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30"/>
              </p:custDataLst>
            </p:nvPr>
          </p:nvCxnSpPr>
          <p:spPr>
            <a:xfrm>
              <a:off x="1058973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31"/>
              </p:custDataLst>
            </p:nvPr>
          </p:nvCxnSpPr>
          <p:spPr>
            <a:xfrm>
              <a:off x="1085783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32"/>
            </p:custDataLst>
          </p:nvPr>
        </p:nvSpPr>
        <p:spPr>
          <a:xfrm>
            <a:off x="5617777" y="711671"/>
            <a:ext cx="2881713" cy="2881713"/>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任意多边形: 形状 19"/>
          <p:cNvSpPr/>
          <p:nvPr>
            <p:custDataLst>
              <p:tags r:id="rId33"/>
            </p:custDataLst>
          </p:nvPr>
        </p:nvSpPr>
        <p:spPr>
          <a:xfrm>
            <a:off x="4764513" y="2104343"/>
            <a:ext cx="4379489" cy="3039158"/>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17"/>
          <p:cNvSpPr/>
          <p:nvPr>
            <p:custDataLst>
              <p:tags r:id="rId34"/>
            </p:custDataLst>
          </p:nvPr>
        </p:nvSpPr>
        <p:spPr>
          <a:xfrm>
            <a:off x="0" y="0"/>
            <a:ext cx="7058634" cy="51434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连接符 34"/>
          <p:cNvCxnSpPr/>
          <p:nvPr>
            <p:custDataLst>
              <p:tags r:id="rId35"/>
            </p:custDataLst>
          </p:nvPr>
        </p:nvCxnSpPr>
        <p:spPr>
          <a:xfrm>
            <a:off x="855554" y="2262188"/>
            <a:ext cx="0" cy="390374"/>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6"/>
            </p:custDataLst>
          </p:nvPr>
        </p:nvCxnSpPr>
        <p:spPr>
          <a:xfrm>
            <a:off x="799624" y="4241006"/>
            <a:ext cx="0" cy="387668"/>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7"/>
            </p:custDataLst>
          </p:nvPr>
        </p:nvCxnSpPr>
        <p:spPr>
          <a:xfrm>
            <a:off x="900113" y="4241006"/>
            <a:ext cx="0" cy="387668"/>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38"/>
            </p:custDataLst>
          </p:nvPr>
        </p:nvSpPr>
        <p:spPr>
          <a:xfrm>
            <a:off x="1028708" y="2171717"/>
            <a:ext cx="4800638" cy="5715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200" b="1" spc="160" baseline="0" dirty="0">
                <a:solidFill>
                  <a:schemeClr val="accent1"/>
                </a:solidFill>
                <a:latin typeface="微软雅黑" panose="020B0503020204020204" pitchFamily="34" charset="-122"/>
                <a:ea typeface="微软雅黑" panose="020B0503020204020204" pitchFamily="34" charset="-122"/>
              </a:rPr>
              <a:t>安全管理制度组成</a:t>
            </a:r>
            <a:endParaRPr lang="zh-CN" altLang="en-US" sz="2200" b="1" spc="160" baseline="0" dirty="0">
              <a:solidFill>
                <a:schemeClr val="accent1"/>
              </a:solidFill>
              <a:latin typeface="微软雅黑" panose="020B0503020204020204" pitchFamily="34" charset="-122"/>
              <a:ea typeface="微软雅黑" panose="020B0503020204020204" pitchFamily="34" charset="-122"/>
            </a:endParaRPr>
          </a:p>
        </p:txBody>
      </p:sp>
    </p:spTree>
    <p:custDataLst>
      <p:tags r:id="rId39"/>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cxnSp>
        <p:nvCxnSpPr>
          <p:cNvPr id="16386" name="直接连接符 119"/>
          <p:cNvCxnSpPr>
            <a:stCxn id="16392" idx="0"/>
          </p:cNvCxnSpPr>
          <p:nvPr>
            <p:custDataLst>
              <p:tags r:id="rId7"/>
            </p:custDataLst>
          </p:nvPr>
        </p:nvCxnSpPr>
        <p:spPr>
          <a:xfrm>
            <a:off x="2270125" y="2151063"/>
            <a:ext cx="0" cy="1400175"/>
          </a:xfrm>
          <a:prstGeom prst="line">
            <a:avLst/>
          </a:prstGeom>
          <a:ln w="25400" cap="flat" cmpd="sng">
            <a:solidFill>
              <a:schemeClr val="dk1"/>
            </a:solidFill>
            <a:prstDash val="dash"/>
            <a:headEnd type="none" w="med" len="med"/>
            <a:tailEnd type="none" w="med" len="med"/>
          </a:ln>
        </p:spPr>
      </p:cxnSp>
      <p:sp>
        <p:nvSpPr>
          <p:cNvPr id="16387"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安全管理体系介绍</a:t>
            </a:r>
            <a:endParaRPr lang="zh-CN" altLang="en-US" sz="2000" dirty="0">
              <a:solidFill>
                <a:srgbClr val="292929"/>
              </a:solidFill>
              <a:latin typeface="微软雅黑" panose="020B0503020204020204" pitchFamily="34" charset="-122"/>
              <a:ea typeface="微软雅黑" panose="020B0503020204020204" pitchFamily="34" charset="-122"/>
            </a:endParaRPr>
          </a:p>
        </p:txBody>
      </p:sp>
      <p:grpSp>
        <p:nvGrpSpPr>
          <p:cNvPr id="16388" name="组合 43"/>
          <p:cNvGrpSpPr/>
          <p:nvPr/>
        </p:nvGrpSpPr>
        <p:grpSpPr>
          <a:xfrm>
            <a:off x="2971800" y="1433513"/>
            <a:ext cx="3557588" cy="1214437"/>
            <a:chOff x="2806742" y="1416072"/>
            <a:chExt cx="3557546" cy="1214414"/>
          </a:xfrm>
        </p:grpSpPr>
        <p:pic>
          <p:nvPicPr>
            <p:cNvPr id="16402" name="Picture 8" descr="阴影5"/>
            <p:cNvPicPr>
              <a:picLocks noChangeAspect="1"/>
            </p:cNvPicPr>
            <p:nvPr/>
          </p:nvPicPr>
          <p:blipFill>
            <a:blip r:embed="rId8"/>
            <a:stretch>
              <a:fillRect/>
            </a:stretch>
          </p:blipFill>
          <p:spPr>
            <a:xfrm>
              <a:off x="2895600" y="2387600"/>
              <a:ext cx="3178175" cy="166688"/>
            </a:xfrm>
            <a:prstGeom prst="rect">
              <a:avLst/>
            </a:prstGeom>
            <a:noFill/>
            <a:ln w="9525">
              <a:noFill/>
            </a:ln>
          </p:spPr>
        </p:pic>
        <p:sp>
          <p:nvSpPr>
            <p:cNvPr id="16403" name="AutoShape 9"/>
            <p:cNvSpPr/>
            <p:nvPr/>
          </p:nvSpPr>
          <p:spPr>
            <a:xfrm>
              <a:off x="2806742" y="1647063"/>
              <a:ext cx="3557546" cy="983423"/>
            </a:xfrm>
            <a:prstGeom prst="roundRect">
              <a:avLst>
                <a:gd name="adj" fmla="val 5630"/>
              </a:avLst>
            </a:prstGeom>
            <a:gradFill rotWithShape="1">
              <a:gsLst>
                <a:gs pos="0">
                  <a:srgbClr val="FFFFFF"/>
                </a:gs>
                <a:gs pos="100000">
                  <a:srgbClr val="D8D8D8"/>
                </a:gs>
              </a:gsLst>
              <a:lin ang="5400000" scaled="1"/>
              <a:tileRect/>
            </a:gradFill>
            <a:ln w="6350" cap="flat" cmpd="sng">
              <a:solidFill>
                <a:srgbClr val="C0C0C0"/>
              </a:solidFill>
              <a:prstDash val="solid"/>
              <a:headEnd type="none" w="med" len="med"/>
              <a:tailEnd type="none" w="med" len="med"/>
            </a:ln>
          </p:spPr>
          <p:txBody>
            <a:bodyPr wrap="none" anchor="ctr" anchorCtr="0"/>
            <a:p>
              <a:pPr algn="ctr">
                <a:buClr>
                  <a:srgbClr val="E1B40C"/>
                </a:buClr>
                <a:buFont typeface="微软雅黑" panose="020B0503020204020204" pitchFamily="34" charset="-122"/>
              </a:pP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中建国际投资安全生产管理办法</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第二版</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
                  <a:srgbClr val="E1B40C"/>
                </a:buClr>
                <a:buFont typeface="微软雅黑" panose="020B0503020204020204" pitchFamily="34" charset="-122"/>
              </a:pP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中建国际投资视觉形象识别系统手册</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第二版</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
                  <a:srgbClr val="E1B40C"/>
                </a:buClr>
                <a:buFont typeface="微软雅黑" panose="020B0503020204020204" pitchFamily="34" charset="-122"/>
              </a:pP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中建国际投资安全生产监督管理部制度</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Clr>
                  <a:srgbClr val="E1B40C"/>
                </a:buClr>
              </a:pP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关于规范安全生产费用提取和使用管理的通知</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AutoShape 19"/>
            <p:cNvSpPr>
              <a:spLocks noChangeArrowheads="1"/>
            </p:cNvSpPr>
            <p:nvPr>
              <p:custDataLst>
                <p:tags r:id="rId9"/>
              </p:custDataLst>
            </p:nvPr>
          </p:nvSpPr>
          <p:spPr bwMode="auto">
            <a:xfrm>
              <a:off x="3492534" y="1416072"/>
              <a:ext cx="2133575" cy="300031"/>
            </a:xfrm>
            <a:prstGeom prst="roundRect">
              <a:avLst>
                <a:gd name="adj" fmla="val 5630"/>
              </a:avLst>
            </a:prstGeom>
            <a:solidFill>
              <a:srgbClr val="C00000"/>
            </a:solidFill>
            <a:ln w="9525" algn="ctr">
              <a:no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安全管理指导性文件 </a:t>
              </a:r>
              <a:r>
                <a:rPr kumimoji="0" lang="en-US" altLang="zh-CN" sz="1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份</a:t>
              </a:r>
              <a:endPar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389" name="组合 56"/>
          <p:cNvGrpSpPr/>
          <p:nvPr/>
        </p:nvGrpSpPr>
        <p:grpSpPr>
          <a:xfrm>
            <a:off x="457200" y="3333750"/>
            <a:ext cx="3848100" cy="1458913"/>
            <a:chOff x="990600" y="2755900"/>
            <a:chExt cx="3848105" cy="1458903"/>
          </a:xfrm>
        </p:grpSpPr>
        <p:pic>
          <p:nvPicPr>
            <p:cNvPr id="16399" name="Picture 21" descr="阴影5"/>
            <p:cNvPicPr>
              <a:picLocks noChangeAspect="1"/>
            </p:cNvPicPr>
            <p:nvPr/>
          </p:nvPicPr>
          <p:blipFill>
            <a:blip r:embed="rId8"/>
            <a:stretch>
              <a:fillRect/>
            </a:stretch>
          </p:blipFill>
          <p:spPr>
            <a:xfrm>
              <a:off x="990600" y="3667125"/>
              <a:ext cx="3178175" cy="166688"/>
            </a:xfrm>
            <a:prstGeom prst="rect">
              <a:avLst/>
            </a:prstGeom>
            <a:noFill/>
            <a:ln w="9525">
              <a:noFill/>
            </a:ln>
          </p:spPr>
        </p:pic>
        <p:sp>
          <p:nvSpPr>
            <p:cNvPr id="16400" name="AutoShape 22"/>
            <p:cNvSpPr/>
            <p:nvPr/>
          </p:nvSpPr>
          <p:spPr>
            <a:xfrm>
              <a:off x="1012824" y="2965450"/>
              <a:ext cx="3825881" cy="1249353"/>
            </a:xfrm>
            <a:prstGeom prst="roundRect">
              <a:avLst>
                <a:gd name="adj" fmla="val 5630"/>
              </a:avLst>
            </a:prstGeom>
            <a:gradFill rotWithShape="1">
              <a:gsLst>
                <a:gs pos="0">
                  <a:srgbClr val="FFFFFF"/>
                </a:gs>
                <a:gs pos="100000">
                  <a:srgbClr val="D8D8D8"/>
                </a:gs>
              </a:gsLst>
              <a:lin ang="5400000" scaled="1"/>
              <a:tileRect/>
            </a:gradFill>
            <a:ln w="6350" cap="flat" cmpd="sng">
              <a:solidFill>
                <a:srgbClr val="C0C0C0"/>
              </a:solidFill>
              <a:prstDash val="solid"/>
              <a:headEnd type="none" w="med" len="med"/>
              <a:tailEnd type="none" w="med" len="med"/>
            </a:ln>
          </p:spPr>
          <p:txBody>
            <a:bodyPr wrap="none" anchor="ctr" anchorCtr="0"/>
            <a:p>
              <a:pPr>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安委会工作和例会制度    安全生产责任制度</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安全生产技术管理制度    安全教育培训制度</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Clr>
                  <a:srgbClr val="E1B40C"/>
                </a:buClr>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安全生产费用管理制度    安全生产检查制度</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buClr>
                  <a:srgbClr val="E1B40C"/>
                </a:buClr>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安全生产应急管理制度    安全生产责任追究制度</a:t>
              </a:r>
              <a:endPar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AutoShape 32"/>
            <p:cNvSpPr>
              <a:spLocks noChangeArrowheads="1"/>
            </p:cNvSpPr>
            <p:nvPr>
              <p:custDataLst>
                <p:tags r:id="rId10"/>
              </p:custDataLst>
            </p:nvPr>
          </p:nvSpPr>
          <p:spPr bwMode="auto">
            <a:xfrm>
              <a:off x="1730376" y="2755900"/>
              <a:ext cx="1987553" cy="300036"/>
            </a:xfrm>
            <a:prstGeom prst="roundRect">
              <a:avLst>
                <a:gd name="adj" fmla="val 5630"/>
              </a:avLst>
            </a:prstGeom>
            <a:solidFill>
              <a:schemeClr val="dk1"/>
            </a:solidFill>
            <a:ln w="6350" algn="ctr">
              <a:noFill/>
              <a:round/>
            </a:ln>
            <a:effectLst/>
          </p:spPr>
          <p:txBody>
            <a:bodyPr wrap="none" anchor="ctr"/>
            <a:lstStyle/>
            <a:p>
              <a:pPr marL="0" marR="0" lvl="0" indent="0" algn="ctr" defTabSz="914400" rtl="0" eaLnBrk="0" fontAlgn="base" latinLnBrk="0" hangingPunct="0">
                <a:lnSpc>
                  <a:spcPct val="120000"/>
                </a:lnSpc>
                <a:spcBef>
                  <a:spcPct val="20000"/>
                </a:spcBef>
                <a:spcAft>
                  <a:spcPct val="0"/>
                </a:spcAft>
                <a:buClr>
                  <a:srgbClr val="E1B40C"/>
                </a:buClr>
                <a:buSzTx/>
                <a:buFont typeface="微软雅黑" panose="020B0503020204020204" pitchFamily="34" charset="-122"/>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安全管理制度 </a:t>
              </a:r>
              <a:r>
                <a:rPr kumimoji="0" lang="en-US" altLang="zh-CN" sz="12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份</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390" name="组合 82"/>
          <p:cNvGrpSpPr/>
          <p:nvPr/>
        </p:nvGrpSpPr>
        <p:grpSpPr>
          <a:xfrm>
            <a:off x="5127625" y="3333750"/>
            <a:ext cx="3482975" cy="1458913"/>
            <a:chOff x="4953000" y="2755900"/>
            <a:chExt cx="3482967" cy="1458903"/>
          </a:xfrm>
        </p:grpSpPr>
        <p:pic>
          <p:nvPicPr>
            <p:cNvPr id="16396" name="Picture 47" descr="阴影5"/>
            <p:cNvPicPr>
              <a:picLocks noChangeAspect="1"/>
            </p:cNvPicPr>
            <p:nvPr/>
          </p:nvPicPr>
          <p:blipFill>
            <a:blip r:embed="rId8"/>
            <a:stretch>
              <a:fillRect/>
            </a:stretch>
          </p:blipFill>
          <p:spPr>
            <a:xfrm>
              <a:off x="4953000" y="3667125"/>
              <a:ext cx="3178175" cy="166688"/>
            </a:xfrm>
            <a:prstGeom prst="rect">
              <a:avLst/>
            </a:prstGeom>
            <a:noFill/>
            <a:ln w="9525">
              <a:noFill/>
            </a:ln>
          </p:spPr>
        </p:pic>
        <p:sp>
          <p:nvSpPr>
            <p:cNvPr id="16397" name="AutoShape 48"/>
            <p:cNvSpPr/>
            <p:nvPr/>
          </p:nvSpPr>
          <p:spPr>
            <a:xfrm>
              <a:off x="5337167" y="2965450"/>
              <a:ext cx="3098800" cy="1249353"/>
            </a:xfrm>
            <a:prstGeom prst="roundRect">
              <a:avLst>
                <a:gd name="adj" fmla="val 5630"/>
              </a:avLst>
            </a:prstGeom>
            <a:gradFill rotWithShape="1">
              <a:gsLst>
                <a:gs pos="0">
                  <a:srgbClr val="FFFFFF"/>
                </a:gs>
                <a:gs pos="100000">
                  <a:srgbClr val="D8D8D8"/>
                </a:gs>
              </a:gsLst>
              <a:lin ang="5400000" scaled="1"/>
              <a:tileRect/>
            </a:gradFill>
            <a:ln w="6350" cap="flat" cmpd="sng">
              <a:solidFill>
                <a:srgbClr val="C0C0C0"/>
              </a:solidFill>
              <a:prstDash val="solid"/>
              <a:headEnd type="none" w="med" len="med"/>
              <a:tailEnd type="none" w="med" len="med"/>
            </a:ln>
          </p:spPr>
          <p:txBody>
            <a:bodyPr wrap="none" anchor="ctr" anchorCtr="0"/>
            <a:p>
              <a:pPr algn="just">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安全生产责任书    危险源清单</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应急综合预案      应急专项预案</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生产安全事故报告和处置流程</a:t>
              </a:r>
              <a:endPar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5000"/>
                </a:lnSpc>
                <a:buClr>
                  <a:srgbClr val="E1B40C"/>
                </a:buClr>
                <a:buFont typeface="微软雅黑" panose="020B0503020204020204" pitchFamily="34" charset="-122"/>
              </a:pPr>
              <a: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安全生产标准化达标评价</a:t>
              </a:r>
              <a:endPar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AutoShape 58"/>
            <p:cNvSpPr>
              <a:spLocks noChangeArrowheads="1"/>
            </p:cNvSpPr>
            <p:nvPr>
              <p:custDataLst>
                <p:tags r:id="rId11"/>
              </p:custDataLst>
            </p:nvPr>
          </p:nvSpPr>
          <p:spPr bwMode="auto">
            <a:xfrm>
              <a:off x="5838823" y="2755900"/>
              <a:ext cx="1987545" cy="300036"/>
            </a:xfrm>
            <a:prstGeom prst="roundRect">
              <a:avLst>
                <a:gd name="adj" fmla="val 5630"/>
              </a:avLst>
            </a:prstGeom>
            <a:solidFill>
              <a:schemeClr val="dk1"/>
            </a:solidFill>
            <a:ln w="6350" algn="ctr">
              <a:noFill/>
              <a:round/>
            </a:ln>
            <a:effectLst/>
          </p:spPr>
          <p:txBody>
            <a:bodyPr wrap="none" anchor="ctr"/>
            <a:lstStyle/>
            <a:p>
              <a:pPr marL="0" marR="0" lvl="0" indent="0" algn="ctr" defTabSz="914400" rtl="0" eaLnBrk="0" fontAlgn="base" latinLnBrk="0" hangingPunct="0">
                <a:lnSpc>
                  <a:spcPct val="120000"/>
                </a:lnSpc>
                <a:spcBef>
                  <a:spcPct val="20000"/>
                </a:spcBef>
                <a:spcAft>
                  <a:spcPct val="0"/>
                </a:spcAft>
                <a:buClr>
                  <a:srgbClr val="E1B40C"/>
                </a:buClr>
                <a:buSzTx/>
                <a:buFont typeface="微软雅黑" panose="020B0503020204020204" pitchFamily="34" charset="-122"/>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安全管理支持性文件 </a:t>
              </a:r>
              <a:r>
                <a:rPr kumimoji="0" lang="en-US" altLang="zh-CN" sz="12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份</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391" name="AutoShape 52"/>
          <p:cNvSpPr/>
          <p:nvPr>
            <p:custDataLst>
              <p:tags r:id="rId12"/>
            </p:custDataLst>
          </p:nvPr>
        </p:nvSpPr>
        <p:spPr>
          <a:xfrm rot="5400000">
            <a:off x="6708775" y="1997075"/>
            <a:ext cx="246063" cy="306388"/>
          </a:xfrm>
          <a:prstGeom prst="triangle">
            <a:avLst>
              <a:gd name="adj" fmla="val 50000"/>
            </a:avLst>
          </a:prstGeom>
          <a:solidFill>
            <a:srgbClr val="C00000"/>
          </a:solidFill>
          <a:ln w="19050" cap="flat" cmpd="sng">
            <a:solidFill>
              <a:srgbClr val="C00000"/>
            </a:solidFill>
            <a:prstDash val="solid"/>
            <a:miter/>
            <a:headEnd type="none" w="med" len="med"/>
            <a:tailEnd type="none" w="med" len="med"/>
          </a:ln>
        </p:spPr>
        <p:txBody>
          <a:bodyPr rot="10800000" vert="eaVert" wrap="none" lIns="87313" tIns="44450" rIns="87313" bIns="44450" anchor="ctr" anchorCtr="0"/>
          <a:p>
            <a:endParaRPr lang="zh-CN" altLang="zh-CN" sz="1600" dirty="0">
              <a:solidFill>
                <a:schemeClr val="dk2"/>
              </a:solidFill>
              <a:latin typeface="微软雅黑" panose="020B0503020204020204" pitchFamily="34" charset="-122"/>
              <a:ea typeface="微软雅黑" panose="020B0503020204020204" pitchFamily="34" charset="-122"/>
            </a:endParaRPr>
          </a:p>
        </p:txBody>
      </p:sp>
      <p:sp>
        <p:nvSpPr>
          <p:cNvPr id="16392" name="AutoShape 52"/>
          <p:cNvSpPr/>
          <p:nvPr>
            <p:custDataLst>
              <p:tags r:id="rId13"/>
            </p:custDataLst>
          </p:nvPr>
        </p:nvSpPr>
        <p:spPr>
          <a:xfrm rot="-5400000">
            <a:off x="2273300" y="1997075"/>
            <a:ext cx="300038" cy="306388"/>
          </a:xfrm>
          <a:prstGeom prst="triangle">
            <a:avLst>
              <a:gd name="adj" fmla="val 50000"/>
            </a:avLst>
          </a:prstGeom>
          <a:solidFill>
            <a:srgbClr val="C00000"/>
          </a:solidFill>
          <a:ln w="19050" cap="flat" cmpd="sng">
            <a:solidFill>
              <a:srgbClr val="C00000"/>
            </a:solidFill>
            <a:prstDash val="solid"/>
            <a:miter/>
            <a:headEnd type="none" w="med" len="med"/>
            <a:tailEnd type="none" w="med" len="med"/>
          </a:ln>
        </p:spPr>
        <p:txBody>
          <a:bodyPr rot="10800000" vert="eaVert" wrap="none" lIns="87313" tIns="44450" rIns="87313" bIns="44450" anchor="ctr" anchorCtr="0"/>
          <a:p>
            <a:endParaRPr lang="zh-CN" altLang="zh-CN" sz="1600" dirty="0">
              <a:solidFill>
                <a:schemeClr val="dk2"/>
              </a:solidFill>
              <a:latin typeface="微软雅黑" panose="020B0503020204020204" pitchFamily="34" charset="-122"/>
              <a:ea typeface="微软雅黑" panose="020B0503020204020204" pitchFamily="34" charset="-122"/>
            </a:endParaRPr>
          </a:p>
        </p:txBody>
      </p:sp>
      <p:cxnSp>
        <p:nvCxnSpPr>
          <p:cNvPr id="16393" name="直接连接符 2"/>
          <p:cNvCxnSpPr>
            <a:stCxn id="16403" idx="3"/>
            <a:endCxn id="16391" idx="3"/>
          </p:cNvCxnSpPr>
          <p:nvPr>
            <p:custDataLst>
              <p:tags r:id="rId14"/>
            </p:custDataLst>
          </p:nvPr>
        </p:nvCxnSpPr>
        <p:spPr>
          <a:xfrm flipV="1">
            <a:off x="6529388" y="2151063"/>
            <a:ext cx="149225" cy="4762"/>
          </a:xfrm>
          <a:prstGeom prst="line">
            <a:avLst/>
          </a:prstGeom>
          <a:ln w="25400" cap="flat" cmpd="sng">
            <a:solidFill>
              <a:schemeClr val="dk1"/>
            </a:solidFill>
            <a:prstDash val="dash"/>
            <a:headEnd type="none" w="med" len="med"/>
            <a:tailEnd type="none" w="med" len="med"/>
          </a:ln>
        </p:spPr>
      </p:cxnSp>
      <p:cxnSp>
        <p:nvCxnSpPr>
          <p:cNvPr id="16394" name="直接连接符 6"/>
          <p:cNvCxnSpPr>
            <a:stCxn id="16391" idx="0"/>
            <a:endCxn id="14" idx="0"/>
          </p:cNvCxnSpPr>
          <p:nvPr>
            <p:custDataLst>
              <p:tags r:id="rId15"/>
            </p:custDataLst>
          </p:nvPr>
        </p:nvCxnSpPr>
        <p:spPr>
          <a:xfrm>
            <a:off x="6985000" y="2151063"/>
            <a:ext cx="22225" cy="1182687"/>
          </a:xfrm>
          <a:prstGeom prst="line">
            <a:avLst/>
          </a:prstGeom>
          <a:ln w="25400" cap="flat" cmpd="sng">
            <a:solidFill>
              <a:schemeClr val="dk1"/>
            </a:solidFill>
            <a:prstDash val="dash"/>
            <a:headEnd type="none" w="med" len="med"/>
            <a:tailEnd type="none" w="med" len="med"/>
          </a:ln>
        </p:spPr>
      </p:cxnSp>
      <p:cxnSp>
        <p:nvCxnSpPr>
          <p:cNvPr id="16395" name="直接连接符 118"/>
          <p:cNvCxnSpPr>
            <a:stCxn id="16392" idx="3"/>
            <a:endCxn id="16403" idx="1"/>
          </p:cNvCxnSpPr>
          <p:nvPr>
            <p:custDataLst>
              <p:tags r:id="rId16"/>
            </p:custDataLst>
          </p:nvPr>
        </p:nvCxnSpPr>
        <p:spPr>
          <a:xfrm>
            <a:off x="2576513" y="2151063"/>
            <a:ext cx="395287" cy="4762"/>
          </a:xfrm>
          <a:prstGeom prst="line">
            <a:avLst/>
          </a:prstGeom>
          <a:ln w="25400" cap="flat" cmpd="sng">
            <a:solidFill>
              <a:schemeClr val="dk1"/>
            </a:solidFill>
            <a:prstDash val="dash"/>
            <a:headEnd type="none" w="med" len="med"/>
            <a:tailEnd type="none" w="med" len="med"/>
          </a:ln>
        </p:spPr>
      </p:cxnSp>
    </p:spTree>
    <p:custDataLst>
      <p:tags r:id="rId17"/>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16" name="图片 1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grpSp>
        <p:nvGrpSpPr>
          <p:cNvPr id="3" name="组合 2"/>
          <p:cNvGrpSpPr/>
          <p:nvPr>
            <p:custDataLst>
              <p:tags r:id="rId7"/>
            </p:custDataLst>
          </p:nvPr>
        </p:nvGrpSpPr>
        <p:grpSpPr>
          <a:xfrm>
            <a:off x="6836370" y="0"/>
            <a:ext cx="2312393" cy="3134151"/>
            <a:chOff x="9115160" y="0"/>
            <a:chExt cx="3083190" cy="4178868"/>
          </a:xfrm>
        </p:grpSpPr>
        <p:cxnSp>
          <p:nvCxnSpPr>
            <p:cNvPr id="4" name="直接连接符 3"/>
            <p:cNvCxnSpPr/>
            <p:nvPr>
              <p:custDataLst>
                <p:tags r:id="rId8"/>
              </p:custDataLst>
            </p:nvPr>
          </p:nvCxnSpPr>
          <p:spPr>
            <a:xfrm>
              <a:off x="1193025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9"/>
              </p:custDataLst>
            </p:nvPr>
          </p:nvCxnSpPr>
          <p:spPr>
            <a:xfrm>
              <a:off x="1166214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0"/>
              </p:custDataLst>
            </p:nvPr>
          </p:nvCxnSpPr>
          <p:spPr>
            <a:xfrm>
              <a:off x="1152809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1"/>
              </p:custDataLst>
            </p:nvPr>
          </p:nvCxnSpPr>
          <p:spPr>
            <a:xfrm>
              <a:off x="1125999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12"/>
              </p:custDataLst>
            </p:nvPr>
          </p:nvCxnSpPr>
          <p:spPr>
            <a:xfrm>
              <a:off x="1099188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3"/>
              </p:custDataLst>
            </p:nvPr>
          </p:nvCxnSpPr>
          <p:spPr>
            <a:xfrm>
              <a:off x="911516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4"/>
              </p:custDataLst>
            </p:nvPr>
          </p:nvCxnSpPr>
          <p:spPr>
            <a:xfrm>
              <a:off x="965136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5"/>
              </p:custDataLst>
            </p:nvPr>
          </p:nvCxnSpPr>
          <p:spPr>
            <a:xfrm>
              <a:off x="1018757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6"/>
              </p:custDataLst>
            </p:nvPr>
          </p:nvCxnSpPr>
          <p:spPr>
            <a:xfrm>
              <a:off x="924921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7"/>
              </p:custDataLst>
            </p:nvPr>
          </p:nvCxnSpPr>
          <p:spPr>
            <a:xfrm>
              <a:off x="991947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8"/>
              </p:custDataLst>
            </p:nvPr>
          </p:nvCxnSpPr>
          <p:spPr>
            <a:xfrm>
              <a:off x="1045568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9"/>
              </p:custDataLst>
            </p:nvPr>
          </p:nvCxnSpPr>
          <p:spPr>
            <a:xfrm>
              <a:off x="1072378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0"/>
              </p:custDataLst>
            </p:nvPr>
          </p:nvCxnSpPr>
          <p:spPr>
            <a:xfrm>
              <a:off x="1219835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1"/>
              </p:custDataLst>
            </p:nvPr>
          </p:nvCxnSpPr>
          <p:spPr>
            <a:xfrm>
              <a:off x="1206430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2"/>
              </p:custDataLst>
            </p:nvPr>
          </p:nvCxnSpPr>
          <p:spPr>
            <a:xfrm>
              <a:off x="1179620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3"/>
              </p:custDataLst>
            </p:nvPr>
          </p:nvCxnSpPr>
          <p:spPr>
            <a:xfrm>
              <a:off x="1139404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4"/>
              </p:custDataLst>
            </p:nvPr>
          </p:nvCxnSpPr>
          <p:spPr>
            <a:xfrm>
              <a:off x="1112594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5"/>
              </p:custDataLst>
            </p:nvPr>
          </p:nvCxnSpPr>
          <p:spPr>
            <a:xfrm>
              <a:off x="938326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6"/>
              </p:custDataLst>
            </p:nvPr>
          </p:nvCxnSpPr>
          <p:spPr>
            <a:xfrm>
              <a:off x="978542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7"/>
              </p:custDataLst>
            </p:nvPr>
          </p:nvCxnSpPr>
          <p:spPr>
            <a:xfrm>
              <a:off x="1032162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8"/>
              </p:custDataLst>
            </p:nvPr>
          </p:nvCxnSpPr>
          <p:spPr>
            <a:xfrm>
              <a:off x="951731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9"/>
              </p:custDataLst>
            </p:nvPr>
          </p:nvCxnSpPr>
          <p:spPr>
            <a:xfrm>
              <a:off x="1005352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30"/>
              </p:custDataLst>
            </p:nvPr>
          </p:nvCxnSpPr>
          <p:spPr>
            <a:xfrm>
              <a:off x="1058973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31"/>
              </p:custDataLst>
            </p:nvPr>
          </p:nvCxnSpPr>
          <p:spPr>
            <a:xfrm>
              <a:off x="1085783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32"/>
            </p:custDataLst>
          </p:nvPr>
        </p:nvSpPr>
        <p:spPr>
          <a:xfrm>
            <a:off x="5617777" y="711671"/>
            <a:ext cx="2881713" cy="2881713"/>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任意多边形: 形状 19"/>
          <p:cNvSpPr/>
          <p:nvPr>
            <p:custDataLst>
              <p:tags r:id="rId33"/>
            </p:custDataLst>
          </p:nvPr>
        </p:nvSpPr>
        <p:spPr>
          <a:xfrm>
            <a:off x="4764513" y="2104343"/>
            <a:ext cx="4379489" cy="3039158"/>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17"/>
          <p:cNvSpPr/>
          <p:nvPr>
            <p:custDataLst>
              <p:tags r:id="rId34"/>
            </p:custDataLst>
          </p:nvPr>
        </p:nvSpPr>
        <p:spPr>
          <a:xfrm>
            <a:off x="0" y="0"/>
            <a:ext cx="7058634" cy="51434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连接符 34"/>
          <p:cNvCxnSpPr/>
          <p:nvPr>
            <p:custDataLst>
              <p:tags r:id="rId35"/>
            </p:custDataLst>
          </p:nvPr>
        </p:nvCxnSpPr>
        <p:spPr>
          <a:xfrm>
            <a:off x="855554" y="2262188"/>
            <a:ext cx="0" cy="390374"/>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6"/>
            </p:custDataLst>
          </p:nvPr>
        </p:nvCxnSpPr>
        <p:spPr>
          <a:xfrm>
            <a:off x="799624" y="4241006"/>
            <a:ext cx="0" cy="387668"/>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7"/>
            </p:custDataLst>
          </p:nvPr>
        </p:nvCxnSpPr>
        <p:spPr>
          <a:xfrm>
            <a:off x="900113" y="4241006"/>
            <a:ext cx="0" cy="387668"/>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38"/>
            </p:custDataLst>
          </p:nvPr>
        </p:nvSpPr>
        <p:spPr>
          <a:xfrm>
            <a:off x="1028708" y="2171717"/>
            <a:ext cx="4800638" cy="5715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200" b="1" spc="160" baseline="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200" b="1" spc="160" baseline="0" dirty="0">
              <a:solidFill>
                <a:schemeClr val="accent1"/>
              </a:solidFill>
              <a:latin typeface="微软雅黑" panose="020B0503020204020204" pitchFamily="34" charset="-122"/>
              <a:ea typeface="微软雅黑" panose="020B0503020204020204" pitchFamily="34" charset="-122"/>
            </a:endParaRPr>
          </a:p>
        </p:txBody>
      </p:sp>
    </p:spTree>
    <p:custDataLst>
      <p:tags r:id="rId39"/>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4" name="矩形 13"/>
          <p:cNvSpPr/>
          <p:nvPr userDrawn="1">
            <p:custDataLst>
              <p:tags r:id="rId1"/>
            </p:custDataLst>
          </p:nvPr>
        </p:nvSpPr>
        <p:spPr>
          <a:xfrm>
            <a:off x="0" y="0"/>
            <a:ext cx="9144000" cy="6858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2" name="图片 1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2" name="图片 1"/>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5" name="矩形 12"/>
          <p:cNvSpPr/>
          <p:nvPr>
            <p:custDataLst>
              <p:tags r:id="rId8"/>
            </p:custDataLst>
          </p:nvPr>
        </p:nvSpPr>
        <p:spPr>
          <a:xfrm>
            <a:off x="457204" y="1600212"/>
            <a:ext cx="2743222" cy="2743222"/>
          </a:xfrm>
          <a:prstGeom prst="rect">
            <a:avLst/>
          </a:prstGeom>
          <a:solidFill>
            <a:srgbClr val="000000">
              <a:alpha val="0"/>
            </a:srgbClr>
          </a:solidFill>
          <a:ln w="4445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9"/>
            </p:custDataLst>
          </p:nvPr>
        </p:nvSpPr>
        <p:spPr>
          <a:xfrm>
            <a:off x="342903" y="114300"/>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7" name="Title 6"/>
          <p:cNvSpPr txBox="1"/>
          <p:nvPr>
            <p:custDataLst>
              <p:tags r:id="rId10"/>
            </p:custDataLst>
          </p:nvPr>
        </p:nvSpPr>
        <p:spPr>
          <a:xfrm>
            <a:off x="800106" y="2057415"/>
            <a:ext cx="2057410" cy="182881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公司主要负责人：指各级公司总经理；</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公司有关负责人：指除《公司主要负责人》之外的相关公司领导。</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itle 6"/>
          <p:cNvSpPr txBox="1"/>
          <p:nvPr>
            <p:custDataLst>
              <p:tags r:id="rId11"/>
            </p:custDataLst>
          </p:nvPr>
        </p:nvSpPr>
        <p:spPr>
          <a:xfrm>
            <a:off x="3543329" y="2286000"/>
            <a:ext cx="5143500" cy="1371610"/>
          </a:xfrm>
          <a:prstGeom prst="rect">
            <a:avLst/>
          </a:prstGeom>
          <a:noFill/>
          <a:ln w="3175">
            <a:noFill/>
            <a:prstDash val="dash"/>
          </a:ln>
        </p:spPr>
        <p:txBody>
          <a:bodyPr wrap="square" lIns="47625" tIns="19050" rIns="47625" bIns="1905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定义</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3" name="图片 2"/>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4" name="矩形 0"/>
          <p:cNvSpPr/>
          <p:nvPr>
            <p:custDataLst>
              <p:tags r:id="rId7"/>
            </p:custDataLst>
          </p:nvPr>
        </p:nvSpPr>
        <p:spPr>
          <a:xfrm>
            <a:off x="457200" y="1143009"/>
            <a:ext cx="8229666" cy="3543329"/>
          </a:xfrm>
          <a:prstGeom prst="rect">
            <a:avLst/>
          </a:prstGeom>
          <a:solidFill>
            <a:schemeClr val="lt2"/>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350" dirty="0">
                <a:solidFill>
                  <a:schemeClr val="dk1"/>
                </a:solidFill>
                <a:latin typeface="微软雅黑" panose="020B0503020204020204" pitchFamily="34" charset="-122"/>
                <a:ea typeface="微软雅黑" panose="020B0503020204020204" pitchFamily="34" charset="-122"/>
              </a:rPr>
              <a:t>2</a:t>
            </a:r>
            <a:endParaRPr lang="en-US" altLang="zh-CN" sz="1350" dirty="0">
              <a:solidFill>
                <a:schemeClr val="dk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8"/>
            </p:custDataLst>
          </p:nvPr>
        </p:nvSpPr>
        <p:spPr>
          <a:xfrm>
            <a:off x="457204"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4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400" b="1" spc="160"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示 5"/>
          <p:cNvGraphicFramePr/>
          <p:nvPr>
            <p:custDataLst>
              <p:tags r:id="rId9"/>
            </p:custDataLst>
          </p:nvPr>
        </p:nvGraphicFramePr>
        <p:xfrm>
          <a:off x="685769" y="1371611"/>
          <a:ext cx="7772457" cy="22860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itle 6"/>
          <p:cNvSpPr txBox="1"/>
          <p:nvPr>
            <p:custDataLst>
              <p:tags r:id="rId15"/>
            </p:custDataLst>
          </p:nvPr>
        </p:nvSpPr>
        <p:spPr>
          <a:xfrm>
            <a:off x="685805" y="3876706"/>
            <a:ext cx="7772457"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安全生产管理组织机构</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6"/>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3618452" cy="51435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 name="图片 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0"/>
            <a:ext cx="540068" cy="458474"/>
          </a:xfrm>
          <a:prstGeom prst="rect">
            <a:avLst/>
          </a:prstGeom>
        </p:spPr>
      </p:pic>
      <p:cxnSp>
        <p:nvCxnSpPr>
          <p:cNvPr id="11" name="直接连接符 10"/>
          <p:cNvCxnSpPr/>
          <p:nvPr>
            <p:custDataLst>
              <p:tags r:id="rId5"/>
            </p:custDataLst>
          </p:nvPr>
        </p:nvCxnSpPr>
        <p:spPr>
          <a:xfrm>
            <a:off x="457204" y="4743488"/>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6"/>
            </p:custDataLst>
          </p:nvPr>
        </p:nvSpPr>
        <p:spPr>
          <a:xfrm>
            <a:off x="457200" y="457200"/>
            <a:ext cx="2171710" cy="108193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3000" b="1" spc="24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3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5" name="Title 6"/>
          <p:cNvSpPr txBox="1"/>
          <p:nvPr>
            <p:custDataLst>
              <p:tags r:id="rId7"/>
            </p:custDataLst>
          </p:nvPr>
        </p:nvSpPr>
        <p:spPr>
          <a:xfrm>
            <a:off x="3543329" y="1028708"/>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rPr>
              <a:t>安委会工作和例会制度</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9" action="ppaction://hlinkfile"/>
              </a:rPr>
              <a:t>安委会正式会议纪要</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9" action="ppaction://hlinkfile"/>
            </a:endParaRPr>
          </a:p>
        </p:txBody>
      </p:sp>
      <p:sp>
        <p:nvSpPr>
          <p:cNvPr id="16" name="Title 6"/>
          <p:cNvSpPr txBox="1"/>
          <p:nvPr>
            <p:custDataLst>
              <p:tags r:id="rId10"/>
            </p:custDataLst>
          </p:nvPr>
        </p:nvSpPr>
        <p:spPr>
          <a:xfrm>
            <a:off x="3543329" y="2057417"/>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rPr>
              <a:t>成立安委会的正式通知</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2" action="ppaction://hlinkfile"/>
              </a:rPr>
              <a:t>召开安委会的会议通知</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2" action="ppaction://hlinkfile"/>
            </a:endParaRPr>
          </a:p>
        </p:txBody>
      </p:sp>
      <p:sp>
        <p:nvSpPr>
          <p:cNvPr id="17" name="Title 6"/>
          <p:cNvSpPr txBox="1"/>
          <p:nvPr>
            <p:custDataLst>
              <p:tags r:id="rId13"/>
            </p:custDataLst>
          </p:nvPr>
        </p:nvSpPr>
        <p:spPr>
          <a:xfrm>
            <a:off x="3543329" y="3086125"/>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安全生产管理组织机构</a:t>
            </a:r>
            <a:endPar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marR="0" lvl="1" indent="0" algn="l" defTabSz="914400" fontAlgn="auto">
              <a:lnSpc>
                <a:spcPct val="120000"/>
              </a:lnSpc>
              <a:spcBef>
                <a:spcPts val="0"/>
              </a:spcBef>
              <a:spcAft>
                <a:spcPts val="800"/>
              </a:spcAft>
              <a:buSzPct val="100000"/>
              <a:buFontTx/>
              <a:buNone/>
              <a:defRP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1169988"/>
            <a:ext cx="4800600" cy="4019550"/>
          </a:xfrm>
          <a:prstGeom prst="rect">
            <a:avLst/>
          </a:prstGeom>
          <a:noFill/>
          <a:ln w="9525">
            <a:noFill/>
          </a:ln>
        </p:spPr>
      </p:pic>
      <p:sp>
        <p:nvSpPr>
          <p:cNvPr id="29" name="矩形 28"/>
          <p:cNvSpPr/>
          <p:nvPr>
            <p:custDataLst>
              <p:tags r:id="rId2"/>
            </p:custDataLst>
          </p:nvPr>
        </p:nvSpPr>
        <p:spPr bwMode="auto">
          <a:xfrm>
            <a:off x="2411254" y="0"/>
            <a:ext cx="53816" cy="5143500"/>
          </a:xfrm>
          <a:prstGeom prst="rect">
            <a:avLst/>
          </a:prstGeom>
          <a:solidFill>
            <a:schemeClr val="accent1"/>
          </a:solidFill>
          <a:ln w="19050">
            <a:noFill/>
            <a:round/>
          </a:ln>
        </p:spPr>
        <p:txBody>
          <a:bodyPr wrap="square" anchor="ctr">
            <a:normAutofit/>
          </a:bodyPr>
          <a:p>
            <a:pPr algn="ctr">
              <a:lnSpc>
                <a:spcPct val="130000"/>
              </a:lnSpc>
            </a:pPr>
            <a:endParaRPr sz="135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3"/>
            </p:custDataLst>
          </p:nvPr>
        </p:nvSpPr>
        <p:spPr>
          <a:xfrm>
            <a:off x="2757011" y="1302544"/>
            <a:ext cx="1829276" cy="285750"/>
          </a:xfrm>
          <a:prstGeom prst="rect">
            <a:avLst/>
          </a:prstGeom>
          <a:noFill/>
        </p:spPr>
        <p:txBody>
          <a:bodyPr wrap="square" lIns="67500" tIns="35100" rIns="67500" bIns="0" anchor="b" anchorCtr="0">
            <a:normAutofit fontScale="90000" lnSpcReduction="10000"/>
          </a:bodyPr>
          <a:p>
            <a:pPr algn="l">
              <a:lnSpc>
                <a:spcPct val="120000"/>
              </a:lnSpc>
            </a:pPr>
            <a:r>
              <a:rPr lang="zh-CN" altLang="en-US" sz="1600" b="1" spc="200">
                <a:solidFill>
                  <a:schemeClr val="dk1"/>
                </a:solidFill>
                <a:uFillTx/>
                <a:latin typeface="Arial" panose="020B0604020202020204" pitchFamily="34" charset="0"/>
                <a:ea typeface="微软雅黑" panose="020B0503020204020204" pitchFamily="34" charset="-122"/>
                <a:cs typeface="+mj-cs"/>
                <a:sym typeface="Arial" panose="020B0604020202020204" pitchFamily="34" charset="0"/>
              </a:rPr>
              <a:t>单击此处添加标题</a:t>
            </a:r>
            <a:endParaRPr lang="zh-CN" altLang="en-US" sz="1600" b="1" spc="200">
              <a:solidFill>
                <a:schemeClr val="dk1"/>
              </a:solidFill>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3" name="文本框 22"/>
          <p:cNvSpPr txBox="1"/>
          <p:nvPr>
            <p:custDataLst>
              <p:tags r:id="rId4"/>
            </p:custDataLst>
          </p:nvPr>
        </p:nvSpPr>
        <p:spPr>
          <a:xfrm>
            <a:off x="2757488" y="1663541"/>
            <a:ext cx="1829276" cy="743426"/>
          </a:xfrm>
          <a:prstGeom prst="rect">
            <a:avLst/>
          </a:prstGeom>
        </p:spPr>
        <p:txBody>
          <a:bodyPr vert="horz" wrap="square" lIns="67500" tIns="0" rIns="67500" bIns="35100" anchor="t" anchorCtr="0">
            <a:noAutofit/>
          </a:bodyPr>
          <a:p>
            <a:pPr marL="0" lvl="0" indent="0" algn="l">
              <a:lnSpc>
                <a:spcPct val="120000"/>
              </a:lnSpc>
              <a:spcBef>
                <a:spcPts val="0"/>
              </a:spcBef>
              <a:spcAft>
                <a:spcPts val="0"/>
              </a:spcAft>
              <a:buSzPct val="100000"/>
              <a:buNone/>
            </a:pPr>
            <a:r>
              <a:rPr lang="zh-CN" altLang="en-US" sz="1300" u="none" strike="noStrike" spc="150" baseline="0" dirty="0">
                <a:solidFill>
                  <a:srgbClr val="FF0000"/>
                </a:solidFill>
                <a:uLnTx/>
                <a:uFillTx/>
                <a:latin typeface="Arial" panose="020B0604020202020204" pitchFamily="34" charset="0"/>
                <a:ea typeface="微软雅黑" panose="020B0503020204020204" pitchFamily="34" charset="-122"/>
              </a:rPr>
              <a:t>公司安全管理体系介绍</a:t>
            </a:r>
            <a:endParaRPr lang="zh-CN" altLang="en-US" sz="1300" u="none" strike="noStrike" spc="150" baseline="0" dirty="0">
              <a:solidFill>
                <a:srgbClr val="FF0000"/>
              </a:solidFill>
              <a:uLnTx/>
              <a:uFillTx/>
              <a:latin typeface="Arial" panose="020B0604020202020204" pitchFamily="34" charset="0"/>
              <a:ea typeface="微软雅黑" panose="020B0503020204020204" pitchFamily="34" charset="-122"/>
            </a:endParaRPr>
          </a:p>
        </p:txBody>
      </p:sp>
      <p:sp>
        <p:nvSpPr>
          <p:cNvPr id="30" name="椭圆 29"/>
          <p:cNvSpPr/>
          <p:nvPr>
            <p:custDataLst>
              <p:tags r:id="rId5"/>
            </p:custDataLst>
          </p:nvPr>
        </p:nvSpPr>
        <p:spPr bwMode="auto">
          <a:xfrm>
            <a:off x="2199799" y="1401604"/>
            <a:ext cx="476250" cy="476250"/>
          </a:xfrm>
          <a:prstGeom prst="ellipse">
            <a:avLst/>
          </a:prstGeom>
          <a:solidFill>
            <a:schemeClr val="lt2"/>
          </a:solidFill>
          <a:ln w="57150">
            <a:solidFill>
              <a:schemeClr val="lt1"/>
            </a:solidFill>
            <a:round/>
          </a:ln>
        </p:spPr>
        <p:txBody>
          <a:bodyPr rot="0" spcFirstLastPara="0" vert="horz" wrap="square" lIns="68580" tIns="35100" rIns="68580" bIns="35100" anchor="ctr" anchorCtr="1" forceAA="0" compatLnSpc="1">
            <a:normAutofit fontScale="62500" lnSpcReduction="20000"/>
          </a:bodyPr>
          <a:p>
            <a:pPr algn="ctr">
              <a:lnSpc>
                <a:spcPct val="130000"/>
              </a:lnSpc>
            </a:pPr>
            <a:r>
              <a:rPr lang="en-US" altLang="zh-CN" sz="21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custDataLst>
              <p:tags r:id="rId6"/>
            </p:custDataLst>
          </p:nvPr>
        </p:nvSpPr>
        <p:spPr>
          <a:xfrm>
            <a:off x="2757011" y="2803208"/>
            <a:ext cx="1829276" cy="285750"/>
          </a:xfrm>
          <a:prstGeom prst="rect">
            <a:avLst/>
          </a:prstGeom>
          <a:noFill/>
        </p:spPr>
        <p:txBody>
          <a:bodyPr wrap="square" lIns="67500" tIns="35100" rIns="67500" bIns="0" anchor="b" anchorCtr="0">
            <a:normAutofit fontScale="90000" lnSpcReduction="10000"/>
          </a:bodyPr>
          <a:p>
            <a:pPr algn="l">
              <a:lnSpc>
                <a:spcPct val="120000"/>
              </a:lnSpc>
            </a:pPr>
            <a:r>
              <a:rPr lang="zh-CN" altLang="en-US" sz="1600" b="1" spc="200">
                <a:solidFill>
                  <a:schemeClr val="dk1"/>
                </a:solidFill>
                <a:uFillTx/>
                <a:latin typeface="Arial" panose="020B0604020202020204" pitchFamily="34" charset="0"/>
                <a:ea typeface="微软雅黑" panose="020B0503020204020204" pitchFamily="34" charset="-122"/>
                <a:cs typeface="+mj-cs"/>
                <a:sym typeface="Arial" panose="020B0604020202020204" pitchFamily="34" charset="0"/>
              </a:rPr>
              <a:t>单击此处添加标题</a:t>
            </a:r>
            <a:endParaRPr lang="zh-CN" altLang="en-US" sz="1600" b="1" spc="200">
              <a:solidFill>
                <a:schemeClr val="dk1"/>
              </a:solidFill>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17" name="文本框 16"/>
          <p:cNvSpPr txBox="1"/>
          <p:nvPr>
            <p:custDataLst>
              <p:tags r:id="rId7"/>
            </p:custDataLst>
          </p:nvPr>
        </p:nvSpPr>
        <p:spPr>
          <a:xfrm>
            <a:off x="2757488" y="3162776"/>
            <a:ext cx="1829276" cy="743426"/>
          </a:xfrm>
          <a:prstGeom prst="rect">
            <a:avLst/>
          </a:prstGeom>
        </p:spPr>
        <p:txBody>
          <a:bodyPr vert="horz" wrap="square" lIns="67500" tIns="0" rIns="67500" bIns="35100" anchor="t" anchorCtr="0">
            <a:noAutofit/>
          </a:bodyPr>
          <a:p>
            <a:pPr marL="0" lvl="0" indent="0" algn="l">
              <a:lnSpc>
                <a:spcPct val="120000"/>
              </a:lnSpc>
              <a:spcBef>
                <a:spcPts val="0"/>
              </a:spcBef>
              <a:spcAft>
                <a:spcPts val="0"/>
              </a:spcAft>
              <a:buSzPct val="100000"/>
              <a:buNone/>
            </a:pPr>
            <a:r>
              <a:rPr lang="zh-CN" altLang="en-US" sz="1300" u="none" strike="noStrike" spc="150" baseline="0" dirty="0">
                <a:solidFill>
                  <a:srgbClr val="FF0000"/>
                </a:solidFill>
                <a:uLnTx/>
                <a:uFillTx/>
                <a:latin typeface="Arial" panose="020B0604020202020204" pitchFamily="34" charset="0"/>
                <a:ea typeface="微软雅黑" panose="020B0503020204020204" pitchFamily="34" charset="-122"/>
              </a:rPr>
              <a:t>公司安全管理制度组成及要求</a:t>
            </a:r>
            <a:endParaRPr lang="zh-CN" altLang="en-US" sz="1300" u="none" strike="noStrike" spc="150" baseline="0" dirty="0">
              <a:solidFill>
                <a:srgbClr val="FF0000"/>
              </a:solidFill>
              <a:uLnTx/>
              <a:uFillTx/>
              <a:latin typeface="Arial" panose="020B0604020202020204" pitchFamily="34" charset="0"/>
              <a:ea typeface="微软雅黑" panose="020B0503020204020204" pitchFamily="34" charset="-122"/>
            </a:endParaRPr>
          </a:p>
        </p:txBody>
      </p:sp>
      <p:sp>
        <p:nvSpPr>
          <p:cNvPr id="31" name="椭圆 30"/>
          <p:cNvSpPr/>
          <p:nvPr>
            <p:custDataLst>
              <p:tags r:id="rId8"/>
            </p:custDataLst>
          </p:nvPr>
        </p:nvSpPr>
        <p:spPr bwMode="auto">
          <a:xfrm>
            <a:off x="2199799" y="2925604"/>
            <a:ext cx="476250" cy="476250"/>
          </a:xfrm>
          <a:prstGeom prst="ellipse">
            <a:avLst/>
          </a:prstGeom>
          <a:solidFill>
            <a:schemeClr val="lt2"/>
          </a:solidFill>
          <a:ln w="57150">
            <a:solidFill>
              <a:schemeClr val="lt1"/>
            </a:solidFill>
            <a:round/>
          </a:ln>
        </p:spPr>
        <p:txBody>
          <a:bodyPr rot="0" spcFirstLastPara="0" vert="horz" wrap="square" lIns="68580" tIns="35100" rIns="68580" bIns="35100" anchor="ctr" anchorCtr="1" forceAA="0" compatLnSpc="1">
            <a:normAutofit fontScale="62500" lnSpcReduction="20000"/>
          </a:bodyPr>
          <a:p>
            <a:pPr algn="ctr">
              <a:lnSpc>
                <a:spcPct val="130000"/>
              </a:lnSpc>
            </a:pPr>
            <a:r>
              <a:rPr lang="en-US" altLang="zh-CN" sz="21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9"/>
          <p:cNvSpPr txBox="1"/>
          <p:nvPr>
            <p:custDataLst>
              <p:tags r:id="rId9"/>
            </p:custDataLst>
          </p:nvPr>
        </p:nvSpPr>
        <p:spPr>
          <a:xfrm>
            <a:off x="1500188" y="1737514"/>
            <a:ext cx="344805" cy="988695"/>
          </a:xfrm>
          <a:prstGeom prst="rect">
            <a:avLst/>
          </a:prstGeom>
          <a:noFill/>
          <a:ln>
            <a:noFill/>
          </a:ln>
        </p:spPr>
        <p:txBody>
          <a:bodyPr vert="eaVert" wrap="square">
            <a:normAutofit/>
          </a:bodyPr>
          <a:p>
            <a:pPr marL="0" indent="0" algn="ctr">
              <a:lnSpc>
                <a:spcPct val="100000"/>
              </a:lnSpc>
              <a:spcBef>
                <a:spcPts val="0"/>
              </a:spcBef>
              <a:spcAft>
                <a:spcPts val="0"/>
              </a:spcAft>
              <a:buSzPct val="100000"/>
              <a:buNone/>
            </a:pPr>
            <a:r>
              <a:rPr lang="en-US" sz="1000" u="none" strike="noStrike" baseline="0" dirty="0">
                <a:solidFill>
                  <a:schemeClr val="dk1"/>
                </a:solidFill>
                <a:uLnTx/>
                <a:uFillTx/>
                <a:latin typeface="Arial" panose="020B0604020202020204" pitchFamily="34" charset="0"/>
                <a:ea typeface="微软雅黑" panose="020B0503020204020204" pitchFamily="34" charset="-122"/>
                <a:cs typeface="等线 Light" panose="02010600030101010101" charset="-122"/>
              </a:rPr>
              <a:t>Contents</a:t>
            </a:r>
            <a:endParaRPr lang="en-US" sz="1000" u="none" strike="noStrike" baseline="0" dirty="0">
              <a:solidFill>
                <a:schemeClr val="dk1"/>
              </a:solidFill>
              <a:uLnTx/>
              <a:uFillTx/>
              <a:latin typeface="Arial" panose="020B0604020202020204" pitchFamily="34" charset="0"/>
              <a:ea typeface="微软雅黑" panose="020B0503020204020204" pitchFamily="34" charset="-122"/>
              <a:cs typeface="等线 Light" panose="02010600030101010101" charset="-122"/>
            </a:endParaRPr>
          </a:p>
        </p:txBody>
      </p:sp>
      <p:sp>
        <p:nvSpPr>
          <p:cNvPr id="45" name="文本框 99"/>
          <p:cNvSpPr txBox="1"/>
          <p:nvPr>
            <p:custDataLst>
              <p:tags r:id="rId10"/>
            </p:custDataLst>
          </p:nvPr>
        </p:nvSpPr>
        <p:spPr>
          <a:xfrm>
            <a:off x="899636" y="675000"/>
            <a:ext cx="691039" cy="2136934"/>
          </a:xfrm>
          <a:prstGeom prst="rect">
            <a:avLst/>
          </a:prstGeom>
          <a:noFill/>
          <a:ln w="9525">
            <a:noFill/>
          </a:ln>
        </p:spPr>
        <p:txBody>
          <a:bodyPr vert="eaVert" wrap="square">
            <a:normAutofit/>
          </a:bodyPr>
          <a:p>
            <a:pPr marL="0" indent="0" algn="ctr">
              <a:lnSpc>
                <a:spcPct val="100000"/>
              </a:lnSpc>
              <a:spcBef>
                <a:spcPts val="0"/>
              </a:spcBef>
              <a:spcAft>
                <a:spcPts val="0"/>
              </a:spcAft>
              <a:buSzPct val="100000"/>
              <a:buNone/>
            </a:pPr>
            <a:r>
              <a:rPr lang="zh-CN" altLang="en-US" sz="3200" dirty="0">
                <a:solidFill>
                  <a:schemeClr val="dk1">
                    <a:lumMod val="85000"/>
                    <a:lumOff val="15000"/>
                  </a:schemeClr>
                </a:solidFill>
                <a:latin typeface="Arial" panose="020B0604020202020204" pitchFamily="34" charset="0"/>
                <a:ea typeface="汉仪旗黑-85S" panose="00020600040101010101" pitchFamily="18" charset="-122"/>
                <a:cs typeface="微软雅黑" panose="020B0503020204020204" pitchFamily="34" charset="-122"/>
              </a:rPr>
              <a:t>目录</a:t>
            </a:r>
            <a:endParaRPr lang="zh-CN" altLang="en-US" sz="3200" dirty="0">
              <a:solidFill>
                <a:schemeClr val="dk1">
                  <a:lumMod val="85000"/>
                  <a:lumOff val="15000"/>
                </a:schemeClr>
              </a:solidFill>
              <a:latin typeface="Arial" panose="020B0604020202020204" pitchFamily="34" charset="0"/>
              <a:ea typeface="汉仪旗黑-85S" panose="00020600040101010101" pitchFamily="18" charset="-122"/>
              <a:cs typeface="微软雅黑" panose="020B0503020204020204" pitchFamily="34" charset="-122"/>
            </a:endParaRPr>
          </a:p>
        </p:txBody>
      </p:sp>
    </p:spTree>
    <p:custDataLst>
      <p:tags r:id="rId1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文本框 1"/>
          <p:cNvSpPr txBox="1"/>
          <p:nvPr>
            <p:custDataLst>
              <p:tags r:id="rId7"/>
            </p:custDataLst>
          </p:nvPr>
        </p:nvSpPr>
        <p:spPr>
          <a:xfrm>
            <a:off x="457167"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4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400" b="1" spc="160" dirty="0">
              <a:solidFill>
                <a:schemeClr val="accen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8"/>
            </p:custDataLst>
          </p:nvPr>
        </p:nvSpPr>
        <p:spPr>
          <a:xfrm>
            <a:off x="457167" y="1143009"/>
            <a:ext cx="8229657" cy="571500"/>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安全生产责任</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图示 4"/>
          <p:cNvGraphicFramePr/>
          <p:nvPr>
            <p:custDataLst>
              <p:tags r:id="rId9"/>
            </p:custDataLst>
          </p:nvPr>
        </p:nvGraphicFramePr>
        <p:xfrm>
          <a:off x="457167" y="1943100"/>
          <a:ext cx="8229657" cy="24003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5"/>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矩形 2"/>
          <p:cNvSpPr/>
          <p:nvPr userDrawn="1">
            <p:custDataLst>
              <p:tags r:id="rId1"/>
            </p:custDataLst>
          </p:nvPr>
        </p:nvSpPr>
        <p:spPr>
          <a:xfrm>
            <a:off x="0" y="0"/>
            <a:ext cx="9144000" cy="6858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2" name="图片 1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2" name="矩形 1"/>
          <p:cNvSpPr/>
          <p:nvPr>
            <p:custDataLst>
              <p:tags r:id="rId8"/>
            </p:custDataLst>
          </p:nvPr>
        </p:nvSpPr>
        <p:spPr>
          <a:xfrm>
            <a:off x="3429027" y="2286018"/>
            <a:ext cx="5143541" cy="1143009"/>
          </a:xfrm>
          <a:prstGeom prst="rect">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olidFill>
                <a:schemeClr val="lt1"/>
              </a:solidFill>
              <a:latin typeface="微软雅黑" panose="020B0503020204020204" pitchFamily="34" charset="-122"/>
              <a:ea typeface="微软雅黑" panose="020B0503020204020204" pitchFamily="34" charset="-122"/>
              <a:sym typeface="+mn-ea"/>
            </a:endParaRPr>
          </a:p>
        </p:txBody>
      </p:sp>
      <p:sp>
        <p:nvSpPr>
          <p:cNvPr id="5" name="圆角矩形 4"/>
          <p:cNvSpPr/>
          <p:nvPr>
            <p:custDataLst>
              <p:tags r:id="rId9"/>
            </p:custDataLst>
          </p:nvPr>
        </p:nvSpPr>
        <p:spPr>
          <a:xfrm>
            <a:off x="571505" y="1143009"/>
            <a:ext cx="2857523" cy="3429027"/>
          </a:xfrm>
          <a:prstGeom prst="roundRect">
            <a:avLst>
              <a:gd name="adj" fmla="val 3133"/>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0"/>
            </p:custDataLst>
          </p:nvPr>
        </p:nvSpPr>
        <p:spPr>
          <a:xfrm>
            <a:off x="342903"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11"/>
            </p:custDataLst>
          </p:nvPr>
        </p:nvSpPr>
        <p:spPr>
          <a:xfrm>
            <a:off x="800583" y="1600213"/>
            <a:ext cx="2399824" cy="397669"/>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2 安全生产责任</a:t>
            </a:r>
            <a:endPar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12"/>
            </p:custDataLst>
          </p:nvPr>
        </p:nvSpPr>
        <p:spPr>
          <a:xfrm>
            <a:off x="800107" y="2050745"/>
            <a:ext cx="2399810" cy="2064086"/>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6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itle 6"/>
          <p:cNvSpPr txBox="1"/>
          <p:nvPr>
            <p:custDataLst>
              <p:tags r:id="rId13"/>
            </p:custDataLst>
          </p:nvPr>
        </p:nvSpPr>
        <p:spPr>
          <a:xfrm>
            <a:off x="3771930" y="1485912"/>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4" action="ppaction://hlinkfile"/>
              </a:rPr>
              <a:t>安全生产岗位责任制度</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4" action="ppaction://hlinkfile"/>
            </a:endParaRPr>
          </a:p>
        </p:txBody>
      </p:sp>
      <p:sp>
        <p:nvSpPr>
          <p:cNvPr id="8" name="Title 6"/>
          <p:cNvSpPr txBox="1"/>
          <p:nvPr>
            <p:custDataLst>
              <p:tags r:id="rId15"/>
            </p:custDataLst>
          </p:nvPr>
        </p:nvSpPr>
        <p:spPr>
          <a:xfrm>
            <a:off x="3771930" y="2571771"/>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6" action="ppaction://hlinkfile"/>
              </a:rPr>
              <a:t>已签订的安全生产责任书</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6" action="ppaction://hlinkfile"/>
            </a:endParaRPr>
          </a:p>
        </p:txBody>
      </p:sp>
      <p:sp>
        <p:nvSpPr>
          <p:cNvPr id="9" name="Title 6"/>
          <p:cNvSpPr txBox="1"/>
          <p:nvPr>
            <p:custDataLst>
              <p:tags r:id="rId17"/>
            </p:custDataLst>
          </p:nvPr>
        </p:nvSpPr>
        <p:spPr>
          <a:xfrm>
            <a:off x="3771930" y="3657629"/>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4" action="ppaction://hlinkfile"/>
              </a:rPr>
              <a:t>安全生产监督管理责任制度</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4" action="ppaction://hlinkfile"/>
            </a:endParaRPr>
          </a:p>
        </p:txBody>
      </p:sp>
    </p:spTree>
    <p:custDataLst>
      <p:tags r:id="rId18"/>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4" name="图片 3"/>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矩形 0"/>
          <p:cNvSpPr/>
          <p:nvPr>
            <p:custDataLst>
              <p:tags r:id="rId7"/>
            </p:custDataLst>
          </p:nvPr>
        </p:nvSpPr>
        <p:spPr>
          <a:xfrm>
            <a:off x="457200" y="1143009"/>
            <a:ext cx="8229666" cy="3543329"/>
          </a:xfrm>
          <a:prstGeom prst="rect">
            <a:avLst/>
          </a:prstGeom>
          <a:solidFill>
            <a:schemeClr val="lt2"/>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015" dirty="0">
                <a:solidFill>
                  <a:schemeClr val="dk1"/>
                </a:solidFill>
                <a:latin typeface="微软雅黑" panose="020B0503020204020204" pitchFamily="34" charset="-122"/>
                <a:ea typeface="微软雅黑" panose="020B0503020204020204" pitchFamily="34" charset="-122"/>
              </a:rPr>
              <a:t>2</a:t>
            </a:r>
            <a:endParaRPr lang="en-US" altLang="zh-CN" sz="1015" dirty="0">
              <a:solidFill>
                <a:schemeClr val="dk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8"/>
            </p:custDataLst>
          </p:nvPr>
        </p:nvSpPr>
        <p:spPr>
          <a:xfrm>
            <a:off x="457204"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5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示 5"/>
          <p:cNvGraphicFramePr/>
          <p:nvPr>
            <p:custDataLst>
              <p:tags r:id="rId9"/>
            </p:custDataLst>
          </p:nvPr>
        </p:nvGraphicFramePr>
        <p:xfrm>
          <a:off x="685769" y="1371611"/>
          <a:ext cx="7772457" cy="22860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itle 6"/>
          <p:cNvSpPr txBox="1"/>
          <p:nvPr>
            <p:custDataLst>
              <p:tags r:id="rId15"/>
            </p:custDataLst>
          </p:nvPr>
        </p:nvSpPr>
        <p:spPr>
          <a:xfrm>
            <a:off x="685805" y="3876706"/>
            <a:ext cx="7772457"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安全风险管理</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6"/>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3618452" cy="51435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 name="图片 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0"/>
            <a:ext cx="540068" cy="458474"/>
          </a:xfrm>
          <a:prstGeom prst="rect">
            <a:avLst/>
          </a:prstGeom>
        </p:spPr>
      </p:pic>
      <p:cxnSp>
        <p:nvCxnSpPr>
          <p:cNvPr id="8" name="直接连接符 7"/>
          <p:cNvCxnSpPr/>
          <p:nvPr>
            <p:custDataLst>
              <p:tags r:id="rId5"/>
            </p:custDataLst>
          </p:nvPr>
        </p:nvCxnSpPr>
        <p:spPr>
          <a:xfrm>
            <a:off x="457204" y="4743488"/>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457200" y="457200"/>
            <a:ext cx="2171710" cy="108193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4" name="Title 6"/>
          <p:cNvSpPr txBox="1"/>
          <p:nvPr>
            <p:custDataLst>
              <p:tags r:id="rId7"/>
            </p:custDataLst>
          </p:nvPr>
        </p:nvSpPr>
        <p:spPr>
          <a:xfrm>
            <a:off x="3543329" y="1028708"/>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风险监测、防范措施</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安全生产应急处置预案</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8"/>
            </p:custDataLst>
          </p:nvPr>
        </p:nvSpPr>
        <p:spPr>
          <a:xfrm>
            <a:off x="3543329" y="2057417"/>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风险档案和危险源台账</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重大危险源清单</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itle 6"/>
          <p:cNvSpPr txBox="1"/>
          <p:nvPr>
            <p:custDataLst>
              <p:tags r:id="rId9"/>
            </p:custDataLst>
          </p:nvPr>
        </p:nvSpPr>
        <p:spPr>
          <a:xfrm>
            <a:off x="3543329" y="3086125"/>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安全风险管理</a:t>
            </a:r>
            <a:endPar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marR="0" lvl="1" indent="0" algn="l" defTabSz="914400" fontAlgn="auto">
              <a:lnSpc>
                <a:spcPct val="120000"/>
              </a:lnSpc>
              <a:spcBef>
                <a:spcPts val="0"/>
              </a:spcBef>
              <a:spcAft>
                <a:spcPts val="800"/>
              </a:spcAft>
              <a:buSzPct val="100000"/>
              <a:buFontTx/>
              <a:buNone/>
              <a:defRP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5" name="图片 4"/>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5602"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27432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安全生产技术管理</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nvGraphicFramePr>
        <p:xfrm>
          <a:off x="381110" y="1809770"/>
          <a:ext cx="8305582" cy="2209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5605" name="组合 4"/>
          <p:cNvGrpSpPr/>
          <p:nvPr/>
        </p:nvGrpSpPr>
        <p:grpSpPr>
          <a:xfrm>
            <a:off x="4191000" y="4019550"/>
            <a:ext cx="2224088" cy="990600"/>
            <a:chOff x="3301176" y="109770"/>
            <a:chExt cx="3366564" cy="1990200"/>
          </a:xfrm>
        </p:grpSpPr>
        <p:sp>
          <p:nvSpPr>
            <p:cNvPr id="6" name="圆角矩形 5"/>
            <p:cNvSpPr/>
            <p:nvPr/>
          </p:nvSpPr>
          <p:spPr>
            <a:xfrm>
              <a:off x="3301176" y="109770"/>
              <a:ext cx="3366564" cy="1990200"/>
            </a:xfrm>
            <a:prstGeom prst="roundRect">
              <a:avLst>
                <a:gd name="adj" fmla="val 10000"/>
              </a:avLst>
            </a:prstGeom>
            <a:no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圆角矩形 4"/>
            <p:cNvSpPr/>
            <p:nvPr>
              <p:custDataLst>
                <p:tags r:id="rId13"/>
              </p:custDataLst>
            </p:nvPr>
          </p:nvSpPr>
          <p:spPr>
            <a:xfrm>
              <a:off x="3358847" y="167180"/>
              <a:ext cx="3251221" cy="1875381"/>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marL="0" marR="0" lvl="0" indent="0" algn="ctr" defTabSz="533400" rtl="0" eaLnBrk="0" fontAlgn="base" latinLnBrk="0" hangingPunct="0">
                <a:lnSpc>
                  <a:spcPct val="90000"/>
                </a:lnSpc>
                <a:spcBef>
                  <a:spcPct val="0"/>
                </a:spcBef>
                <a:spcAft>
                  <a:spcPct val="35000"/>
                </a:spcAft>
                <a:buClrTx/>
                <a:buSzTx/>
                <a:buFontTx/>
                <a:buNone/>
                <a:defRPr/>
              </a:pPr>
              <a:r>
                <a:rPr kumimoji="0" lang="zh-CN" altLang="en-US"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深圳中海建筑有限公司</a:t>
              </a: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533400" rtl="0" eaLnBrk="0" fontAlgn="base" latinLnBrk="0" hangingPunct="0">
                <a:lnSpc>
                  <a:spcPct val="90000"/>
                </a:lnSpc>
                <a:spcBef>
                  <a:spcPct val="0"/>
                </a:spcBef>
                <a:spcAft>
                  <a:spcPct val="35000"/>
                </a:spcAft>
                <a:buClrTx/>
                <a:buSzTx/>
                <a:buFontTx/>
                <a:buNone/>
                <a:defRPr/>
              </a:pPr>
              <a:r>
                <a:rPr kumimoji="0" lang="zh-CN" altLang="en-US"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法定代表人：田树臣</a:t>
              </a: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533400" rtl="0" eaLnBrk="0" fontAlgn="base" latinLnBrk="0" hangingPunct="0">
                <a:lnSpc>
                  <a:spcPct val="90000"/>
                </a:lnSpc>
                <a:spcBef>
                  <a:spcPct val="0"/>
                </a:spcBef>
                <a:spcAft>
                  <a:spcPct val="35000"/>
                </a:spcAft>
                <a:buClrTx/>
                <a:buSzTx/>
                <a:buFontTx/>
                <a:buNone/>
                <a:defRPr/>
              </a:pPr>
              <a:r>
                <a:rPr kumimoji="0" lang="zh-CN" altLang="en-US"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总经理：姜绍杰</a:t>
              </a: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533400" rtl="0" eaLnBrk="0" fontAlgn="base" latinLnBrk="0" hangingPunct="0">
                <a:lnSpc>
                  <a:spcPct val="90000"/>
                </a:lnSpc>
                <a:spcBef>
                  <a:spcPct val="0"/>
                </a:spcBef>
                <a:spcAft>
                  <a:spcPct val="35000"/>
                </a:spcAft>
                <a:buClrTx/>
                <a:buSzTx/>
                <a:buFontTx/>
                <a:buNone/>
                <a:defRPr/>
              </a:pPr>
              <a:r>
                <a:rPr kumimoji="0" lang="zh-CN" altLang="en-US"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技术负责人</a:t>
              </a:r>
              <a:r>
                <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米翔</a:t>
              </a: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533400" rtl="0" eaLnBrk="0" fontAlgn="base" latinLnBrk="0" hangingPunct="0">
                <a:lnSpc>
                  <a:spcPct val="90000"/>
                </a:lnSpc>
                <a:spcBef>
                  <a:spcPct val="0"/>
                </a:spcBef>
                <a:spcAft>
                  <a:spcPct val="35000"/>
                </a:spcAft>
                <a:buClrTx/>
                <a:buSzTx/>
                <a:buFontTx/>
                <a:buNone/>
                <a:defRPr/>
              </a:pPr>
              <a:r>
                <a:rPr kumimoji="0" lang="zh-CN" altLang="en-US"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安全负责人：姜绍杰</a:t>
              </a:r>
              <a:endParaRPr kumimoji="0" lang="zh-CN" altLang="en-US"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14"/>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矩形 1"/>
          <p:cNvSpPr/>
          <p:nvPr userDrawn="1">
            <p:custDataLst>
              <p:tags r:id="rId1"/>
            </p:custDataLst>
          </p:nvPr>
        </p:nvSpPr>
        <p:spPr>
          <a:xfrm>
            <a:off x="0" y="0"/>
            <a:ext cx="3618452" cy="51435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0"/>
            <a:ext cx="540068" cy="458474"/>
          </a:xfrm>
          <a:prstGeom prst="rect">
            <a:avLst/>
          </a:prstGeom>
        </p:spPr>
      </p:pic>
      <p:cxnSp>
        <p:nvCxnSpPr>
          <p:cNvPr id="11" name="直接连接符 10"/>
          <p:cNvCxnSpPr/>
          <p:nvPr>
            <p:custDataLst>
              <p:tags r:id="rId5"/>
            </p:custDataLst>
          </p:nvPr>
        </p:nvCxnSpPr>
        <p:spPr>
          <a:xfrm>
            <a:off x="457204" y="4743488"/>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6"/>
            </p:custDataLst>
          </p:nvPr>
        </p:nvSpPr>
        <p:spPr>
          <a:xfrm>
            <a:off x="457200" y="457200"/>
            <a:ext cx="2171710" cy="108193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4" name="Title 6"/>
          <p:cNvSpPr txBox="1"/>
          <p:nvPr>
            <p:custDataLst>
              <p:tags r:id="rId7"/>
            </p:custDataLst>
          </p:nvPr>
        </p:nvSpPr>
        <p:spPr>
          <a:xfrm>
            <a:off x="3543329" y="1028708"/>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rPr>
              <a:t>安全技术交底记录</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9" action="ppaction://hlinkfile"/>
              </a:rPr>
              <a:t>安全技术方案评审记录</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9" action="ppaction://hlinkfile"/>
            </a:endParaRPr>
          </a:p>
        </p:txBody>
      </p:sp>
      <p:sp>
        <p:nvSpPr>
          <p:cNvPr id="16" name="Title 6"/>
          <p:cNvSpPr txBox="1"/>
          <p:nvPr>
            <p:custDataLst>
              <p:tags r:id="rId10"/>
            </p:custDataLst>
          </p:nvPr>
        </p:nvSpPr>
        <p:spPr>
          <a:xfrm>
            <a:off x="3543329" y="2057417"/>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rPr>
              <a:t>安全生产技术管理制度</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2" action="ppaction://hlinkfile"/>
              </a:rPr>
              <a:t>安全技术方案</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2" action="ppaction://hlinkfile"/>
            </a:endParaRPr>
          </a:p>
        </p:txBody>
      </p:sp>
      <p:sp>
        <p:nvSpPr>
          <p:cNvPr id="17" name="Title 6"/>
          <p:cNvSpPr txBox="1"/>
          <p:nvPr>
            <p:custDataLst>
              <p:tags r:id="rId13"/>
            </p:custDataLst>
          </p:nvPr>
        </p:nvSpPr>
        <p:spPr>
          <a:xfrm>
            <a:off x="3543329" y="3086125"/>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安全生产技术管理</a:t>
            </a:r>
            <a:endPar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marR="0" lvl="1" indent="0" algn="l" defTabSz="914400" fontAlgn="auto">
              <a:lnSpc>
                <a:spcPct val="120000"/>
              </a:lnSpc>
              <a:spcBef>
                <a:spcPts val="0"/>
              </a:spcBef>
              <a:spcAft>
                <a:spcPts val="800"/>
              </a:spcAft>
              <a:buSzPct val="100000"/>
              <a:buFontTx/>
              <a:buNone/>
              <a:defRP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文本框 1"/>
          <p:cNvSpPr txBox="1"/>
          <p:nvPr>
            <p:custDataLst>
              <p:tags r:id="rId7"/>
            </p:custDataLst>
          </p:nvPr>
        </p:nvSpPr>
        <p:spPr>
          <a:xfrm>
            <a:off x="457167"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5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8"/>
            </p:custDataLst>
          </p:nvPr>
        </p:nvSpPr>
        <p:spPr>
          <a:xfrm>
            <a:off x="457167" y="1143009"/>
            <a:ext cx="8229657" cy="571500"/>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安全生产培训教育</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图示 4"/>
          <p:cNvGraphicFramePr/>
          <p:nvPr>
            <p:custDataLst>
              <p:tags r:id="rId9"/>
            </p:custDataLst>
          </p:nvPr>
        </p:nvGraphicFramePr>
        <p:xfrm>
          <a:off x="457167" y="1943100"/>
          <a:ext cx="8229657" cy="24003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5"/>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矩形 1"/>
          <p:cNvSpPr/>
          <p:nvPr userDrawn="1">
            <p:custDataLst>
              <p:tags r:id="rId1"/>
            </p:custDataLst>
          </p:nvPr>
        </p:nvSpPr>
        <p:spPr>
          <a:xfrm>
            <a:off x="0" y="0"/>
            <a:ext cx="3618452" cy="51435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0"/>
            <a:ext cx="540068" cy="458474"/>
          </a:xfrm>
          <a:prstGeom prst="rect">
            <a:avLst/>
          </a:prstGeom>
        </p:spPr>
      </p:pic>
      <p:cxnSp>
        <p:nvCxnSpPr>
          <p:cNvPr id="6" name="直接连接符 5"/>
          <p:cNvCxnSpPr/>
          <p:nvPr>
            <p:custDataLst>
              <p:tags r:id="rId5"/>
            </p:custDataLst>
          </p:nvPr>
        </p:nvCxnSpPr>
        <p:spPr>
          <a:xfrm>
            <a:off x="457204" y="4743488"/>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6"/>
            </p:custDataLst>
          </p:nvPr>
        </p:nvSpPr>
        <p:spPr>
          <a:xfrm>
            <a:off x="457200" y="457200"/>
            <a:ext cx="2171710" cy="108193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3" name="Title 6"/>
          <p:cNvSpPr txBox="1"/>
          <p:nvPr>
            <p:custDataLst>
              <p:tags r:id="rId7"/>
            </p:custDataLst>
          </p:nvPr>
        </p:nvSpPr>
        <p:spPr>
          <a:xfrm>
            <a:off x="3543329" y="1028708"/>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安全教育培训台账和档案</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rPr>
              <a:t>班前会记录</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endParaRPr>
          </a:p>
        </p:txBody>
      </p:sp>
      <p:sp>
        <p:nvSpPr>
          <p:cNvPr id="15" name="Title 6"/>
          <p:cNvSpPr txBox="1"/>
          <p:nvPr>
            <p:custDataLst>
              <p:tags r:id="rId9"/>
            </p:custDataLst>
          </p:nvPr>
        </p:nvSpPr>
        <p:spPr>
          <a:xfrm>
            <a:off x="3543329" y="2057417"/>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0" action="ppaction://hlinkfile"/>
              </a:rPr>
              <a:t>安全教育培训制度</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0"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安全教育培训计划</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itle 6"/>
          <p:cNvSpPr txBox="1"/>
          <p:nvPr>
            <p:custDataLst>
              <p:tags r:id="rId11"/>
            </p:custDataLst>
          </p:nvPr>
        </p:nvSpPr>
        <p:spPr>
          <a:xfrm>
            <a:off x="3543329" y="3086125"/>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安全生产培训教育</a:t>
            </a:r>
            <a:endPar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marR="0" lvl="1" indent="0" algn="l" defTabSz="914400" fontAlgn="auto">
              <a:lnSpc>
                <a:spcPct val="120000"/>
              </a:lnSpc>
              <a:spcBef>
                <a:spcPts val="0"/>
              </a:spcBef>
              <a:spcAft>
                <a:spcPts val="800"/>
              </a:spcAft>
              <a:buSzPct val="100000"/>
              <a:buFontTx/>
              <a:buNone/>
              <a:defRP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文本框 1"/>
          <p:cNvSpPr txBox="1"/>
          <p:nvPr>
            <p:custDataLst>
              <p:tags r:id="rId7"/>
            </p:custDataLst>
          </p:nvPr>
        </p:nvSpPr>
        <p:spPr>
          <a:xfrm>
            <a:off x="457167"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5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8"/>
            </p:custDataLst>
          </p:nvPr>
        </p:nvSpPr>
        <p:spPr>
          <a:xfrm>
            <a:off x="457167" y="1143009"/>
            <a:ext cx="8229657" cy="571500"/>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安全生产检查</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图示 4"/>
          <p:cNvGraphicFramePr/>
          <p:nvPr>
            <p:custDataLst>
              <p:tags r:id="rId9"/>
            </p:custDataLst>
          </p:nvPr>
        </p:nvGraphicFramePr>
        <p:xfrm>
          <a:off x="457167" y="1943100"/>
          <a:ext cx="8229657" cy="24003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5"/>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矩形 1"/>
          <p:cNvSpPr/>
          <p:nvPr userDrawn="1">
            <p:custDataLst>
              <p:tags r:id="rId1"/>
            </p:custDataLst>
          </p:nvPr>
        </p:nvSpPr>
        <p:spPr>
          <a:xfrm>
            <a:off x="0" y="0"/>
            <a:ext cx="3618452" cy="51435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0"/>
            <a:ext cx="540068" cy="458474"/>
          </a:xfrm>
          <a:prstGeom prst="rect">
            <a:avLst/>
          </a:prstGeom>
        </p:spPr>
      </p:pic>
      <p:cxnSp>
        <p:nvCxnSpPr>
          <p:cNvPr id="6" name="直接连接符 5"/>
          <p:cNvCxnSpPr/>
          <p:nvPr>
            <p:custDataLst>
              <p:tags r:id="rId5"/>
            </p:custDataLst>
          </p:nvPr>
        </p:nvCxnSpPr>
        <p:spPr>
          <a:xfrm>
            <a:off x="457204" y="4743488"/>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6"/>
            </p:custDataLst>
          </p:nvPr>
        </p:nvSpPr>
        <p:spPr>
          <a:xfrm>
            <a:off x="457200" y="457200"/>
            <a:ext cx="2171710" cy="108193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3" name="Title 6"/>
          <p:cNvSpPr txBox="1"/>
          <p:nvPr>
            <p:custDataLst>
              <p:tags r:id="rId7"/>
            </p:custDataLst>
          </p:nvPr>
        </p:nvSpPr>
        <p:spPr>
          <a:xfrm>
            <a:off x="3543329" y="1028708"/>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rPr>
              <a:t>安全生产检查记录</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9" action="ppaction://hlinkfile"/>
              </a:rPr>
              <a:t>隐患整改记录</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9" action="ppaction://hlinkfile"/>
            </a:endParaRPr>
          </a:p>
        </p:txBody>
      </p:sp>
      <p:sp>
        <p:nvSpPr>
          <p:cNvPr id="15" name="Title 6"/>
          <p:cNvSpPr txBox="1"/>
          <p:nvPr>
            <p:custDataLst>
              <p:tags r:id="rId10"/>
            </p:custDataLst>
          </p:nvPr>
        </p:nvSpPr>
        <p:spPr>
          <a:xfrm>
            <a:off x="3543329" y="2057417"/>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rPr>
              <a:t>安全生产检查制度</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安全生产检查计划</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itle 6"/>
          <p:cNvSpPr txBox="1"/>
          <p:nvPr>
            <p:custDataLst>
              <p:tags r:id="rId12"/>
            </p:custDataLst>
          </p:nvPr>
        </p:nvSpPr>
        <p:spPr>
          <a:xfrm>
            <a:off x="3543329" y="3086125"/>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安全生产检查</a:t>
            </a:r>
            <a:endPar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marR="0" lvl="1" indent="0" algn="l" defTabSz="914400" fontAlgn="auto">
              <a:lnSpc>
                <a:spcPct val="120000"/>
              </a:lnSpc>
              <a:spcBef>
                <a:spcPts val="0"/>
              </a:spcBef>
              <a:spcAft>
                <a:spcPts val="800"/>
              </a:spcAft>
              <a:buSzPct val="100000"/>
              <a:buFontTx/>
              <a:buNone/>
              <a:defRP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2"/>
          <p:cNvSpPr txBox="1"/>
          <p:nvPr>
            <p:custDataLst>
              <p:tags r:id="rId1"/>
            </p:custDataLst>
          </p:nvPr>
        </p:nvSpPr>
        <p:spPr>
          <a:xfrm>
            <a:off x="2514600" y="4183063"/>
            <a:ext cx="2209800" cy="369888"/>
          </a:xfrm>
          <a:prstGeom prst="rect">
            <a:avLst/>
          </a:prstGeom>
          <a:noFill/>
        </p:spPr>
        <p:txBody>
          <a:bodyPr>
            <a:spAutoFit/>
          </a:bodyPr>
          <a:p>
            <a:pPr marR="0" indent="-179705" defTabSz="914400" eaLnBrk="1" hangingPunct="1">
              <a:buClrTx/>
              <a:buSzTx/>
              <a:buFont typeface="Arial" panose="020B0604020202020204" pitchFamily="34" charset="0"/>
              <a:buChar char="•"/>
              <a:defRPr/>
            </a:pPr>
            <a:r>
              <a:rPr kumimoji="0" lang="zh-CN" altLang="en-US" sz="1800" kern="1200" cap="none" spc="0" normalizeH="0" baseline="0" noProof="0" dirty="0">
                <a:solidFill>
                  <a:schemeClr val="dk1"/>
                </a:solidFill>
                <a:latin typeface="+mn-ea"/>
                <a:ea typeface="+mn-ea"/>
                <a:cs typeface="+mn-cs"/>
              </a:rPr>
              <a:t>安全管理体系介绍</a:t>
            </a:r>
            <a:endParaRPr kumimoji="0" lang="zh-CN" altLang="en-US" sz="1800" kern="1200" cap="none" spc="0" normalizeH="0" baseline="0" noProof="0" dirty="0">
              <a:solidFill>
                <a:schemeClr val="dk1"/>
              </a:solidFill>
              <a:latin typeface="+mn-ea"/>
              <a:ea typeface="+mn-ea"/>
              <a:cs typeface="+mn-cs"/>
            </a:endParaRPr>
          </a:p>
        </p:txBody>
      </p:sp>
      <p:sp>
        <p:nvSpPr>
          <p:cNvPr id="7" name="TextBox 2"/>
          <p:cNvSpPr txBox="1"/>
          <p:nvPr>
            <p:custDataLst>
              <p:tags r:id="rId2"/>
            </p:custDataLst>
          </p:nvPr>
        </p:nvSpPr>
        <p:spPr>
          <a:xfrm>
            <a:off x="1913573" y="2061686"/>
            <a:ext cx="1263491" cy="1020128"/>
          </a:xfrm>
          <a:prstGeom prst="rect">
            <a:avLst/>
          </a:prstGeom>
          <a:noFill/>
        </p:spPr>
        <p:txBody>
          <a:bodyPr wrap="square" lIns="67500" tIns="0" rIns="675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defRPr/>
            </a:pPr>
            <a:r>
              <a:rPr lang="en-US" altLang="zh-CN" sz="6000" b="1" spc="20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01</a:t>
            </a:r>
            <a:endParaRPr lang="en-US" altLang="zh-CN" sz="6000" b="1" spc="20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 name="标题 1"/>
          <p:cNvSpPr>
            <a:spLocks noGrp="1"/>
          </p:cNvSpPr>
          <p:nvPr>
            <p:custDataLst>
              <p:tags r:id="rId3"/>
            </p:custDataLst>
          </p:nvPr>
        </p:nvSpPr>
        <p:spPr>
          <a:xfrm>
            <a:off x="3569970" y="2166224"/>
            <a:ext cx="3660458" cy="811054"/>
          </a:xfrm>
          <a:prstGeom prst="rect">
            <a:avLst/>
          </a:prstGeom>
        </p:spPr>
        <p:txBody>
          <a:bodyPr vert="horz" wrap="square" lIns="0" tIns="0" rIns="0" bIns="0" rtlCol="0" anchor="ctr" anchorCtr="0">
            <a:normAutofit fontScale="70000"/>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u="none" strike="noStrike" kern="1200" cap="none" spc="500" normalizeH="0">
                <a:solidFill>
                  <a:schemeClr val="tx1"/>
                </a:solidFill>
                <a:uFillTx/>
                <a:latin typeface="Arial" panose="020B0604020202020204" pitchFamily="34" charset="0"/>
                <a:ea typeface="汉仪旗黑-85S" panose="00020600040101010101" pitchFamily="18" charset="-122"/>
                <a:cs typeface="+mj-cs"/>
              </a:defRPr>
            </a:lvl1pPr>
          </a:lstStyle>
          <a:p>
            <a:pPr marL="0" indent="0" algn="l">
              <a:lnSpc>
                <a:spcPct val="100000"/>
              </a:lnSpc>
              <a:spcBef>
                <a:spcPts val="0"/>
              </a:spcBef>
              <a:spcAft>
                <a:spcPts val="0"/>
              </a:spcAft>
              <a:buSzPct val="100000"/>
              <a:buNone/>
            </a:pPr>
            <a:r>
              <a:rPr lang="zh-CN" altLang="en-US" sz="3600" u="none" strike="noStrike" baseline="0" dirty="0">
                <a:solidFill>
                  <a:schemeClr val="accent1">
                    <a:lumMod val="75000"/>
                  </a:schemeClr>
                </a:solidFill>
                <a:uLnTx/>
                <a:uFillTx/>
              </a:rPr>
              <a:t>公司安全管理体系介绍</a:t>
            </a:r>
            <a:endParaRPr lang="zh-CN" altLang="en-US" sz="3600" u="none" strike="noStrike" baseline="0" dirty="0">
              <a:solidFill>
                <a:schemeClr val="accent1">
                  <a:lumMod val="75000"/>
                </a:schemeClr>
              </a:solidFill>
              <a:uLnTx/>
              <a:uFillTx/>
            </a:endParaRPr>
          </a:p>
        </p:txBody>
      </p:sp>
    </p:spTree>
    <p:custDataLst>
      <p:tags r:id="rId4"/>
    </p:custDataLst>
  </p:cSld>
  <p:clrMapOvr>
    <a:masterClrMapping/>
  </p:clrMapOvr>
  <p:transition advTm="10224"/>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4" name="图片 3"/>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矩形 0"/>
          <p:cNvSpPr/>
          <p:nvPr>
            <p:custDataLst>
              <p:tags r:id="rId7"/>
            </p:custDataLst>
          </p:nvPr>
        </p:nvSpPr>
        <p:spPr>
          <a:xfrm>
            <a:off x="457200" y="1143009"/>
            <a:ext cx="8229666" cy="3543329"/>
          </a:xfrm>
          <a:prstGeom prst="rect">
            <a:avLst/>
          </a:prstGeom>
          <a:solidFill>
            <a:schemeClr val="lt2"/>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015" dirty="0">
                <a:solidFill>
                  <a:schemeClr val="dk1"/>
                </a:solidFill>
                <a:latin typeface="微软雅黑" panose="020B0503020204020204" pitchFamily="34" charset="-122"/>
                <a:ea typeface="微软雅黑" panose="020B0503020204020204" pitchFamily="34" charset="-122"/>
              </a:rPr>
              <a:t>2</a:t>
            </a:r>
            <a:endParaRPr lang="en-US" altLang="zh-CN" sz="1015" dirty="0">
              <a:solidFill>
                <a:schemeClr val="dk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8"/>
            </p:custDataLst>
          </p:nvPr>
        </p:nvSpPr>
        <p:spPr>
          <a:xfrm>
            <a:off x="457204"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5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示 5"/>
          <p:cNvGraphicFramePr/>
          <p:nvPr>
            <p:custDataLst>
              <p:tags r:id="rId9"/>
            </p:custDataLst>
          </p:nvPr>
        </p:nvGraphicFramePr>
        <p:xfrm>
          <a:off x="685769" y="1371611"/>
          <a:ext cx="7772457" cy="22860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itle 6"/>
          <p:cNvSpPr txBox="1"/>
          <p:nvPr>
            <p:custDataLst>
              <p:tags r:id="rId15"/>
            </p:custDataLst>
          </p:nvPr>
        </p:nvSpPr>
        <p:spPr>
          <a:xfrm>
            <a:off x="685805" y="3876706"/>
            <a:ext cx="7772457"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安全生产费用</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6"/>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4" name="矩形 13"/>
          <p:cNvSpPr/>
          <p:nvPr userDrawn="1">
            <p:custDataLst>
              <p:tags r:id="rId1"/>
            </p:custDataLst>
          </p:nvPr>
        </p:nvSpPr>
        <p:spPr>
          <a:xfrm>
            <a:off x="0" y="0"/>
            <a:ext cx="9144000" cy="6858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3" name="图片 2"/>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2" name="矩形 1"/>
          <p:cNvSpPr/>
          <p:nvPr>
            <p:custDataLst>
              <p:tags r:id="rId8"/>
            </p:custDataLst>
          </p:nvPr>
        </p:nvSpPr>
        <p:spPr>
          <a:xfrm>
            <a:off x="3429027" y="2286018"/>
            <a:ext cx="5143541" cy="1143009"/>
          </a:xfrm>
          <a:prstGeom prst="rect">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015">
              <a:solidFill>
                <a:schemeClr val="lt1"/>
              </a:solidFill>
              <a:latin typeface="微软雅黑" panose="020B0503020204020204" pitchFamily="34" charset="-122"/>
              <a:ea typeface="微软雅黑" panose="020B0503020204020204" pitchFamily="34" charset="-122"/>
              <a:sym typeface="+mn-ea"/>
            </a:endParaRPr>
          </a:p>
        </p:txBody>
      </p:sp>
      <p:sp>
        <p:nvSpPr>
          <p:cNvPr id="5" name="圆角矩形 4"/>
          <p:cNvSpPr/>
          <p:nvPr>
            <p:custDataLst>
              <p:tags r:id="rId9"/>
            </p:custDataLst>
          </p:nvPr>
        </p:nvSpPr>
        <p:spPr>
          <a:xfrm>
            <a:off x="571505" y="1143009"/>
            <a:ext cx="2857523" cy="3429027"/>
          </a:xfrm>
          <a:prstGeom prst="roundRect">
            <a:avLst>
              <a:gd name="adj" fmla="val 3133"/>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0"/>
            </p:custDataLst>
          </p:nvPr>
        </p:nvSpPr>
        <p:spPr>
          <a:xfrm>
            <a:off x="342903"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500" b="1" spc="16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Title 6"/>
          <p:cNvSpPr txBox="1"/>
          <p:nvPr>
            <p:custDataLst>
              <p:tags r:id="rId11"/>
            </p:custDataLst>
          </p:nvPr>
        </p:nvSpPr>
        <p:spPr>
          <a:xfrm>
            <a:off x="800583" y="1600213"/>
            <a:ext cx="2399824" cy="397669"/>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7 安全生产费用</a:t>
            </a:r>
            <a:endPar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itle 6"/>
          <p:cNvSpPr txBox="1"/>
          <p:nvPr>
            <p:custDataLst>
              <p:tags r:id="rId12"/>
            </p:custDataLst>
          </p:nvPr>
        </p:nvSpPr>
        <p:spPr>
          <a:xfrm>
            <a:off x="800107" y="2050745"/>
            <a:ext cx="2399810" cy="2064086"/>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6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itle 6"/>
          <p:cNvSpPr txBox="1"/>
          <p:nvPr>
            <p:custDataLst>
              <p:tags r:id="rId13"/>
            </p:custDataLst>
          </p:nvPr>
        </p:nvSpPr>
        <p:spPr>
          <a:xfrm>
            <a:off x="3771930" y="1485912"/>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安全生产投入计划</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Title 6"/>
          <p:cNvSpPr txBox="1"/>
          <p:nvPr>
            <p:custDataLst>
              <p:tags r:id="rId14"/>
            </p:custDataLst>
          </p:nvPr>
        </p:nvSpPr>
        <p:spPr>
          <a:xfrm>
            <a:off x="3771930" y="2571771"/>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安全生产费用投入台账</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itle 6"/>
          <p:cNvSpPr txBox="1"/>
          <p:nvPr>
            <p:custDataLst>
              <p:tags r:id="rId15"/>
            </p:custDataLst>
          </p:nvPr>
        </p:nvSpPr>
        <p:spPr>
          <a:xfrm>
            <a:off x="3771930" y="3657629"/>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6" action="ppaction://hlinkfile"/>
              </a:rPr>
              <a:t>安全生产费用提取和使用制度</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6" action="ppaction://hlinkfile"/>
            </a:endParaRPr>
          </a:p>
        </p:txBody>
      </p:sp>
    </p:spTree>
    <p:custDataLst>
      <p:tags r:id="rId17"/>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4" name="图片 3"/>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矩形 0"/>
          <p:cNvSpPr/>
          <p:nvPr>
            <p:custDataLst>
              <p:tags r:id="rId7"/>
            </p:custDataLst>
          </p:nvPr>
        </p:nvSpPr>
        <p:spPr>
          <a:xfrm>
            <a:off x="457200" y="1143009"/>
            <a:ext cx="8229666" cy="3543329"/>
          </a:xfrm>
          <a:prstGeom prst="rect">
            <a:avLst/>
          </a:prstGeom>
          <a:solidFill>
            <a:schemeClr val="lt2"/>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015" dirty="0">
                <a:solidFill>
                  <a:schemeClr val="dk1"/>
                </a:solidFill>
                <a:latin typeface="微软雅黑" panose="020B0503020204020204" pitchFamily="34" charset="-122"/>
                <a:ea typeface="微软雅黑" panose="020B0503020204020204" pitchFamily="34" charset="-122"/>
              </a:rPr>
              <a:t>2</a:t>
            </a:r>
            <a:endParaRPr lang="en-US" altLang="zh-CN" sz="1015" dirty="0">
              <a:solidFill>
                <a:schemeClr val="dk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8"/>
            </p:custDataLst>
          </p:nvPr>
        </p:nvSpPr>
        <p:spPr>
          <a:xfrm>
            <a:off x="457204"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5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示 5"/>
          <p:cNvGraphicFramePr/>
          <p:nvPr>
            <p:custDataLst>
              <p:tags r:id="rId9"/>
            </p:custDataLst>
          </p:nvPr>
        </p:nvGraphicFramePr>
        <p:xfrm>
          <a:off x="685769" y="1371611"/>
          <a:ext cx="7772457" cy="22860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itle 6"/>
          <p:cNvSpPr txBox="1"/>
          <p:nvPr>
            <p:custDataLst>
              <p:tags r:id="rId15"/>
            </p:custDataLst>
          </p:nvPr>
        </p:nvSpPr>
        <p:spPr>
          <a:xfrm>
            <a:off x="685805" y="3876706"/>
            <a:ext cx="7772457"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安全生产应急管理</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6"/>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3618452" cy="51435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0"/>
            <a:ext cx="540068" cy="458474"/>
          </a:xfrm>
          <a:prstGeom prst="rect">
            <a:avLst/>
          </a:prstGeom>
        </p:spPr>
      </p:pic>
      <p:cxnSp>
        <p:nvCxnSpPr>
          <p:cNvPr id="13" name="直接连接符 12"/>
          <p:cNvCxnSpPr/>
          <p:nvPr>
            <p:custDataLst>
              <p:tags r:id="rId5"/>
            </p:custDataLst>
          </p:nvPr>
        </p:nvCxnSpPr>
        <p:spPr>
          <a:xfrm>
            <a:off x="457204" y="4743488"/>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6"/>
            </p:custDataLst>
          </p:nvPr>
        </p:nvSpPr>
        <p:spPr>
          <a:xfrm>
            <a:off x="457200" y="457200"/>
            <a:ext cx="2171710" cy="108193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3000" b="1" spc="24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3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Title 6"/>
          <p:cNvSpPr txBox="1"/>
          <p:nvPr>
            <p:custDataLst>
              <p:tags r:id="rId7"/>
            </p:custDataLst>
          </p:nvPr>
        </p:nvSpPr>
        <p:spPr>
          <a:xfrm>
            <a:off x="457204" y="1771664"/>
            <a:ext cx="2171710" cy="1157288"/>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安全生产应急管理</a:t>
            </a:r>
            <a:endPar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marR="0" lvl="1" indent="0" algn="l" defTabSz="914400" fontAlgn="auto">
              <a:lnSpc>
                <a:spcPct val="120000"/>
              </a:lnSpc>
              <a:spcBef>
                <a:spcPts val="0"/>
              </a:spcBef>
              <a:spcAft>
                <a:spcPts val="800"/>
              </a:spcAft>
              <a:buSzPct val="100000"/>
              <a:buFontTx/>
              <a:buNone/>
              <a:defRPr/>
            </a:pPr>
            <a:r>
              <a:rPr lang="zh-CN" altLang="en-US" sz="13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3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itle 6"/>
          <p:cNvSpPr txBox="1"/>
          <p:nvPr>
            <p:custDataLst>
              <p:tags r:id="rId8"/>
            </p:custDataLst>
          </p:nvPr>
        </p:nvSpPr>
        <p:spPr>
          <a:xfrm>
            <a:off x="3543300" y="914400"/>
            <a:ext cx="5143500" cy="2057400"/>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9" action="ppaction://hlinkfile"/>
              </a:rPr>
              <a:t>安全生产应急管理制度</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9" action="ppaction://hlinkfile"/>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0" action="ppaction://hlinkfile"/>
              </a:rPr>
              <a:t>综合预案</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0" action="ppaction://hlinkfile"/>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rPr>
              <a:t>专项预案</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应急处置方案</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itle 6"/>
          <p:cNvSpPr txBox="1"/>
          <p:nvPr>
            <p:custDataLst>
              <p:tags r:id="rId12"/>
            </p:custDataLst>
          </p:nvPr>
        </p:nvSpPr>
        <p:spPr>
          <a:xfrm>
            <a:off x="3543300" y="3200400"/>
            <a:ext cx="5143500" cy="800100"/>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3" action="ppaction://hlinkfile"/>
              </a:rPr>
              <a:t>应急演练计划</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3"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4" action="ppaction://hlinkfile"/>
              </a:rPr>
              <a:t>应急演练记录</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4" action="ppaction://hlinkfile"/>
            </a:endParaRPr>
          </a:p>
        </p:txBody>
      </p:sp>
    </p:spTree>
    <p:custDataLst>
      <p:tags r:id="rId15"/>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5" name="图片 4"/>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35842"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27432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生产安全事故报告和处置</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nvGraphicFramePr>
        <p:xfrm>
          <a:off x="381110" y="1657374"/>
          <a:ext cx="8381780" cy="2074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5845" name="组合 4"/>
          <p:cNvGrpSpPr/>
          <p:nvPr/>
        </p:nvGrpSpPr>
        <p:grpSpPr>
          <a:xfrm rot="5400000">
            <a:off x="8001000" y="3714750"/>
            <a:ext cx="203200" cy="238125"/>
            <a:chOff x="6561756" y="986234"/>
            <a:chExt cx="202830" cy="237273"/>
          </a:xfrm>
        </p:grpSpPr>
        <p:sp>
          <p:nvSpPr>
            <p:cNvPr id="6" name="右箭头 5"/>
            <p:cNvSpPr/>
            <p:nvPr>
              <p:custDataLst>
                <p:tags r:id="rId13"/>
              </p:custDataLst>
            </p:nvPr>
          </p:nvSpPr>
          <p:spPr>
            <a:xfrm>
              <a:off x="6561756" y="986234"/>
              <a:ext cx="202830" cy="237273"/>
            </a:xfrm>
            <a:prstGeom prst="rightArrow">
              <a:avLst>
                <a:gd name="adj1" fmla="val 60000"/>
                <a:gd name="adj2" fmla="val 50000"/>
              </a:avLst>
            </a:prstGeom>
            <a:solidFill>
              <a:schemeClr val="accent1">
                <a:tint val="60000"/>
                <a:hueOff val="0"/>
                <a:satOff val="0"/>
                <a:alphaOff val="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右箭头 4"/>
            <p:cNvSpPr/>
            <p:nvPr>
              <p:custDataLst>
                <p:tags r:id="rId14"/>
              </p:custDataLst>
            </p:nvPr>
          </p:nvSpPr>
          <p:spPr>
            <a:xfrm>
              <a:off x="6561756" y="1033689"/>
              <a:ext cx="142615" cy="14236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622300" rtl="0" eaLnBrk="0" fontAlgn="base" latinLnBrk="0" hangingPunct="0">
                <a:lnSpc>
                  <a:spcPct val="90000"/>
                </a:lnSpc>
                <a:spcBef>
                  <a:spcPct val="0"/>
                </a:spcBef>
                <a:spcAft>
                  <a:spcPct val="3500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39942" name="组合 7"/>
          <p:cNvGrpSpPr/>
          <p:nvPr/>
        </p:nvGrpSpPr>
        <p:grpSpPr bwMode="auto">
          <a:xfrm>
            <a:off x="7340600" y="3935413"/>
            <a:ext cx="1524000" cy="955675"/>
            <a:chOff x="10379105" y="2467892"/>
            <a:chExt cx="1524722" cy="956179"/>
          </a:xfrm>
          <a:noFill/>
        </p:grpSpPr>
        <p:sp>
          <p:nvSpPr>
            <p:cNvPr id="9" name="圆角矩形 8"/>
            <p:cNvSpPr/>
            <p:nvPr/>
          </p:nvSpPr>
          <p:spPr>
            <a:xfrm>
              <a:off x="10379105" y="2467892"/>
              <a:ext cx="1524722" cy="951413"/>
            </a:xfrm>
            <a:prstGeom prst="roundRect">
              <a:avLst>
                <a:gd name="adj" fmla="val 10000"/>
              </a:avLst>
            </a:prstGeom>
            <a:grp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圆角矩形 4"/>
            <p:cNvSpPr/>
            <p:nvPr>
              <p:custDataLst>
                <p:tags r:id="rId15"/>
              </p:custDataLst>
            </p:nvPr>
          </p:nvSpPr>
          <p:spPr>
            <a:xfrm>
              <a:off x="10423576" y="2467892"/>
              <a:ext cx="1435780" cy="956179"/>
            </a:xfrm>
            <a:prstGeom prst="rect">
              <a:avLst/>
            </a:prstGeom>
            <a:grpFill/>
            <a:ln>
              <a:solidFill>
                <a:srgbClr val="C00000"/>
              </a:solidFill>
            </a:ln>
          </p:spPr>
          <p:style>
            <a:lnRef idx="0">
              <a:scrgbClr r="0" g="0" b="0"/>
            </a:lnRef>
            <a:fillRef idx="0">
              <a:scrgbClr r="0" g="0" b="0"/>
            </a:fillRef>
            <a:effectRef idx="0">
              <a:scrgbClr r="0" g="0" b="0"/>
            </a:effectRef>
            <a:fontRef idx="minor">
              <a:schemeClr val="lt1"/>
            </a:fontRef>
          </p:style>
          <p:txBody>
            <a:bodyPr lIns="45720" rIns="45720" spcCol="1270" anchor="ctr"/>
            <a:lstStyle/>
            <a:p>
              <a:pPr marL="0" marR="0" lvl="0" indent="0" algn="ctr" defTabSz="533400" rtl="0" eaLnBrk="0" fontAlgn="base" latinLnBrk="0" hangingPunct="0">
                <a:lnSpc>
                  <a:spcPct val="90000"/>
                </a:lnSpc>
                <a:spcBef>
                  <a:spcPct val="0"/>
                </a:spcBef>
                <a:spcAft>
                  <a:spcPct val="3500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事发单位积极配合当地政府事故调查处理工作，并及时将调查结果上报</a:t>
              </a:r>
              <a:endPar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sp>
        <p:nvSpPr>
          <p:cNvPr id="19" name="圆角矩形 18"/>
          <p:cNvSpPr/>
          <p:nvPr/>
        </p:nvSpPr>
        <p:spPr>
          <a:xfrm>
            <a:off x="3784600" y="3803650"/>
            <a:ext cx="3200400" cy="1206500"/>
          </a:xfrm>
          <a:prstGeom prst="roundRect">
            <a:avLst>
              <a:gd name="adj" fmla="val 10000"/>
            </a:avLst>
          </a:prstGeom>
          <a:no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圆角矩形 4"/>
          <p:cNvSpPr/>
          <p:nvPr>
            <p:custDataLst>
              <p:tags r:id="rId16"/>
            </p:custDataLst>
          </p:nvPr>
        </p:nvSpPr>
        <p:spPr>
          <a:xfrm>
            <a:off x="3860800" y="3943350"/>
            <a:ext cx="3079750" cy="955675"/>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marL="0" marR="0" lvl="0" indent="0" algn="l" defTabSz="533400" rtl="0" eaLnBrk="0" fontAlgn="base" latinLnBrk="0" hangingPunct="0">
              <a:lnSpc>
                <a:spcPct val="90000"/>
              </a:lnSpc>
              <a:spcBef>
                <a:spcPct val="0"/>
              </a:spcBef>
              <a:spcAft>
                <a:spcPct val="3500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一般事故，公司成立事故调查组，对事故进行调查处置，并报上级单位；</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l" defTabSz="533400" rtl="0" eaLnBrk="0" fontAlgn="base" latinLnBrk="0" hangingPunct="0">
              <a:lnSpc>
                <a:spcPct val="90000"/>
              </a:lnSpc>
              <a:spcBef>
                <a:spcPct val="0"/>
              </a:spcBef>
              <a:spcAft>
                <a:spcPct val="3500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较大、重大及以上事故，上级单位成立事故调查组，对事故进行调查处置。</a:t>
            </a:r>
            <a:endPar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35849" name="组合 20"/>
          <p:cNvGrpSpPr/>
          <p:nvPr/>
        </p:nvGrpSpPr>
        <p:grpSpPr>
          <a:xfrm rot="10800000">
            <a:off x="7061200" y="4324350"/>
            <a:ext cx="201613" cy="236538"/>
            <a:chOff x="6561756" y="986234"/>
            <a:chExt cx="202830" cy="237273"/>
          </a:xfrm>
        </p:grpSpPr>
        <p:sp>
          <p:nvSpPr>
            <p:cNvPr id="22" name="右箭头 21"/>
            <p:cNvSpPr/>
            <p:nvPr>
              <p:custDataLst>
                <p:tags r:id="rId17"/>
              </p:custDataLst>
            </p:nvPr>
          </p:nvSpPr>
          <p:spPr>
            <a:xfrm>
              <a:off x="6561756" y="986234"/>
              <a:ext cx="202830" cy="237273"/>
            </a:xfrm>
            <a:prstGeom prst="rightArrow">
              <a:avLst>
                <a:gd name="adj1" fmla="val 60000"/>
                <a:gd name="adj2" fmla="val 50000"/>
              </a:avLst>
            </a:prstGeom>
            <a:solidFill>
              <a:schemeClr val="accent1">
                <a:tint val="60000"/>
                <a:hueOff val="0"/>
                <a:satOff val="0"/>
                <a:alphaOff val="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右箭头 4"/>
            <p:cNvSpPr/>
            <p:nvPr>
              <p:custDataLst>
                <p:tags r:id="rId18"/>
              </p:custDataLst>
            </p:nvPr>
          </p:nvSpPr>
          <p:spPr>
            <a:xfrm>
              <a:off x="6561756" y="1034007"/>
              <a:ext cx="142141" cy="14172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622300" rtl="0" eaLnBrk="0" fontAlgn="base" latinLnBrk="0" hangingPunct="0">
                <a:lnSpc>
                  <a:spcPct val="90000"/>
                </a:lnSpc>
                <a:spcBef>
                  <a:spcPct val="0"/>
                </a:spcBef>
                <a:spcAft>
                  <a:spcPct val="3500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4" name="圆角矩形 23"/>
          <p:cNvSpPr/>
          <p:nvPr/>
        </p:nvSpPr>
        <p:spPr>
          <a:xfrm>
            <a:off x="1905000" y="3943350"/>
            <a:ext cx="1524000" cy="950913"/>
          </a:xfrm>
          <a:prstGeom prst="roundRect">
            <a:avLst>
              <a:gd name="adj" fmla="val 10000"/>
            </a:avLst>
          </a:prstGeom>
          <a:no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圆角矩形 4"/>
          <p:cNvSpPr/>
          <p:nvPr>
            <p:custDataLst>
              <p:tags r:id="rId19"/>
            </p:custDataLst>
          </p:nvPr>
        </p:nvSpPr>
        <p:spPr>
          <a:xfrm>
            <a:off x="1949450" y="3943350"/>
            <a:ext cx="1435100" cy="955675"/>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marL="0" marR="0" lvl="0" indent="0" algn="ctr" defTabSz="533400" rtl="0" eaLnBrk="0" fontAlgn="base" latinLnBrk="0" hangingPunct="0">
              <a:lnSpc>
                <a:spcPct val="90000"/>
              </a:lnSpc>
              <a:spcBef>
                <a:spcPct val="0"/>
              </a:spcBef>
              <a:spcAft>
                <a:spcPct val="3500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子公司按“四不放过”原则处置事故责任人。</a:t>
            </a:r>
            <a:endPar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5852" name="组合 25"/>
          <p:cNvGrpSpPr/>
          <p:nvPr/>
        </p:nvGrpSpPr>
        <p:grpSpPr>
          <a:xfrm rot="10800000">
            <a:off x="3505200" y="4324350"/>
            <a:ext cx="203200" cy="236538"/>
            <a:chOff x="6561756" y="986234"/>
            <a:chExt cx="202830" cy="237273"/>
          </a:xfrm>
        </p:grpSpPr>
        <p:sp>
          <p:nvSpPr>
            <p:cNvPr id="27" name="右箭头 26"/>
            <p:cNvSpPr/>
            <p:nvPr>
              <p:custDataLst>
                <p:tags r:id="rId20"/>
              </p:custDataLst>
            </p:nvPr>
          </p:nvSpPr>
          <p:spPr>
            <a:xfrm>
              <a:off x="6561756" y="986234"/>
              <a:ext cx="202830" cy="237273"/>
            </a:xfrm>
            <a:prstGeom prst="rightArrow">
              <a:avLst>
                <a:gd name="adj1" fmla="val 60000"/>
                <a:gd name="adj2" fmla="val 50000"/>
              </a:avLst>
            </a:prstGeom>
            <a:solidFill>
              <a:schemeClr val="accent1">
                <a:tint val="60000"/>
                <a:hueOff val="0"/>
                <a:satOff val="0"/>
                <a:alphaOff val="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右箭头 4"/>
            <p:cNvSpPr/>
            <p:nvPr>
              <p:custDataLst>
                <p:tags r:id="rId21"/>
              </p:custDataLst>
            </p:nvPr>
          </p:nvSpPr>
          <p:spPr>
            <a:xfrm>
              <a:off x="6585525" y="1034007"/>
              <a:ext cx="142615" cy="14172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622300" rtl="0" eaLnBrk="0" fontAlgn="base" latinLnBrk="0" hangingPunct="0">
                <a:lnSpc>
                  <a:spcPct val="90000"/>
                </a:lnSpc>
                <a:spcBef>
                  <a:spcPct val="0"/>
                </a:spcBef>
                <a:spcAft>
                  <a:spcPct val="3500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Tree>
    <p:custDataLst>
      <p:tags r:id="rId22"/>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3618452" cy="51435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 name="图片 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0"/>
            <a:ext cx="540068" cy="458474"/>
          </a:xfrm>
          <a:prstGeom prst="rect">
            <a:avLst/>
          </a:prstGeom>
        </p:spPr>
      </p:pic>
      <p:cxnSp>
        <p:nvCxnSpPr>
          <p:cNvPr id="8" name="直接连接符 7"/>
          <p:cNvCxnSpPr/>
          <p:nvPr>
            <p:custDataLst>
              <p:tags r:id="rId5"/>
            </p:custDataLst>
          </p:nvPr>
        </p:nvCxnSpPr>
        <p:spPr>
          <a:xfrm>
            <a:off x="457204" y="4743488"/>
            <a:ext cx="5715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457200" y="457200"/>
            <a:ext cx="2171710" cy="1081934"/>
          </a:xfrm>
          <a:prstGeom prst="rect">
            <a:avLst/>
          </a:prstGeom>
          <a:noFill/>
        </p:spPr>
        <p:txBody>
          <a:bodyPr wrap="square" lIns="47625" tIns="19050" rIns="47625" bIns="19050" rtlCol="0" anchor="t" anchorCtr="0">
            <a:normAutofit/>
          </a:bodyPr>
          <a:p>
            <a:pPr marL="0" lvl="0" indent="0" algn="l">
              <a:lnSpc>
                <a:spcPct val="110000"/>
              </a:lnSpc>
              <a:spcBef>
                <a:spcPts val="0"/>
              </a:spcBef>
              <a:spcAft>
                <a:spcPts val="0"/>
              </a:spcAft>
              <a:buSzPct val="100000"/>
              <a:buFontTx/>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4" name="Title 6"/>
          <p:cNvSpPr txBox="1"/>
          <p:nvPr>
            <p:custDataLst>
              <p:tags r:id="rId7"/>
            </p:custDataLst>
          </p:nvPr>
        </p:nvSpPr>
        <p:spPr>
          <a:xfrm>
            <a:off x="3543329" y="1028708"/>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rPr>
              <a:t>安全事故调查报告</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8"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安全事故责任人处理通报</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9"/>
            </p:custDataLst>
          </p:nvPr>
        </p:nvSpPr>
        <p:spPr>
          <a:xfrm>
            <a:off x="3543329" y="2057417"/>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0" action="ppaction://hlinkfile"/>
              </a:rPr>
              <a:t>安全生产事故报告和处置流程</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0" action="ppaction://hlinkfile"/>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rPr>
              <a:t>安全事故快报表</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1" action="ppaction://hlinkfile"/>
            </a:endParaRPr>
          </a:p>
        </p:txBody>
      </p:sp>
      <p:sp>
        <p:nvSpPr>
          <p:cNvPr id="17" name="Title 6"/>
          <p:cNvSpPr txBox="1"/>
          <p:nvPr>
            <p:custDataLst>
              <p:tags r:id="rId12"/>
            </p:custDataLst>
          </p:nvPr>
        </p:nvSpPr>
        <p:spPr>
          <a:xfrm>
            <a:off x="3543329" y="3086125"/>
            <a:ext cx="5143538" cy="80010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生产安全事故报告和处置</a:t>
            </a:r>
            <a:endParaRPr lang="en-US" altLang="zh-CN"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marR="0" lvl="1" indent="0" algn="l" defTabSz="914400" fontAlgn="auto">
              <a:lnSpc>
                <a:spcPct val="120000"/>
              </a:lnSpc>
              <a:spcBef>
                <a:spcPts val="0"/>
              </a:spcBef>
              <a:spcAft>
                <a:spcPts val="800"/>
              </a:spcAft>
              <a:buSzPct val="100000"/>
              <a:buFontTx/>
              <a:buNone/>
              <a:defRP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4" name="图片 3"/>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矩形 0"/>
          <p:cNvSpPr/>
          <p:nvPr>
            <p:custDataLst>
              <p:tags r:id="rId7"/>
            </p:custDataLst>
          </p:nvPr>
        </p:nvSpPr>
        <p:spPr>
          <a:xfrm>
            <a:off x="457200" y="1143009"/>
            <a:ext cx="8229666" cy="3543329"/>
          </a:xfrm>
          <a:prstGeom prst="rect">
            <a:avLst/>
          </a:prstGeom>
          <a:solidFill>
            <a:schemeClr val="lt2"/>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015" dirty="0">
                <a:solidFill>
                  <a:schemeClr val="dk1"/>
                </a:solidFill>
                <a:latin typeface="微软雅黑" panose="020B0503020204020204" pitchFamily="34" charset="-122"/>
                <a:ea typeface="微软雅黑" panose="020B0503020204020204" pitchFamily="34" charset="-122"/>
              </a:rPr>
              <a:t>2</a:t>
            </a:r>
            <a:endParaRPr lang="en-US" altLang="zh-CN" sz="1015" dirty="0">
              <a:solidFill>
                <a:schemeClr val="dk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8"/>
            </p:custDataLst>
          </p:nvPr>
        </p:nvSpPr>
        <p:spPr>
          <a:xfrm>
            <a:off x="457204"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5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示 5"/>
          <p:cNvGraphicFramePr/>
          <p:nvPr>
            <p:custDataLst>
              <p:tags r:id="rId9"/>
            </p:custDataLst>
          </p:nvPr>
        </p:nvGraphicFramePr>
        <p:xfrm>
          <a:off x="685769" y="1371611"/>
          <a:ext cx="7772457" cy="22860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itle 6"/>
          <p:cNvSpPr txBox="1"/>
          <p:nvPr>
            <p:custDataLst>
              <p:tags r:id="rId15"/>
            </p:custDataLst>
          </p:nvPr>
        </p:nvSpPr>
        <p:spPr>
          <a:xfrm>
            <a:off x="685805" y="3876706"/>
            <a:ext cx="7772457"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安全生产责任追究和奖罚</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6"/>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矩形 2"/>
          <p:cNvSpPr/>
          <p:nvPr userDrawn="1">
            <p:custDataLst>
              <p:tags r:id="rId1"/>
            </p:custDataLst>
          </p:nvPr>
        </p:nvSpPr>
        <p:spPr>
          <a:xfrm>
            <a:off x="0" y="0"/>
            <a:ext cx="9144000" cy="6858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2" name="图片 1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2" name="矩形 1"/>
          <p:cNvSpPr/>
          <p:nvPr>
            <p:custDataLst>
              <p:tags r:id="rId8"/>
            </p:custDataLst>
          </p:nvPr>
        </p:nvSpPr>
        <p:spPr>
          <a:xfrm>
            <a:off x="3429027" y="2286018"/>
            <a:ext cx="5143541" cy="1143009"/>
          </a:xfrm>
          <a:prstGeom prst="rect">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olidFill>
                <a:schemeClr val="lt1"/>
              </a:solidFill>
              <a:latin typeface="微软雅黑" panose="020B0503020204020204" pitchFamily="34" charset="-122"/>
              <a:ea typeface="微软雅黑" panose="020B0503020204020204" pitchFamily="34" charset="-122"/>
              <a:sym typeface="+mn-ea"/>
            </a:endParaRPr>
          </a:p>
        </p:txBody>
      </p:sp>
      <p:sp>
        <p:nvSpPr>
          <p:cNvPr id="5" name="圆角矩形 4"/>
          <p:cNvSpPr/>
          <p:nvPr>
            <p:custDataLst>
              <p:tags r:id="rId9"/>
            </p:custDataLst>
          </p:nvPr>
        </p:nvSpPr>
        <p:spPr>
          <a:xfrm>
            <a:off x="571505" y="1143009"/>
            <a:ext cx="2857523" cy="3429027"/>
          </a:xfrm>
          <a:prstGeom prst="roundRect">
            <a:avLst>
              <a:gd name="adj" fmla="val 3133"/>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10"/>
            </p:custDataLst>
          </p:nvPr>
        </p:nvSpPr>
        <p:spPr>
          <a:xfrm>
            <a:off x="342866"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11"/>
            </p:custDataLst>
          </p:nvPr>
        </p:nvSpPr>
        <p:spPr>
          <a:xfrm>
            <a:off x="800070" y="1450194"/>
            <a:ext cx="2400300" cy="2814656"/>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2" action="ppaction://hlinkfile"/>
              </a:rPr>
              <a:t>安全生产追责规定明细</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2" action="ppaction://hlinkfile"/>
            </a:endParaRPr>
          </a:p>
        </p:txBody>
      </p:sp>
      <p:sp>
        <p:nvSpPr>
          <p:cNvPr id="7" name="Title 6"/>
          <p:cNvSpPr txBox="1"/>
          <p:nvPr>
            <p:custDataLst>
              <p:tags r:id="rId13"/>
            </p:custDataLst>
          </p:nvPr>
        </p:nvSpPr>
        <p:spPr>
          <a:xfrm>
            <a:off x="3771893" y="1364744"/>
            <a:ext cx="4572029" cy="793871"/>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4" action="ppaction://hlinkfile"/>
              </a:rPr>
              <a:t>安全生产责任追究制度</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4" action="ppaction://hlinkfile"/>
            </a:endParaRPr>
          </a:p>
        </p:txBody>
      </p:sp>
      <p:sp>
        <p:nvSpPr>
          <p:cNvPr id="8" name="Title 6"/>
          <p:cNvSpPr txBox="1"/>
          <p:nvPr>
            <p:custDataLst>
              <p:tags r:id="rId15"/>
            </p:custDataLst>
          </p:nvPr>
        </p:nvSpPr>
        <p:spPr>
          <a:xfrm>
            <a:off x="3772370" y="2451301"/>
            <a:ext cx="4571552" cy="397669"/>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10 安全生产责任追究和奖罚</a:t>
            </a:r>
            <a:endPar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16"/>
            </p:custDataLst>
          </p:nvPr>
        </p:nvSpPr>
        <p:spPr>
          <a:xfrm>
            <a:off x="3771893" y="2901833"/>
            <a:ext cx="4571538" cy="347958"/>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5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5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itle 6"/>
          <p:cNvSpPr txBox="1"/>
          <p:nvPr>
            <p:custDataLst>
              <p:tags r:id="rId17"/>
            </p:custDataLst>
          </p:nvPr>
        </p:nvSpPr>
        <p:spPr>
          <a:xfrm>
            <a:off x="3771893" y="3657629"/>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8" action="ppaction://hlinkfile"/>
              </a:rPr>
              <a:t>安全生产奖励规定明细</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8" action="ppaction://hlinkfile"/>
            </a:endParaRPr>
          </a:p>
        </p:txBody>
      </p:sp>
    </p:spTree>
    <p:custDataLst>
      <p:tags r:id="rId19"/>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4" name="图片 3"/>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矩形 0"/>
          <p:cNvSpPr/>
          <p:nvPr>
            <p:custDataLst>
              <p:tags r:id="rId7"/>
            </p:custDataLst>
          </p:nvPr>
        </p:nvSpPr>
        <p:spPr>
          <a:xfrm>
            <a:off x="457200" y="1143009"/>
            <a:ext cx="8229666" cy="3543329"/>
          </a:xfrm>
          <a:prstGeom prst="rect">
            <a:avLst/>
          </a:prstGeom>
          <a:solidFill>
            <a:schemeClr val="lt2"/>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015" dirty="0">
                <a:solidFill>
                  <a:schemeClr val="dk1"/>
                </a:solidFill>
                <a:latin typeface="微软雅黑" panose="020B0503020204020204" pitchFamily="34" charset="-122"/>
                <a:ea typeface="微软雅黑" panose="020B0503020204020204" pitchFamily="34" charset="-122"/>
              </a:rPr>
              <a:t>2</a:t>
            </a:r>
            <a:endParaRPr lang="en-US" altLang="zh-CN" sz="1015" dirty="0">
              <a:solidFill>
                <a:schemeClr val="dk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8"/>
            </p:custDataLst>
          </p:nvPr>
        </p:nvSpPr>
        <p:spPr>
          <a:xfrm>
            <a:off x="457204"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5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示 5"/>
          <p:cNvGraphicFramePr/>
          <p:nvPr>
            <p:custDataLst>
              <p:tags r:id="rId9"/>
            </p:custDataLst>
          </p:nvPr>
        </p:nvGraphicFramePr>
        <p:xfrm>
          <a:off x="685769" y="1371611"/>
          <a:ext cx="7772457" cy="22860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itle 6"/>
          <p:cNvSpPr txBox="1"/>
          <p:nvPr>
            <p:custDataLst>
              <p:tags r:id="rId15"/>
            </p:custDataLst>
          </p:nvPr>
        </p:nvSpPr>
        <p:spPr>
          <a:xfrm>
            <a:off x="685805" y="3876706"/>
            <a:ext cx="7772457"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安全生产标准化及评价</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6"/>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矩形 2"/>
          <p:cNvSpPr/>
          <p:nvPr userDrawn="1">
            <p:custDataLst>
              <p:tags r:id="rId1"/>
            </p:custDataLst>
          </p:nvPr>
        </p:nvSpPr>
        <p:spPr>
          <a:xfrm>
            <a:off x="0" y="0"/>
            <a:ext cx="9144000" cy="6858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2" name="图片 1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2" name="矩形 1"/>
          <p:cNvSpPr/>
          <p:nvPr>
            <p:custDataLst>
              <p:tags r:id="rId8"/>
            </p:custDataLst>
          </p:nvPr>
        </p:nvSpPr>
        <p:spPr>
          <a:xfrm>
            <a:off x="3429027" y="2286018"/>
            <a:ext cx="5143541" cy="1143009"/>
          </a:xfrm>
          <a:prstGeom prst="rect">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015">
              <a:solidFill>
                <a:schemeClr val="lt1"/>
              </a:solidFill>
              <a:latin typeface="微软雅黑" panose="020B0503020204020204" pitchFamily="34" charset="-122"/>
              <a:ea typeface="微软雅黑" panose="020B0503020204020204" pitchFamily="34" charset="-122"/>
              <a:sym typeface="+mn-ea"/>
            </a:endParaRPr>
          </a:p>
        </p:txBody>
      </p:sp>
      <p:sp>
        <p:nvSpPr>
          <p:cNvPr id="5" name="圆角矩形 4"/>
          <p:cNvSpPr/>
          <p:nvPr>
            <p:custDataLst>
              <p:tags r:id="rId9"/>
            </p:custDataLst>
          </p:nvPr>
        </p:nvSpPr>
        <p:spPr>
          <a:xfrm>
            <a:off x="571505" y="1143009"/>
            <a:ext cx="2857523" cy="3429027"/>
          </a:xfrm>
          <a:prstGeom prst="roundRect">
            <a:avLst>
              <a:gd name="adj" fmla="val 3133"/>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10"/>
            </p:custDataLst>
          </p:nvPr>
        </p:nvSpPr>
        <p:spPr>
          <a:xfrm>
            <a:off x="342866"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500" b="1" spc="16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11"/>
            </p:custDataLst>
          </p:nvPr>
        </p:nvSpPr>
        <p:spPr>
          <a:xfrm>
            <a:off x="800070" y="1450194"/>
            <a:ext cx="2400300" cy="2814656"/>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安全生产标准化奖励规定</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itle 6"/>
          <p:cNvSpPr txBox="1"/>
          <p:nvPr>
            <p:custDataLst>
              <p:tags r:id="rId12"/>
            </p:custDataLst>
          </p:nvPr>
        </p:nvSpPr>
        <p:spPr>
          <a:xfrm>
            <a:off x="3771893" y="1364744"/>
            <a:ext cx="4572029" cy="793871"/>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3" action="ppaction://hlinkfile"/>
              </a:rPr>
              <a:t>安全生产标准化实施方案</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3" action="ppaction://hlinkfile"/>
            </a:endParaRPr>
          </a:p>
        </p:txBody>
      </p:sp>
      <p:sp>
        <p:nvSpPr>
          <p:cNvPr id="8" name="Title 6"/>
          <p:cNvSpPr txBox="1"/>
          <p:nvPr>
            <p:custDataLst>
              <p:tags r:id="rId14"/>
            </p:custDataLst>
          </p:nvPr>
        </p:nvSpPr>
        <p:spPr>
          <a:xfrm>
            <a:off x="3772370" y="2451301"/>
            <a:ext cx="4571552" cy="397669"/>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11 安全生产标准化及评价</a:t>
            </a:r>
            <a:endPar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15"/>
            </p:custDataLst>
          </p:nvPr>
        </p:nvSpPr>
        <p:spPr>
          <a:xfrm>
            <a:off x="3771893" y="2901833"/>
            <a:ext cx="4571538" cy="347958"/>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5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5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itle 6"/>
          <p:cNvSpPr txBox="1"/>
          <p:nvPr>
            <p:custDataLst>
              <p:tags r:id="rId16"/>
            </p:custDataLst>
          </p:nvPr>
        </p:nvSpPr>
        <p:spPr>
          <a:xfrm>
            <a:off x="3771893" y="3657629"/>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安全生产达标自评报告</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7"/>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16" name="图片 1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grpSp>
        <p:nvGrpSpPr>
          <p:cNvPr id="3" name="组合 2"/>
          <p:cNvGrpSpPr/>
          <p:nvPr>
            <p:custDataLst>
              <p:tags r:id="rId7"/>
            </p:custDataLst>
          </p:nvPr>
        </p:nvGrpSpPr>
        <p:grpSpPr>
          <a:xfrm>
            <a:off x="6836370" y="0"/>
            <a:ext cx="2312393" cy="3134151"/>
            <a:chOff x="9115160" y="0"/>
            <a:chExt cx="3083190" cy="4178868"/>
          </a:xfrm>
        </p:grpSpPr>
        <p:cxnSp>
          <p:nvCxnSpPr>
            <p:cNvPr id="4" name="直接连接符 3"/>
            <p:cNvCxnSpPr/>
            <p:nvPr>
              <p:custDataLst>
                <p:tags r:id="rId8"/>
              </p:custDataLst>
            </p:nvPr>
          </p:nvCxnSpPr>
          <p:spPr>
            <a:xfrm>
              <a:off x="1193025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9"/>
              </p:custDataLst>
            </p:nvPr>
          </p:nvCxnSpPr>
          <p:spPr>
            <a:xfrm>
              <a:off x="1166214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0"/>
              </p:custDataLst>
            </p:nvPr>
          </p:nvCxnSpPr>
          <p:spPr>
            <a:xfrm>
              <a:off x="1152809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1"/>
              </p:custDataLst>
            </p:nvPr>
          </p:nvCxnSpPr>
          <p:spPr>
            <a:xfrm>
              <a:off x="1125999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12"/>
              </p:custDataLst>
            </p:nvPr>
          </p:nvCxnSpPr>
          <p:spPr>
            <a:xfrm>
              <a:off x="1099188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3"/>
              </p:custDataLst>
            </p:nvPr>
          </p:nvCxnSpPr>
          <p:spPr>
            <a:xfrm>
              <a:off x="911516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4"/>
              </p:custDataLst>
            </p:nvPr>
          </p:nvCxnSpPr>
          <p:spPr>
            <a:xfrm>
              <a:off x="965136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5"/>
              </p:custDataLst>
            </p:nvPr>
          </p:nvCxnSpPr>
          <p:spPr>
            <a:xfrm>
              <a:off x="1018757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6"/>
              </p:custDataLst>
            </p:nvPr>
          </p:nvCxnSpPr>
          <p:spPr>
            <a:xfrm>
              <a:off x="924921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7"/>
              </p:custDataLst>
            </p:nvPr>
          </p:nvCxnSpPr>
          <p:spPr>
            <a:xfrm>
              <a:off x="991947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8"/>
              </p:custDataLst>
            </p:nvPr>
          </p:nvCxnSpPr>
          <p:spPr>
            <a:xfrm>
              <a:off x="1045568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9"/>
              </p:custDataLst>
            </p:nvPr>
          </p:nvCxnSpPr>
          <p:spPr>
            <a:xfrm>
              <a:off x="1072378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0"/>
              </p:custDataLst>
            </p:nvPr>
          </p:nvCxnSpPr>
          <p:spPr>
            <a:xfrm>
              <a:off x="1219835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1"/>
              </p:custDataLst>
            </p:nvPr>
          </p:nvCxnSpPr>
          <p:spPr>
            <a:xfrm>
              <a:off x="1206430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2"/>
              </p:custDataLst>
            </p:nvPr>
          </p:nvCxnSpPr>
          <p:spPr>
            <a:xfrm>
              <a:off x="1179620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3"/>
              </p:custDataLst>
            </p:nvPr>
          </p:nvCxnSpPr>
          <p:spPr>
            <a:xfrm>
              <a:off x="1139404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4"/>
              </p:custDataLst>
            </p:nvPr>
          </p:nvCxnSpPr>
          <p:spPr>
            <a:xfrm>
              <a:off x="1112594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5"/>
              </p:custDataLst>
            </p:nvPr>
          </p:nvCxnSpPr>
          <p:spPr>
            <a:xfrm>
              <a:off x="938326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6"/>
              </p:custDataLst>
            </p:nvPr>
          </p:nvCxnSpPr>
          <p:spPr>
            <a:xfrm>
              <a:off x="9785420"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7"/>
              </p:custDataLst>
            </p:nvPr>
          </p:nvCxnSpPr>
          <p:spPr>
            <a:xfrm>
              <a:off x="10321628"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8"/>
              </p:custDataLst>
            </p:nvPr>
          </p:nvCxnSpPr>
          <p:spPr>
            <a:xfrm>
              <a:off x="951731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9"/>
              </p:custDataLst>
            </p:nvPr>
          </p:nvCxnSpPr>
          <p:spPr>
            <a:xfrm>
              <a:off x="10053524"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30"/>
              </p:custDataLst>
            </p:nvPr>
          </p:nvCxnSpPr>
          <p:spPr>
            <a:xfrm>
              <a:off x="10589732"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31"/>
              </p:custDataLst>
            </p:nvPr>
          </p:nvCxnSpPr>
          <p:spPr>
            <a:xfrm>
              <a:off x="10857836" y="0"/>
              <a:ext cx="0" cy="4178868"/>
            </a:xfrm>
            <a:prstGeom prst="line">
              <a:avLst/>
            </a:prstGeom>
            <a:ln w="12700">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32"/>
            </p:custDataLst>
          </p:nvPr>
        </p:nvSpPr>
        <p:spPr>
          <a:xfrm>
            <a:off x="5617777" y="711671"/>
            <a:ext cx="2881713" cy="2881713"/>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任意多边形: 形状 19"/>
          <p:cNvSpPr/>
          <p:nvPr>
            <p:custDataLst>
              <p:tags r:id="rId33"/>
            </p:custDataLst>
          </p:nvPr>
        </p:nvSpPr>
        <p:spPr>
          <a:xfrm>
            <a:off x="4764513" y="2104343"/>
            <a:ext cx="4379489" cy="3039158"/>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17"/>
          <p:cNvSpPr/>
          <p:nvPr>
            <p:custDataLst>
              <p:tags r:id="rId34"/>
            </p:custDataLst>
          </p:nvPr>
        </p:nvSpPr>
        <p:spPr>
          <a:xfrm>
            <a:off x="0" y="0"/>
            <a:ext cx="7058634" cy="51434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连接符 34"/>
          <p:cNvCxnSpPr/>
          <p:nvPr>
            <p:custDataLst>
              <p:tags r:id="rId35"/>
            </p:custDataLst>
          </p:nvPr>
        </p:nvCxnSpPr>
        <p:spPr>
          <a:xfrm>
            <a:off x="855554" y="2262188"/>
            <a:ext cx="0" cy="390374"/>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6"/>
            </p:custDataLst>
          </p:nvPr>
        </p:nvCxnSpPr>
        <p:spPr>
          <a:xfrm>
            <a:off x="799624" y="4241006"/>
            <a:ext cx="0" cy="387668"/>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7"/>
            </p:custDataLst>
          </p:nvPr>
        </p:nvCxnSpPr>
        <p:spPr>
          <a:xfrm>
            <a:off x="900113" y="4241006"/>
            <a:ext cx="0" cy="387668"/>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38"/>
            </p:custDataLst>
          </p:nvPr>
        </p:nvSpPr>
        <p:spPr>
          <a:xfrm>
            <a:off x="1028708" y="2171717"/>
            <a:ext cx="4800638" cy="5715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3000" b="1" spc="160" baseline="0" dirty="0">
                <a:solidFill>
                  <a:schemeClr val="accent1"/>
                </a:solidFill>
                <a:latin typeface="微软雅黑" panose="020B0503020204020204" pitchFamily="34" charset="-122"/>
                <a:ea typeface="微软雅黑" panose="020B0503020204020204" pitchFamily="34" charset="-122"/>
              </a:rPr>
              <a:t>安全管理体系介绍</a:t>
            </a:r>
            <a:endParaRPr lang="zh-CN" altLang="en-US" sz="3000" b="1" spc="160" baseline="0" dirty="0">
              <a:solidFill>
                <a:schemeClr val="accent1"/>
              </a:solidFill>
              <a:latin typeface="微软雅黑" panose="020B0503020204020204" pitchFamily="34" charset="-122"/>
              <a:ea typeface="微软雅黑" panose="020B0503020204020204" pitchFamily="34" charset="-122"/>
            </a:endParaRPr>
          </a:p>
        </p:txBody>
      </p:sp>
    </p:spTree>
    <p:custDataLst>
      <p:tags r:id="rId39"/>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4" name="图片 3"/>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2" name="矩形 0"/>
          <p:cNvSpPr/>
          <p:nvPr>
            <p:custDataLst>
              <p:tags r:id="rId7"/>
            </p:custDataLst>
          </p:nvPr>
        </p:nvSpPr>
        <p:spPr>
          <a:xfrm>
            <a:off x="457200" y="1143009"/>
            <a:ext cx="8229666" cy="3543329"/>
          </a:xfrm>
          <a:prstGeom prst="rect">
            <a:avLst/>
          </a:prstGeom>
          <a:solidFill>
            <a:schemeClr val="lt2"/>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015" dirty="0">
                <a:solidFill>
                  <a:schemeClr val="dk1"/>
                </a:solidFill>
                <a:latin typeface="微软雅黑" panose="020B0503020204020204" pitchFamily="34" charset="-122"/>
                <a:ea typeface="微软雅黑" panose="020B0503020204020204" pitchFamily="34" charset="-122"/>
              </a:rPr>
              <a:t>2</a:t>
            </a:r>
            <a:endParaRPr lang="en-US" altLang="zh-CN" sz="1015" dirty="0">
              <a:solidFill>
                <a:schemeClr val="dk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8"/>
            </p:custDataLst>
          </p:nvPr>
        </p:nvSpPr>
        <p:spPr>
          <a:xfrm>
            <a:off x="457204" y="457204"/>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500" b="1" spc="160" dirty="0">
                <a:solidFill>
                  <a:schemeClr val="accent1"/>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图示 5"/>
          <p:cNvGraphicFramePr/>
          <p:nvPr>
            <p:custDataLst>
              <p:tags r:id="rId9"/>
            </p:custDataLst>
          </p:nvPr>
        </p:nvGraphicFramePr>
        <p:xfrm>
          <a:off x="685769" y="1371611"/>
          <a:ext cx="7772457" cy="22860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itle 6"/>
          <p:cNvSpPr txBox="1"/>
          <p:nvPr>
            <p:custDataLst>
              <p:tags r:id="rId15"/>
            </p:custDataLst>
          </p:nvPr>
        </p:nvSpPr>
        <p:spPr>
          <a:xfrm>
            <a:off x="685805" y="3876706"/>
            <a:ext cx="7772457"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环境管理</a:t>
            </a:r>
            <a:endParaRPr lang="en-US" altLang="zh-CN"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6"/>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矩形 2"/>
          <p:cNvSpPr/>
          <p:nvPr userDrawn="1">
            <p:custDataLst>
              <p:tags r:id="rId1"/>
            </p:custDataLst>
          </p:nvPr>
        </p:nvSpPr>
        <p:spPr>
          <a:xfrm>
            <a:off x="0" y="0"/>
            <a:ext cx="9144000" cy="6858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2" name="图片 1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2" name="矩形 1"/>
          <p:cNvSpPr/>
          <p:nvPr>
            <p:custDataLst>
              <p:tags r:id="rId8"/>
            </p:custDataLst>
          </p:nvPr>
        </p:nvSpPr>
        <p:spPr>
          <a:xfrm>
            <a:off x="3429027" y="2286018"/>
            <a:ext cx="5143541" cy="1143009"/>
          </a:xfrm>
          <a:prstGeom prst="rect">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015">
              <a:solidFill>
                <a:schemeClr val="lt1"/>
              </a:solidFill>
              <a:latin typeface="微软雅黑" panose="020B0503020204020204" pitchFamily="34" charset="-122"/>
              <a:ea typeface="微软雅黑" panose="020B0503020204020204" pitchFamily="34" charset="-122"/>
              <a:sym typeface="+mn-ea"/>
            </a:endParaRPr>
          </a:p>
        </p:txBody>
      </p:sp>
      <p:sp>
        <p:nvSpPr>
          <p:cNvPr id="5" name="圆角矩形 4"/>
          <p:cNvSpPr/>
          <p:nvPr>
            <p:custDataLst>
              <p:tags r:id="rId9"/>
            </p:custDataLst>
          </p:nvPr>
        </p:nvSpPr>
        <p:spPr>
          <a:xfrm>
            <a:off x="571505" y="1143009"/>
            <a:ext cx="2857523" cy="3429027"/>
          </a:xfrm>
          <a:prstGeom prst="roundRect">
            <a:avLst>
              <a:gd name="adj" fmla="val 3133"/>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10"/>
            </p:custDataLst>
          </p:nvPr>
        </p:nvSpPr>
        <p:spPr>
          <a:xfrm>
            <a:off x="342903"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500" b="1" spc="160" dirty="0">
                <a:solidFill>
                  <a:schemeClr val="accent1">
                    <a:lumMod val="75000"/>
                  </a:schemeClr>
                </a:solidFill>
                <a:latin typeface="微软雅黑" panose="020B0503020204020204" pitchFamily="34" charset="-122"/>
                <a:ea typeface="微软雅黑" panose="020B0503020204020204" pitchFamily="34" charset="-122"/>
              </a:rPr>
              <a:t>安全管理制度要求</a:t>
            </a:r>
            <a:endParaRPr lang="zh-CN" altLang="en-US" sz="25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11"/>
            </p:custDataLst>
          </p:nvPr>
        </p:nvSpPr>
        <p:spPr>
          <a:xfrm>
            <a:off x="800583" y="1600213"/>
            <a:ext cx="2399824" cy="397669"/>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12 环境管理</a:t>
            </a:r>
            <a:endParaRPr kumimoji="0" lang="en-US" altLang="zh-CN" sz="1800" b="1" i="0" spc="120" baseline="0" noProof="0" dirty="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12"/>
            </p:custDataLst>
          </p:nvPr>
        </p:nvSpPr>
        <p:spPr>
          <a:xfrm>
            <a:off x="800107" y="2050745"/>
            <a:ext cx="2399810" cy="2064086"/>
          </a:xfrm>
          <a:prstGeom prst="rect">
            <a:avLst/>
          </a:prstGeom>
          <a:noFill/>
          <a:ln w="3175">
            <a:noFill/>
            <a:prstDash val="dash"/>
          </a:ln>
        </p:spPr>
        <p:txBody>
          <a:bodyPr wrap="square" lIns="47625" tIns="19050" rIns="47625" bIns="1905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16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工作输出文件</a:t>
            </a:r>
            <a:endParaRPr lang="zh-CN" altLang="en-US" sz="1600" spc="6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itle 6"/>
          <p:cNvSpPr txBox="1"/>
          <p:nvPr>
            <p:custDataLst>
              <p:tags r:id="rId13"/>
            </p:custDataLst>
          </p:nvPr>
        </p:nvSpPr>
        <p:spPr>
          <a:xfrm>
            <a:off x="3771930" y="1485912"/>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环境因素监控计划</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itle 6"/>
          <p:cNvSpPr txBox="1"/>
          <p:nvPr>
            <p:custDataLst>
              <p:tags r:id="rId14"/>
            </p:custDataLst>
          </p:nvPr>
        </p:nvSpPr>
        <p:spPr>
          <a:xfrm>
            <a:off x="3771930" y="2571771"/>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5" action="ppaction://hlinkfile"/>
              </a:rPr>
              <a:t>环境影响应变措施</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hlinkClick r:id="rId15" action="ppaction://hlinkfile"/>
            </a:endParaRPr>
          </a:p>
        </p:txBody>
      </p:sp>
      <p:sp>
        <p:nvSpPr>
          <p:cNvPr id="13" name="Title 6"/>
          <p:cNvSpPr txBox="1"/>
          <p:nvPr>
            <p:custDataLst>
              <p:tags r:id="rId16"/>
            </p:custDataLst>
          </p:nvPr>
        </p:nvSpPr>
        <p:spPr>
          <a:xfrm>
            <a:off x="3771930" y="3657629"/>
            <a:ext cx="4572029" cy="5715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重要环节因素清单</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7"/>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44034"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27432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13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文明施工及</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CI</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管理</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nvGraphicFramePr>
        <p:xfrm>
          <a:off x="381110" y="1733572"/>
          <a:ext cx="8305582" cy="2209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custDataLst>
              <p:tags r:id="rId13"/>
            </p:custDataLst>
          </p:nvPr>
        </p:nvSpPr>
        <p:spPr>
          <a:xfrm>
            <a:off x="990600" y="4019550"/>
            <a:ext cx="7239000" cy="398780"/>
          </a:xfrm>
          <a:prstGeom prst="rect">
            <a:avLst/>
          </a:prstGeom>
          <a:noFill/>
        </p:spPr>
        <p:txBody>
          <a:bodyPr>
            <a:spAutoFit/>
          </a:bodyPr>
          <a:lstStyle/>
          <a:p>
            <a:pPr marR="0" defTabSz="914400">
              <a:buClrTx/>
              <a:buSzTx/>
              <a:buFontTx/>
              <a:buNone/>
              <a:defRPr/>
            </a:pPr>
            <a:r>
              <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注：具体要求，详见下节培训</a:t>
            </a:r>
            <a:r>
              <a:rPr kumimoji="0" lang="en-US" altLang="zh-CN" sz="20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a:t>
            </a:r>
            <a:r>
              <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文明施工</a:t>
            </a:r>
            <a:r>
              <a:rPr kumimoji="0" lang="zh-CN" altLang="en-US" sz="2000" kern="1200" cap="none" spc="0" normalizeH="0" baseline="0" noProof="0" dirty="0" smtClean="0">
                <a:solidFill>
                  <a:schemeClr val="dk1"/>
                </a:solidFill>
                <a:latin typeface="微软雅黑" panose="020B0503020204020204" pitchFamily="34" charset="-122"/>
                <a:ea typeface="微软雅黑" panose="020B0503020204020204" pitchFamily="34" charset="-122"/>
                <a:cs typeface="+mn-cs"/>
              </a:rPr>
              <a:t>管理标准和</a:t>
            </a:r>
            <a:r>
              <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要求</a:t>
            </a:r>
            <a:r>
              <a:rPr kumimoji="0" lang="en-US" altLang="zh-CN" sz="20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a:t>
            </a:r>
            <a:r>
              <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a:t>
            </a:r>
            <a:endPar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mn-cs"/>
            </a:endParaRPr>
          </a:p>
        </p:txBody>
      </p:sp>
    </p:spTree>
    <p:custDataLst>
      <p:tags r:id="rId14"/>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45058"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35052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资质维护及证书管理</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建安证申办</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609704" y="1733548"/>
          <a:ext cx="3657584" cy="3428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图示 7"/>
          <p:cNvGraphicFramePr/>
          <p:nvPr/>
        </p:nvGraphicFramePr>
        <p:xfrm>
          <a:off x="4876712" y="1716875"/>
          <a:ext cx="3657584" cy="34456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p:cNvSpPr txBox="1"/>
          <p:nvPr/>
        </p:nvSpPr>
        <p:spPr>
          <a:xfrm>
            <a:off x="3200400" y="25717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0" name="TextBox 9"/>
          <p:cNvSpPr txBox="1"/>
          <p:nvPr/>
        </p:nvSpPr>
        <p:spPr>
          <a:xfrm>
            <a:off x="3200400" y="3665538"/>
            <a:ext cx="1066800" cy="275590"/>
          </a:xfrm>
          <a:prstGeom prst="rect">
            <a:avLst/>
          </a:prstGeom>
          <a:noFill/>
        </p:spPr>
        <p:txBody>
          <a:bodyPr>
            <a:spAutoFit/>
          </a:bodyPr>
          <a:lstStyle/>
          <a:p>
            <a:pPr marR="0" defTabSz="914400">
              <a:buClrTx/>
              <a:buSzTx/>
              <a:buFontTx/>
              <a:buNone/>
              <a:defRPr/>
            </a:pPr>
            <a:r>
              <a:rPr kumimoji="0" lang="en-US" altLang="zh-CN"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1-1.5</a:t>
            </a: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个月</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p:nvPr/>
        </p:nvSpPr>
        <p:spPr>
          <a:xfrm>
            <a:off x="3200400" y="4732338"/>
            <a:ext cx="1066800" cy="275590"/>
          </a:xfrm>
          <a:prstGeom prst="rect">
            <a:avLst/>
          </a:prstGeom>
          <a:noFill/>
        </p:spPr>
        <p:txBody>
          <a:bodyPr>
            <a:spAutoFit/>
          </a:bodyPr>
          <a:lstStyle/>
          <a:p>
            <a:pPr marR="0" defTabSz="914400">
              <a:buClrTx/>
              <a:buSzTx/>
              <a:buFontTx/>
              <a:buNone/>
              <a:defRPr/>
            </a:pPr>
            <a:r>
              <a:rPr kumimoji="0" lang="en-US" altLang="zh-CN"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个工作日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TextBox 11"/>
          <p:cNvSpPr txBox="1"/>
          <p:nvPr/>
        </p:nvSpPr>
        <p:spPr>
          <a:xfrm>
            <a:off x="7467600" y="2571750"/>
            <a:ext cx="1066800" cy="275590"/>
          </a:xfrm>
          <a:prstGeom prst="rect">
            <a:avLst/>
          </a:prstGeom>
          <a:noFill/>
        </p:spPr>
        <p:txBody>
          <a:bodyPr>
            <a:spAutoFit/>
          </a:bodyPr>
          <a:lstStyle/>
          <a:p>
            <a:pPr marR="0" defTabSz="914400">
              <a:buClrTx/>
              <a:buSzTx/>
              <a:buFontTx/>
              <a:buNone/>
              <a:defRPr/>
            </a:pPr>
            <a:r>
              <a:rPr kumimoji="0" lang="en-US" altLang="zh-CN"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个工作日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7543800" y="36385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Tree>
    <p:custDataLst>
      <p:tags r:id="rId18"/>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46082"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40386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资质维护及证书管理</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建安证外省调入</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609704" y="1733548"/>
          <a:ext cx="3657584" cy="3428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图示 7"/>
          <p:cNvGraphicFramePr/>
          <p:nvPr/>
        </p:nvGraphicFramePr>
        <p:xfrm>
          <a:off x="4876712" y="1716875"/>
          <a:ext cx="3657584" cy="34456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p:cNvSpPr txBox="1"/>
          <p:nvPr/>
        </p:nvSpPr>
        <p:spPr>
          <a:xfrm>
            <a:off x="3200400" y="25717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2" name="TextBox 11"/>
          <p:cNvSpPr txBox="1"/>
          <p:nvPr/>
        </p:nvSpPr>
        <p:spPr>
          <a:xfrm>
            <a:off x="7467600" y="2571750"/>
            <a:ext cx="1066800" cy="275590"/>
          </a:xfrm>
          <a:prstGeom prst="rect">
            <a:avLst/>
          </a:prstGeom>
          <a:noFill/>
        </p:spPr>
        <p:txBody>
          <a:bodyPr>
            <a:spAutoFit/>
          </a:bodyPr>
          <a:lstStyle/>
          <a:p>
            <a:pPr marR="0" defTabSz="914400">
              <a:buClrTx/>
              <a:buSzTx/>
              <a:buFontTx/>
              <a:buNone/>
              <a:defRPr/>
            </a:pPr>
            <a:r>
              <a:rPr kumimoji="0" lang="en-US" altLang="zh-CN"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个工作日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7543800" y="36385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Tree>
    <p:custDataLst>
      <p:tags r:id="rId18"/>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47106"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40386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资质维护及证书管理</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建安证调出外省</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609704" y="1733548"/>
          <a:ext cx="3657584" cy="3428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图示 7"/>
          <p:cNvGraphicFramePr/>
          <p:nvPr/>
        </p:nvGraphicFramePr>
        <p:xfrm>
          <a:off x="4876712" y="1716875"/>
          <a:ext cx="3657584" cy="237883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p:cNvSpPr txBox="1"/>
          <p:nvPr/>
        </p:nvSpPr>
        <p:spPr>
          <a:xfrm>
            <a:off x="3200400" y="25717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2" name="TextBox 11"/>
          <p:cNvSpPr txBox="1"/>
          <p:nvPr/>
        </p:nvSpPr>
        <p:spPr>
          <a:xfrm>
            <a:off x="3200400" y="4732338"/>
            <a:ext cx="1066800" cy="275590"/>
          </a:xfrm>
          <a:prstGeom prst="rect">
            <a:avLst/>
          </a:prstGeom>
          <a:noFill/>
        </p:spPr>
        <p:txBody>
          <a:bodyPr>
            <a:spAutoFit/>
          </a:bodyPr>
          <a:lstStyle/>
          <a:p>
            <a:pPr marR="0" defTabSz="914400">
              <a:buClrTx/>
              <a:buSzTx/>
              <a:buFontTx/>
              <a:buNone/>
              <a:defRPr/>
            </a:pPr>
            <a:r>
              <a:rPr kumimoji="0" lang="en-US" altLang="zh-CN"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1-1.5</a:t>
            </a: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个月</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8"/>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48130"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40386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资质维护及证书管理</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建安证延期</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609704" y="1733548"/>
          <a:ext cx="3657584" cy="23621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图示 7"/>
          <p:cNvGraphicFramePr/>
          <p:nvPr/>
        </p:nvGraphicFramePr>
        <p:xfrm>
          <a:off x="4876712" y="1716875"/>
          <a:ext cx="3657584" cy="34456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p:cNvSpPr txBox="1"/>
          <p:nvPr/>
        </p:nvSpPr>
        <p:spPr>
          <a:xfrm>
            <a:off x="3200400" y="25717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两周内</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2" name="TextBox 11"/>
          <p:cNvSpPr txBox="1"/>
          <p:nvPr/>
        </p:nvSpPr>
        <p:spPr>
          <a:xfrm>
            <a:off x="7467600" y="25717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约</a:t>
            </a:r>
            <a:r>
              <a:rPr kumimoji="0" lang="en-US" altLang="zh-CN"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周</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7543800" y="36385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Tree>
    <p:custDataLst>
      <p:tags r:id="rId18"/>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49154"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42672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资质维护及证书管理</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中建股份建安证申办</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609704" y="1733548"/>
          <a:ext cx="3657584" cy="3428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图示 7"/>
          <p:cNvGraphicFramePr/>
          <p:nvPr/>
        </p:nvGraphicFramePr>
        <p:xfrm>
          <a:off x="4876712" y="1716875"/>
          <a:ext cx="3657584" cy="34456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p:cNvSpPr txBox="1"/>
          <p:nvPr/>
        </p:nvSpPr>
        <p:spPr>
          <a:xfrm>
            <a:off x="3200400" y="25717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0" name="TextBox 9"/>
          <p:cNvSpPr txBox="1"/>
          <p:nvPr/>
        </p:nvSpPr>
        <p:spPr>
          <a:xfrm>
            <a:off x="3200400" y="3665538"/>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当月</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1" name="TextBox 10"/>
          <p:cNvSpPr txBox="1"/>
          <p:nvPr/>
        </p:nvSpPr>
        <p:spPr>
          <a:xfrm>
            <a:off x="3200400" y="4732338"/>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约</a:t>
            </a:r>
            <a:r>
              <a:rPr kumimoji="0" lang="en-US" altLang="zh-CN"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个月</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7543800" y="36385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Tree>
    <p:custDataLst>
      <p:tags r:id="rId18"/>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50178"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43434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资质维护及证书管理</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中建股份建安证延期</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457308" y="1733548"/>
          <a:ext cx="4267088" cy="23621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图示 7"/>
          <p:cNvGraphicFramePr/>
          <p:nvPr/>
        </p:nvGraphicFramePr>
        <p:xfrm>
          <a:off x="5181584" y="1581176"/>
          <a:ext cx="3428910" cy="25907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2"/>
          <p:cNvSpPr txBox="1"/>
          <p:nvPr/>
        </p:nvSpPr>
        <p:spPr>
          <a:xfrm>
            <a:off x="7391400" y="24955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Tree>
    <p:custDataLst>
      <p:tags r:id="rId18"/>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51202"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45720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资质维护及证书管理</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中建股份交安证申办</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609704" y="1733548"/>
          <a:ext cx="3657584" cy="3428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图示 7"/>
          <p:cNvGraphicFramePr/>
          <p:nvPr/>
        </p:nvGraphicFramePr>
        <p:xfrm>
          <a:off x="4876712" y="1716875"/>
          <a:ext cx="3657584" cy="34456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p:cNvSpPr txBox="1"/>
          <p:nvPr/>
        </p:nvSpPr>
        <p:spPr>
          <a:xfrm>
            <a:off x="3200400" y="25717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3" name="TextBox 12"/>
          <p:cNvSpPr txBox="1"/>
          <p:nvPr/>
        </p:nvSpPr>
        <p:spPr>
          <a:xfrm>
            <a:off x="7543800" y="36385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3276600" y="3638550"/>
            <a:ext cx="974725"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日期不确定</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0" name="TextBox 9"/>
          <p:cNvSpPr txBox="1"/>
          <p:nvPr/>
        </p:nvSpPr>
        <p:spPr>
          <a:xfrm>
            <a:off x="7589838" y="2560638"/>
            <a:ext cx="974725"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约</a:t>
            </a:r>
            <a:r>
              <a:rPr kumimoji="0" lang="en-US" altLang="zh-CN"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个月</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8"/>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8" name="矩形 4"/>
          <p:cNvSpPr/>
          <p:nvPr>
            <p:custDataLst>
              <p:tags r:id="rId7"/>
            </p:custDataLst>
          </p:nvPr>
        </p:nvSpPr>
        <p:spPr>
          <a:xfrm>
            <a:off x="457166" y="1143000"/>
            <a:ext cx="5000625" cy="3543300"/>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a:solidFill>
                <a:schemeClr val="lt1"/>
              </a:solidFill>
              <a:latin typeface="微软雅黑" panose="020B0503020204020204" pitchFamily="34" charset="-122"/>
              <a:ea typeface="微软雅黑" panose="020B0503020204020204" pitchFamily="34" charset="-122"/>
            </a:endParaRPr>
          </a:p>
        </p:txBody>
      </p:sp>
      <p:sp>
        <p:nvSpPr>
          <p:cNvPr id="10" name="直角三角形 2"/>
          <p:cNvSpPr/>
          <p:nvPr>
            <p:custDataLst>
              <p:tags r:id="rId8"/>
            </p:custDataLst>
          </p:nvPr>
        </p:nvSpPr>
        <p:spPr>
          <a:xfrm flipH="1">
            <a:off x="4886291" y="4114800"/>
            <a:ext cx="571500" cy="571500"/>
          </a:xfrm>
          <a:prstGeom prst="rtTriangle">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a:solidFill>
                <a:schemeClr val="lt1"/>
              </a:solidFill>
              <a:latin typeface="微软雅黑" panose="020B0503020204020204" pitchFamily="34" charset="-122"/>
              <a:ea typeface="微软雅黑" panose="020B0503020204020204" pitchFamily="34" charset="-122"/>
            </a:endParaRPr>
          </a:p>
        </p:txBody>
      </p:sp>
      <p:sp>
        <p:nvSpPr>
          <p:cNvPr id="11" name="直角三角形 1"/>
          <p:cNvSpPr/>
          <p:nvPr>
            <p:custDataLst>
              <p:tags r:id="rId9"/>
            </p:custDataLst>
          </p:nvPr>
        </p:nvSpPr>
        <p:spPr>
          <a:xfrm flipV="1">
            <a:off x="457166" y="1143000"/>
            <a:ext cx="571500" cy="571500"/>
          </a:xfrm>
          <a:prstGeom prst="rtTriangle">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a:solidFill>
                <a:schemeClr val="lt1"/>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10"/>
            </p:custDataLst>
          </p:nvPr>
        </p:nvSpPr>
        <p:spPr>
          <a:xfrm>
            <a:off x="457172" y="457204"/>
            <a:ext cx="8229657" cy="457200"/>
          </a:xfrm>
          <a:prstGeom prst="rect">
            <a:avLst/>
          </a:prstGeom>
          <a:noFill/>
        </p:spPr>
        <p:txBody>
          <a:bodyPr wrap="square" lIns="47625" tIns="19050" rIns="47625" bIns="19050" rtlCol="0" anchor="b" anchorCtr="0">
            <a:normAutofit/>
          </a:bodyPr>
          <a:p>
            <a:pPr marL="0" indent="0" algn="l">
              <a:lnSpc>
                <a:spcPct val="100000"/>
              </a:lnSpc>
              <a:spcBef>
                <a:spcPts val="0"/>
              </a:spcBef>
              <a:spcAft>
                <a:spcPts val="0"/>
              </a:spcAft>
              <a:buSzPct val="100000"/>
              <a:buNone/>
            </a:pPr>
            <a:r>
              <a:rPr lang="zh-CN" altLang="en-US" sz="2400" b="1" spc="160" dirty="0">
                <a:solidFill>
                  <a:schemeClr val="accent1"/>
                </a:solidFill>
                <a:latin typeface="微软雅黑" panose="020B0503020204020204" pitchFamily="34" charset="-122"/>
                <a:ea typeface="微软雅黑" panose="020B0503020204020204" pitchFamily="34" charset="-122"/>
              </a:rPr>
              <a:t>安全管理体系介绍</a:t>
            </a:r>
            <a:endParaRPr lang="zh-CN" altLang="en-US" sz="2400" b="1" spc="160" dirty="0">
              <a:solidFill>
                <a:schemeClr val="accent1"/>
              </a:solidFill>
              <a:latin typeface="微软雅黑" panose="020B0503020204020204" pitchFamily="34" charset="-122"/>
              <a:ea typeface="微软雅黑" panose="020B0503020204020204" pitchFamily="34" charset="-122"/>
            </a:endParaRPr>
          </a:p>
        </p:txBody>
      </p:sp>
      <p:graphicFrame>
        <p:nvGraphicFramePr>
          <p:cNvPr id="14" name="图示 13"/>
          <p:cNvGraphicFramePr/>
          <p:nvPr>
            <p:custDataLst>
              <p:tags r:id="rId11"/>
            </p:custDataLst>
          </p:nvPr>
        </p:nvGraphicFramePr>
        <p:xfrm>
          <a:off x="685766" y="1372076"/>
          <a:ext cx="4543425" cy="30861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Title 6"/>
          <p:cNvSpPr txBox="1"/>
          <p:nvPr>
            <p:custDataLst>
              <p:tags r:id="rId17"/>
            </p:custDataLst>
          </p:nvPr>
        </p:nvSpPr>
        <p:spPr>
          <a:xfrm>
            <a:off x="5800736" y="1710214"/>
            <a:ext cx="2886094" cy="2408873"/>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安全管理体系组成：</a:t>
            </a:r>
            <a:endParaRPr lang="zh-CN" altLang="en-US" sz="15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lvl="1" indent="0" algn="l" defTabSz="914400" fontAlgn="auto">
              <a:lnSpc>
                <a:spcPct val="120000"/>
              </a:lnSpc>
              <a:spcBef>
                <a:spcPts val="0"/>
              </a:spcBef>
              <a:spcAft>
                <a:spcPts val="800"/>
              </a:spcAft>
              <a:buSzPct val="100000"/>
              <a:buFontTx/>
              <a:buNone/>
              <a:defRPr/>
            </a:pPr>
            <a:r>
              <a:rPr lang="zh-CN" altLang="en-US"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按专业方向</a:t>
            </a:r>
            <a:endParaRPr lang="zh-CN" altLang="en-US"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028700" lvl="2" indent="-279400" algn="l" fontAlgn="ctr">
              <a:lnSpc>
                <a:spcPct val="130000"/>
              </a:lnSpc>
              <a:spcBef>
                <a:spcPts val="0"/>
              </a:spcBef>
              <a:spcAft>
                <a:spcPts val="0"/>
              </a:spcAft>
              <a:buSzPct val="100000"/>
              <a:buFont typeface="+mn-ea"/>
              <a:buAutoNum type="circleNumDbPlain"/>
            </a:pPr>
            <a:r>
              <a:rPr lang="en-US" altLang="zh-CN"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综合管理</a:t>
            </a:r>
            <a:endParaRPr lang="en-US" altLang="zh-CN"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028700" lvl="2" indent="-279400" algn="l" fontAlgn="ctr">
              <a:lnSpc>
                <a:spcPct val="130000"/>
              </a:lnSpc>
              <a:spcBef>
                <a:spcPts val="0"/>
              </a:spcBef>
              <a:spcAft>
                <a:spcPts val="0"/>
              </a:spcAft>
              <a:buSzPct val="100000"/>
              <a:buFont typeface="+mn-ea"/>
              <a:buAutoNum type="circleNumDbPlain"/>
            </a:pPr>
            <a:r>
              <a:rPr lang="en-US" altLang="zh-CN"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安全管理</a:t>
            </a:r>
            <a:endParaRPr lang="en-US" altLang="zh-CN"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028700" lvl="2" indent="-279400" algn="l" fontAlgn="ctr">
              <a:lnSpc>
                <a:spcPct val="130000"/>
              </a:lnSpc>
              <a:spcBef>
                <a:spcPts val="0"/>
              </a:spcBef>
              <a:spcAft>
                <a:spcPts val="0"/>
              </a:spcAft>
              <a:buSzPct val="100000"/>
              <a:buFont typeface="+mn-ea"/>
              <a:buAutoNum type="circleNumDbPlain"/>
            </a:pPr>
            <a:r>
              <a:rPr lang="en-US" altLang="zh-CN"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环境管理</a:t>
            </a:r>
            <a:endParaRPr lang="en-US" altLang="zh-CN"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028700" lvl="2" indent="-279400" algn="l" fontAlgn="ctr">
              <a:lnSpc>
                <a:spcPct val="130000"/>
              </a:lnSpc>
              <a:spcBef>
                <a:spcPts val="0"/>
              </a:spcBef>
              <a:spcAft>
                <a:spcPts val="0"/>
              </a:spcAft>
              <a:buSzPct val="100000"/>
              <a:buFont typeface="+mn-ea"/>
              <a:buAutoNum type="circleNumDbPlain"/>
            </a:pPr>
            <a:r>
              <a:rPr lang="en-US" altLang="zh-CN"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文明施工及CI管理</a:t>
            </a:r>
            <a:endParaRPr lang="en-US" altLang="zh-CN" sz="12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8"/>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52226"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安全管理制度要求</a:t>
            </a:r>
            <a:endParaRPr lang="zh-CN" altLang="en-US" sz="2000" dirty="0">
              <a:solidFill>
                <a:srgbClr val="292929"/>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7"/>
            </p:custDataLst>
          </p:nvPr>
        </p:nvSpPr>
        <p:spPr>
          <a:xfrm>
            <a:off x="228600" y="1319213"/>
            <a:ext cx="4343400" cy="337185"/>
          </a:xfrm>
          <a:prstGeom prst="rect">
            <a:avLst/>
          </a:prstGeom>
          <a:noFill/>
        </p:spPr>
        <p:txBody>
          <a:bodyPr>
            <a:spAutoFit/>
          </a:bodyPr>
          <a:lstStyle/>
          <a:p>
            <a:pPr marR="0" defTabSz="914400">
              <a:buClrTx/>
              <a:buSzTx/>
              <a:buFontTx/>
              <a:buNone/>
              <a:defRPr/>
            </a:pP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资质维护及证书管理</a:t>
            </a:r>
            <a:r>
              <a:rPr kumimoji="0" lang="en-US" altLang="zh-CN"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中建股份交安证延期</a:t>
            </a:r>
            <a:endParaRPr kumimoji="0" lang="zh-CN" altLang="en-US" sz="16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609704" y="1733548"/>
          <a:ext cx="3657584" cy="3428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图示 7"/>
          <p:cNvGraphicFramePr/>
          <p:nvPr/>
        </p:nvGraphicFramePr>
        <p:xfrm>
          <a:off x="4876712" y="1716875"/>
          <a:ext cx="3657584" cy="34456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2"/>
          <p:cNvSpPr txBox="1"/>
          <p:nvPr/>
        </p:nvSpPr>
        <p:spPr>
          <a:xfrm>
            <a:off x="7543800" y="3638550"/>
            <a:ext cx="1066800" cy="275590"/>
          </a:xfrm>
          <a:prstGeom prst="rect">
            <a:avLst/>
          </a:prstGeom>
          <a:noFill/>
        </p:spPr>
        <p:txBody>
          <a:bodyPr>
            <a:spAutoFit/>
          </a:bodyPr>
          <a:lstStyle/>
          <a:p>
            <a:pPr marR="0" defTabSz="914400">
              <a:buClrTx/>
              <a:buSzTx/>
              <a:buFontTx/>
              <a:buNone/>
              <a:defRPr/>
            </a:pPr>
            <a:r>
              <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即日</a:t>
            </a:r>
            <a:endParaRPr kumimoji="0" lang="zh-CN" altLang="en-US" sz="1200" kern="120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Tree>
    <p:custDataLst>
      <p:tags r:id="rId18"/>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7170"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安全管理体系介绍</a:t>
            </a:r>
            <a:endParaRPr lang="zh-CN" altLang="en-US" sz="2000" dirty="0">
              <a:solidFill>
                <a:srgbClr val="292929"/>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2743088" y="1225532"/>
          <a:ext cx="6096000" cy="3708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custDataLst>
              <p:tags r:id="rId12"/>
            </p:custDataLst>
          </p:nvPr>
        </p:nvSpPr>
        <p:spPr>
          <a:xfrm>
            <a:off x="685800" y="1428750"/>
            <a:ext cx="2895600" cy="2922905"/>
          </a:xfrm>
          <a:prstGeom prst="rect">
            <a:avLst/>
          </a:prstGeom>
          <a:noFill/>
        </p:spPr>
        <p:txBody>
          <a:bodyPr>
            <a:spAutoFit/>
          </a:bodyPr>
          <a:lstStyle/>
          <a:p>
            <a:pPr marR="0" defTabSz="914400">
              <a:lnSpc>
                <a:spcPct val="200000"/>
              </a:lnSpc>
              <a:buClrTx/>
              <a:buSzTx/>
              <a:buFontTx/>
              <a:buNone/>
              <a:defRPr/>
            </a:pPr>
            <a:r>
              <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安全管理体系组成：</a:t>
            </a:r>
            <a:endParaRPr kumimoji="0" lang="en-US" altLang="zh-CN"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200000"/>
              </a:lnSpc>
              <a:buClrTx/>
              <a:buSzTx/>
              <a:buFontTx/>
              <a:buNone/>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按体系结构</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200000"/>
              </a:lnSpc>
              <a:buClrTx/>
              <a:buSzTx/>
              <a:buFontTx/>
              <a:buNone/>
              <a:defRPr/>
            </a:pPr>
            <a:r>
              <a:rPr kumimoji="0" lang="en-US" altLang="zh-CN"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1.</a:t>
            </a:r>
            <a:r>
              <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组织机构</a:t>
            </a:r>
            <a:endParaRPr kumimoji="0" lang="en-US" altLang="zh-CN"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200000"/>
              </a:lnSpc>
              <a:buClrTx/>
              <a:buSzTx/>
              <a:buFontTx/>
              <a:buNone/>
              <a:defRPr/>
            </a:pPr>
            <a:r>
              <a:rPr kumimoji="0" lang="en-US" altLang="zh-CN"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2.</a:t>
            </a:r>
            <a:r>
              <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人员配置</a:t>
            </a:r>
            <a:endParaRPr kumimoji="0" lang="en-US" altLang="zh-CN"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200000"/>
              </a:lnSpc>
              <a:buClrTx/>
              <a:buSzTx/>
              <a:buFontTx/>
              <a:buNone/>
              <a:defRPr/>
            </a:pPr>
            <a:r>
              <a:rPr kumimoji="0" lang="en-US" altLang="zh-CN"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3.</a:t>
            </a:r>
            <a:r>
              <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制度规定</a:t>
            </a:r>
            <a:endParaRPr kumimoji="0" lang="zh-CN" altLang="en-US" sz="20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8194"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安全管理体系介绍</a:t>
            </a:r>
            <a:endParaRPr lang="zh-CN" altLang="en-US" sz="2000" dirty="0">
              <a:solidFill>
                <a:srgbClr val="292929"/>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3124238" y="1504978"/>
          <a:ext cx="6172118" cy="3581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表格 25"/>
          <p:cNvGraphicFramePr>
            <a:graphicFrameLocks noGrp="1"/>
          </p:cNvGraphicFramePr>
          <p:nvPr/>
        </p:nvGraphicFramePr>
        <p:xfrm>
          <a:off x="457200" y="1512888"/>
          <a:ext cx="2667000" cy="3497263"/>
        </p:xfrm>
        <a:graphic>
          <a:graphicData uri="http://schemas.openxmlformats.org/drawingml/2006/table">
            <a:tbl>
              <a:tblPr firstRow="1" bandRow="1">
                <a:tableStyleId>{5C22544A-7EE6-4342-B048-85BDC9FD1C3A}</a:tableStyleId>
              </a:tblPr>
              <a:tblGrid>
                <a:gridCol w="2667000"/>
              </a:tblGrid>
              <a:tr h="649743">
                <a:tc>
                  <a:txBody>
                    <a:bodyPr/>
                    <a:lstStyle/>
                    <a:p>
                      <a:pPr algn="ctr" fontAlgn="ct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组织机构</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42" marR="91442" marT="66135" marB="66135" anchor="ctr">
                    <a:lnB w="38100" cmpd="sng">
                      <a:noFill/>
                    </a:lnB>
                    <a:solidFill>
                      <a:schemeClr val="tx1"/>
                    </a:solidFill>
                  </a:tcPr>
                </a:tc>
              </a:tr>
              <a:tr h="876685">
                <a:tc>
                  <a:txBody>
                    <a:bodyPr/>
                    <a:lstStyle/>
                    <a:p>
                      <a:pPr algn="l" fontAlgn="ctr"/>
                      <a:r>
                        <a:rPr lang="zh-CN" altLang="en-US" sz="1600" dirty="0" smtClean="0">
                          <a:latin typeface="微软雅黑" panose="020B0503020204020204" pitchFamily="34" charset="-122"/>
                          <a:ea typeface="微软雅黑" panose="020B0503020204020204" pitchFamily="34" charset="-122"/>
                        </a:rPr>
                        <a:t>要成立安全生产委员会，主要负责人担任安委会主任</a:t>
                      </a:r>
                      <a:endParaRPr lang="zh-CN" altLang="en-US" sz="1600" dirty="0" smtClean="0">
                        <a:latin typeface="微软雅黑" panose="020B0503020204020204" pitchFamily="34" charset="-122"/>
                        <a:ea typeface="微软雅黑" panose="020B0503020204020204" pitchFamily="34" charset="-122"/>
                      </a:endParaRPr>
                    </a:p>
                  </a:txBody>
                  <a:tcPr marL="91442" marR="91442" marT="66135" marB="66135"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940310">
                <a:tc>
                  <a:txBody>
                    <a:bodyPr/>
                    <a:lstStyle/>
                    <a:p>
                      <a:pPr algn="l" fontAlgn="ctr"/>
                      <a:r>
                        <a:rPr lang="zh-CN" altLang="en-US" sz="1600" dirty="0" smtClean="0">
                          <a:latin typeface="微软雅黑" panose="020B0503020204020204" pitchFamily="34" charset="-122"/>
                          <a:ea typeface="微软雅黑" panose="020B0503020204020204" pitchFamily="34" charset="-122"/>
                        </a:rPr>
                        <a:t>要建立工作制度和例会制度，明确安全生产工作负责人</a:t>
                      </a:r>
                      <a:endParaRPr lang="zh-CN" altLang="en-US" sz="1600" dirty="0" smtClean="0">
                        <a:latin typeface="微软雅黑" panose="020B0503020204020204" pitchFamily="34" charset="-122"/>
                        <a:ea typeface="微软雅黑" panose="020B0503020204020204" pitchFamily="34" charset="-122"/>
                      </a:endParaRPr>
                    </a:p>
                  </a:txBody>
                  <a:tcPr marL="91442" marR="91442" marT="66135" marB="6613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30523">
                <a:tc>
                  <a:txBody>
                    <a:bodyPr/>
                    <a:lstStyle/>
                    <a:p>
                      <a:pPr algn="l" fontAlgn="ctr"/>
                      <a:r>
                        <a:rPr lang="zh-CN" altLang="en-US" sz="1600" dirty="0" smtClean="0">
                          <a:latin typeface="微软雅黑" panose="020B0503020204020204" pitchFamily="34" charset="-122"/>
                          <a:ea typeface="微软雅黑" panose="020B0503020204020204" pitchFamily="34" charset="-122"/>
                        </a:rPr>
                        <a:t>要定期召开安委会会议，总结安全生产工作完成情况</a:t>
                      </a:r>
                      <a:endParaRPr lang="zh-CN" altLang="en-US" sz="1600" dirty="0" smtClean="0">
                        <a:latin typeface="微软雅黑" panose="020B0503020204020204" pitchFamily="34" charset="-122"/>
                        <a:ea typeface="微软雅黑" panose="020B0503020204020204" pitchFamily="34" charset="-122"/>
                      </a:endParaRPr>
                    </a:p>
                  </a:txBody>
                  <a:tcPr marL="91442" marR="91442" marT="66135" marB="6613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ustDataLst>
      <p:tags r:id="rId1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458474"/>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511749"/>
          </a:xfrm>
          <a:prstGeom prst="rect">
            <a:avLst/>
          </a:prstGeom>
        </p:spPr>
      </p:pic>
      <p:sp>
        <p:nvSpPr>
          <p:cNvPr id="9218" name="Text Box 6"/>
          <p:cNvSpPr txBox="1"/>
          <p:nvPr/>
        </p:nvSpPr>
        <p:spPr>
          <a:xfrm>
            <a:off x="6914833" y="800100"/>
            <a:ext cx="2214880" cy="398780"/>
          </a:xfrm>
          <a:prstGeom prst="rect">
            <a:avLst/>
          </a:prstGeom>
          <a:noFill/>
          <a:ln w="9525">
            <a:noFill/>
          </a:ln>
        </p:spPr>
        <p:txBody>
          <a:bodyPr wrap="none">
            <a:spAutoFit/>
          </a:bodyPr>
          <a:p>
            <a:pPr algn="r">
              <a:buSzPct val="100000"/>
            </a:pPr>
            <a:r>
              <a:rPr lang="zh-CN" altLang="en-US" sz="2000" dirty="0">
                <a:solidFill>
                  <a:srgbClr val="292929"/>
                </a:solidFill>
                <a:latin typeface="微软雅黑" panose="020B0503020204020204" pitchFamily="34" charset="-122"/>
                <a:ea typeface="微软雅黑" panose="020B0503020204020204" pitchFamily="34" charset="-122"/>
              </a:rPr>
              <a:t>安全管理体系介绍</a:t>
            </a:r>
            <a:endParaRPr lang="zh-CN" altLang="en-US" sz="2000" dirty="0">
              <a:solidFill>
                <a:srgbClr val="292929"/>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2895484" y="1428780"/>
          <a:ext cx="6096000" cy="3403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表格 2"/>
          <p:cNvGraphicFramePr>
            <a:graphicFrameLocks noGrp="1"/>
          </p:cNvGraphicFramePr>
          <p:nvPr/>
        </p:nvGraphicFramePr>
        <p:xfrm>
          <a:off x="381000" y="1436688"/>
          <a:ext cx="2514600" cy="2620963"/>
        </p:xfrm>
        <a:graphic>
          <a:graphicData uri="http://schemas.openxmlformats.org/drawingml/2006/table">
            <a:tbl>
              <a:tblPr firstRow="1" bandRow="1">
                <a:tableStyleId>{5C22544A-7EE6-4342-B048-85BDC9FD1C3A}</a:tableStyleId>
              </a:tblPr>
              <a:tblGrid>
                <a:gridCol w="2514600"/>
              </a:tblGrid>
              <a:tr h="649839">
                <a:tc>
                  <a:txBody>
                    <a:bodyPr/>
                    <a:lstStyle/>
                    <a:p>
                      <a:pPr algn="ctr" fontAlgn="ct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人员配置</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42" marR="91442" marT="66145" marB="66145" anchor="ctr">
                    <a:lnB w="38100" cmpd="sng">
                      <a:noFill/>
                    </a:lnB>
                    <a:solidFill>
                      <a:schemeClr val="tx1"/>
                    </a:solidFill>
                  </a:tcPr>
                </a:tc>
              </a:tr>
              <a:tr h="940449">
                <a:tc>
                  <a:txBody>
                    <a:bodyPr/>
                    <a:lstStyle/>
                    <a:p>
                      <a:pPr algn="l" fontAlgn="ctr"/>
                      <a:r>
                        <a:rPr lang="zh-CN" altLang="en-US" sz="1600" dirty="0" smtClean="0">
                          <a:latin typeface="微软雅黑" panose="020B0503020204020204" pitchFamily="34" charset="-122"/>
                          <a:ea typeface="微软雅黑" panose="020B0503020204020204" pitchFamily="34" charset="-122"/>
                        </a:rPr>
                        <a:t>子公司总经理是安全生产第一责任人，安全总监是安全工作负责人</a:t>
                      </a:r>
                      <a:endParaRPr lang="zh-CN" altLang="en-US" sz="1600" dirty="0" smtClean="0">
                        <a:latin typeface="微软雅黑" panose="020B0503020204020204" pitchFamily="34" charset="-122"/>
                        <a:ea typeface="微软雅黑" panose="020B0503020204020204" pitchFamily="34" charset="-122"/>
                      </a:endParaRPr>
                    </a:p>
                  </a:txBody>
                  <a:tcPr marL="91442" marR="91442" marT="66145" marB="6614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30675">
                <a:tc>
                  <a:txBody>
                    <a:bodyPr/>
                    <a:lstStyle/>
                    <a:p>
                      <a:pPr algn="l" fontAlgn="ctr"/>
                      <a:r>
                        <a:rPr lang="zh-CN" altLang="en-US" sz="1600" dirty="0" smtClean="0">
                          <a:latin typeface="微软雅黑" panose="020B0503020204020204" pitchFamily="34" charset="-122"/>
                          <a:ea typeface="微软雅黑" panose="020B0503020204020204" pitchFamily="34" charset="-122"/>
                        </a:rPr>
                        <a:t>项目安全经理，专、兼职安全管理人员负责监督安全工作落实情况</a:t>
                      </a:r>
                      <a:endParaRPr lang="zh-CN" altLang="en-US" sz="1600" dirty="0" smtClean="0">
                        <a:latin typeface="微软雅黑" panose="020B0503020204020204" pitchFamily="34" charset="-122"/>
                        <a:ea typeface="微软雅黑" panose="020B0503020204020204" pitchFamily="34" charset="-122"/>
                      </a:endParaRPr>
                    </a:p>
                  </a:txBody>
                  <a:tcPr marL="91442" marR="91442" marT="66145" marB="6614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ustDataLst>
      <p:tags r:id="rId1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4" name="矩形 13"/>
          <p:cNvSpPr/>
          <p:nvPr userDrawn="1">
            <p:custDataLst>
              <p:tags r:id="rId1"/>
            </p:custDataLst>
          </p:nvPr>
        </p:nvSpPr>
        <p:spPr>
          <a:xfrm>
            <a:off x="0" y="0"/>
            <a:ext cx="9144000" cy="68580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2" name="图片 11"/>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603933" y="4685025"/>
            <a:ext cx="540068" cy="458474"/>
          </a:xfrm>
          <a:prstGeom prst="rect">
            <a:avLst/>
          </a:prstGeom>
        </p:spPr>
      </p:pic>
      <p:pic>
        <p:nvPicPr>
          <p:cNvPr id="4" name="图片 3"/>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4631751"/>
            <a:ext cx="540068" cy="511749"/>
          </a:xfrm>
          <a:prstGeom prst="rect">
            <a:avLst/>
          </a:prstGeom>
        </p:spPr>
      </p:pic>
      <p:sp>
        <p:nvSpPr>
          <p:cNvPr id="3" name="文本框 2"/>
          <p:cNvSpPr txBox="1"/>
          <p:nvPr>
            <p:custDataLst>
              <p:tags r:id="rId8"/>
            </p:custDataLst>
          </p:nvPr>
        </p:nvSpPr>
        <p:spPr>
          <a:xfrm>
            <a:off x="342867" y="114301"/>
            <a:ext cx="8458267" cy="457200"/>
          </a:xfrm>
          <a:prstGeom prst="rect">
            <a:avLst/>
          </a:prstGeom>
          <a:noFill/>
        </p:spPr>
        <p:txBody>
          <a:bodyPr wrap="square" lIns="47625" tIns="19050" rIns="47625" bIns="19050" rtlCol="0" anchor="ctr" anchorCtr="0">
            <a:normAutofit/>
          </a:bodyPr>
          <a:p>
            <a:pPr marL="0" indent="0" algn="l">
              <a:lnSpc>
                <a:spcPct val="100000"/>
              </a:lnSpc>
              <a:spcBef>
                <a:spcPts val="0"/>
              </a:spcBef>
              <a:spcAft>
                <a:spcPts val="0"/>
              </a:spcAft>
              <a:buSzPct val="100000"/>
              <a:buNone/>
            </a:pPr>
            <a:r>
              <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rPr>
              <a:t>安全管理体系介绍</a:t>
            </a:r>
            <a:endParaRPr lang="zh-CN" altLang="en-US" sz="2400" b="1" spc="160"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9"/>
            </p:custDataLst>
          </p:nvPr>
        </p:nvGraphicFramePr>
        <p:xfrm>
          <a:off x="1292847" y="1256048"/>
          <a:ext cx="6672580" cy="3088640"/>
        </p:xfrm>
        <a:graphic>
          <a:graphicData uri="http://schemas.openxmlformats.org/drawingml/2006/table">
            <a:tbl>
              <a:tblPr firstRow="1" bandRow="1">
                <a:tableStyleId>{5C22544A-7EE6-4342-B048-85BDC9FD1C3A}</a:tableStyleId>
              </a:tblPr>
              <a:tblGrid>
                <a:gridCol w="530860"/>
                <a:gridCol w="3382010"/>
                <a:gridCol w="1452245"/>
                <a:gridCol w="1307465"/>
              </a:tblGrid>
              <a:tr h="237490">
                <a:tc gridSpan="4">
                  <a:txBody>
                    <a:bodyPr/>
                    <a:p>
                      <a:pPr indent="0" algn="ctr">
                        <a:lnSpc>
                          <a:spcPct val="120000"/>
                        </a:lnSpc>
                        <a:spcBef>
                          <a:spcPts val="0"/>
                        </a:spcBef>
                        <a:spcAft>
                          <a:spcPts val="0"/>
                        </a:spcAft>
                      </a:pPr>
                      <a:r>
                        <a:rPr lang="zh-CN" altLang="en-US" sz="800" b="1" spc="60">
                          <a:solidFill>
                            <a:srgbClr val="28A1C9"/>
                          </a:solidFill>
                          <a:latin typeface="微软雅黑" panose="020B0503020204020204" pitchFamily="34" charset="-122"/>
                          <a:ea typeface="微软雅黑" panose="020B0503020204020204" pitchFamily="34" charset="-122"/>
                        </a:rPr>
                        <a:t>投资类子公司安全管理人员配备标准</a:t>
                      </a:r>
                      <a:endParaRPr lang="zh-CN" altLang="en-US" sz="800" b="1"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28575">
                      <a:solidFill>
                        <a:srgbClr val="28A1C9"/>
                      </a:solidFill>
                      <a:prstDash val="solid"/>
                    </a:lnB>
                    <a:solidFill>
                      <a:srgbClr val="FFFFFF"/>
                    </a:solidFill>
                  </a:tcPr>
                </a:tc>
                <a:tc hMerge="1">
                  <a:tcPr>
                    <a:lnT w="9525">
                      <a:solidFill>
                        <a:srgbClr val="28A1C9"/>
                      </a:solidFill>
                      <a:prstDash val="sysDash"/>
                    </a:lnT>
                    <a:lnB w="28575">
                      <a:solidFill>
                        <a:srgbClr val="28A1C9"/>
                      </a:solidFill>
                      <a:prstDash val="solid"/>
                    </a:lnB>
                  </a:tcPr>
                </a:tc>
                <a:tc hMerge="1">
                  <a:tcPr>
                    <a:lnT w="9525">
                      <a:solidFill>
                        <a:srgbClr val="28A1C9"/>
                      </a:solidFill>
                      <a:prstDash val="sysDash"/>
                    </a:lnT>
                    <a:lnB w="28575">
                      <a:solidFill>
                        <a:srgbClr val="28A1C9"/>
                      </a:solidFill>
                      <a:prstDash val="solid"/>
                    </a:lnB>
                  </a:tcPr>
                </a:tc>
                <a:tc hMerge="1">
                  <a:tcPr>
                    <a:lnR w="9525">
                      <a:solidFill>
                        <a:srgbClr val="28A1C9"/>
                      </a:solidFill>
                      <a:prstDash val="sysDash"/>
                    </a:lnR>
                    <a:lnT w="9525">
                      <a:solidFill>
                        <a:srgbClr val="28A1C9"/>
                      </a:solidFill>
                      <a:prstDash val="sysDash"/>
                    </a:lnT>
                    <a:lnB w="28575">
                      <a:solidFill>
                        <a:srgbClr val="28A1C9"/>
                      </a:solidFill>
                      <a:prstDash val="solid"/>
                    </a:lnB>
                  </a:tcPr>
                </a:tc>
              </a:tr>
              <a:tr h="236855">
                <a:tc>
                  <a:txBody>
                    <a:bodyPr/>
                    <a:p>
                      <a:pPr indent="0" algn="ctr">
                        <a:lnSpc>
                          <a:spcPct val="120000"/>
                        </a:lnSpc>
                        <a:spcBef>
                          <a:spcPts val="0"/>
                        </a:spcBef>
                        <a:spcAft>
                          <a:spcPts val="0"/>
                        </a:spcAft>
                      </a:pPr>
                      <a:r>
                        <a:rPr lang="zh-CN" altLang="en-US" sz="800" b="1" spc="60">
                          <a:solidFill>
                            <a:srgbClr val="28A1C9"/>
                          </a:solidFill>
                          <a:latin typeface="微软雅黑" panose="020B0503020204020204" pitchFamily="34" charset="-122"/>
                          <a:ea typeface="微软雅黑" panose="020B0503020204020204" pitchFamily="34" charset="-122"/>
                        </a:rPr>
                        <a:t>单位类别</a:t>
                      </a:r>
                      <a:endParaRPr lang="zh-CN" altLang="en-US" sz="800" b="1"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28575">
                      <a:solidFill>
                        <a:srgbClr val="28A1C9"/>
                      </a:solidFill>
                      <a:prstDash val="solid"/>
                    </a:lnT>
                    <a:lnB w="28575">
                      <a:solidFill>
                        <a:srgbClr val="28A1C9"/>
                      </a:solidFill>
                      <a:prstDash val="solid"/>
                    </a:lnB>
                    <a:solidFill>
                      <a:srgbClr val="FFFFFF"/>
                    </a:solidFill>
                  </a:tcPr>
                </a:tc>
                <a:tc>
                  <a:txBody>
                    <a:bodyPr/>
                    <a:p>
                      <a:pPr indent="0" algn="ctr">
                        <a:lnSpc>
                          <a:spcPct val="120000"/>
                        </a:lnSpc>
                        <a:spcBef>
                          <a:spcPts val="0"/>
                        </a:spcBef>
                        <a:spcAft>
                          <a:spcPts val="0"/>
                        </a:spcAft>
                      </a:pPr>
                      <a:r>
                        <a:rPr lang="zh-CN" altLang="en-US" sz="800" b="1" spc="60">
                          <a:solidFill>
                            <a:srgbClr val="28A1C9"/>
                          </a:solidFill>
                          <a:latin typeface="微软雅黑" panose="020B0503020204020204" pitchFamily="34" charset="-122"/>
                          <a:ea typeface="微软雅黑" panose="020B0503020204020204" pitchFamily="34" charset="-122"/>
                        </a:rPr>
                        <a:t>配备标准</a:t>
                      </a:r>
                      <a:endParaRPr lang="zh-CN" altLang="en-US" sz="800" b="1"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28575">
                      <a:solidFill>
                        <a:srgbClr val="28A1C9"/>
                      </a:solidFill>
                      <a:prstDash val="solid"/>
                    </a:lnT>
                    <a:lnB w="28575">
                      <a:solidFill>
                        <a:srgbClr val="28A1C9"/>
                      </a:solidFill>
                      <a:prstDash val="solid"/>
                    </a:lnB>
                    <a:solidFill>
                      <a:srgbClr val="FFFFFF"/>
                    </a:solidFill>
                  </a:tcPr>
                </a:tc>
                <a:tc>
                  <a:txBody>
                    <a:bodyPr/>
                    <a:p>
                      <a:pPr indent="0" algn="ctr">
                        <a:lnSpc>
                          <a:spcPct val="120000"/>
                        </a:lnSpc>
                        <a:spcBef>
                          <a:spcPts val="0"/>
                        </a:spcBef>
                        <a:spcAft>
                          <a:spcPts val="0"/>
                        </a:spcAft>
                      </a:pPr>
                      <a:r>
                        <a:rPr lang="zh-CN" altLang="en-US" sz="800" b="1" spc="60">
                          <a:solidFill>
                            <a:srgbClr val="28A1C9"/>
                          </a:solidFill>
                          <a:latin typeface="微软雅黑" panose="020B0503020204020204" pitchFamily="34" charset="-122"/>
                          <a:ea typeface="微软雅黑" panose="020B0503020204020204" pitchFamily="34" charset="-122"/>
                        </a:rPr>
                        <a:t>持证要求</a:t>
                      </a:r>
                      <a:endParaRPr lang="zh-CN" altLang="en-US" sz="800" b="1"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28575">
                      <a:solidFill>
                        <a:srgbClr val="28A1C9"/>
                      </a:solidFill>
                      <a:prstDash val="solid"/>
                    </a:lnT>
                    <a:lnB w="28575">
                      <a:solidFill>
                        <a:srgbClr val="28A1C9"/>
                      </a:solidFill>
                      <a:prstDash val="solid"/>
                    </a:lnB>
                    <a:solidFill>
                      <a:srgbClr val="FFFFFF"/>
                    </a:solidFill>
                  </a:tcPr>
                </a:tc>
                <a:tc>
                  <a:txBody>
                    <a:bodyPr/>
                    <a:p>
                      <a:pPr indent="0" algn="ctr">
                        <a:lnSpc>
                          <a:spcPct val="120000"/>
                        </a:lnSpc>
                        <a:spcBef>
                          <a:spcPts val="0"/>
                        </a:spcBef>
                        <a:spcAft>
                          <a:spcPts val="0"/>
                        </a:spcAft>
                      </a:pPr>
                      <a:r>
                        <a:rPr lang="zh-CN" altLang="en-US" sz="800" b="1" spc="60">
                          <a:solidFill>
                            <a:srgbClr val="28A1C9"/>
                          </a:solidFill>
                          <a:latin typeface="微软雅黑" panose="020B0503020204020204" pitchFamily="34" charset="-122"/>
                          <a:ea typeface="微软雅黑" panose="020B0503020204020204" pitchFamily="34" charset="-122"/>
                        </a:rPr>
                        <a:t>适用对象</a:t>
                      </a:r>
                      <a:endParaRPr lang="zh-CN" altLang="en-US" sz="800" b="1"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28575">
                      <a:solidFill>
                        <a:srgbClr val="28A1C9"/>
                      </a:solidFill>
                      <a:prstDash val="solid"/>
                    </a:lnT>
                    <a:lnB w="28575">
                      <a:solidFill>
                        <a:srgbClr val="28A1C9"/>
                      </a:solidFill>
                      <a:prstDash val="solid"/>
                    </a:lnB>
                    <a:solidFill>
                      <a:srgbClr val="FFFFFF"/>
                    </a:solidFill>
                  </a:tcPr>
                </a:tc>
              </a:tr>
              <a:tr h="324485">
                <a:tc>
                  <a:txBody>
                    <a:bodyPr/>
                    <a:p>
                      <a:pPr indent="0" algn="ctr">
                        <a:lnSpc>
                          <a:spcPct val="120000"/>
                        </a:lnSpc>
                        <a:spcBef>
                          <a:spcPts val="0"/>
                        </a:spcBef>
                        <a:spcAft>
                          <a:spcPts val="0"/>
                        </a:spcAft>
                      </a:pPr>
                      <a:r>
                        <a:rPr lang="zh-CN" altLang="en-US" sz="600" b="0" spc="60">
                          <a:solidFill>
                            <a:srgbClr val="28A1C9"/>
                          </a:solidFill>
                          <a:latin typeface="微软雅黑" panose="020B0503020204020204" pitchFamily="34" charset="-122"/>
                          <a:ea typeface="微软雅黑" panose="020B0503020204020204" pitchFamily="34" charset="-122"/>
                        </a:rPr>
                        <a:t>子公司</a:t>
                      </a:r>
                      <a:endParaRPr lang="zh-CN" altLang="en-US" sz="600" b="0"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28575">
                      <a:solidFill>
                        <a:srgbClr val="28A1C9"/>
                      </a:solidFill>
                      <a:prstDash val="solid"/>
                    </a:lnT>
                    <a:lnB w="9525">
                      <a:solidFill>
                        <a:srgbClr val="28A1C9"/>
                      </a:solidFill>
                      <a:prstDash val="sysDash"/>
                    </a:lnB>
                    <a:solidFill>
                      <a:srgbClr val="FFFFFF"/>
                    </a:solidFill>
                  </a:tcPr>
                </a:tc>
                <a:tc>
                  <a:txBody>
                    <a:bodyPr/>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从业人员不足</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人的，应至少配备</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名专职安全管理人员；</a:t>
                      </a:r>
                      <a:endPar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从业人员超过</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人的，应当设置安全生产管理机构并配备至少</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名专职安全生产管理人员。</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28575">
                      <a:solidFill>
                        <a:srgbClr val="28A1C9"/>
                      </a:solidFill>
                      <a:prstDash val="solid"/>
                    </a:lnT>
                    <a:lnB w="9525">
                      <a:solidFill>
                        <a:srgbClr val="28A1C9"/>
                      </a:solidFill>
                      <a:prstDash val="sysDash"/>
                    </a:lnB>
                    <a:solidFill>
                      <a:srgbClr val="FFFFFF"/>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专职安全管理人员应持有建安</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证或交安</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证</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28575">
                      <a:solidFill>
                        <a:srgbClr val="28A1C9"/>
                      </a:solidFill>
                      <a:prstDash val="solid"/>
                    </a:lnT>
                    <a:lnB w="9525">
                      <a:solidFill>
                        <a:srgbClr val="28A1C9"/>
                      </a:solidFill>
                      <a:prstDash val="sysDash"/>
                    </a:lnB>
                    <a:solidFill>
                      <a:srgbClr val="FFFFFF"/>
                    </a:solidFill>
                  </a:tcPr>
                </a:tc>
                <a:tc>
                  <a:txBody>
                    <a:bodyPr/>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rPr>
                        <a:t>投资类子公司和纯投资类项目部</a:t>
                      </a:r>
                      <a:endParaRPr lang="zh-CN" alt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28575">
                      <a:solidFill>
                        <a:srgbClr val="28A1C9"/>
                      </a:solidFill>
                      <a:prstDash val="solid"/>
                    </a:lnT>
                    <a:lnB w="9525">
                      <a:solidFill>
                        <a:srgbClr val="28A1C9"/>
                      </a:solidFill>
                      <a:prstDash val="sysDash"/>
                    </a:lnB>
                    <a:solidFill>
                      <a:srgbClr val="FFFFFF"/>
                    </a:solidFill>
                  </a:tcPr>
                </a:tc>
              </a:tr>
              <a:tr h="1245870">
                <a:tc>
                  <a:txBody>
                    <a:bodyPr/>
                    <a:p>
                      <a:pPr indent="0" algn="ctr">
                        <a:lnSpc>
                          <a:spcPct val="120000"/>
                        </a:lnSpc>
                        <a:spcBef>
                          <a:spcPts val="0"/>
                        </a:spcBef>
                        <a:spcAft>
                          <a:spcPts val="0"/>
                        </a:spcAft>
                      </a:pPr>
                      <a:r>
                        <a:rPr lang="zh-CN" altLang="en-US" sz="600" b="0" spc="60">
                          <a:solidFill>
                            <a:srgbClr val="28A1C9"/>
                          </a:solidFill>
                          <a:latin typeface="微软雅黑" panose="020B0503020204020204" pitchFamily="34" charset="-122"/>
                          <a:ea typeface="微软雅黑" panose="020B0503020204020204" pitchFamily="34" charset="-122"/>
                        </a:rPr>
                        <a:t>房建类项目</a:t>
                      </a:r>
                      <a:endParaRPr lang="zh-CN" altLang="en-US" sz="600" b="0"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9525">
                      <a:solidFill>
                        <a:srgbClr val="28A1C9"/>
                      </a:solidFill>
                      <a:prstDash val="sysDash"/>
                    </a:lnB>
                    <a:solidFill>
                      <a:srgbClr val="F2F2F2"/>
                    </a:solidFill>
                  </a:tcPr>
                </a:tc>
                <a:tc>
                  <a:txBody>
                    <a:bodyPr/>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总承包单位：</a:t>
                      </a:r>
                      <a:endPar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algn="l" defTabSz="914400" rtl="0" eaLnBrk="1" fontAlgn="auto" latinLnBrk="0" hangingPunct="1">
                        <a:lnSpc>
                          <a:spcPct val="120000"/>
                        </a:lnSpc>
                        <a:spcBef>
                          <a:spcPts val="0"/>
                        </a:spcBef>
                        <a:spcAft>
                          <a:spcPts val="0"/>
                        </a:spcAft>
                        <a:buClrTx/>
                        <a:buSzTx/>
                        <a:buFontTx/>
                        <a:buNone/>
                        <a:defRPr/>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（一）建筑工程、装修工程按照建筑面积配备：</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万平方米以下的工程不少于</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万平方米的工程不少于</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万平方米及以上的工程不少于</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人，且按专业配备专职安全生产管理人员。</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（二）土木工程、线路管道、设备安装工程按照工程合同价配备：</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万元以下的工程不少于</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亿元的工程不少于</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亿元及以上的工程不少于</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人，且按专业配备专职安全生产管理人员。</a:t>
                      </a:r>
                      <a:endParaRPr lang="zh-CN" altLang="en-US" sz="600" b="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9525">
                      <a:solidFill>
                        <a:srgbClr val="28A1C9"/>
                      </a:solidFill>
                      <a:prstDash val="sysDash"/>
                    </a:lnB>
                    <a:solidFill>
                      <a:srgbClr val="F2F2F2"/>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项目经理应持有建安</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证；专职安全管理人员应持有建安</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证</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9525">
                      <a:solidFill>
                        <a:srgbClr val="28A1C9"/>
                      </a:solidFill>
                      <a:prstDash val="sysDash"/>
                    </a:lnB>
                    <a:solidFill>
                      <a:srgbClr val="F2F2F2"/>
                    </a:solidFill>
                  </a:tcPr>
                </a:tc>
                <a:tc>
                  <a:txBody>
                    <a:bodyPr/>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rPr>
                        <a:t>我方借牌的，按此要求配备；</a:t>
                      </a:r>
                      <a:endParaRPr lang="en-US" altLang="zh-CN" sz="600" b="0" spc="60">
                        <a:solidFill>
                          <a:srgbClr val="40404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rPr>
                        <a:t>工程局借牌的，要求工程局按此配备；</a:t>
                      </a:r>
                      <a:endParaRPr lang="zh-CN" alt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9525">
                      <a:solidFill>
                        <a:srgbClr val="28A1C9"/>
                      </a:solidFill>
                      <a:prstDash val="sysDash"/>
                    </a:lnB>
                    <a:solidFill>
                      <a:srgbClr val="F2F2F2"/>
                    </a:solidFill>
                  </a:tcPr>
                </a:tc>
              </a:tr>
              <a:tr h="588010">
                <a:tc>
                  <a:txBody>
                    <a:bodyPr/>
                    <a:p>
                      <a:pPr indent="0" algn="ctr">
                        <a:lnSpc>
                          <a:spcPct val="120000"/>
                        </a:lnSpc>
                        <a:spcBef>
                          <a:spcPts val="0"/>
                        </a:spcBef>
                        <a:spcAft>
                          <a:spcPts val="0"/>
                        </a:spcAft>
                      </a:pPr>
                      <a:r>
                        <a:rPr lang="zh-CN" altLang="en-US" sz="600" b="0" spc="60">
                          <a:solidFill>
                            <a:srgbClr val="28A1C9"/>
                          </a:solidFill>
                          <a:latin typeface="微软雅黑" panose="020B0503020204020204" pitchFamily="34" charset="-122"/>
                          <a:ea typeface="微软雅黑" panose="020B0503020204020204" pitchFamily="34" charset="-122"/>
                        </a:rPr>
                        <a:t>公路类项目</a:t>
                      </a:r>
                      <a:endParaRPr lang="zh-CN" altLang="en-US" sz="600" b="0"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9525">
                      <a:solidFill>
                        <a:srgbClr val="28A1C9"/>
                      </a:solidFill>
                      <a:prstDash val="sysDash"/>
                    </a:lnB>
                    <a:solidFill>
                      <a:srgbClr val="FFFFFF"/>
                    </a:solidFill>
                  </a:tcPr>
                </a:tc>
                <a:tc>
                  <a:txBody>
                    <a:bodyPr/>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施工单位：</a:t>
                      </a:r>
                      <a:endPar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按照年度施工产值配备专职安全生产管理人员，不足</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万元的至少配备</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a:t>
                      </a:r>
                      <a:endPar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万元以上不足</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亿元的按每</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万元不少于</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名的比例配备；</a:t>
                      </a:r>
                      <a:endPar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pP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亿元以上的不少于</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名，且按专业配备。</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9525">
                      <a:solidFill>
                        <a:srgbClr val="28A1C9"/>
                      </a:solidFill>
                      <a:prstDash val="sysDash"/>
                    </a:lnB>
                    <a:solidFill>
                      <a:srgbClr val="FFFFFF"/>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项目经理应持有交安</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证；专职安全管理人员应持有交安</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证</a:t>
                      </a:r>
                      <a:endPar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algn="l" defTabSz="914400" rtl="0" eaLnBrk="1" fontAlgn="auto" latinLnBrk="0" hangingPunct="1">
                        <a:lnSpc>
                          <a:spcPct val="120000"/>
                        </a:lnSpc>
                        <a:spcBef>
                          <a:spcPts val="0"/>
                        </a:spcBef>
                        <a:spcAft>
                          <a:spcPts val="0"/>
                        </a:spcAft>
                        <a:buClrTx/>
                        <a:buSzTx/>
                        <a:buFontTx/>
                        <a:buNone/>
                        <a:defRPr/>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具体以当地要求为准</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9525">
                      <a:solidFill>
                        <a:srgbClr val="28A1C9"/>
                      </a:solidFill>
                      <a:prstDash val="sysDash"/>
                    </a:lnB>
                    <a:solidFill>
                      <a:srgbClr val="FFFFFF"/>
                    </a:solidFill>
                  </a:tcPr>
                </a:tc>
                <a:tc>
                  <a:txBody>
                    <a:bodyPr/>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rPr>
                        <a:t>我方借牌的，按此要求配备；</a:t>
                      </a:r>
                      <a:endParaRPr lang="en-US" altLang="zh-CN" sz="600" b="0" spc="60">
                        <a:solidFill>
                          <a:srgbClr val="40404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rPr>
                        <a:t>工程局借牌的，要求工程局按此配备；</a:t>
                      </a:r>
                      <a:endParaRPr lang="zh-CN" alt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9525">
                      <a:solidFill>
                        <a:srgbClr val="28A1C9"/>
                      </a:solidFill>
                      <a:prstDash val="sysDash"/>
                    </a:lnB>
                    <a:solidFill>
                      <a:srgbClr val="FFFFFF"/>
                    </a:solidFill>
                  </a:tcPr>
                </a:tc>
              </a:tr>
              <a:tr h="455930">
                <a:tc>
                  <a:txBody>
                    <a:bodyPr/>
                    <a:p>
                      <a:pPr indent="0" algn="ctr">
                        <a:lnSpc>
                          <a:spcPct val="120000"/>
                        </a:lnSpc>
                        <a:spcBef>
                          <a:spcPts val="0"/>
                        </a:spcBef>
                        <a:spcAft>
                          <a:spcPts val="0"/>
                        </a:spcAft>
                      </a:pPr>
                      <a:r>
                        <a:rPr lang="zh-CN" altLang="en-US" sz="600" b="0" spc="60">
                          <a:solidFill>
                            <a:srgbClr val="28A1C9"/>
                          </a:solidFill>
                          <a:latin typeface="微软雅黑" panose="020B0503020204020204" pitchFamily="34" charset="-122"/>
                          <a:ea typeface="微软雅黑" panose="020B0503020204020204" pitchFamily="34" charset="-122"/>
                        </a:rPr>
                        <a:t>市政类项目</a:t>
                      </a:r>
                      <a:endParaRPr lang="zh-CN" altLang="en-US" sz="600" b="0" spc="60">
                        <a:solidFill>
                          <a:srgbClr val="28A1C9"/>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28575">
                      <a:solidFill>
                        <a:srgbClr val="28A1C9"/>
                      </a:solidFill>
                      <a:prstDash val="solid"/>
                    </a:lnB>
                    <a:solidFill>
                      <a:srgbClr val="F2F2F2"/>
                    </a:solidFill>
                  </a:tcPr>
                </a:tc>
                <a:tc>
                  <a:txBody>
                    <a:bodyPr/>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rPr>
                        <a:t>根据项目类型，按照房建类项目或公路类项目配备标准设置。</a:t>
                      </a:r>
                      <a:endParaRPr lang="zh-CN" alt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28575">
                      <a:solidFill>
                        <a:srgbClr val="28A1C9"/>
                      </a:solidFill>
                      <a:prstDash val="solid"/>
                    </a:lnB>
                    <a:solidFill>
                      <a:srgbClr val="F2F2F2"/>
                    </a:solidFill>
                  </a:tcPr>
                </a:tc>
                <a:tc>
                  <a:txBody>
                    <a:bodyPr/>
                    <a:p>
                      <a:pPr marR="0" indent="0" algn="l" defTabSz="914400" rtl="0" eaLnBrk="1" fontAlgn="auto" latinLnBrk="0" hangingPunct="1">
                        <a:lnSpc>
                          <a:spcPct val="120000"/>
                        </a:lnSpc>
                        <a:spcBef>
                          <a:spcPts val="0"/>
                        </a:spcBef>
                        <a:spcAft>
                          <a:spcPts val="0"/>
                        </a:spcAft>
                        <a:buClrTx/>
                        <a:buSzTx/>
                        <a:buFontTx/>
                        <a:buNone/>
                        <a:defRPr/>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项目经理应持有建安或交安</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证；专职安全管理人员应持有建安或交安</a:t>
                      </a:r>
                      <a:r>
                        <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证</a:t>
                      </a:r>
                      <a:endParaRPr lang="en-US" altLang="zh-CN"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algn="l" defTabSz="914400" rtl="0" eaLnBrk="1" fontAlgn="auto" latinLnBrk="0" hangingPunct="1">
                        <a:lnSpc>
                          <a:spcPct val="120000"/>
                        </a:lnSpc>
                        <a:spcBef>
                          <a:spcPts val="0"/>
                        </a:spcBef>
                        <a:spcAft>
                          <a:spcPts val="0"/>
                        </a:spcAft>
                        <a:buClrTx/>
                        <a:buSzTx/>
                        <a:buFontTx/>
                        <a:buNone/>
                        <a:defRPr/>
                      </a:pPr>
                      <a:r>
                        <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具体以当地要求为准</a:t>
                      </a:r>
                      <a:endParaRPr lang="zh-CN" altLang="en-US" sz="6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28575">
                      <a:solidFill>
                        <a:srgbClr val="28A1C9"/>
                      </a:solidFill>
                      <a:prstDash val="solid"/>
                    </a:lnB>
                    <a:solidFill>
                      <a:srgbClr val="F2F2F2"/>
                    </a:solidFill>
                  </a:tcPr>
                </a:tc>
                <a:tc>
                  <a:txBody>
                    <a:bodyPr/>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rPr>
                        <a:t>我方借牌的，按此要求配备；</a:t>
                      </a:r>
                      <a:endParaRPr lang="en-US" altLang="zh-CN" sz="600" b="0" spc="60">
                        <a:solidFill>
                          <a:srgbClr val="40404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pPr>
                      <a:r>
                        <a:rPr lang="zh-CN" altLang="en-US" sz="600" b="0" spc="60">
                          <a:solidFill>
                            <a:srgbClr val="404040"/>
                          </a:solidFill>
                          <a:latin typeface="微软雅黑" panose="020B0503020204020204" pitchFamily="34" charset="-122"/>
                          <a:ea typeface="微软雅黑" panose="020B0503020204020204" pitchFamily="34" charset="-122"/>
                        </a:rPr>
                        <a:t>工程局借牌的，要求工程局按此配备；</a:t>
                      </a:r>
                      <a:endParaRPr lang="zh-CN" altLang="en-US" sz="6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28A1C9"/>
                      </a:solidFill>
                      <a:prstDash val="sysDash"/>
                    </a:lnL>
                    <a:lnR w="9525">
                      <a:solidFill>
                        <a:srgbClr val="28A1C9"/>
                      </a:solidFill>
                      <a:prstDash val="sysDash"/>
                    </a:lnR>
                    <a:lnT w="9525">
                      <a:solidFill>
                        <a:srgbClr val="28A1C9"/>
                      </a:solidFill>
                      <a:prstDash val="sysDash"/>
                    </a:lnT>
                    <a:lnB w="28575">
                      <a:solidFill>
                        <a:srgbClr val="28A1C9"/>
                      </a:solidFill>
                      <a:prstDash val="solid"/>
                    </a:lnB>
                    <a:solidFill>
                      <a:srgbClr val="F2F2F2"/>
                    </a:solidFill>
                  </a:tcPr>
                </a:tc>
              </a:tr>
            </a:tbl>
          </a:graphicData>
        </a:graphic>
      </p:graphicFrame>
    </p:spTree>
    <p:custDataLst>
      <p:tags r:id="rId10"/>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0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0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6、7、8、9、10、13、17、21、24、29、32、33、34"/>
  <p:tag name="KSO_WM_TAG_VERSION" val="1.0"/>
  <p:tag name="KSO_WM_BEAUTIFY_FLAG" val="#wm#"/>
  <p:tag name="KSO_WM_TEMPLATE_CATEGORY" val="custom"/>
  <p:tag name="KSO_WM_TEMPLATE_INDEX" val="20204602"/>
  <p:tag name="KSO_WM_TEMPLATE_MASTER_TYPE" val="1"/>
</p:tagLst>
</file>

<file path=ppt/tags/tag145.xml><?xml version="1.0" encoding="utf-8"?>
<p:tagLst xmlns:p="http://schemas.openxmlformats.org/presentationml/2006/main">
  <p:tag name="KSO_WM_UNIT_ISCONTENTSTITLE" val="0"/>
  <p:tag name="KSO_WM_UNIT_PRESET_TEXT" val="商业发布会"/>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4602_1*a*1"/>
  <p:tag name="KSO_WM_TEMPLATE_CATEGORY" val="custom"/>
  <p:tag name="KSO_WM_TEMPLATE_INDEX" val="20204602"/>
  <p:tag name="KSO_WM_UNIT_LAYERLEVEL" val="1"/>
  <p:tag name="KSO_WM_TAG_VERSION" val="1.0"/>
  <p:tag name="KSO_WM_BEAUTIFY_FLAG" val="#wm#"/>
  <p:tag name="KSO_WM_UNIT_ISNUMDGMTITLE" val="0"/>
</p:tagLst>
</file>

<file path=ppt/tags/tag146.xml><?xml version="1.0" encoding="utf-8"?>
<p:tagLst xmlns:p="http://schemas.openxmlformats.org/presentationml/2006/main">
  <p:tag name="KSO_WM_TEMPLATE_THUMBS_INDEX" val="1、4、6、7、8、9、10、13、17、21、24、29、33"/>
  <p:tag name="KSO_WM_SLIDE_ID" val="custom20204602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602"/>
  <p:tag name="KSO_WM_SLIDE_LAYOUT" val="a_b"/>
  <p:tag name="KSO_WM_SLIDE_LAYOUT_CNT" val="1_1"/>
</p:tagLst>
</file>

<file path=ppt/tags/tag147.xml><?xml version="1.0" encoding="utf-8"?>
<p:tagLst xmlns:p="http://schemas.openxmlformats.org/presentationml/2006/main">
  <p:tag name="KSO_WM_UNIT_COLOR_SCHEME_SHAPE_ID" val="18"/>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LAYERLEVEL" val="1_1"/>
  <p:tag name="KSO_WM_TAG_VERSION" val="1.0"/>
  <p:tag name="KSO_WM_BEAUTIFY_FLAG" val="#wm#"/>
  <p:tag name="KSO_WM_TEMPLATE_CATEGORY" val="custom"/>
  <p:tag name="KSO_WM_TEMPLATE_INDEX" val="20204602"/>
  <p:tag name="KSO_WM_UNIT_ID" val="custom20204602_2*l_i*1_1"/>
  <p:tag name="KSO_WM_UNIT_FILL_FORE_SCHEMECOLOR_INDEX" val="5"/>
  <p:tag name="KSO_WM_UNIT_FILL_TYPE" val="1"/>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UNIT_COLOR_SCHEME_SHAPE_ID" val="16"/>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UNIT_PRESET_TEXT" val="单击此处添加标题"/>
  <p:tag name="KSO_WM_TEMPLATE_CATEGORY" val="custom"/>
  <p:tag name="KSO_WM_TEMPLATE_INDEX" val="20204602"/>
  <p:tag name="KSO_WM_UNIT_ID" val="custom20204602_2*l_h_a*1_1_1"/>
  <p:tag name="KSO_WM_UNIT_ISNUMDGMTITLE" val="0"/>
  <p:tag name="KSO_WM_UNIT_TEXT_FILL_FORE_SCHEMECOLOR_INDEX" val="13"/>
  <p:tag name="KSO_WM_UNIT_TEXT_FILL_TYPE" val="1"/>
  <p:tag name="KSO_WM_UNIT_USESOURCEFORMAT_APPLY" val="1"/>
</p:tagLst>
</file>

<file path=ppt/tags/tag149.xml><?xml version="1.0" encoding="utf-8"?>
<p:tagLst xmlns:p="http://schemas.openxmlformats.org/presentationml/2006/main">
  <p:tag name="KSO_WM_UNIT_COLOR_SCHEME_SHAPE_ID" val="27"/>
  <p:tag name="KSO_WM_UNIT_COLOR_SCHEME_PARENT_PAGE" val="0_3"/>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输入你的正文，请尽量言简意赅的阐述观点"/>
  <p:tag name="KSO_WM_TEMPLATE_CATEGORY" val="custom"/>
  <p:tag name="KSO_WM_TEMPLATE_INDEX" val="20204602"/>
  <p:tag name="KSO_WM_UNIT_ID" val="custom20204602_2*l_h_f*1_1_1"/>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COLOR_SCHEME_SHAPE_ID" val="1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4602"/>
  <p:tag name="KSO_WM_UNIT_ID" val="custom20204602_2*l_h_i*1_1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151.xml><?xml version="1.0" encoding="utf-8"?>
<p:tagLst xmlns:p="http://schemas.openxmlformats.org/presentationml/2006/main">
  <p:tag name="KSO_WM_UNIT_COLOR_SCHEME_SHAPE_ID" val="14"/>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UNIT_PRESET_TEXT" val="单击此处添加标题"/>
  <p:tag name="KSO_WM_TEMPLATE_CATEGORY" val="custom"/>
  <p:tag name="KSO_WM_TEMPLATE_INDEX" val="20204602"/>
  <p:tag name="KSO_WM_UNIT_ID" val="custom20204602_2*l_h_a*1_2_1"/>
  <p:tag name="KSO_WM_UNIT_ISNUMDGMTITLE" val="0"/>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UNIT_COLOR_SCHEME_SHAPE_ID" val="26"/>
  <p:tag name="KSO_WM_UNIT_COLOR_SCHEME_PARENT_PAGE" val="0_3"/>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LAYERLEVEL" val="1_1_1"/>
  <p:tag name="KSO_WM_TAG_VERSION" val="1.0"/>
  <p:tag name="KSO_WM_BEAUTIFY_FLAG" val="#wm#"/>
  <p:tag name="KSO_WM_UNIT_PRESET_TEXT" val="单击此处输入你的正文，请尽量言简意赅的阐述观点"/>
  <p:tag name="KSO_WM_TEMPLATE_CATEGORY" val="custom"/>
  <p:tag name="KSO_WM_TEMPLATE_INDEX" val="20204602"/>
  <p:tag name="KSO_WM_UNIT_ID" val="custom20204602_2*l_h_f*1_2_1"/>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UNIT_COLOR_SCHEME_SHAPE_ID" val="20"/>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602"/>
  <p:tag name="KSO_WM_UNIT_ID" val="custom20204602_2*l_h_i*1_2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154.xml><?xml version="1.0" encoding="utf-8"?>
<p:tagLst xmlns:p="http://schemas.openxmlformats.org/presentationml/2006/main">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LAYERLEVEL" val="1"/>
  <p:tag name="KSO_WM_TAG_VERSION" val="1.0"/>
  <p:tag name="KSO_WM_BEAUTIFY_FLAG" val="#wm#"/>
  <p:tag name="KSO_WM_UNIT_PRESET_TEXT" val="CONTENTS"/>
  <p:tag name="KSO_WM_TEMPLATE_CATEGORY" val="custom"/>
  <p:tag name="KSO_WM_TEMPLATE_INDEX" val="20204602"/>
  <p:tag name="KSO_WM_UNIT_ID" val="custom20204602_2*b*1"/>
  <p:tag name="KSO_WM_UNIT_ISNUMDGMTITLE" val="0"/>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 录"/>
  <p:tag name="KSO_WM_TEMPLATE_CATEGORY" val="custom"/>
  <p:tag name="KSO_WM_TEMPLATE_INDEX" val="20204602"/>
  <p:tag name="KSO_WM_UNIT_ID" val="custom20204602_2*a*1"/>
  <p:tag name="KSO_WM_UNIT_ISNUMDGMTITLE" val="0"/>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KSO_WM_SLIDE_ID" val="custom20204602_2"/>
  <p:tag name="KSO_WM_TEMPLATE_SUBCATEGORY" val="0"/>
  <p:tag name="KSO_WM_TEMPLATE_MASTER_TYPE" val="1"/>
  <p:tag name="KSO_WM_TEMPLATE_COLOR_TYPE" val="1"/>
  <p:tag name="KSO_WM_SLIDE_TYPE" val="contents"/>
  <p:tag name="KSO_WM_SLIDE_SUBTYPE" val="pureTxt"/>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4602"/>
  <p:tag name="KSO_WM_SLIDE_LAYOUT" val="a_b_l"/>
  <p:tag name="KSO_WM_SLIDE_LAYOUT_CNT" val="1_1_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602"/>
  <p:tag name="KSO_WM_UNIT_ID" val="custom20204602_6*e*1"/>
  <p:tag name="KSO_WM_UNIT_TEXT_FILL_FORE_SCHEMECOLOR_INDEX_BRIGHTNESS" val="0"/>
  <p:tag name="KSO_WM_UNIT_TEXT_FILL_FORE_SCHEMECOLOR_INDEX" val="5"/>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8"/>
  <p:tag name="KSO_WM_UNIT_TYPE" val="a"/>
  <p:tag name="KSO_WM_UNIT_INDEX" val="1"/>
  <p:tag name="KSO_WM_UNIT_PRESET_TEXT" val="单击添加大标题"/>
  <p:tag name="KSO_WM_TEMPLATE_CATEGORY" val="custom"/>
  <p:tag name="KSO_WM_TEMPLATE_INDEX" val="20204602"/>
  <p:tag name="KSO_WM_UNIT_ID" val="custom20204602_6*a*1"/>
  <p:tag name="KSO_WM_UNIT_ISNUMDGMTITLE"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ID" val="custom20204602_6"/>
  <p:tag name="KSO_WM_TEMPLATE_SUBCATEGORY" val="0"/>
  <p:tag name="KSO_WM_TEMPLATE_MASTER_TYPE" val="1"/>
  <p:tag name="KSO_WM_TEMPLATE_COLOR_TYPE" val="1"/>
  <p:tag name="KSO_WM_SLIDE_TYPE" val="sectionTitle"/>
  <p:tag name="KSO_WM_SLIDE_SUBTYPE" val="pureTxt"/>
  <p:tag name="KSO_WM_SLIDE_ITEM_CNT" val="0"/>
  <p:tag name="KSO_WM_SLIDE_INDEX" val="6"/>
  <p:tag name="KSO_WM_TAG_VERSION" val="1.0"/>
  <p:tag name="KSO_WM_BEAUTIFY_FLAG" val="#wm#"/>
  <p:tag name="KSO_WM_TEMPLATE_CATEGORY" val="custom"/>
  <p:tag name="KSO_WM_TEMPLATE_INDEX" val="20204602"/>
  <p:tag name="KSO_WM_SLIDE_LAYOUT" val="a_e"/>
  <p:tag name="KSO_WM_SLIDE_LAYOUT_CNT" val="1_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bfb4159-7395-4861-ae8c-706efcbd1ea1}"/>
  <p:tag name="KSO_WM_UNIT_TYPE" val="i"/>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264d3ee-8adb-40d9-8edb-58e424ff693d}"/>
  <p:tag name="KSO_WM_UNIT_TYPE" val="i"/>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5fd189f21fa9d42129de0011"/>
  <p:tag name="KSO_WM_TEMPLATE_ASSEMBLE_GROUPID" val="5fd189f21fa9d42129de001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5fd189f21fa9d42129de0011"/>
  <p:tag name="KSO_WM_TEMPLATE_ASSEMBLE_GROUPID" val="5fd189f21fa9d42129de001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5fd189f21fa9d42129de0011"/>
  <p:tag name="KSO_WM_TEMPLATE_ASSEMBLE_GROUPID" val="5fd189f21fa9d42129de001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5fd189f21fa9d42129de0011"/>
  <p:tag name="KSO_WM_TEMPLATE_ASSEMBLE_GROUPID" val="5fd189f21fa9d42129de001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7_1*i*4"/>
  <p:tag name="KSO_WM_TEMPLATE_CATEGORY" val="diagram"/>
  <p:tag name="KSO_WM_TEMPLATE_INDEX" val="20217417"/>
  <p:tag name="KSO_WM_UNIT_LAYERLEVEL" val="1"/>
  <p:tag name="KSO_WM_TAG_VERSION" val="1.0"/>
  <p:tag name="KSO_WM_BEAUTIFY_FLAG" val="#wm#"/>
  <p:tag name="KSO_WM_UNIT_BLOCK" val="0"/>
  <p:tag name="KSO_WM_UNIT_SM_LIMIT_TYPE" val="0"/>
  <p:tag name="KSO_WM_UNIT_DEC_AREA_ID" val="61353cd058a84459848933989ad5297a"/>
  <p:tag name="KSO_WM_UNIT_DECORATE_INFO" val="{&quot;DecorateInfoH&quot;:{&quot;IsAbs&quot;:true},&quot;DecorateInfoW&quot;:{&quot;IsAbs&quot;:true},&quot;DecorateInfoX&quot;:{&quot;IsAbs&quot;:true,&quot;Pos&quot;:2},&quot;DecorateInfoY&quot;:{&quot;IsAbs&quot;:true,&quot;Pos&quot;:1},&quot;ReferentInfo&quot;:{&quot;Id&quot;:&quot;9330f30798154601bbec677c8492edca&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5fd189f21fa9d42129de0011"/>
  <p:tag name="KSO_WM_TEMPLATE_ASSEMBLE_GROUPID" val="5fd189f21fa9d42129de001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7_1*i*5"/>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5fd189f21fa9d42129de0011"/>
  <p:tag name="KSO_WM_TEMPLATE_ASSEMBLE_GROUPID" val="5fd189f21fa9d42129de001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7_1*i*6"/>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5fd189f21fa9d42129de0011"/>
  <p:tag name="KSO_WM_TEMPLATE_ASSEMBLE_GROUPID" val="5fd189f21fa9d42129de0011"/>
</p:tagLst>
</file>

<file path=ppt/tags/tag194.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330f30798154601bbec677c8492edc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b04c10de78d44c0bd0e7a409c9a4485"/>
  <p:tag name="KSO_WM_UNIT_SUPPORT_BIG_FONT" val="1"/>
  <p:tag name="KSO_WM_UNIT_TEXT_FILL_FORE_SCHEMECOLOR_INDEX_BRIGHTNESS" val="0"/>
  <p:tag name="KSO_WM_UNIT_TEXT_FILL_FORE_SCHEMECOLOR_INDEX" val="13"/>
  <p:tag name="KSO_WM_UNIT_TEXT_FILL_TYPE" val="1"/>
  <p:tag name="KSO_WM_TEMPLATE_ASSEMBLE_XID" val="5fd189f21fa9d42129de0011"/>
  <p:tag name="KSO_WM_TEMPLATE_ASSEMBLE_GROUPID" val="5fd189f21fa9d42129de0011"/>
</p:tagLst>
</file>

<file path=ppt/tags/tag195.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17417"/>
  <p:tag name="KSO_WM_SLIDE_LAYOUT" val="a"/>
  <p:tag name="KSO_WM_SLIDE_LAYOUT_CNT" val="1"/>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0-12-10T10:37:40&quot;,&quot;maxSize&quot;:{&quot;size1&quot;:63.8},&quot;minSize&quot;:{&quot;size1&quot;:63.8},&quot;normalSize&quot;:{&quot;size1&quot;:63.8},&quot;subLayout&quot;:[{&quot;id&quot;:&quot;2020-12-10T10:37:40&quot;,&quot;margin&quot;:{&quot;bottom&quot;:4.232999801635742,&quot;left&quot;:3.809999942779541,&quot;right&quot;:0.026000002399086952,&quot;top&quot;:4.232999801635742},&quot;type&quot;:0},{&quot;id&quot;:&quot;2020-12-10T10:37:40&quot;,&quot;type&quot;:0}],&quot;type&quot;:0}"/>
  <p:tag name="KSO_WM_CHIP_GROUPID" val="5fd07de04d383dce34166708"/>
  <p:tag name="KSO_WM_SLIDE_BK_DARK_LIGHT" val="2"/>
  <p:tag name="KSO_WM_SLIDE_BACKGROUND_TYPE" val="general"/>
  <p:tag name="KSO_WM_SLIDE_SUPPORT_FEATURE_TYPE" val="0"/>
  <p:tag name="KSO_WM_TEMPLATE_ASSEMBLE_XID" val="5fd189f21fa9d42129de0011"/>
  <p:tag name="KSO_WM_TEMPLATE_ASSEMBLE_GROUPID" val="5fd189f21fa9d42129de001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18fc4ce-038b-4250-9481-9d2383c8255f}"/>
  <p:tag name="KSO_WM_UNIT_TYPE" val="i"/>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47d2a00-3f08-47a9-b179-5a5fa5dfca90}"/>
  <p:tag name="KSO_WM_UNIT_TYPE" val="i"/>
</p:tagLst>
</file>

<file path=ppt/tags/tag198.xml><?xml version="1.0" encoding="utf-8"?>
<p:tagLst xmlns:p="http://schemas.openxmlformats.org/presentationml/2006/main">
  <p:tag name="KSO_WM_UNIT_BLOCK" val="0"/>
  <p:tag name="KSO_WM_UNIT_SM_LIMIT_TYPE" val="2"/>
  <p:tag name="KSO_WM_UNIT_DEC_AREA_ID" val="88db9dceb96a409db78317d0b55cd5b1"/>
  <p:tag name="KSO_WM_UNIT_HIGHLIGHT" val="0"/>
  <p:tag name="KSO_WM_UNIT_COMPATIBLE" val="0"/>
  <p:tag name="KSO_WM_UNIT_DIAGRAM_ISNUMVISUAL" val="0"/>
  <p:tag name="KSO_WM_UNIT_DIAGRAM_ISREFERUNIT" val="0"/>
  <p:tag name="KSO_WM_UNIT_TYPE" val="i"/>
  <p:tag name="KSO_WM_UNIT_INDEX" val="1"/>
  <p:tag name="KSO_WM_UNIT_ID" val="diagram20207013_1*i*1"/>
  <p:tag name="KSO_WM_TEMPLATE_CATEGORY" val="diagram"/>
  <p:tag name="KSO_WM_TEMPLATE_INDEX" val="20207013"/>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486d8fa2be9d4b1f81735cd1966c628c&quot;,&quot;X&quot;:{&quot;Pos&quot;:1},&quot;Y&quot;:{&quot;Pos&quot;:1}},&quot;whChangeMode&quot;:0}"/>
  <p:tag name="KSO_WM_CHIP_GROUPID" val="5e71eac547edf80c4a5df191"/>
  <p:tag name="KSO_WM_CHIP_XID" val="5e71eac547edf80c4a5df19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476"/>
  <p:tag name="KSO_WM_TEMPLATE_ASSEMBLE_XID" val="5fd09d5e1fa9d42129dcae10"/>
  <p:tag name="KSO_WM_TEMPLATE_ASSEMBLE_GROUPID" val="5fd09d5e1fa9d42129dcae10"/>
</p:tagLst>
</file>

<file path=ppt/tags/tag199.xml><?xml version="1.0" encoding="utf-8"?>
<p:tagLst xmlns:p="http://schemas.openxmlformats.org/presentationml/2006/main">
  <p:tag name="KSO_WM_UNIT_BLOCK" val="0"/>
  <p:tag name="KSO_WM_UNIT_SM_LIMIT_TYPE" val="0"/>
  <p:tag name="KSO_WM_UNIT_DEC_AREA_ID" val="77dc4c9551a8469496aab584dd934a0a"/>
  <p:tag name="KSO_WM_UNIT_HIGHLIGHT" val="0"/>
  <p:tag name="KSO_WM_UNIT_COMPATIBLE" val="0"/>
  <p:tag name="KSO_WM_UNIT_DIAGRAM_ISNUMVISUAL" val="0"/>
  <p:tag name="KSO_WM_UNIT_DIAGRAM_ISREFERUNIT" val="0"/>
  <p:tag name="KSO_WM_UNIT_TYPE" val="i"/>
  <p:tag name="KSO_WM_UNIT_INDEX" val="2"/>
  <p:tag name="KSO_WM_UNIT_ID" val="diagram20207013_1*i*2"/>
  <p:tag name="KSO_WM_TEMPLATE_CATEGORY" val="diagram"/>
  <p:tag name="KSO_WM_TEMPLATE_INDEX" val="20207013"/>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88db9dceb96a409db78317d0b55cd5b1&quot;,&quot;X&quot;:{&quot;Pos&quot;:2},&quot;Y&quot;:{&quot;Pos&quot;:2}},&quot;whChangeMode&quot;:0}"/>
  <p:tag name="KSO_WM_CHIP_GROUPID" val="5e71eac547edf80c4a5df191"/>
  <p:tag name="KSO_WM_CHIP_XID" val="5e71eac547edf80c4a5df19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5fd09d5e1fa9d42129dcae10"/>
  <p:tag name="KSO_WM_TEMPLATE_ASSEMBLE_GROUPID" val="5fd09d5e1fa9d42129dcae1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BLOCK" val="0"/>
  <p:tag name="KSO_WM_UNIT_SM_LIMIT_TYPE" val="0"/>
  <p:tag name="KSO_WM_UNIT_DEC_AREA_ID" val="a2f1a5f344554e97aefb99750d032d4c"/>
  <p:tag name="KSO_WM_UNIT_HIGHLIGHT" val="0"/>
  <p:tag name="KSO_WM_UNIT_COMPATIBLE" val="0"/>
  <p:tag name="KSO_WM_UNIT_DIAGRAM_ISNUMVISUAL" val="0"/>
  <p:tag name="KSO_WM_UNIT_DIAGRAM_ISREFERUNIT" val="0"/>
  <p:tag name="KSO_WM_UNIT_TYPE" val="i"/>
  <p:tag name="KSO_WM_UNIT_INDEX" val="3"/>
  <p:tag name="KSO_WM_UNIT_ID" val="diagram20207013_1*i*3"/>
  <p:tag name="KSO_WM_TEMPLATE_CATEGORY" val="diagram"/>
  <p:tag name="KSO_WM_TEMPLATE_INDEX" val="20207013"/>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88db9dceb96a409db78317d0b55cd5b1&quot;,&quot;X&quot;:{&quot;Pos&quot;:0},&quot;Y&quot;:{&quot;Pos&quot;:0}},&quot;whChangeMode&quot;:0}"/>
  <p:tag name="KSO_WM_CHIP_GROUPID" val="5e71eac547edf80c4a5df191"/>
  <p:tag name="KSO_WM_CHIP_XID" val="5e71eac547edf80c4a5df19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5fd09d5e1fa9d42129dcae10"/>
  <p:tag name="KSO_WM_TEMPLATE_ASSEMBLE_GROUPID" val="5fd09d5e1fa9d42129dcae10"/>
</p:tagLst>
</file>

<file path=ppt/tags/tag20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7013_1*a*1"/>
  <p:tag name="KSO_WM_TEMPLATE_CATEGORY" val="diagram"/>
  <p:tag name="KSO_WM_TEMPLATE_INDEX" val="2020701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886d7ca081e45b9825e3ad728a9ed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ffceed1f8c174e6a940de17fec4f760b"/>
  <p:tag name="KSO_WM_UNIT_TEXT_FILL_FORE_SCHEMECOLOR_INDEX_BRIGHTNESS" val="0"/>
  <p:tag name="KSO_WM_UNIT_TEXT_FILL_FORE_SCHEMECOLOR_INDEX" val="13"/>
  <p:tag name="KSO_WM_UNIT_TEXT_FILL_TYPE" val="1"/>
  <p:tag name="KSO_WM_TEMPLATE_ASSEMBLE_XID" val="5fd09d5e1fa9d42129dcae10"/>
  <p:tag name="KSO_WM_TEMPLATE_ASSEMBLE_GROUPID" val="5fd09d5e1fa9d42129dcae10"/>
</p:tagLst>
</file>

<file path=ppt/tags/tag202.xml><?xml version="1.0" encoding="utf-8"?>
<p:tagLst xmlns:p="http://schemas.openxmlformats.org/presentationml/2006/main">
  <p:tag name="KSO_WM_UNIT_VALUE" val="1142*1607"/>
  <p:tag name="KSO_WM_UNIT_HIGHLIGHT" val="0"/>
  <p:tag name="KSO_WM_UNIT_COMPATIBLE" val="0"/>
  <p:tag name="KSO_WM_UNIT_DIAGRAM_ISNUMVISUAL" val="0"/>
  <p:tag name="KSO_WM_UNIT_DIAGRAM_ISREFERUNIT" val="0"/>
  <p:tag name="KSO_WM_UNIT_TYPE" val="d"/>
  <p:tag name="KSO_WM_UNIT_INDEX" val="1"/>
  <p:tag name="KSO_WM_UNIT_ID" val="diagram20207013_1*d*1"/>
  <p:tag name="KSO_WM_TEMPLATE_CATEGORY" val="diagram"/>
  <p:tag name="KSO_WM_TEMPLATE_INDEX" val="20207013"/>
  <p:tag name="KSO_WM_UNIT_LAYERLEVEL" val="1"/>
  <p:tag name="KSO_WM_TAG_VERSION" val="1.0"/>
  <p:tag name="KSO_WM_BEAUTIFY_FLAG" val="#wm#"/>
  <p:tag name="KSO_WM_CHIP_GROUPID" val="5e7310da9a230a26b9e88a19"/>
  <p:tag name="KSO_WM_CHIP_XID" val="5e7310da9a230a26b9e88a1a"/>
  <p:tag name="KSO_WM_UNIT_DEC_AREA_ID" val="486d8fa2be9d4b1f81735cd1966c62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b17639a744640ef8d9e1b1574fe95a5"/>
  <p:tag name="KSO_WM_UNIT_SUPPORT_UNIT_TYPE" val="[&quot;l&quot;,&quot;m&quot;,&quot;n&quot;,&quot;o&quot;,&quot;p&quot;,&quot;q&quot;,&quot;r&quot;,&quot;δ&quot;,&quot;ε&quot;,&quot;ζ&quot;,&quot;η&quot;,&quot;d&quot;,&quot;α&quot;,&quot;β&quot;,&quot;θ&quot;]"/>
  <p:tag name="KSO_WM_TEMPLATE_ASSEMBLE_XID" val="5fd09d5e1fa9d42129dcae10"/>
  <p:tag name="KSO_WM_TEMPLATE_ASSEMBLE_GROUPID" val="5fd09d5e1fa9d42129dcae10"/>
</p:tagLst>
</file>

<file path=ppt/tags/tag20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013_1*f*1"/>
  <p:tag name="KSO_WM_TEMPLATE_CATEGORY" val="diagram"/>
  <p:tag name="KSO_WM_TEMPLATE_INDEX" val="20207013"/>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315db8c25403459fafcbd034f874cf6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2938259e2b04f4fac1e29381a7f31f4"/>
  <p:tag name="KSO_WM_UNIT_SUPPORT_BIG_FONT" val="1"/>
  <p:tag name="KSO_WM_UNIT_TEXT_FILL_FORE_SCHEMECOLOR_INDEX_BRIGHTNESS" val="0.25"/>
  <p:tag name="KSO_WM_UNIT_TEXT_FILL_FORE_SCHEMECOLOR_INDEX" val="13"/>
  <p:tag name="KSO_WM_UNIT_TEXT_FILL_TYPE" val="1"/>
  <p:tag name="KSO_WM_TEMPLATE_ASSEMBLE_XID" val="5fd09d5e1fa9d42129dcae10"/>
  <p:tag name="KSO_WM_TEMPLATE_ASSEMBLE_GROUPID" val="5fd09d5e1fa9d42129dcae10"/>
</p:tagLst>
</file>

<file path=ppt/tags/tag204.xml><?xml version="1.0" encoding="utf-8"?>
<p:tagLst xmlns:p="http://schemas.openxmlformats.org/presentationml/2006/main">
  <p:tag name="KSO_WM_BEAUTIFY_FLAG" val="#wm#"/>
  <p:tag name="KSO_WM_TEMPLATE_CATEGORY" val="diagram"/>
  <p:tag name="KSO_WM_TEMPLATE_INDEX" val="20207013"/>
  <p:tag name="KSO_WM_SLIDE_LAYOUT_INFO" val="{&quot;backgroundInfo&quot;:[{&quot;bottom&quot;:0,&quot;bottomAbs&quot;:false,&quot;left&quot;:0,&quot;leftAbs&quot;:false,&quot;right&quot;:0,&quot;rightAbs&quot;:false,&quot;top&quot;:0,&quot;topAbs&quot;:false,&quot;type&quot;:&quot;general&quot;}],&quot;id&quot;:&quot;2020-12-09T17:52:00&quot;,&quot;maxSize&quot;:{&quot;size1&quot;:22.2},&quot;minSize&quot;:{&quot;size1&quot;:22.2},&quot;normalSize&quot;:{&quot;size1&quot;:22.2},&quot;subLayout&quot;:[{&quot;id&quot;:&quot;2020-12-09T17:52:00&quot;,&quot;margin&quot;:{&quot;bottom&quot;:0.847000002861023,&quot;left&quot;:1.6929999589920044,&quot;right&quot;:1.6929999589920044,&quot;top&quot;:1.6929999589920044},&quot;type&quot;:0},{&quot;direction&quot;:1,&quot;id&quot;:&quot;2020-12-09T17:52:00&quot;,&quot;maxSize&quot;:{&quot;size1&quot;:66.2996307665909},&quot;minSize&quot;:{&quot;size1&quot;:57.499630766590904},&quot;normalSize&quot;:{&quot;size1&quot;:59.687130766590904},&quot;subLayout&quot;:[{&quot;id&quot;:&quot;2020-12-09T17:52:00&quot;,&quot;margin&quot;:{&quot;bottom&quot;:2.5399999618530273,&quot;left&quot;:2.5399999618530273,&quot;right&quot;:0.847000002861023,&quot;top&quot;:0.847000002861023},&quot;type&quot;:0},{&quot;id&quot;:&quot;2020-12-09T17:52:00&quot;,&quot;margin&quot;:{&quot;bottom&quot;:1.6929999589920044,&quot;left&quot;:1.2699999809265137,&quot;right&quot;:1.6929999589920044,&quot;top&quot;:0},&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71eac547edf80c4a5df192"/>
  <p:tag name="KSO_WM_SLIDE_CAN_ADD_NAVIGATION" val="1"/>
  <p:tag name="KSO_WM_SLIDE_ID" val="diagram2020701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CHIP_FILLPROP" val="[[{&quot;text_align&quot;:&quot;lb&quot;,&quot;text_direction&quot;:&quot;horizontal&quot;,&quot;support_big_font&quot;:false,&quot;fill_id&quot;:&quot;13764482d0b94c3797cd92679777cb6d&quot;,&quot;fill_align&quot;:&quot;lb&quot;,&quot;chip_types&quot;:[&quot;header&quot;]},{&quot;text_align&quot;:&quot;lm&quot;,&quot;text_direction&quot;:&quot;horizontal&quot;,&quot;support_big_font&quot;:false,&quot;fill_id&quot;:&quot;0c7aeec11ac7457eb4d583c52a0ae3d5&quot;,&quot;fill_align&quot;:&quot;lm&quot;,&quot;chip_types&quot;:[&quot;diagram&quot;,&quot;pictext&quot;,&quot;picture&quot;,&quot;chart&quot;,&quot;table&quot;,&quot;video&quot;]},{&quot;text_align&quot;:&quot;lm&quot;,&quot;text_direction&quot;:&quot;horizontal&quot;,&quot;support_big_font&quot;:true,&quot;fill_id&quot;:&quot;95d2289085634f659fb9ea746d7af990&quot;,&quot;fill_align&quot;:&quot;lm&quot;,&quot;chip_types&quot;:[&quot;text&quot;]}]]"/>
  <p:tag name="KSO_WM_SLIDE_LAYOUT" val="a_d_f"/>
  <p:tag name="KSO_WM_SLIDE_LAYOUT_CNT" val="1_1_1"/>
  <p:tag name="KSO_WM_CHIP_GROUPID" val="5e71eac547edf80c4a5df191"/>
  <p:tag name="KSO_WM_CHIP_DECFILLPROP" val="[]"/>
  <p:tag name="KSO_WM_SLIDE_BK_DARK_LIGHT" val="2"/>
  <p:tag name="KSO_WM_SLIDE_BACKGROUND_TYPE" val="general"/>
  <p:tag name="KSO_WM_SLIDE_SUPPORT_FEATURE_TYPE" val="0"/>
  <p:tag name="KSO_WM_TEMPLATE_ASSEMBLE_XID" val="5fd09d5e1fa9d42129dcae10"/>
  <p:tag name="KSO_WM_TEMPLATE_ASSEMBLE_GROUPID" val="5fd09d5e1fa9d42129dcae10"/>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5302ccd-bfb7-4cb2-8e0e-f9653b5db122}"/>
  <p:tag name="KSO_WM_UNIT_TYPE" val="i"/>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b062229-96bd-4ad0-b714-0a649461992b}"/>
  <p:tag name="KSO_WM_UNIT_TYPE" val="i"/>
</p:tagLst>
</file>

<file path=ppt/tags/tag2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SLIDE_BK_DARK_LIGHT" val="2"/>
  <p:tag name="KSO_WM_SLIDE_BACKGROUND_TYPE" val="general"/>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2464cc4-49b6-483a-a7d1-a386544233dd}"/>
  <p:tag name="KSO_WM_UNIT_TYPE" val="i"/>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68e3060-bf6e-4e46-9935-e84afdb209d9}"/>
  <p:tag name="KSO_WM_UNIT_TYPE" val="i"/>
</p:tagLst>
</file>

<file path=ppt/tags/tag211.xml><?xml version="1.0" encoding="utf-8"?>
<p:tagLst xmlns:p="http://schemas.openxmlformats.org/presentationml/2006/main">
  <p:tag name="KSO_WM_SLIDE_BK_DARK_LIGHT" val="2"/>
  <p:tag name="KSO_WM_SLIDE_BACKGROUND_TYPE" val="general"/>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8115576-8fc3-4b25-9d2c-2bc1712577ff}"/>
  <p:tag name="KSO_WM_UNIT_TYPE" val="i"/>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13e1fea-ef90-4cec-8e92-8c4422a2eebe}"/>
  <p:tag name="KSO_WM_UNIT_TYPE" val="i"/>
</p:tagLst>
</file>

<file path=ppt/tags/tag214.xml><?xml version="1.0" encoding="utf-8"?>
<p:tagLst xmlns:p="http://schemas.openxmlformats.org/presentationml/2006/main">
  <p:tag name="KSO_WM_SLIDE_BK_DARK_LIGHT" val="2"/>
  <p:tag name="KSO_WM_SLIDE_BACKGROUND_TYPE" val="general"/>
</p:tagLst>
</file>

<file path=ppt/tags/tag215.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 name="WM_BEAUTIFY_SHAPE_IDENTITY" val="{214c4ad9-61ce-4efd-abe3-ccecf36621f6}"/>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88016d8a-e419-4321-aae8-e5fc263bc91d}"/>
  <p:tag name="KSO_WM_UNIT_TYPE" val="i"/>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9c2fa1c4-635a-4eb9-abef-2b7906171d6a}"/>
  <p:tag name="KSO_WM_UNIT_TYPE" val="i"/>
</p:tagLst>
</file>

<file path=ppt/tags/tag21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7_1*a*1"/>
  <p:tag name="KSO_WM_TEMPLATE_CATEGORY" val="diagram"/>
  <p:tag name="KSO_WM_TEMPLATE_INDEX" val="20207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3e88c2a645643f0bf04ef9857f94f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4ee258423714fb8ab28b212234c13f4"/>
  <p:tag name="KSO_WM_UNIT_TEXT_FILL_FORE_SCHEMECOLOR_INDEX_BRIGHTNESS" val="0"/>
  <p:tag name="KSO_WM_UNIT_TEXT_FILL_FORE_SCHEMECOLOR_INDEX" val="13"/>
  <p:tag name="KSO_WM_UNIT_TEXT_FILL_TYPE" val="1"/>
  <p:tag name="KSO_WM_TEMPLATE_ASSEMBLE_XID" val="5fd0a1cd1fa9d42129dcc884"/>
  <p:tag name="KSO_WM_TEMPLATE_ASSEMBLE_GROUPID" val="5fd0a1cd1fa9d42129dcc884"/>
</p:tagLst>
</file>

<file path=ppt/tags/tag219.xml><?xml version="1.0" encoding="utf-8"?>
<p:tagLst xmlns:p="http://schemas.openxmlformats.org/presentationml/2006/main">
  <p:tag name="KSO_WM_BEAUTIFY_FLAG" val="#wm#"/>
  <p:tag name="KSO_WM_UNIT_TYPE" val="β"/>
  <p:tag name="TABLE_SKINIDX" val="-1"/>
  <p:tag name="TABLE_COLORIDX" val="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diagram"/>
  <p:tag name="KSO_WM_TEMPLATE_INDEX" val="20207647"/>
  <p:tag name="KSO_WM_SLIDE_LAYOUT_INFO" val="{&quot;id&quot;:&quot;2020-12-09T18:07:10&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0-12-09T18:07:10&quot;,&quot;margin&quot;:{&quot;bottom&quot;:0.4230000078678131,&quot;left&quot;:1.2699999809265137,&quot;right&quot;:1.2699999809265137,&quot;top&quot;:0.4230000078678131},&quot;type&quot;:0},{&quot;id&quot;:&quot;2020-12-09T18:07:10&quot;,&quot;margin&quot;:{&quot;bottom&quot;:1.6929999589920044,&quot;left&quot;:1.6929999589920044,&quot;right&quot;:1.6929999589920044,&quot;top&quot;:0.847000002861023},&quot;type&quot;:0}],&quot;type&quot;:0}"/>
  <p:tag name="KSO_WM_SLIDE_CAN_ADD_NAVIGATION" val="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076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SLIDE_LAYOUT" val="a_d"/>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2"/>
  <p:tag name="KSO_WM_SLIDE_BACKGROUND_TYPE" val="navigation"/>
  <p:tag name="KSO_WM_SLIDE_SUPPORT_FEATURE_TYPE" val="3"/>
  <p:tag name="KSO_WM_TEMPLATE_ASSEMBLE_XID" val="5fd0a1cd1fa9d42129dcc884"/>
  <p:tag name="KSO_WM_TEMPLATE_ASSEMBLE_GROUPID" val="5fd0a1cd1fa9d42129dcc884"/>
</p:tagLst>
</file>

<file path=ppt/tags/tag221.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 name="WM_BEAUTIFY_SHAPE_IDENTITY" val="{e98684d7-355f-4aac-9988-6bfc69fd2b8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853789ad-5700-4da5-aed3-8e5fc3313674}"/>
  <p:tag name="KSO_WM_UNIT_TYPE" val="i"/>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023f8795-8fa3-494d-833b-0169ca86ceb0}"/>
  <p:tag name="KSO_WM_UNIT_TYPE" val="i"/>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31_1*i*2"/>
  <p:tag name="KSO_WM_TEMPLATE_CATEGORY" val="diagram"/>
  <p:tag name="KSO_WM_TEMPLATE_INDEX" val="20211231"/>
  <p:tag name="KSO_WM_UNIT_LAYERLEVEL" val="1"/>
  <p:tag name="KSO_WM_TAG_VERSION" val="1.0"/>
  <p:tag name="KSO_WM_BEAUTIFY_FLAG" val="#wm#"/>
  <p:tag name="KSO_WM_UNIT_BLOCK" val="0"/>
  <p:tag name="KSO_WM_UNIT_SM_LIMIT_TYPE" val="2"/>
  <p:tag name="KSO_WM_UNIT_DEC_AREA_ID" val="36560fcab6a54bdc90b67b924a8f9c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68e478fb0c58a940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80"/>
  <p:tag name="KSO_WM_TEMPLATE_ASSEMBLE_XID" val="5fd0b39b1fa9d42129dd3580"/>
  <p:tag name="KSO_WM_TEMPLATE_ASSEMBLE_GROUPID" val="5fd0b39b1fa9d42129dd3580"/>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231_1*i*3"/>
  <p:tag name="KSO_WM_TEMPLATE_CATEGORY" val="diagram"/>
  <p:tag name="KSO_WM_TEMPLATE_INDEX" val="20211231"/>
  <p:tag name="KSO_WM_UNIT_LAYERLEVEL" val="1"/>
  <p:tag name="KSO_WM_TAG_VERSION" val="1.0"/>
  <p:tag name="KSO_WM_BEAUTIFY_FLAG" val="#wm#"/>
  <p:tag name="KSO_WM_UNIT_BLOCK" val="0"/>
  <p:tag name="KSO_WM_UNIT_SM_LIMIT_TYPE" val="2"/>
  <p:tag name="KSO_WM_UNIT_DEC_AREA_ID" val="608fd04aa72e4ec6a63c33189090d4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68e478fb0c58a9408"/>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68"/>
  <p:tag name="KSO_WM_TEMPLATE_ASSEMBLE_XID" val="5fd0b39b1fa9d42129dd3580"/>
  <p:tag name="KSO_WM_TEMPLATE_ASSEMBLE_GROUPID" val="5fd0b39b1fa9d42129dd3580"/>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231_1*i*5"/>
  <p:tag name="KSO_WM_TEMPLATE_CATEGORY" val="diagram"/>
  <p:tag name="KSO_WM_TEMPLATE_INDEX" val="20211231"/>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9b1fa9d42129dd3580"/>
  <p:tag name="KSO_WM_TEMPLATE_ASSEMBLE_GROUPID" val="5fd0b39b1fa9d42129dd3580"/>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1231_1*i*6"/>
  <p:tag name="KSO_WM_TEMPLATE_CATEGORY" val="diagram"/>
  <p:tag name="KSO_WM_TEMPLATE_INDEX" val="20211231"/>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9b1fa9d42129dd3580"/>
  <p:tag name="KSO_WM_TEMPLATE_ASSEMBLE_GROUPID" val="5fd0b39b1fa9d42129dd358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1231_1*i*7"/>
  <p:tag name="KSO_WM_TEMPLATE_CATEGORY" val="diagram"/>
  <p:tag name="KSO_WM_TEMPLATE_INDEX" val="20211231"/>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9b1fa9d42129dd3580"/>
  <p:tag name="KSO_WM_TEMPLATE_ASSEMBLE_GROUPID" val="5fd0b39b1fa9d42129dd358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1231_1*i*9"/>
  <p:tag name="KSO_WM_TEMPLATE_CATEGORY" val="diagram"/>
  <p:tag name="KSO_WM_TEMPLATE_INDEX" val="20211231"/>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9b1fa9d42129dd3580"/>
  <p:tag name="KSO_WM_TEMPLATE_ASSEMBLE_GROUPID" val="5fd0b39b1fa9d42129dd358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1231_1*i*10"/>
  <p:tag name="KSO_WM_TEMPLATE_CATEGORY" val="diagram"/>
  <p:tag name="KSO_WM_TEMPLATE_INDEX" val="20211231"/>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9b1fa9d42129dd3580"/>
  <p:tag name="KSO_WM_TEMPLATE_ASSEMBLE_GROUPID" val="5fd0b39b1fa9d42129dd358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1231_1*i*11"/>
  <p:tag name="KSO_WM_TEMPLATE_CATEGORY" val="diagram"/>
  <p:tag name="KSO_WM_TEMPLATE_INDEX" val="20211231"/>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9b1fa9d42129dd3580"/>
  <p:tag name="KSO_WM_TEMPLATE_ASSEMBLE_GROUPID" val="5fd0b39b1fa9d42129dd3580"/>
</p:tagLst>
</file>

<file path=ppt/tags/tag23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31_1*a*1"/>
  <p:tag name="KSO_WM_TEMPLATE_CATEGORY" val="diagram"/>
  <p:tag name="KSO_WM_TEMPLATE_INDEX" val="2021123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9d229666c5e4e528a934eee876d32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a81c292d8e6483b810ea76243b1fcab"/>
  <p:tag name="KSO_WM_UNIT_TEXT_FILL_FORE_SCHEMECOLOR_INDEX_BRIGHTNESS" val="0"/>
  <p:tag name="KSO_WM_UNIT_TEXT_FILL_FORE_SCHEMECOLOR_INDEX" val="13"/>
  <p:tag name="KSO_WM_UNIT_TEXT_FILL_TYPE" val="1"/>
  <p:tag name="KSO_WM_TEMPLATE_ASSEMBLE_XID" val="5fd0b39b1fa9d42129dd3580"/>
  <p:tag name="KSO_WM_TEMPLATE_ASSEMBLE_GROUPID" val="5fd0b39b1fa9d42129dd3580"/>
</p:tagLst>
</file>

<file path=ppt/tags/tag233.xml><?xml version="1.0" encoding="utf-8"?>
<p:tagLst xmlns:p="http://schemas.openxmlformats.org/presentationml/2006/main">
  <p:tag name="KSO_WM_BEAUTIFY_FLAG" val="#wm#"/>
  <p:tag name="KSO_WM_UNIT_TYPE" val="β"/>
  <p:tag name="TABLE_SKINIDX" val="3"/>
  <p:tag name="TABLE_COLORIDX" val="j"/>
</p:tagLst>
</file>

<file path=ppt/tags/tag234.xml><?xml version="1.0" encoding="utf-8"?>
<p:tagLst xmlns:p="http://schemas.openxmlformats.org/presentationml/2006/main">
  <p:tag name="KSO_WM_SLIDE_ID" val="diagram202112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86"/>
  <p:tag name="KSO_WM_SLIDE_POSITION" val="0*0"/>
  <p:tag name="KSO_WM_TAG_VERSION" val="1.0"/>
  <p:tag name="KSO_WM_BEAUTIFY_FLAG" val="#wm#"/>
  <p:tag name="KSO_WM_TEMPLATE_CATEGORY" val="diagram"/>
  <p:tag name="KSO_WM_TEMPLATE_INDEX" val="20211231"/>
  <p:tag name="KSO_WM_SLIDE_LAYOUT" val="a_d"/>
  <p:tag name="KSO_WM_SLIDE_LAYOUT_CNT" val="1_1"/>
  <p:tag name="KSO_WM_SLIDE_LAYOUT_INFO" val="{&quot;id&quot;:&quot;2020-12-09T19:23:08&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0-12-09T19:23:08&quot;,&quot;margin&quot;:{&quot;bottom&quot;:0.4230000078678131,&quot;left&quot;:1.2699999809265137,&quot;right&quot;:1.2699999809265137,&quot;top&quot;:0.4230000078678131},&quot;type&quot;:0},{&quot;id&quot;:&quot;2020-12-09T19:23:08&quot;,&quot;margin&quot;:{&quot;bottom&quot;:4.232999801635742,&quot;left&quot;:6.349999904632568,&quot;right&quot;:5.927000045776367,&quot;top&quot;:4.232999801635742},&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1f78b58308e94978b285532b2378b13d&quot;,&quot;fill_align&quot;:&quot;cm&quot;,&quot;chip_types&quot;:[&quot;text&quot;,&quot;picture&quot;,&quot;chart&quot;,&quot;table&quot;]}]]"/>
  <p:tag name="KSO_WM_CHIP_DECFILLPROP" val="[]"/>
  <p:tag name="KSO_WM_CHIP_XID" val="5f5f3b668e478fb0c58a9408"/>
  <p:tag name="KSO_WM_CHIP_GROUPID" val="5f5ee1ca4d6848d78f644aeb"/>
  <p:tag name="KSO_WM_SLIDE_BK_DARK_LIGHT" val="2"/>
  <p:tag name="KSO_WM_SLIDE_BACKGROUND_TYPE" val="navigation"/>
  <p:tag name="KSO_WM_SLIDE_SUPPORT_FEATURE_TYPE" val="0"/>
  <p:tag name="KSO_WM_TEMPLATE_ASSEMBLE_XID" val="5fd0b39b1fa9d42129dd3580"/>
  <p:tag name="KSO_WM_TEMPLATE_ASSEMBLE_GROUPID" val="5fd0b39b1fa9d42129dd3580"/>
</p:tagLst>
</file>

<file path=ppt/tags/tag235.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 name="KSO_WM_SLIDE_BACKGROUND_TYPE" val="frame"/>
  <p:tag name="KSO_WM_SLIDE_BK_DARK_LIGHT" val="2"/>
  <p:tag name="WM_BEAUTIFY_SHAPE_IDENTITY" val="{d7d30a92-ea5a-44fe-8819-0ba76a0174f4}"/>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WM_BEAUTIFY_SHAPE_IDENTITY" val="{1f7ef0f0-ce51-4837-99ec-60828dfc9230}"/>
  <p:tag name="KSO_WM_UNIT_TYPE" val="i"/>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WM_BEAUTIFY_SHAPE_IDENTITY" val="{269c5e24-5aab-4842-9cc3-15d4b877451f}"/>
  <p:tag name="KSO_WM_UNIT_TYPE" val="i"/>
</p:tagLst>
</file>

<file path=ppt/tags/tag238.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7329_1*a*1"/>
  <p:tag name="KSO_WM_TEMPLATE_CATEGORY" val="diagram"/>
  <p:tag name="KSO_WM_TEMPLATE_INDEX" val="2020732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a4ca6fe2429434884bbeeef6a56481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7ef49c0a43b244a28c8cc6bd3bb149a3"/>
  <p:tag name="KSO_WM_UNIT_TEXT_FILL_FORE_SCHEMECOLOR_INDEX_BRIGHTNESS" val="0"/>
  <p:tag name="KSO_WM_UNIT_TEXT_FILL_FORE_SCHEMECOLOR_INDEX" val="13"/>
  <p:tag name="KSO_WM_UNIT_TEXT_FILL_TYPE" val="1"/>
  <p:tag name="KSO_WM_TEMPLATE_ASSEMBLE_XID" val="5fd09e4a1fa9d42129dcaed2"/>
  <p:tag name="KSO_WM_TEMPLATE_ASSEMBLE_GROUPID" val="5fd09e4a1fa9d42129dcaed2"/>
</p:tagLst>
</file>

<file path=ppt/tags/tag239.xml><?xml version="1.0" encoding="utf-8"?>
<p:tagLst xmlns:p="http://schemas.openxmlformats.org/presentationml/2006/main">
  <p:tag name="KSO_WM_UNIT_VALUE" val="1015*1015"/>
  <p:tag name="KSO_WM_UNIT_HIGHLIGHT" val="0"/>
  <p:tag name="KSO_WM_UNIT_COMPATIBLE" val="0"/>
  <p:tag name="KSO_WM_UNIT_DIAGRAM_ISNUMVISUAL" val="0"/>
  <p:tag name="KSO_WM_UNIT_DIAGRAM_ISREFERUNIT" val="0"/>
  <p:tag name="KSO_WM_UNIT_TYPE" val="d"/>
  <p:tag name="KSO_WM_UNIT_INDEX" val="1"/>
  <p:tag name="KSO_WM_UNIT_ID" val="diagram20207329_1*d*1"/>
  <p:tag name="KSO_WM_TEMPLATE_CATEGORY" val="diagram"/>
  <p:tag name="KSO_WM_TEMPLATE_INDEX" val="20207329"/>
  <p:tag name="KSO_WM_UNIT_LAYERLEVEL" val="1"/>
  <p:tag name="KSO_WM_TAG_VERSION" val="1.0"/>
  <p:tag name="KSO_WM_BEAUTIFY_FLAG" val="#wm#"/>
  <p:tag name="KSO_WM_CHIP_GROUPID" val="5e7310da9a230a26b9e88a19"/>
  <p:tag name="KSO_WM_CHIP_XID" val="5e7310da9a230a26b9e88a1a"/>
  <p:tag name="KSO_WM_UNIT_DEC_AREA_ID" val="dd1a1b88670c4f53aafa048ff78995c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e5d73c20f9548d08a9b9f8223a974f0"/>
  <p:tag name="KSO_WM_UNIT_SUPPORT_UNIT_TYPE" val="[&quot;l&quot;,&quot;m&quot;,&quot;n&quot;,&quot;o&quot;,&quot;p&quot;,&quot;q&quot;,&quot;r&quot;,&quot;δ&quot;,&quot;ε&quot;,&quot;ζ&quot;,&quot;η&quot;,&quot;d&quot;,&quot;β&quot;]"/>
  <p:tag name="KSO_WM_TEMPLATE_ASSEMBLE_XID" val="5fd09e4a1fa9d42129dcaed2"/>
  <p:tag name="KSO_WM_TEMPLATE_ASSEMBLE_GROUPID" val="5fd09e4a1fa9d42129dcaed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UNIT_TYPE" val="β"/>
  <p:tag name="TABLE_SKINIDX" val="3"/>
  <p:tag name="TABLE_COLORIDX" val="h"/>
</p:tagLst>
</file>

<file path=ppt/tags/tag241.xml><?xml version="1.0" encoding="utf-8"?>
<p:tagLst xmlns:p="http://schemas.openxmlformats.org/presentationml/2006/main">
  <p:tag name="KSO_WM_BEAUTIFY_FLAG" val="#wm#"/>
  <p:tag name="KSO_WM_TEMPLATE_CATEGORY" val="diagram"/>
  <p:tag name="KSO_WM_TEMPLATE_INDEX" val="20207329"/>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12-09T17:52:23&quot;,&quot;maxSize&quot;:{&quot;size1&quot;:26.7},&quot;minSize&quot;:{&quot;size1&quot;:26.7},&quot;normalSize&quot;:{&quot;size1&quot;:26.7},&quot;subLayout&quot;:[{&quot;id&quot;:&quot;2020-12-09T17:52:23&quot;,&quot;margin&quot;:{&quot;bottom&quot;:0,&quot;left&quot;:1.6929999589920044,&quot;right&quot;:1.6929999589920044,&quot;top&quot;:1.6929999589920044},&quot;type&quot;:0},{&quot;direction&quot;:1,&quot;id&quot;:&quot;2020-12-09T17:52:23&quot;,&quot;maxSize&quot;:{&quot;size1&quot;:62.49962281930493},&quot;minSize&quot;:{&quot;size1&quot;:34.99962281930493},&quot;normalSize&quot;:{&quot;size1&quot;:48.74962281930493},&quot;subLayout&quot;:[{&quot;id&quot;:&quot;2020-12-09T17:52:23&quot;,&quot;margin&quot;:{&quot;bottom&quot;:2.9630000591278076,&quot;left&quot;:1.6929999589920044,&quot;right&quot;:0,&quot;top&quot;:0.847000002861023},&quot;type&quot;:0},{&quot;id&quot;:&quot;2020-12-09T17:52:23&quot;,&quot;margin&quot;:{&quot;bottom&quot;:2.9630000591278076,&quot;left&quot;:0.847000002861023,&quot;right&quot;:1.6929999589920044,&quot;top&quot;:0.847000002861023},&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22a7ddc3daf3fef3fb95"/>
  <p:tag name="KSO_WM_CHIP_FILLPROP" val="[[{&quot;text_align&quot;:&quot;cb&quot;,&quot;text_direction&quot;:&quot;horizontal&quot;,&quot;support_big_font&quot;:false,&quot;picture_toward&quot;:0,&quot;picture_dockside&quot;:[],&quot;fill_id&quot;:&quot;722accd572074b41a2d4cf8c733c9957&quot;,&quot;fill_align&quot;:&quot;c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ext&quot;,&quot;text&quot;,&quot;picture&quot;,&quot;table&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cb&quot;,&quot;text_direction&quot;:&quot;horizontal&quot;,&quot;support_big_font&quot;:false,&quot;picture_toward&quot;:0,&quot;picture_dockside&quot;:[],&quot;fill_id&quot;:&quot;722accd572074b41a2d4cf8c733c9957&quot;,&quot;fill_align&quot;:&quot;c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ure&quot;,&quot;chart&quot;,&quot;video&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pictext&quot;,&quot;text&quot;,&quot;picture&quot;,&quot;table&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ext&quot;,&quot;text&quot;,&quot;picture&quot;,&quot;table&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ure&quot;,&quot;chart&quot;,&quot;video&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pictext&quot;,&quot;text&quot;,&quot;picture&quot;,&quot;table&quot;]}]]"/>
  <p:tag name="KSO_WM_SLIDE_ID" val="diagram2020732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60"/>
  <p:tag name="KSO_WM_TAG_VERSION" val="1.0"/>
  <p:tag name="KSO_WM_SLIDE_LAYOUT" val="a_d"/>
  <p:tag name="KSO_WM_SLIDE_LAYOUT_CNT" val="1_2"/>
  <p:tag name="KSO_WM_CHIP_DECFILLPROP" val="[]"/>
  <p:tag name="KSO_WM_CHIP_GROUPID" val="5ed86f7e2b40af43b1b83657"/>
  <p:tag name="KSO_WM_SLIDE_BK_DARK_LIGHT" val="2"/>
  <p:tag name="KSO_WM_SLIDE_BACKGROUND_TYPE" val="frame"/>
  <p:tag name="KSO_WM_SLIDE_SUPPORT_FEATURE_TYPE" val="0"/>
  <p:tag name="KSO_WM_TEMPLATE_ASSEMBLE_XID" val="5fd09e4a1fa9d42129dcaed2"/>
  <p:tag name="KSO_WM_TEMPLATE_ASSEMBLE_GROUPID" val="5fd09e4a1fa9d42129dcaed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376e511-ec9d-4578-8f2a-f8a08c21e683}"/>
  <p:tag name="KSO_WM_UNIT_TYPE" val="i"/>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cb110a1-d414-4eaa-b61a-b1cd9266405b}"/>
  <p:tag name="KSO_WM_UNIT_TYPE" val="i"/>
</p:tagLst>
</file>

<file path=ppt/tags/tag24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6.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3.xml><?xml version="1.0" encoding="utf-8"?>
<p:tagLst xmlns:p="http://schemas.openxmlformats.org/presentationml/2006/main">
  <p:tag name="KSO_WM_SLIDE_BK_DARK_LIGHT" val="2"/>
  <p:tag name="KSO_WM_SLIDE_BACKGROUND_TYPE" val="genera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056898f-6baf-4f63-b79c-4f67dcc82169}"/>
  <p:tag name="KSO_WM_UNIT_TYPE" val="i"/>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2bf680d-3c9c-46d4-9ded-d9b108caec39}"/>
  <p:tag name="KSO_WM_UNIT_TYPE" val="i"/>
</p:tagLst>
</file>

<file path=ppt/tags/tag256.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7334_1*a*1"/>
  <p:tag name="KSO_WM_TEMPLATE_CATEGORY" val="diagram"/>
  <p:tag name="KSO_WM_TEMPLATE_INDEX" val="20217334"/>
  <p:tag name="KSO_WM_UNIT_LAYERLEVEL" val="1"/>
  <p:tag name="KSO_WM_TAG_VERSION" val="1.0"/>
  <p:tag name="KSO_WM_BEAUTIFY_FLAG" val="#wm#"/>
  <p:tag name="KSO_WM_UNIT_SHOW_EDIT_AREA_INDICATION" val="1"/>
  <p:tag name="KSO_WM_UNIT_DEFAULT_FONT" val="24;44;4"/>
  <p:tag name="KSO_WM_UNIT_BLOCK" val="0"/>
  <p:tag name="KSO_WM_UNIT_DEC_AREA_ID" val="b07cd5f8f7924b79b3d493758f2e3f3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0946392784743f8a44c332391f7505d"/>
  <p:tag name="KSO_WM_UNIT_SUPPORT_BIG_FONT" val="1"/>
  <p:tag name="KSO_WM_UNIT_TEXT_FILL_FORE_SCHEMECOLOR_INDEX_BRIGHTNESS" val="0"/>
  <p:tag name="KSO_WM_UNIT_TEXT_FILL_FORE_SCHEMECOLOR_INDEX" val="13"/>
  <p:tag name="KSO_WM_UNIT_TEXT_FILL_TYPE" val="1"/>
  <p:tag name="KSO_WM_TEMPLATE_ASSEMBLE_XID" val="5fd10b491fa9d42129dddfec"/>
  <p:tag name="KSO_WM_TEMPLATE_ASSEMBLE_GROUPID" val="5fd10b491fa9d42129dddfec"/>
</p:tagLst>
</file>

<file path=ppt/tags/tag257.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2"/>
  <p:tag name="KSO_WM_UNIT_HIGHLIGHT" val="0"/>
  <p:tag name="KSO_WM_UNIT_COMPATIBLE" val="0"/>
  <p:tag name="KSO_WM_UNIT_DIAGRAM_ISNUMVISUAL" val="0"/>
  <p:tag name="KSO_WM_UNIT_DIAGRAM_ISREFERUNIT" val="0"/>
  <p:tag name="KSO_WM_UNIT_TYPE" val="b"/>
  <p:tag name="KSO_WM_UNIT_INDEX" val="1"/>
  <p:tag name="KSO_WM_UNIT_ID" val="diagram20217334_1*b*1"/>
  <p:tag name="KSO_WM_TEMPLATE_CATEGORY" val="diagram"/>
  <p:tag name="KSO_WM_TEMPLATE_INDEX" val="20217334"/>
  <p:tag name="KSO_WM_UNIT_LAYERLEVEL" val="1"/>
  <p:tag name="KSO_WM_TAG_VERSION" val="1.0"/>
  <p:tag name="KSO_WM_BEAUTIFY_FLAG" val="#wm#"/>
  <p:tag name="KSO_WM_UNIT_DEFAULT_FONT" val="18;24;2"/>
  <p:tag name="KSO_WM_UNIT_BLOCK" val="0"/>
  <p:tag name="KSO_WM_UNIT_DEC_AREA_ID" val="b39911e877c949a4b72b303e36907ddd"/>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10946392784743f8a44c332391f7505d"/>
  <p:tag name="KSO_WM_UNIT_SUPPORT_BIG_FONT" val="1"/>
  <p:tag name="KSO_WM_UNIT_TEXT_FILL_FORE_SCHEMECOLOR_INDEX_BRIGHTNESS" val="-0.25"/>
  <p:tag name="KSO_WM_UNIT_TEXT_FILL_FORE_SCHEMECOLOR_INDEX" val="14"/>
  <p:tag name="KSO_WM_UNIT_TEXT_FILL_TYPE" val="1"/>
  <p:tag name="KSO_WM_TEMPLATE_ASSEMBLE_XID" val="5fd10b491fa9d42129dddfec"/>
  <p:tag name="KSO_WM_TEMPLATE_ASSEMBLE_GROUPID" val="5fd10b491fa9d42129dddfec"/>
</p:tagLst>
</file>

<file path=ppt/tags/tag25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334_1*f*1"/>
  <p:tag name="KSO_WM_TEMPLATE_CATEGORY" val="diagram"/>
  <p:tag name="KSO_WM_TEMPLATE_INDEX" val="20217334"/>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31d221225bce45c5b1d694beee8aef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1ef19575d2b462b80ad0ecf9277503d"/>
  <p:tag name="KSO_WM_UNIT_TEXT_FILL_FORE_SCHEMECOLOR_INDEX_BRIGHTNESS" val="0.25"/>
  <p:tag name="KSO_WM_UNIT_TEXT_FILL_FORE_SCHEMECOLOR_INDEX" val="13"/>
  <p:tag name="KSO_WM_UNIT_TEXT_FILL_TYPE" val="1"/>
  <p:tag name="KSO_WM_TEMPLATE_ASSEMBLE_XID" val="5fd10b491fa9d42129dddfec"/>
  <p:tag name="KSO_WM_TEMPLATE_ASSEMBLE_GROUPID" val="5fd10b491fa9d42129dddfec"/>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334_1*i*1"/>
  <p:tag name="KSO_WM_TEMPLATE_CATEGORY" val="diagram"/>
  <p:tag name="KSO_WM_TEMPLATE_INDEX" val="20217334"/>
  <p:tag name="KSO_WM_UNIT_LAYERLEVEL" val="1"/>
  <p:tag name="KSO_WM_TAG_VERSION" val="1.0"/>
  <p:tag name="KSO_WM_BEAUTIFY_FLAG" val="#wm#"/>
  <p:tag name="KSO_WM_UNIT_BLOCK" val="0"/>
  <p:tag name="KSO_WM_UNIT_SM_LIMIT_TYPE" val="0"/>
  <p:tag name="KSO_WM_UNIT_DEC_AREA_ID" val="91a89d1f2a9c4d69b8e7c537fb5ab892"/>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ef325c7c6295c63c1a2e107"/>
  <p:tag name="KSO_WM_CHIP_XID" val="5fd038d74d383dce341666d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1224"/>
  <p:tag name="KSO_WM_TEMPLATE_ASSEMBLE_XID" val="5fd10b491fa9d42129dddfec"/>
  <p:tag name="KSO_WM_TEMPLATE_ASSEMBLE_GROUPID" val="5fd10b491fa9d42129dddfec"/>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334_1*i*2"/>
  <p:tag name="KSO_WM_TEMPLATE_CATEGORY" val="diagram"/>
  <p:tag name="KSO_WM_TEMPLATE_INDEX" val="20217334"/>
  <p:tag name="KSO_WM_UNIT_LAYERLEVEL" val="1"/>
  <p:tag name="KSO_WM_TAG_VERSION" val="1.0"/>
  <p:tag name="KSO_WM_BEAUTIFY_FLAG" val="#wm#"/>
  <p:tag name="KSO_WM_UNIT_BLOCK" val="0"/>
  <p:tag name="KSO_WM_UNIT_SM_LIMIT_TYPE" val="2"/>
  <p:tag name="KSO_WM_UNIT_DEC_AREA_ID" val="6064fc6c63194f0fbccd13a6a209efe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325c7c6295c63c1a2e107"/>
  <p:tag name="KSO_WM_CHIP_XID" val="5fd038d74d383dce341666dc"/>
  <p:tag name="KSO_WM_TEMPLATE_ASSEMBLE_XID" val="5fd10b491fa9d42129dddfec"/>
  <p:tag name="KSO_WM_TEMPLATE_ASSEMBLE_GROUPID" val="5fd10b491fa9d42129dddfec"/>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334_1*i*3"/>
  <p:tag name="KSO_WM_TEMPLATE_CATEGORY" val="diagram"/>
  <p:tag name="KSO_WM_TEMPLATE_INDEX" val="20217334"/>
  <p:tag name="KSO_WM_UNIT_LAYERLEVEL" val="1"/>
  <p:tag name="KSO_WM_TAG_VERSION" val="1.0"/>
  <p:tag name="KSO_WM_BEAUTIFY_FLAG" val="#wm#"/>
  <p:tag name="KSO_WM_UNIT_BLOCK" val="0"/>
  <p:tag name="KSO_WM_UNIT_SM_LIMIT_TYPE" val="2"/>
  <p:tag name="KSO_WM_UNIT_DEC_AREA_ID" val="593939471f124a4e83c2af06031b95b4"/>
  <p:tag name="KSO_WM_UNIT_DECORATE_INFO" val="{&quot;DecorateInfoH&quot;:{&quot;IsAbs&quot;:true},&quot;DecorateInfoW&quot;:{&quot;IsAbs&quot;:true},&quot;DecorateInfoX&quot;:{&quot;IsAbs&quot;:true,&quot;Pos&quot;:1},&quot;DecorateInfoY&quot;:{&quot;IsAbs&quot;:true,&quot;Pos&quot;:0},&quot;ReferentInfo&quot;:{&quot;Id&quot;:&quot;b07cd5f8f7924b79b3d493758f2e3f36;b39911e877c949a4b72b303e36907ddd&quot;,&quot;X&quot;:{&quot;Pos&quot;:1},&quot;Y&quot;:{&quot;Pos&quot;:2}},&quot;whChangeMode&quot;:0}"/>
  <p:tag name="KSO_WM_CHIP_GROUPID" val="5ef325c7c6295c63c1a2e107"/>
  <p:tag name="KSO_WM_CHIP_XID" val="5fd038d74d383dce341666dc"/>
  <p:tag name="KSO_WM_UNIT_LINE_FORE_SCHEMECOLOR_INDEX_BRIGHTNESS" val="0"/>
  <p:tag name="KSO_WM_UNIT_LINE_FORE_SCHEMECOLOR_INDEX" val="5"/>
  <p:tag name="KSO_WM_UNIT_LINE_FILL_TYPE" val="2"/>
  <p:tag name="KSO_WM_TEMPLATE_ASSEMBLE_XID" val="5fd10b491fa9d42129dddfec"/>
  <p:tag name="KSO_WM_TEMPLATE_ASSEMBLE_GROUPID" val="5fd10b491fa9d42129dddfec"/>
</p:tagLst>
</file>

<file path=ppt/tags/tag262.xml><?xml version="1.0" encoding="utf-8"?>
<p:tagLst xmlns:p="http://schemas.openxmlformats.org/presentationml/2006/main">
  <p:tag name="KSO_WM_SLIDE_ID" val="diagram2021733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31*525"/>
  <p:tag name="KSO_WM_SLIDE_POSITION" val="14*0"/>
  <p:tag name="KSO_WM_TAG_VERSION" val="1.0"/>
  <p:tag name="KSO_WM_BEAUTIFY_FLAG" val="#wm#"/>
  <p:tag name="KSO_WM_TEMPLATE_CATEGORY" val="diagram"/>
  <p:tag name="KSO_WM_TEMPLATE_INDEX" val="20217334"/>
  <p:tag name="KSO_WM_SLIDE_LAYOUT" val="a_b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10T01:37:13&quot;,&quot;maxSize&quot;:{&quot;size1&quot;:57.9},&quot;minSize&quot;:{&quot;size1&quot;:42.4},&quot;normalSize&quot;:{&quot;size1&quot;:46.8},&quot;subLayout&quot;:[{&quot;id&quot;:&quot;2020-12-10T01:37:13&quot;,&quot;margin&quot;:{&quot;bottom&quot;:0.026000002399086952,&quot;left&quot;:5.51200008392334,&quot;right&quot;:5.508999824523926,&quot;top&quot;:5.079999923706055},&quot;type&quot;:0},{&quot;id&quot;:&quot;2020-12-10T01:37:13&quot;,&quot;margin&quot;:{&quot;bottom&quot;:4.232999801635742,&quot;left&quot;:5.51200008392334,&quot;right&quot;:5.508999824523926,&quot;top&quot;:0.8199999928474426},&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38d74d383dce341666dc"/>
  <p:tag name="KSO_WM_CHIP_FILLPROP" val="[[{&quot;text_align&quot;:&quot;cb&quot;,&quot;text_direction&quot;:&quot;horizontal&quot;,&quot;support_big_font&quot;:true,&quot;picture_toward&quot;:0,&quot;picture_dockside&quot;:[],&quot;fill_id&quot;:&quot;927764497d3b4a21a3842aeaad3a6fb2&quot;,&quot;fill_align&quot;:&quot;cm&quot;,&quot;chip_types&quot;:[&quot;text&quot;,&quot;header&quot;]},{&quot;text_align&quot;:&quot;ct&quot;,&quot;text_direction&quot;:&quot;horizontal&quot;,&quot;support_big_font&quot;:false,&quot;picture_toward&quot;:0,&quot;picture_dockside&quot;:[],&quot;fill_id&quot;:&quot;06d7a8186c1b4495933661b3008afc16&quot;,&quot;fill_align&quot;:&quot;cm&quot;,&quot;chip_types&quot;:[&quot;text&quot;]}]]"/>
  <p:tag name="KSO_WM_CHIP_DECFILLPROP" val="[]"/>
  <p:tag name="KSO_WM_CHIP_GROUPID" val="5ef325c7c6295c63c1a2e107"/>
  <p:tag name="KSO_WM_SLIDE_BK_DARK_LIGHT" val="2"/>
  <p:tag name="KSO_WM_SLIDE_BACKGROUND_TYPE" val="general"/>
  <p:tag name="KSO_WM_SLIDE_SUPPORT_FEATURE_TYPE" val="0"/>
  <p:tag name="KSO_WM_TEMPLATE_ASSEMBLE_XID" val="5fd10b491fa9d42129dddfec"/>
  <p:tag name="KSO_WM_TEMPLATE_ASSEMBLE_GROUPID" val="5fd10b491fa9d42129dddfec"/>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50c6007-30bf-4be7-937e-7f64d3678795}"/>
  <p:tag name="KSO_WM_UNIT_TYPE" val="i"/>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dda1765-6e6c-4e28-b191-1df62636d047}"/>
  <p:tag name="KSO_WM_UNIT_TYPE" val="i"/>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5fd189f21fa9d42129de0011"/>
  <p:tag name="KSO_WM_TEMPLATE_ASSEMBLE_GROUPID" val="5fd189f21fa9d42129de001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5fd189f21fa9d42129de0011"/>
  <p:tag name="KSO_WM_TEMPLATE_ASSEMBLE_GROUPID" val="5fd189f21fa9d42129de001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5fd189f21fa9d42129de0011"/>
  <p:tag name="KSO_WM_TEMPLATE_ASSEMBLE_GROUPID" val="5fd189f21fa9d42129de001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5fd189f21fa9d42129de0011"/>
  <p:tag name="KSO_WM_TEMPLATE_ASSEMBLE_GROUPID" val="5fd189f21fa9d42129de001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7_1*i*4"/>
  <p:tag name="KSO_WM_TEMPLATE_CATEGORY" val="diagram"/>
  <p:tag name="KSO_WM_TEMPLATE_INDEX" val="20217417"/>
  <p:tag name="KSO_WM_UNIT_LAYERLEVEL" val="1"/>
  <p:tag name="KSO_WM_TAG_VERSION" val="1.0"/>
  <p:tag name="KSO_WM_BEAUTIFY_FLAG" val="#wm#"/>
  <p:tag name="KSO_WM_UNIT_BLOCK" val="0"/>
  <p:tag name="KSO_WM_UNIT_SM_LIMIT_TYPE" val="0"/>
  <p:tag name="KSO_WM_UNIT_DEC_AREA_ID" val="61353cd058a84459848933989ad5297a"/>
  <p:tag name="KSO_WM_UNIT_DECORATE_INFO" val="{&quot;DecorateInfoH&quot;:{&quot;IsAbs&quot;:true},&quot;DecorateInfoW&quot;:{&quot;IsAbs&quot;:true},&quot;DecorateInfoX&quot;:{&quot;IsAbs&quot;:true,&quot;Pos&quot;:2},&quot;DecorateInfoY&quot;:{&quot;IsAbs&quot;:true,&quot;Pos&quot;:1},&quot;ReferentInfo&quot;:{&quot;Id&quot;:&quot;9330f30798154601bbec677c8492edca&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5fd189f21fa9d42129de0011"/>
  <p:tag name="KSO_WM_TEMPLATE_ASSEMBLE_GROUPID" val="5fd189f21fa9d42129de001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7_1*i*5"/>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5fd189f21fa9d42129de0011"/>
  <p:tag name="KSO_WM_TEMPLATE_ASSEMBLE_GROUPID" val="5fd189f21fa9d42129de001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7_1*i*6"/>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5fd189f21fa9d42129de0011"/>
  <p:tag name="KSO_WM_TEMPLATE_ASSEMBLE_GROUPID" val="5fd189f21fa9d42129de0011"/>
</p:tagLst>
</file>

<file path=ppt/tags/tag29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330f30798154601bbec677c8492edc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b04c10de78d44c0bd0e7a409c9a4485"/>
  <p:tag name="KSO_WM_UNIT_SUPPORT_BIG_FONT" val="1"/>
  <p:tag name="KSO_WM_UNIT_TEXT_FILL_FORE_SCHEMECOLOR_INDEX_BRIGHTNESS" val="0"/>
  <p:tag name="KSO_WM_UNIT_TEXT_FILL_FORE_SCHEMECOLOR_INDEX" val="13"/>
  <p:tag name="KSO_WM_UNIT_TEXT_FILL_TYPE" val="1"/>
  <p:tag name="KSO_WM_TEMPLATE_ASSEMBLE_XID" val="5fd189f21fa9d42129de0011"/>
  <p:tag name="KSO_WM_TEMPLATE_ASSEMBLE_GROUPID" val="5fd189f21fa9d42129de0011"/>
</p:tagLst>
</file>

<file path=ppt/tags/tag297.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17417"/>
  <p:tag name="KSO_WM_SLIDE_LAYOUT" val="a"/>
  <p:tag name="KSO_WM_SLIDE_LAYOUT_CNT" val="1"/>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0-12-10T10:37:40&quot;,&quot;maxSize&quot;:{&quot;size1&quot;:63.8},&quot;minSize&quot;:{&quot;size1&quot;:63.8},&quot;normalSize&quot;:{&quot;size1&quot;:63.8},&quot;subLayout&quot;:[{&quot;id&quot;:&quot;2020-12-10T10:37:40&quot;,&quot;margin&quot;:{&quot;bottom&quot;:4.232999801635742,&quot;left&quot;:3.809999942779541,&quot;right&quot;:0.026000002399086952,&quot;top&quot;:4.232999801635742},&quot;type&quot;:0},{&quot;id&quot;:&quot;2020-12-10T10:37:40&quot;,&quot;type&quot;:0}],&quot;type&quot;:0}"/>
  <p:tag name="KSO_WM_CHIP_GROUPID" val="5fd07de04d383dce34166708"/>
  <p:tag name="KSO_WM_SLIDE_BK_DARK_LIGHT" val="2"/>
  <p:tag name="KSO_WM_SLIDE_BACKGROUND_TYPE" val="general"/>
  <p:tag name="KSO_WM_SLIDE_SUPPORT_FEATURE_TYPE" val="0"/>
  <p:tag name="KSO_WM_TEMPLATE_ASSEMBLE_XID" val="5fd189f21fa9d42129de0011"/>
  <p:tag name="KSO_WM_TEMPLATE_ASSEMBLE_GROUPID" val="5fd189f21fa9d42129de001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9ef9abb-44e6-40fd-8b8d-03aebc12fe3a}"/>
  <p:tag name="KSO_WM_UNIT_TYPE" val="i"/>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26096b1-3153-4029-bbb3-d0784f17e425}"/>
  <p:tag name="KSO_WM_UNIT_TYPE" val="i"/>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2.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303.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0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0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0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09.xml><?xml version="1.0" encoding="utf-8"?>
<p:tagLst xmlns:p="http://schemas.openxmlformats.org/presentationml/2006/main">
  <p:tag name="KSO_WM_SLIDE_BK_DARK_LIGHT" val="2"/>
  <p:tag name="KSO_WM_SLIDE_BACKGROUND_TYPE" val="gener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c7c1622-35e2-43f8-968e-1fe1fed941aa}"/>
  <p:tag name="KSO_WM_UNIT_TYPE" val="i"/>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0203c0b-b53f-43ba-9b28-137df9a5478a}"/>
  <p:tag name="KSO_WM_UNIT_TYPE" val="i"/>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5fd189f21fa9d42129de0011"/>
  <p:tag name="KSO_WM_TEMPLATE_ASSEMBLE_GROUPID" val="5fd189f21fa9d42129de001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5fd189f21fa9d42129de0011"/>
  <p:tag name="KSO_WM_TEMPLATE_ASSEMBLE_GROUPID" val="5fd189f21fa9d42129de001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5fd189f21fa9d42129de0011"/>
  <p:tag name="KSO_WM_TEMPLATE_ASSEMBLE_GROUPID" val="5fd189f21fa9d42129de001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5fd189f21fa9d42129de0011"/>
  <p:tag name="KSO_WM_TEMPLATE_ASSEMBLE_GROUPID" val="5fd189f21fa9d42129de001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5fd189f21fa9d42129de0011"/>
  <p:tag name="KSO_WM_TEMPLATE_ASSEMBLE_GROUPID" val="5fd189f21fa9d42129de001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7_1*i*4"/>
  <p:tag name="KSO_WM_TEMPLATE_CATEGORY" val="diagram"/>
  <p:tag name="KSO_WM_TEMPLATE_INDEX" val="20217417"/>
  <p:tag name="KSO_WM_UNIT_LAYERLEVEL" val="1"/>
  <p:tag name="KSO_WM_TAG_VERSION" val="1.0"/>
  <p:tag name="KSO_WM_BEAUTIFY_FLAG" val="#wm#"/>
  <p:tag name="KSO_WM_UNIT_BLOCK" val="0"/>
  <p:tag name="KSO_WM_UNIT_SM_LIMIT_TYPE" val="0"/>
  <p:tag name="KSO_WM_UNIT_DEC_AREA_ID" val="61353cd058a84459848933989ad5297a"/>
  <p:tag name="KSO_WM_UNIT_DECORATE_INFO" val="{&quot;DecorateInfoH&quot;:{&quot;IsAbs&quot;:true},&quot;DecorateInfoW&quot;:{&quot;IsAbs&quot;:true},&quot;DecorateInfoX&quot;:{&quot;IsAbs&quot;:true,&quot;Pos&quot;:2},&quot;DecorateInfoY&quot;:{&quot;IsAbs&quot;:true,&quot;Pos&quot;:1},&quot;ReferentInfo&quot;:{&quot;Id&quot;:&quot;9330f30798154601bbec677c8492edca&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5fd189f21fa9d42129de0011"/>
  <p:tag name="KSO_WM_TEMPLATE_ASSEMBLE_GROUPID" val="5fd189f21fa9d42129de001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7_1*i*5"/>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5fd189f21fa9d42129de0011"/>
  <p:tag name="KSO_WM_TEMPLATE_ASSEMBLE_GROUPID" val="5fd189f21fa9d42129de001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7_1*i*6"/>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5fd189f21fa9d42129de0011"/>
  <p:tag name="KSO_WM_TEMPLATE_ASSEMBLE_GROUPID" val="5fd189f21fa9d42129de0011"/>
</p:tagLst>
</file>

<file path=ppt/tags/tag343.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330f30798154601bbec677c8492edc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b04c10de78d44c0bd0e7a409c9a4485"/>
  <p:tag name="KSO_WM_UNIT_SUPPORT_BIG_FONT" val="1"/>
  <p:tag name="KSO_WM_UNIT_TEXT_FILL_FORE_SCHEMECOLOR_INDEX_BRIGHTNESS" val="0"/>
  <p:tag name="KSO_WM_UNIT_TEXT_FILL_FORE_SCHEMECOLOR_INDEX" val="13"/>
  <p:tag name="KSO_WM_UNIT_TEXT_FILL_TYPE" val="1"/>
  <p:tag name="KSO_WM_TEMPLATE_ASSEMBLE_XID" val="5fd189f21fa9d42129de0011"/>
  <p:tag name="KSO_WM_TEMPLATE_ASSEMBLE_GROUPID" val="5fd189f21fa9d42129de0011"/>
</p:tagLst>
</file>

<file path=ppt/tags/tag344.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17417"/>
  <p:tag name="KSO_WM_SLIDE_LAYOUT" val="a"/>
  <p:tag name="KSO_WM_SLIDE_LAYOUT_CNT" val="1"/>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0-12-10T10:37:40&quot;,&quot;maxSize&quot;:{&quot;size1&quot;:63.8},&quot;minSize&quot;:{&quot;size1&quot;:63.8},&quot;normalSize&quot;:{&quot;size1&quot;:63.8},&quot;subLayout&quot;:[{&quot;id&quot;:&quot;2020-12-10T10:37:40&quot;,&quot;margin&quot;:{&quot;bottom&quot;:4.232999801635742,&quot;left&quot;:3.809999942779541,&quot;right&quot;:0.026000002399086952,&quot;top&quot;:4.232999801635742},&quot;type&quot;:0},{&quot;id&quot;:&quot;2020-12-10T10:37:40&quot;,&quot;type&quot;:0}],&quot;type&quot;:0}"/>
  <p:tag name="KSO_WM_CHIP_GROUPID" val="5fd07de04d383dce34166708"/>
  <p:tag name="KSO_WM_SLIDE_BK_DARK_LIGHT" val="2"/>
  <p:tag name="KSO_WM_SLIDE_BACKGROUND_TYPE" val="general"/>
  <p:tag name="KSO_WM_SLIDE_SUPPORT_FEATURE_TYPE" val="0"/>
  <p:tag name="KSO_WM_TEMPLATE_ASSEMBLE_XID" val="5fd189f21fa9d42129de0011"/>
  <p:tag name="KSO_WM_TEMPLATE_ASSEMBLE_GROUPID" val="5fd189f21fa9d42129de0011"/>
</p:tagLst>
</file>

<file path=ppt/tags/tag345.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 name="WM_BEAUTIFY_SHAPE_IDENTITY" val="{0105d81a-d392-4dfe-b477-faac92a6031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f9d6e4e7-6c7d-4bbe-b149-b46c63b7074e}"/>
  <p:tag name="KSO_WM_UNIT_TYPE" val="i"/>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72314576-4f06-4a30-a77d-6f698fe853fb}"/>
  <p:tag name="KSO_WM_UNIT_TYPE" val="i"/>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23_1*i*2"/>
  <p:tag name="KSO_WM_TEMPLATE_CATEGORY" val="diagram"/>
  <p:tag name="KSO_WM_TEMPLATE_INDEX" val="20211223"/>
  <p:tag name="KSO_WM_UNIT_LAYERLEVEL" val="1"/>
  <p:tag name="KSO_WM_TAG_VERSION" val="1.0"/>
  <p:tag name="KSO_WM_BEAUTIFY_FLAG" val="#wm#"/>
  <p:tag name="KSO_WM_UNIT_BLOCK" val="0"/>
  <p:tag name="KSO_WM_UNIT_SM_LIMIT_TYPE" val="2"/>
  <p:tag name="KSO_WM_UNIT_DEC_AREA_ID" val="ad0478d7b91742c19febd6454287f58d"/>
  <p:tag name="KSO_WM_UNIT_TYPE" val="i"/>
  <p:tag name="KSO_WM_UNIT_INDEX"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778e478fb0c58a943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08"/>
  <p:tag name="KSO_WM_TEMPLATE_ASSEMBLE_XID" val="5fd0b43d1fa9d42129dd365a"/>
  <p:tag name="KSO_WM_TEMPLATE_ASSEMBLE_GROUPID" val="5fd0b43d1fa9d42129dd365a"/>
</p:tagLst>
</file>

<file path=ppt/tags/tag34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23_1*a*1"/>
  <p:tag name="KSO_WM_TEMPLATE_CATEGORY" val="diagram"/>
  <p:tag name="KSO_WM_TEMPLATE_INDEX" val="2021122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2ccd0253f1c465da5930fabcba6ae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45c87bc8d46d88d6a4f28a0969284"/>
  <p:tag name="KSO_WM_UNIT_TEXT_FILL_FORE_SCHEMECOLOR_INDEX_BRIGHTNESS" val="0"/>
  <p:tag name="KSO_WM_UNIT_TEXT_FILL_FORE_SCHEMECOLOR_INDEX" val="13"/>
  <p:tag name="KSO_WM_UNIT_TEXT_FILL_TYPE" val="1"/>
  <p:tag name="KSO_WM_TEMPLATE_ASSEMBLE_XID" val="5fd0b43d1fa9d42129dd365a"/>
  <p:tag name="KSO_WM_TEMPLATE_ASSEMBLE_GROUPID" val="5fd0b43d1fa9d42129dd365a"/>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223_1*f*2"/>
  <p:tag name="KSO_WM_TEMPLATE_CATEGORY" val="diagram"/>
  <p:tag name="KSO_WM_TEMPLATE_INDEX" val="20211223"/>
  <p:tag name="KSO_WM_UNIT_LAYERLEVEL" val="1"/>
  <p:tag name="KSO_WM_TAG_VERSION" val="1.0"/>
  <p:tag name="KSO_WM_BEAUTIFY_FLAG" val="#wm#"/>
  <p:tag name="KSO_WM_UNIT_DEFAULT_FONT" val="14;20;2"/>
  <p:tag name="KSO_WM_UNIT_BLOCK" val="0"/>
  <p:tag name="KSO_WM_UNIT_VALUE" val="60"/>
  <p:tag name="KSO_WM_UNIT_SHOW_EDIT_AREA_INDICATION" val="1"/>
  <p:tag name="KSO_WM_CHIP_GROUPID" val="5e6b05596848fb12bee65ac8"/>
  <p:tag name="KSO_WM_CHIP_XID" val="5e6b05596848fb12bee65aca"/>
  <p:tag name="KSO_WM_UNIT_DEC_AREA_ID" val="6b9b9e29f6c84575b087e258cc6761f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568bd132c364656bd6fcc5e97641466"/>
  <p:tag name="KSO_WM_UNIT_SUPPORT_UNIT_TYPE" val="[&quot;d&quot;]"/>
  <p:tag name="KSO_WM_UNIT_TEXT_FILL_FORE_SCHEMECOLOR_INDEX_BRIGHTNESS" val="0.25"/>
  <p:tag name="KSO_WM_UNIT_TEXT_FILL_FORE_SCHEMECOLOR_INDEX" val="13"/>
  <p:tag name="KSO_WM_UNIT_TEXT_FILL_TYPE" val="1"/>
  <p:tag name="KSO_WM_TEMPLATE_ASSEMBLE_XID" val="5fd0b43d1fa9d42129dd365a"/>
  <p:tag name="KSO_WM_TEMPLATE_ASSEMBLE_GROUPID" val="5fd0b43d1fa9d42129dd365a"/>
</p:tagLst>
</file>

<file path=ppt/tags/tag3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23_1*f*1"/>
  <p:tag name="KSO_WM_TEMPLATE_CATEGORY" val="diagram"/>
  <p:tag name="KSO_WM_TEMPLATE_INDEX" val="20211223"/>
  <p:tag name="KSO_WM_UNIT_LAYERLEVEL" val="1"/>
  <p:tag name="KSO_WM_TAG_VERSION" val="1.0"/>
  <p:tag name="KSO_WM_BEAUTIFY_FLAG" val="#wm#"/>
  <p:tag name="KSO_WM_UNIT_DEFAULT_FONT" val="14;20;2"/>
  <p:tag name="KSO_WM_UNIT_BLOCK" val="0"/>
  <p:tag name="KSO_WM_UNIT_VALUE" val="135"/>
  <p:tag name="KSO_WM_UNIT_SHOW_EDIT_AREA_INDICATION" val="1"/>
  <p:tag name="KSO_WM_CHIP_GROUPID" val="5e6b05596848fb12bee65ac8"/>
  <p:tag name="KSO_WM_CHIP_XID" val="5e6b05596848fb12bee65aca"/>
  <p:tag name="KSO_WM_UNIT_DEC_AREA_ID" val="31294e81c3624be5aebaaa997828c59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f16aefae0b749719b7f60bb130705b3"/>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b43d1fa9d42129dd365a"/>
  <p:tag name="KSO_WM_TEMPLATE_ASSEMBLE_GROUPID" val="5fd0b43d1fa9d42129dd365a"/>
</p:tagLst>
</file>

<file path=ppt/tags/tag352.xml><?xml version="1.0" encoding="utf-8"?>
<p:tagLst xmlns:p="http://schemas.openxmlformats.org/presentationml/2006/main">
  <p:tag name="KSO_WM_SLIDE_ID" val="diagram2021122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56"/>
  <p:tag name="KSO_WM_SLIDE_POSITION" val="0*0"/>
  <p:tag name="KSO_WM_TAG_VERSION" val="1.0"/>
  <p:tag name="KSO_WM_BEAUTIFY_FLAG" val="#wm#"/>
  <p:tag name="KSO_WM_TEMPLATE_CATEGORY" val="diagram"/>
  <p:tag name="KSO_WM_TEMPLATE_INDEX" val="20211223"/>
  <p:tag name="KSO_WM_SLIDE_LAYOUT" val="a_f"/>
  <p:tag name="KSO_WM_SLIDE_LAYOUT_CNT" val="1_2"/>
  <p:tag name="KSO_WM_SLIDE_LAYOUT_INFO" val="{&quot;id&quot;:&quot;2020-12-09T19:25:52&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0-12-09T19:25:52&quot;,&quot;margin&quot;:{&quot;bottom&quot;:0.4230000078678131,&quot;left&quot;:1.2699999809265137,&quot;right&quot;:1.2380000352859497,&quot;top&quot;:0.4230000078678131},&quot;type&quot;:0},{&quot;direction&quot;:1,&quot;id&quot;:&quot;2020-12-09T19:25:52&quot;,&quot;maxSize&quot;:{&quot;size1&quot;:36.2},&quot;minSize&quot;:{&quot;size1&quot;:36.2},&quot;normalSize&quot;:{&quot;size1&quot;:36.2},&quot;subLayout&quot;:[{&quot;id&quot;:&quot;2020-12-09T19:25:52&quot;,&quot;margin&quot;:{&quot;bottom&quot;:3.809999942779541,&quot;left&quot;:2.5399999618530273,&quot;right&quot;:1.2699999809265137,&quot;top&quot;:4.232999801635742},&quot;type&quot;:0},{&quot;id&quot;:&quot;2020-12-09T19:25:52&quot;,&quot;margin&quot;:{&quot;bottom&quot;:2.9630000591278076,&quot;left&quot;:0.847000002861023,&quot;right&quot;:1.6610000133514404,&quot;top&quot;:3.3870000839233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778e478fb0c58a943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10982f7e852b4367b3f6476e233ee87b&quot;,&quot;fill_align&quot;:&quot;cm&quot;,&quot;chip_types&quot;:[&quot;text&quot;,&quot;picture&quot;]},{&quot;text_align&quot;:&quot;cm&quot;,&quot;text_direction&quot;:&quot;horizontal&quot;,&quot;support_big_font&quot;:false,&quot;fill_id&quot;:&quot;fbbe603274bf4c259f47f9a86b67354d&quot;,&quot;fill_align&quot;:&quot;cm&quot;,&quot;chip_types&quot;:[&quot;text&quot;,&quot;picture&quot;,&quot;chart&quot;,&quot;table&quot;,&quot;video&quot;]}],[{&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10982f7e852b4367b3f6476e233ee87b&quot;,&quot;fill_align&quot;:&quot;cm&quot;,&quot;chip_types&quot;:[&quot;picture&quot;]},{&quot;text_align&quot;:&quot;lm&quot;,&quot;text_direction&quot;:&quot;horizontal&quot;,&quot;support_big_font&quot;:false,&quot;fill_id&quot;:&quot;fbbe603274bf4c259f47f9a86b67354d&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5fd0b43d1fa9d42129dd365a"/>
  <p:tag name="KSO_WM_TEMPLATE_ASSEMBLE_GROUPID" val="5fd0b43d1fa9d42129dd365a"/>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977261d-c750-4b01-afbc-aa84afb4014b}"/>
  <p:tag name="KSO_WM_UNIT_TYPE" val="i"/>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61a3ab-d439-4bd2-aac4-8a37cbfcb5ab}"/>
  <p:tag name="KSO_WM_UNIT_TYPE" val="i"/>
</p:tagLst>
</file>

<file path=ppt/tags/tag355.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3291_1*i*1"/>
  <p:tag name="KSO_WM_TEMPLATE_CATEGORY" val="diagram"/>
  <p:tag name="KSO_WM_TEMPLATE_INDEX" val="20213291"/>
  <p:tag name="KSO_WM_UNIT_LAYERLEVEL" val="1"/>
  <p:tag name="KSO_WM_TAG_VERSION" val="1.0"/>
  <p:tag name="KSO_WM_BEAUTIFY_FLAG" val="#wm#"/>
  <p:tag name="KSO_WM_CHIP_GROUPID" val="5f5ee1ca4d6848d78f644aec"/>
  <p:tag name="KSO_WM_CHIP_XID" val="5f696410553136823a5e6124"/>
  <p:tag name="KSO_WM_UNIT_SM_LIMIT_TYPE" val="4"/>
  <p:tag name="KSO_WM_UNIT_DEC_AREA_ID" val="d1e769fa63bd49d2b80bb23675ba5acd"/>
  <p:tag name="KSO_WM_UNIT_DECORATE_INFO" val="{&quot;DecorateInfoH&quot;:{&quot;IsAbs&quot;:false},&quot;DecorateInfoW&quot;:{&quot;IsAbs&quot;:true},&quot;DecorateInfoX&quot;:{&quot;IsAbs&quot;:true,&quot;Pos&quot;:1},&quot;DecorateInfoY&quot;:{&quot;IsAbs&quot;:true,&quot;Pos&quot;:1},&quot;ReferentInfo&quot;:{&quot;Id&quot;:&quot;787c7a36fc9441e3a46434d19ed37bdb;e717824236b54100b10ae63c98a1c47a&quot;,&quot;X&quot;:{&quot;Pos&quot;:1},&quot;Y&quot;:{&quot;Pos&quot;:1}},&quot;whChangeMode&quot;:0}"/>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5fd0b95f1fa9d42129dd4cb7"/>
  <p:tag name="KSO_WM_TEMPLATE_ASSEMBLE_GROUPID" val="5fd0b95f1fa9d42129dd4cb7"/>
</p:tagLst>
</file>

<file path=ppt/tags/tag3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1_1*a*1"/>
  <p:tag name="KSO_WM_TEMPLATE_CATEGORY" val="diagram"/>
  <p:tag name="KSO_WM_TEMPLATE_INDEX" val="2021329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17252e5ac064b638905401380ecfd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42fc3704df0410fa8ea4c7536e26efe"/>
  <p:tag name="KSO_WM_UNIT_TEXT_FILL_FORE_SCHEMECOLOR_INDEX_BRIGHTNESS" val="0"/>
  <p:tag name="KSO_WM_UNIT_TEXT_FILL_FORE_SCHEMECOLOR_INDEX" val="13"/>
  <p:tag name="KSO_WM_UNIT_TEXT_FILL_TYPE" val="1"/>
  <p:tag name="KSO_WM_TEMPLATE_ASSEMBLE_XID" val="5fd0b95f1fa9d42129dd4cb7"/>
  <p:tag name="KSO_WM_TEMPLATE_ASSEMBLE_GROUPID" val="5fd0b95f1fa9d42129dd4cb7"/>
</p:tagLst>
</file>

<file path=ppt/tags/tag357.xml><?xml version="1.0" encoding="utf-8"?>
<p:tagLst xmlns:p="http://schemas.openxmlformats.org/presentationml/2006/main">
  <p:tag name="KSO_WM_UNIT_VALUE" val="846*2876"/>
  <p:tag name="KSO_WM_UNIT_HIGHLIGHT" val="0"/>
  <p:tag name="KSO_WM_UNIT_COMPATIBLE" val="1"/>
  <p:tag name="KSO_WM_UNIT_DIAGRAM_ISNUMVISUAL" val="0"/>
  <p:tag name="KSO_WM_UNIT_DIAGRAM_ISREFERUNIT" val="0"/>
  <p:tag name="KSO_WM_UNIT_TYPE" val="d"/>
  <p:tag name="KSO_WM_UNIT_INDEX" val="1"/>
  <p:tag name="KSO_WM_UNIT_ID" val="diagram20213291_1*d*1"/>
  <p:tag name="KSO_WM_TEMPLATE_CATEGORY" val="diagram"/>
  <p:tag name="KSO_WM_TEMPLATE_INDEX" val="20213291"/>
  <p:tag name="KSO_WM_UNIT_LAYERLEVEL" val="1"/>
  <p:tag name="KSO_WM_TAG_VERSION" val="1.0"/>
  <p:tag name="KSO_WM_BEAUTIFY_FLAG" val="#wm#"/>
  <p:tag name="KSO_WM_CHIP_GROUPID" val="5e7310da9a230a26b9e88a19"/>
  <p:tag name="KSO_WM_CHIP_XID" val="5e7310da9a230a26b9e88a1a"/>
  <p:tag name="KSO_WM_UNIT_DEC_AREA_ID" val="787c7a36fc9441e3a46434d19ed37b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6cf3ca88fde4143b8c2f4cdb005ac18"/>
  <p:tag name="KSO_WM_UNIT_SUPPORT_UNIT_TYPE" val="[&quot;l&quot;,&quot;m&quot;,&quot;n&quot;,&quot;o&quot;,&quot;p&quot;,&quot;q&quot;,&quot;r&quot;,&quot;δ&quot;,&quot;ε&quot;,&quot;ζ&quot;,&quot;η&quot;,&quot;d&quot;,&quot;α&quot;,&quot;β&quot;,&quot;θ&quot;]"/>
  <p:tag name="KSO_WM_TEMPLATE_ASSEMBLE_XID" val="5fd0b95f1fa9d42129dd4cb7"/>
  <p:tag name="KSO_WM_TEMPLATE_ASSEMBLE_GROUPID" val="5fd0b95f1fa9d42129dd4cb7"/>
</p:tagLst>
</file>

<file path=ppt/tags/tag35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1_1*f*1"/>
  <p:tag name="KSO_WM_TEMPLATE_CATEGORY" val="diagram"/>
  <p:tag name="KSO_WM_TEMPLATE_INDEX" val="20213291"/>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e717824236b54100b10ae63c98a1c4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84e70ef2144e25938acf03b9d8dd95"/>
  <p:tag name="KSO_WM_UNIT_TEXT_FILL_FORE_SCHEMECOLOR_INDEX_BRIGHTNESS" val="0.25"/>
  <p:tag name="KSO_WM_UNIT_TEXT_FILL_FORE_SCHEMECOLOR_INDEX" val="13"/>
  <p:tag name="KSO_WM_UNIT_TEXT_FILL_TYPE" val="1"/>
  <p:tag name="KSO_WM_TEMPLATE_ASSEMBLE_XID" val="5fd0b95f1fa9d42129dd4cb7"/>
  <p:tag name="KSO_WM_TEMPLATE_ASSEMBLE_GROUPID" val="5fd0b95f1fa9d42129dd4cb7"/>
</p:tagLst>
</file>

<file path=ppt/tags/tag359.xml><?xml version="1.0" encoding="utf-8"?>
<p:tagLst xmlns:p="http://schemas.openxmlformats.org/presentationml/2006/main">
  <p:tag name="KSO_WM_SLIDE_ID" val="diagram202132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39"/>
  <p:tag name="KSO_WM_SLIDE_POSITION" val="48*48"/>
  <p:tag name="KSO_WM_TAG_VERSION" val="1.0"/>
  <p:tag name="KSO_WM_BEAUTIFY_FLAG" val="#wm#"/>
  <p:tag name="KSO_WM_TEMPLATE_CATEGORY" val="diagram"/>
  <p:tag name="KSO_WM_TEMPLATE_INDEX" val="2021329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47:43&quot;,&quot;maxSize&quot;:{&quot;size1&quot;:26.7},&quot;minSize&quot;:{&quot;size1&quot;:17.9},&quot;normalSize&quot;:{&quot;size1&quot;:17.9},&quot;subLayout&quot;:[{&quot;id&quot;:&quot;2020-12-09T19:47:43&quot;,&quot;margin&quot;:{&quot;bottom&quot;:0.026000002399086952,&quot;left&quot;:1.6929999589920044,&quot;right&quot;:1.6929999589920044,&quot;top&quot;:1.6929999589920044},&quot;type&quot;:0},{&quot;id&quot;:&quot;2020-12-09T19:47:43&quot;,&quot;maxSize&quot;:{&quot;size1&quot;:65},&quot;minSize&quot;:{&quot;size1&quot;:56.9},&quot;normalSize&quot;:{&quot;size1&quot;:65},&quot;subLayout&quot;:[{&quot;id&quot;:&quot;2020-12-09T19:47:43&quot;,&quot;margin&quot;:{&quot;bottom&quot;:0.026000002399086952,&quot;left&quot;:2.5399999618530273,&quot;right&quot;:2.5399999618530273,&quot;top&quot;:1.6670000553131104},&quot;type&quot;:0},{&quot;id&quot;:&quot;2020-12-09T19:47:43&quot;,&quot;margin&quot;:{&quot;bottom&quot;:2.5399999618530273,&quot;left&quot;:2.5399999618530273,&quot;right&quot;:2.5399999618530273,&quot;top&quot;:0.8199999928474426},&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29a3f6b4b2024be784589c4b026fb045&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bce1e453f05b4f5f80294233b2dc42ad&quot;,&quot;fill_align&quot;:&quot;cm&quot;,&quot;chip_types&quot;:[&quot;text&quot;]}]]"/>
  <p:tag name="KSO_WM_CHIP_XID" val="5f696410553136823a5e6124"/>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95f1fa9d42129dd4cb7"/>
  <p:tag name="KSO_WM_TEMPLATE_ASSEMBLE_GROUPID" val="5fd0b95f1fa9d42129dd4cb7"/>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 name="KSO_WM_SLIDE_BACKGROUND_TYPE" val="leftRight"/>
  <p:tag name="KSO_WM_SLIDE_BK_DARK_LIGHT" val="2"/>
  <p:tag name="WM_BEAUTIFY_SHAPE_IDENTITY" val="{9f37e098-ba3b-4dc8-91ce-c45598cc8a2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b214e4e6-51c6-4bdc-a1bc-f446d3c12291}"/>
  <p:tag name="KSO_WM_UNIT_TYPE" val="i"/>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1_1*i*2"/>
  <p:tag name="KSO_WM_TEMPLATE_CATEGORY" val="diagram"/>
  <p:tag name="KSO_WM_TEMPLATE_INDEX" val="20216251"/>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2e"/>
  <p:tag name="KSO_WM_TEMPLATE_ASSEMBLE_GROUPID" val="5fb5d8f62a846156eda5492e"/>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251_1*a*1"/>
  <p:tag name="KSO_WM_TEMPLATE_CATEGORY" val="diagram"/>
  <p:tag name="KSO_WM_TEMPLATE_INDEX" val="20216251"/>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fc5ce59822f9478cbdec179455e8a5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947154f43d7b43049a7390342eaba9ad"/>
  <p:tag name="KSO_WM_UNIT_TEXT_FILL_FORE_SCHEMECOLOR_INDEX_BRIGHTNESS" val="0.15"/>
  <p:tag name="KSO_WM_UNIT_TEXT_FILL_FORE_SCHEMECOLOR_INDEX" val="13"/>
  <p:tag name="KSO_WM_UNIT_TEXT_FILL_TYPE" val="1"/>
  <p:tag name="KSO_WM_TEMPLATE_ASSEMBLE_XID" val="5fb5d8f62a846156eda5492e"/>
  <p:tag name="KSO_WM_TEMPLATE_ASSEMBLE_GROUPID" val="5fb5d8f62a846156eda5492e"/>
</p:tagLst>
</file>

<file path=ppt/tags/tag36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1_1*f*3"/>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c45323db9c184b7dac20b802b3d63c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71da50ba40caaea7ea43fd72ec4e"/>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365.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1_1*f*2"/>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e8fd6ad2723d4b199a46078d96de6e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2a223cc474452fadfb9984903b44a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366.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1_1*f*1"/>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d4d02dba51ff4efb9d131dbc0bd99d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6e8db94b441219e475b28470a40f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367.xml><?xml version="1.0" encoding="utf-8"?>
<p:tagLst xmlns:p="http://schemas.openxmlformats.org/presentationml/2006/main">
  <p:tag name="KSO_WM_BEAUTIFY_FLAG" val="#wm#"/>
  <p:tag name="KSO_WM_TEMPLATE_CATEGORY" val="diagram"/>
  <p:tag name="KSO_WM_TEMPLATE_INDEX" val="20216251"/>
  <p:tag name="KSO_WM_SLIDE_ID" val="diagram20216251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3"/>
  <p:tag name="KSO_WM_SLIDE_TYPE" val="text"/>
  <p:tag name="KSO_WM_SLIDE_SUBTYPE" val="pureTxt"/>
  <p:tag name="KSO_WM_SLIDE_SIZE" val="912*540"/>
  <p:tag name="KSO_WM_SLIDE_POSITION" val="0*0"/>
  <p:tag name="KSO_WM_SLIDE_LAYOUT_INFO" val="{&quot;direction&quot;:1,&quot;id&quot;:&quot;2020-11-19T10:32:13&quot;,&quot;maxSize&quot;:{&quot;size1&quot;:33.8},&quot;minSize&quot;:{&quot;size1&quot;:33.8},&quot;normalSize&quot;:{&quot;size1&quot;:33.8},&quot;subLayout&quot;:[{&quot;backgroundInfo&quot;:[{&quot;bottom&quot;:0,&quot;bottomAbs&quot;:false,&quot;left&quot;:0,&quot;leftAbs&quot;:false,&quot;right&quot;:0,&quot;rightAbs&quot;:false,&quot;top&quot;:0,&quot;topAbs&quot;:false,&quot;type&quot;:&quot;leftRight&quot;}],&quot;id&quot;:&quot;2020-11-19T10:32:13&quot;,&quot;margin&quot;:{&quot;bottom&quot;:1.6929999589920044,&quot;left&quot;:1.6929999589920044,&quot;right&quot;:1.7200000286102295,&quot;top&quot;:1.6929999589920044},&quot;type&quot;:0},{&quot;id&quot;:&quot;2020-11-19T10:32:13&quot;,&quot;maxSize&quot;:{&quot;size1&quot;:51.1},&quot;minSize&quot;:{&quot;size1&quot;:24.4},&quot;normalSize&quot;:{&quot;size1&quot;:35.7},&quot;subLayout&quot;:[{&quot;id&quot;:&quot;2020-11-19T10:32:13&quot;,&quot;margin&quot;:{&quot;bottom&quot;:0.026000002399086952,&quot;left&quot;:1.6670000553131104,&quot;right&quot;:1.6929999589920044,&quot;top&quot;:1.6929999589920044},&quot;type&quot;:0},{&quot;id&quot;:&quot;2020-11-19T10:32:13&quot;,&quot;maxSize&quot;:{&quot;size1&quot;:55.3},&quot;minSize&quot;:{&quot;size1&quot;:13.8},&quot;normalSize&quot;:{&quot;size1&quot;:31.1},&quot;subLayout&quot;:[{&quot;id&quot;:&quot;2020-11-19T10:32:13&quot;,&quot;margin&quot;:{&quot;bottom&quot;:0.026000002399086952,&quot;left&quot;:1.6770000457763672,&quot;right&quot;:1.6929999589920044,&quot;top&quot;:0.8190000057220459},&quot;type&quot;:0},{&quot;id&quot;:&quot;2020-11-19T10:32:13&quot;,&quot;margin&quot;:{&quot;bottom&quot;:1.6929999589920044,&quot;left&quot;:1.6770000457763672,&quot;right&quot;:1.6929999589920044,&quot;top&quot;:0.8199999928474426},&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0"/>
  <p:tag name="KSO_WM_TEMPLATE_ASSEMBLE_XID" val="5fb5d8f62a846156eda5492e"/>
  <p:tag name="KSO_WM_TEMPLATE_ASSEMBLE_GROUPID" val="5fb5d8f62a846156eda5492e"/>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5cff022-c675-4b88-9691-62cee1570295}"/>
  <p:tag name="KSO_WM_UNIT_TYPE" val="i"/>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7fb67c5-23b5-4bd7-a576-2bb04fe54874}"/>
  <p:tag name="KSO_WM_UNIT_TYPE" val="i"/>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47_1*a*1"/>
  <p:tag name="KSO_WM_TEMPLATE_CATEGORY" val="diagram"/>
  <p:tag name="KSO_WM_TEMPLATE_INDEX" val="202133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72fd703be9f4dffa0b989d3a90c175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dbf37705e746e0ab311bcbf850efab"/>
  <p:tag name="KSO_WM_UNIT_TEXT_FILL_FORE_SCHEMECOLOR_INDEX_BRIGHTNESS" val="0"/>
  <p:tag name="KSO_WM_UNIT_TEXT_FILL_FORE_SCHEMECOLOR_INDEX" val="13"/>
  <p:tag name="KSO_WM_UNIT_TEXT_FILL_TYPE" val="1"/>
  <p:tag name="KSO_WM_TEMPLATE_ASSEMBLE_XID" val="5fd0bc7b1fa9d42129dd5655"/>
  <p:tag name="KSO_WM_TEMPLATE_ASSEMBLE_GROUPID" val="5fd0bc7b1fa9d42129dd5655"/>
</p:tagLst>
</file>

<file path=ppt/tags/tag37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347_1*f*1"/>
  <p:tag name="KSO_WM_TEMPLATE_CATEGORY" val="diagram"/>
  <p:tag name="KSO_WM_TEMPLATE_INDEX" val="20213347"/>
  <p:tag name="KSO_WM_UNIT_LAYERLEVEL" val="1"/>
  <p:tag name="KSO_WM_TAG_VERSION" val="1.0"/>
  <p:tag name="KSO_WM_BEAUTIFY_FLAG" val="#wm#"/>
  <p:tag name="KSO_WM_UNIT_DEFAULT_FONT" val="14;20;2"/>
  <p:tag name="KSO_WM_UNIT_BLOCK" val="0"/>
  <p:tag name="KSO_WM_UNIT_VALUE" val="86"/>
  <p:tag name="KSO_WM_UNIT_SHOW_EDIT_AREA_INDICATION" val="1"/>
  <p:tag name="KSO_WM_CHIP_GROUPID" val="5e6b05596848fb12bee65ac8"/>
  <p:tag name="KSO_WM_CHIP_XID" val="5e6b05596848fb12bee65aca"/>
  <p:tag name="KSO_WM_UNIT_DEC_AREA_ID" val="fd91e98eebf349a18e96ee787c8345b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f0be7690d5643ca885f3759b94354d8"/>
  <p:tag name="KSO_WM_UNIT_TEXT_FILL_FORE_SCHEMECOLOR_INDEX_BRIGHTNESS" val="0.25"/>
  <p:tag name="KSO_WM_UNIT_TEXT_FILL_FORE_SCHEMECOLOR_INDEX" val="13"/>
  <p:tag name="KSO_WM_UNIT_TEXT_FILL_TYPE" val="1"/>
  <p:tag name="KSO_WM_TEMPLATE_ASSEMBLE_XID" val="5fd0bc7b1fa9d42129dd5655"/>
  <p:tag name="KSO_WM_TEMPLATE_ASSEMBLE_GROUPID" val="5fd0bc7b1fa9d42129dd5655"/>
</p:tagLst>
</file>

<file path=ppt/tags/tag372.xml><?xml version="1.0" encoding="utf-8"?>
<p:tagLst xmlns:p="http://schemas.openxmlformats.org/presentationml/2006/main">
  <p:tag name="KSO_WM_UNIT_VALUE" val="888*3046"/>
  <p:tag name="KSO_WM_UNIT_HIGHLIGHT" val="0"/>
  <p:tag name="KSO_WM_UNIT_COMPATIBLE" val="1"/>
  <p:tag name="KSO_WM_UNIT_DIAGRAM_ISNUMVISUAL" val="0"/>
  <p:tag name="KSO_WM_UNIT_DIAGRAM_ISREFERUNIT" val="0"/>
  <p:tag name="KSO_WM_UNIT_TYPE" val="d"/>
  <p:tag name="KSO_WM_UNIT_INDEX" val="1"/>
  <p:tag name="KSO_WM_UNIT_ID" val="diagram20213347_1*d*1"/>
  <p:tag name="KSO_WM_TEMPLATE_CATEGORY" val="diagram"/>
  <p:tag name="KSO_WM_TEMPLATE_INDEX" val="20213347"/>
  <p:tag name="KSO_WM_UNIT_LAYERLEVEL" val="1"/>
  <p:tag name="KSO_WM_TAG_VERSION" val="1.0"/>
  <p:tag name="KSO_WM_BEAUTIFY_FLAG" val="#wm#"/>
  <p:tag name="KSO_WM_CHIP_GROUPID" val="5e7310da9a230a26b9e88a19"/>
  <p:tag name="KSO_WM_CHIP_XID" val="5e7310da9a230a26b9e88a1a"/>
  <p:tag name="KSO_WM_UNIT_DEC_AREA_ID" val="9bcb7edb759244319c5948dfa7bec1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4808cb5e3aed4258a4b8908e83ef44db"/>
  <p:tag name="KSO_WM_UNIT_SUPPORT_UNIT_TYPE" val="[&quot;l&quot;,&quot;m&quot;,&quot;n&quot;,&quot;o&quot;,&quot;p&quot;,&quot;q&quot;,&quot;r&quot;,&quot;δ&quot;,&quot;ε&quot;,&quot;ζ&quot;,&quot;η&quot;,&quot;d&quot;,&quot;α&quot;,&quot;β&quot;,&quot;θ&quot;]"/>
  <p:tag name="KSO_WM_TEMPLATE_ASSEMBLE_XID" val="5fd0bc7b1fa9d42129dd5655"/>
  <p:tag name="KSO_WM_TEMPLATE_ASSEMBLE_GROUPID" val="5fd0bc7b1fa9d42129dd5655"/>
</p:tagLst>
</file>

<file path=ppt/tags/tag373.xml><?xml version="1.0" encoding="utf-8"?>
<p:tagLst xmlns:p="http://schemas.openxmlformats.org/presentationml/2006/main">
  <p:tag name="KSO_WM_BEAUTIFY_FLAG" val="#wm#"/>
  <p:tag name="KSO_WM_TEMPLATE_CATEGORY" val="diagram"/>
  <p:tag name="KSO_WM_TEMPLATE_INDEX" val="20213347"/>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133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7*48"/>
  <p:tag name="KSO_WM_TAG_VERSION" val="1.0"/>
  <p:tag name="KSO_WM_SLIDE_LAYOUT" val="a_d_f"/>
  <p:tag name="KSO_WM_SLIDE_LAYOUT_CNT" val="1_1_1"/>
  <p:tag name="KSO_WM_CHIP_FILLPROP" val="[[{&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features&quot;:[&quot;collage&quot;,&quot;carousel&quot;],&quot;support_big_font&quot;:false,&quot;fill_id&quot;:&quot;93cae90917fd45d5b8833bd8097fdc88&quot;,&quot;fill_align&quot;:&quot;ct&quot;,&quot;chip_types&quot;:[&quot;diagram&quot;,&quot;pictext&quot;,&quot;picture&quot;,&quot;chart&quot;,&quot;table&quot;,&quot;video&quot;]}],[{&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big_font&quot;:false,&quot;fill_id&quot;:&quot;93cae90917fd45d5b8833bd8097fdc88&quot;,&quot;fill_align&quot;:&quot;lt&quot;,&quot;chip_types&quot;:[&quot;text&quot;]}]]"/>
  <p:tag name="KSO_WM_SLIDE_LAYOUT_INFO" val="{&quot;backgroundInfo&quot;:[{&quot;bottom&quot;:0,&quot;bottomAbs&quot;:false,&quot;left&quot;:0,&quot;leftAbs&quot;:false,&quot;right&quot;:0,&quot;rightAbs&quot;:false,&quot;top&quot;:0,&quot;topAbs&quot;:false,&quot;type&quot;:&quot;general&quot;}],&quot;id&quot;:&quot;2020-12-09T20:01:00&quot;,&quot;maxSize&quot;:{&quot;size1&quot;:26.7},&quot;minSize&quot;:{&quot;size1&quot;:17.9},&quot;normalSize&quot;:{&quot;size1&quot;:17.9},&quot;subLayout&quot;:[{&quot;id&quot;:&quot;2020-12-09T20:01:00&quot;,&quot;margin&quot;:{&quot;bottom&quot;:0.026000002399086952,&quot;left&quot;:1.6929999589920044,&quot;right&quot;:1.6929999589920044,&quot;top&quot;:1.6929999589920044},&quot;type&quot;:0},{&quot;id&quot;:&quot;2020-12-09T20:01:00&quot;,&quot;maxSize&quot;:{&quot;size1&quot;:27.1},&quot;minSize&quot;:{&quot;size1&quot;:19},&quot;normalSize&quot;:{&quot;size1&quot;:19},&quot;subLayout&quot;:[{&quot;id&quot;:&quot;2020-12-09T20:01:00&quot;,&quot;margin&quot;:{&quot;bottom&quot;:0.026000002399086952,&quot;left&quot;:1.6929999589920044,&quot;right&quot;:1.6929999589920044,&quot;top&quot;:0.8199999928474426},&quot;type&quot;:0},{&quot;id&quot;:&quot;2020-12-09T20:01:00&quot;,&quot;margin&quot;:{&quot;bottom&quot;:1.6929999589920044,&quot;left&quot;:1.6929999589920044,&quot;right&quot;:1.6929999589920044,&quot;top&quot;:0.8199999928474426},&quot;type&quot;:0}],&quot;type&quot;:0}],&quot;type&quot;:0}"/>
  <p:tag name="KSO_WM_CHIP_XID" val="5f696419553136823a5e6178"/>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c7b1fa9d42129dd5655"/>
  <p:tag name="KSO_WM_TEMPLATE_ASSEMBLE_GROUPID" val="5fd0bc7b1fa9d42129dd5655"/>
</p:tagLst>
</file>

<file path=ppt/tags/tag374.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 name="WM_BEAUTIFY_SHAPE_IDENTITY" val="{4f6c21fa-79bf-4f0e-b421-9e99229de296}"/>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c1727323-039b-4c26-960c-7ab2891d1772}"/>
  <p:tag name="KSO_WM_UNIT_TYPE" val="i"/>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4703d415-c40d-4b1e-b1bf-6a4c5ccbb426}"/>
  <p:tag name="KSO_WM_UNIT_TYPE" val="i"/>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873_1*i*2"/>
  <p:tag name="KSO_WM_TEMPLATE_CATEGORY" val="diagram"/>
  <p:tag name="KSO_WM_TEMPLATE_INDEX" val="20212873"/>
  <p:tag name="KSO_WM_UNIT_LAYERLEVEL" val="1"/>
  <p:tag name="KSO_WM_TAG_VERSION" val="1.0"/>
  <p:tag name="KSO_WM_BEAUTIFY_FLAG" val="#wm#"/>
  <p:tag name="KSO_WM_UNIT_BLOCK" val="0"/>
  <p:tag name="KSO_WM_UNIT_SM_LIMIT_TYPE" val="2"/>
  <p:tag name="KSO_WM_UNIT_DEC_AREA_ID" val="484b718a8021497cb5c8c1c89b32ac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150"/>
  <p:tag name="KSO_WM_TEMPLATE_ASSEMBLE_XID" val="5fd0b7a21fa9d42129dd3fe4"/>
  <p:tag name="KSO_WM_TEMPLATE_ASSEMBLE_GROUPID" val="5fd0b7a21fa9d42129dd3fe4"/>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873_1*i*3"/>
  <p:tag name="KSO_WM_TEMPLATE_CATEGORY" val="diagram"/>
  <p:tag name="KSO_WM_TEMPLATE_INDEX" val="20212873"/>
  <p:tag name="KSO_WM_UNIT_LAYERLEVEL" val="1"/>
  <p:tag name="KSO_WM_TAG_VERSION" val="1.0"/>
  <p:tag name="KSO_WM_BEAUTIFY_FLAG" val="#wm#"/>
  <p:tag name="KSO_WM_UNIT_BLOCK" val="0"/>
  <p:tag name="KSO_WM_UNIT_SM_LIMIT_TYPE" val="2"/>
  <p:tag name="KSO_WM_UNIT_DEC_AREA_ID" val="82b34f9fa3a041bb9e4cbfea21fc340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256"/>
  <p:tag name="KSO_WM_TEMPLATE_ASSEMBLE_XID" val="5fd0b7a21fa9d42129dd3fe4"/>
  <p:tag name="KSO_WM_TEMPLATE_ASSEMBLE_GROUPID" val="5fd0b7a21fa9d42129dd3fe4"/>
</p:tagLst>
</file>

<file path=ppt/tags/tag37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2873_1*a*1"/>
  <p:tag name="KSO_WM_TEMPLATE_CATEGORY" val="diagram"/>
  <p:tag name="KSO_WM_TEMPLATE_INDEX" val="202128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87329cd9ae94a09a9d6328aff75e4d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b40d88e1b30418db6fb44e4ff84af29"/>
  <p:tag name="KSO_WM_UNIT_TEXT_FILL_FORE_SCHEMECOLOR_INDEX_BRIGHTNESS" val="0"/>
  <p:tag name="KSO_WM_UNIT_TEXT_FILL_FORE_SCHEMECOLOR_INDEX" val="13"/>
  <p:tag name="KSO_WM_UNIT_TEXT_FILL_TYPE" val="1"/>
  <p:tag name="KSO_WM_TEMPLATE_ASSEMBLE_XID" val="5fd0b7a21fa9d42129dd3fe4"/>
  <p:tag name="KSO_WM_TEMPLATE_ASSEMBLE_GROUPID" val="5fd0b7a21fa9d42129dd3fe4"/>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2"/>
  <p:tag name="KSO_WM_UNIT_HIGHLIGHT" val="0"/>
  <p:tag name="KSO_WM_UNIT_COMPATIBLE" val="0"/>
  <p:tag name="KSO_WM_UNIT_DIAGRAM_ISNUMVISUAL" val="0"/>
  <p:tag name="KSO_WM_UNIT_DIAGRAM_ISREFERUNIT" val="0"/>
  <p:tag name="KSO_WM_UNIT_TYPE" val="h_a"/>
  <p:tag name="KSO_WM_UNIT_INDEX" val="1_1"/>
  <p:tag name="KSO_WM_UNIT_ID" val="diagram20212873_1*h_a*1_1"/>
  <p:tag name="KSO_WM_TEMPLATE_CATEGORY" val="diagram"/>
  <p:tag name="KSO_WM_TEMPLATE_INDEX" val="20212873"/>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354ccfde7fb8430fafe3a5641ca2064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2fa88ed4985420ca856c2e82efcc73f"/>
  <p:tag name="KSO_WM_UNIT_TEXT_FILL_FORE_SCHEMECOLOR_INDEX_BRIGHTNESS" val="0"/>
  <p:tag name="KSO_WM_UNIT_TEXT_FILL_FORE_SCHEMECOLOR_INDEX" val="13"/>
  <p:tag name="KSO_WM_UNIT_TEXT_FILL_TYPE" val="1"/>
  <p:tag name="KSO_WM_TEMPLATE_ASSEMBLE_XID" val="5fd0b7a21fa9d42129dd3fe4"/>
  <p:tag name="KSO_WM_TEMPLATE_ASSEMBLE_GROUPID" val="5fd0b7a21fa9d42129dd3fe4"/>
</p:tagLst>
</file>

<file path=ppt/tags/tag381.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873_1*h_f*1_1"/>
  <p:tag name="KSO_WM_TEMPLATE_CATEGORY" val="diagram"/>
  <p:tag name="KSO_WM_TEMPLATE_INDEX" val="20212873"/>
  <p:tag name="KSO_WM_UNIT_LAYERLEVEL" val="1_1"/>
  <p:tag name="KSO_WM_TAG_VERSION" val="1.0"/>
  <p:tag name="KSO_WM_BEAUTIFY_FLAG" val="#wm#"/>
  <p:tag name="KSO_WM_UNIT_SUBTYPE" val="a"/>
  <p:tag name="KSO_WM_UNIT_DEFAULT_FONT" val="14;20;2"/>
  <p:tag name="KSO_WM_UNIT_BLOCK" val="0"/>
  <p:tag name="KSO_WM_UNIT_VALUE" val="84"/>
  <p:tag name="KSO_WM_UNIT_SHOW_EDIT_AREA_INDICATION" val="1"/>
  <p:tag name="KSO_WM_CHIP_GROUPID" val="5e6b05b36848fb12bee65ad8"/>
  <p:tag name="KSO_WM_CHIP_XID" val="5e6b05b36848fb12bee65ada"/>
  <p:tag name="KSO_WM_UNIT_DEC_AREA_ID" val="3e00a0d5926c473eb5a59e194e720d5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2fa88ed4985420ca856c2e82efcc73f"/>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382.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2873_1*f*3"/>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28ca1d3fcc1c4bdc9b47e98350ce3e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bd79ea520744dee9ab66843a62c62ed"/>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383.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873_1*f*2"/>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7e5a7b77eb4b44e19fb71a72110f02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e53a26e0a6b4810a337da485bd1a861"/>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384.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73_1*f*1"/>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31689e8de22b4b73a57e3427d3bac0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68a6f10c8944364b56ccae1cd110097"/>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385.xml><?xml version="1.0" encoding="utf-8"?>
<p:tagLst xmlns:p="http://schemas.openxmlformats.org/presentationml/2006/main">
  <p:tag name="KSO_WM_SLIDE_ID" val="diagram202128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2873"/>
  <p:tag name="KSO_WM_SLIDE_LAYOUT" val="a_f_h"/>
  <p:tag name="KSO_WM_SLIDE_LAYOUT_CNT" val="1_3_1"/>
  <p:tag name="KSO_WM_TEMPLATE_THUMBS_INDEX" val="1、4、7、12、13、14、15、16、17、18、20、24、25、28、33、36、40、43、44"/>
  <p:tag name="KSO_WM_SLIDE_SIZE" val="251.949*216.702"/>
  <p:tag name="KSO_WM_SLIDE_POSITION" val="84.0007*215.301"/>
  <p:tag name="KSO_WM_SLIDE_LAYOUT_INFO" val="{&quot;id&quot;:&quot;2020-12-09T19:41:02&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0-12-09T19:41:02&quot;,&quot;margin&quot;:{&quot;bottom&quot;:0.3970000147819519,&quot;left&quot;:1.2699999809265137,&quot;right&quot;:1.2699999809265137,&quot;top&quot;:0.4230000078678131},&quot;type&quot;:0},{&quot;direction&quot;:1,&quot;id&quot;:&quot;2020-12-09T19:41:02&quot;,&quot;maxSize&quot;:{&quot;size1&quot;:37.4},&quot;minSize&quot;:{&quot;size1&quot;:37.4},&quot;normalSize&quot;:{&quot;size1&quot;:37.4},&quot;subLayout&quot;:[{&quot;id&quot;:&quot;2020-12-09T19:41:02&quot;,&quot;margin&quot;:{&quot;bottom&quot;:2.9630000591278076,&quot;left&quot;:2.9630000591278076,&quot;right&quot;:0.8199999928474426,&quot;top&quot;:2.5399999618530273},&quot;maxSize&quot;:{&quot;size1&quot;:45.72625757840169},&quot;minSize&quot;:{&quot;size1&quot;:29.826257578401687},&quot;normalSize&quot;:{&quot;size1&quot;:29.826257578401687},&quot;subLayout&quot;:[{&quot;id&quot;:&quot;2020-12-09T19:41:02&quot;,&quot;margin&quot;:{&quot;bottom&quot;:0.04692993313074112,&quot;left&quot;:2.9630000591278076,&quot;right&quot;:0.8199999928474426,&quot;top&quot;:2.5399999618530273},&quot;type&quot;:0},{&quot;id&quot;:&quot;2020-12-09T19:41:02&quot;,&quot;margin&quot;:{&quot;bottom&quot;:2.9630000591278076,&quot;left&quot;:2.9630000591278076,&quot;right&quot;:0.8199999928474426,&quot;top&quot;:0.14886212348937988},&quot;type&quot;:0}],&quot;type&quot;:0},{&quot;id&quot;:&quot;2020-12-09T19:41:02&quot;,&quot;maxSize&quot;:{&quot;size1&quot;:33.3},&quot;minSize&quot;:{&quot;size1&quot;:33.3},&quot;normalSize&quot;:{&quot;size1&quot;:33.3},&quot;subLayout&quot;:[{&quot;id&quot;:&quot;2020-12-09T19:41:02&quot;,&quot;margin&quot;:{&quot;bottom&quot;:0.026000002399086952,&quot;left&quot;:1.2970000505447388,&quot;right&quot;:2.9630000591278076,&quot;top&quot;:2.5399999618530273},&quot;type&quot;:0},{&quot;id&quot;:&quot;2020-12-09T19:41:02&quot;,&quot;maxSize&quot;:{&quot;size1&quot;:46},&quot;minSize&quot;:{&quot;size1&quot;:46},&quot;normalSize&quot;:{&quot;size1&quot;:46},&quot;subLayout&quot;:[{&quot;id&quot;:&quot;2020-12-09T19:41:02&quot;,&quot;margin&quot;:{&quot;bottom&quot;:1.0579999685287476,&quot;left&quot;:1.2970000505447388,&quot;right&quot;:2.9630000591278076,&quot;top&quot;:1.0579999685287476},&quot;type&quot;:0},{&quot;id&quot;:&quot;2020-12-09T19:41:02&quot;,&quot;margin&quot;:{&quot;bottom&quot;:2.9630000591278076,&quot;left&quot;:1.2970000505447388,&quot;right&quot;:2.9630000591278076,&quot;top&quot;:0.026000002399086952},&quot;type&quot;:0}],&quot;type&quot;:0}],&quot;type&quot;:0}],&quot;type&quot;:0}],&quot;type&quot;:0}"/>
  <p:tag name="KSO_WM_SLIDE_BACKGROUND" val="[&quot;navigation&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b8e478fb0c58a949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6eea3fd58bd4405b2dce882355b2bf1&quot;,&quot;fill_align&quot;:&quot;cm&quot;,&quot;chip_types&quot;:[&quot;text&quot;,&quot;picture&quot;,&quot;chart&quot;,&quot;table&quot;]},{&quot;text_align&quot;:&quot;lm&quot;,&quot;text_direction&quot;:&quot;horizontal&quot;,&quot;support_big_font&quot;:true,&quot;fill_id&quot;:&quot;0bfbdb033e7c415ea60485f32facbe54&quot;,&quot;fill_align&quot;:&quot;lm&quot;,&quot;chip_types&quot;:[&quot;text&quot;]},{&quot;text_align&quot;:&quot;lm&quot;,&quot;text_direction&quot;:&quot;horizontal&quot;,&quot;support_big_font&quot;:true,&quot;fill_id&quot;:&quot;ff107de055d3418ebf6a9c0ff7db3cee&quot;,&quot;fill_align&quot;:&quot;lm&quot;,&quot;chip_types&quot;:[&quot;text&quot;]},{&quot;text_align&quot;:&quot;lm&quot;,&quot;text_direction&quot;:&quot;horizontal&quot;,&quot;support_big_font&quot;:true,&quot;fill_id&quot;:&quot;8a8749ded9434d5f9a88f42fa5e8275e&quot;,&quot;fill_align&quot;:&quot;l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SLIDE_SAME_FONT_SIZE" val="1"/>
  <p:tag name="KSO_WM_TEMPLATE_ASSEMBLE_XID" val="5fd0b7a21fa9d42129dd3fe4"/>
  <p:tag name="KSO_WM_TEMPLATE_ASSEMBLE_GROUPID" val="5fd0b7a21fa9d42129dd3fe4"/>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20c558c-fa55-4796-a313-f48ff0d1a96f}"/>
  <p:tag name="KSO_WM_UNIT_TYPE" val="i"/>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17adc09-cf7c-4ac3-b74b-a2a9f589df0c}"/>
  <p:tag name="KSO_WM_UNIT_TYPE" val="i"/>
</p:tagLst>
</file>

<file path=ppt/tags/tag388.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3291_1*i*1"/>
  <p:tag name="KSO_WM_TEMPLATE_CATEGORY" val="diagram"/>
  <p:tag name="KSO_WM_TEMPLATE_INDEX" val="20213291"/>
  <p:tag name="KSO_WM_UNIT_LAYERLEVEL" val="1"/>
  <p:tag name="KSO_WM_TAG_VERSION" val="1.0"/>
  <p:tag name="KSO_WM_BEAUTIFY_FLAG" val="#wm#"/>
  <p:tag name="KSO_WM_CHIP_GROUPID" val="5f5ee1ca4d6848d78f644aec"/>
  <p:tag name="KSO_WM_CHIP_XID" val="5f696410553136823a5e6124"/>
  <p:tag name="KSO_WM_UNIT_SM_LIMIT_TYPE" val="4"/>
  <p:tag name="KSO_WM_UNIT_DEC_AREA_ID" val="d1e769fa63bd49d2b80bb23675ba5acd"/>
  <p:tag name="KSO_WM_UNIT_DECORATE_INFO" val="{&quot;DecorateInfoH&quot;:{&quot;IsAbs&quot;:false},&quot;DecorateInfoW&quot;:{&quot;IsAbs&quot;:true},&quot;DecorateInfoX&quot;:{&quot;IsAbs&quot;:true,&quot;Pos&quot;:1},&quot;DecorateInfoY&quot;:{&quot;IsAbs&quot;:true,&quot;Pos&quot;:1},&quot;ReferentInfo&quot;:{&quot;Id&quot;:&quot;787c7a36fc9441e3a46434d19ed37bdb;e717824236b54100b10ae63c98a1c47a&quot;,&quot;X&quot;:{&quot;Pos&quot;:1},&quot;Y&quot;:{&quot;Pos&quot;:1}},&quot;whChangeMode&quot;:0}"/>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5fd0b95f1fa9d42129dd4cb7"/>
  <p:tag name="KSO_WM_TEMPLATE_ASSEMBLE_GROUPID" val="5fd0b95f1fa9d42129dd4cb7"/>
</p:tagLst>
</file>

<file path=ppt/tags/tag38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1_1*a*1"/>
  <p:tag name="KSO_WM_TEMPLATE_CATEGORY" val="diagram"/>
  <p:tag name="KSO_WM_TEMPLATE_INDEX" val="2021329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17252e5ac064b638905401380ecfd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42fc3704df0410fa8ea4c7536e26efe"/>
  <p:tag name="KSO_WM_UNIT_TEXT_FILL_FORE_SCHEMECOLOR_INDEX_BRIGHTNESS" val="0"/>
  <p:tag name="KSO_WM_UNIT_TEXT_FILL_FORE_SCHEMECOLOR_INDEX" val="13"/>
  <p:tag name="KSO_WM_UNIT_TEXT_FILL_TYPE" val="1"/>
  <p:tag name="KSO_WM_TEMPLATE_ASSEMBLE_XID" val="5fd0b95f1fa9d42129dd4cb7"/>
  <p:tag name="KSO_WM_TEMPLATE_ASSEMBLE_GROUPID" val="5fd0b95f1fa9d42129dd4cb7"/>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VALUE" val="846*2876"/>
  <p:tag name="KSO_WM_UNIT_HIGHLIGHT" val="0"/>
  <p:tag name="KSO_WM_UNIT_COMPATIBLE" val="1"/>
  <p:tag name="KSO_WM_UNIT_DIAGRAM_ISNUMVISUAL" val="0"/>
  <p:tag name="KSO_WM_UNIT_DIAGRAM_ISREFERUNIT" val="0"/>
  <p:tag name="KSO_WM_UNIT_TYPE" val="d"/>
  <p:tag name="KSO_WM_UNIT_INDEX" val="1"/>
  <p:tag name="KSO_WM_UNIT_ID" val="diagram20213291_1*d*1"/>
  <p:tag name="KSO_WM_TEMPLATE_CATEGORY" val="diagram"/>
  <p:tag name="KSO_WM_TEMPLATE_INDEX" val="20213291"/>
  <p:tag name="KSO_WM_UNIT_LAYERLEVEL" val="1"/>
  <p:tag name="KSO_WM_TAG_VERSION" val="1.0"/>
  <p:tag name="KSO_WM_BEAUTIFY_FLAG" val="#wm#"/>
  <p:tag name="KSO_WM_CHIP_GROUPID" val="5e7310da9a230a26b9e88a19"/>
  <p:tag name="KSO_WM_CHIP_XID" val="5e7310da9a230a26b9e88a1a"/>
  <p:tag name="KSO_WM_UNIT_DEC_AREA_ID" val="787c7a36fc9441e3a46434d19ed37b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6cf3ca88fde4143b8c2f4cdb005ac18"/>
  <p:tag name="KSO_WM_UNIT_SUPPORT_UNIT_TYPE" val="[&quot;l&quot;,&quot;m&quot;,&quot;n&quot;,&quot;o&quot;,&quot;p&quot;,&quot;q&quot;,&quot;r&quot;,&quot;δ&quot;,&quot;ε&quot;,&quot;ζ&quot;,&quot;η&quot;,&quot;d&quot;,&quot;α&quot;,&quot;β&quot;,&quot;θ&quot;]"/>
  <p:tag name="KSO_WM_TEMPLATE_ASSEMBLE_XID" val="5fd0b95f1fa9d42129dd4cb7"/>
  <p:tag name="KSO_WM_TEMPLATE_ASSEMBLE_GROUPID" val="5fd0b95f1fa9d42129dd4cb7"/>
</p:tagLst>
</file>

<file path=ppt/tags/tag39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1_1*f*1"/>
  <p:tag name="KSO_WM_TEMPLATE_CATEGORY" val="diagram"/>
  <p:tag name="KSO_WM_TEMPLATE_INDEX" val="20213291"/>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e717824236b54100b10ae63c98a1c4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84e70ef2144e25938acf03b9d8dd95"/>
  <p:tag name="KSO_WM_UNIT_TEXT_FILL_FORE_SCHEMECOLOR_INDEX_BRIGHTNESS" val="0.25"/>
  <p:tag name="KSO_WM_UNIT_TEXT_FILL_FORE_SCHEMECOLOR_INDEX" val="13"/>
  <p:tag name="KSO_WM_UNIT_TEXT_FILL_TYPE" val="1"/>
  <p:tag name="KSO_WM_TEMPLATE_ASSEMBLE_XID" val="5fd0b95f1fa9d42129dd4cb7"/>
  <p:tag name="KSO_WM_TEMPLATE_ASSEMBLE_GROUPID" val="5fd0b95f1fa9d42129dd4cb7"/>
</p:tagLst>
</file>

<file path=ppt/tags/tag392.xml><?xml version="1.0" encoding="utf-8"?>
<p:tagLst xmlns:p="http://schemas.openxmlformats.org/presentationml/2006/main">
  <p:tag name="KSO_WM_SLIDE_ID" val="diagram202132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39"/>
  <p:tag name="KSO_WM_SLIDE_POSITION" val="48*48"/>
  <p:tag name="KSO_WM_TAG_VERSION" val="1.0"/>
  <p:tag name="KSO_WM_BEAUTIFY_FLAG" val="#wm#"/>
  <p:tag name="KSO_WM_TEMPLATE_CATEGORY" val="diagram"/>
  <p:tag name="KSO_WM_TEMPLATE_INDEX" val="2021329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47:43&quot;,&quot;maxSize&quot;:{&quot;size1&quot;:26.7},&quot;minSize&quot;:{&quot;size1&quot;:17.9},&quot;normalSize&quot;:{&quot;size1&quot;:17.9},&quot;subLayout&quot;:[{&quot;id&quot;:&quot;2020-12-09T19:47:43&quot;,&quot;margin&quot;:{&quot;bottom&quot;:0.026000002399086952,&quot;left&quot;:1.6929999589920044,&quot;right&quot;:1.6929999589920044,&quot;top&quot;:1.6929999589920044},&quot;type&quot;:0},{&quot;id&quot;:&quot;2020-12-09T19:47:43&quot;,&quot;maxSize&quot;:{&quot;size1&quot;:65},&quot;minSize&quot;:{&quot;size1&quot;:56.9},&quot;normalSize&quot;:{&quot;size1&quot;:65},&quot;subLayout&quot;:[{&quot;id&quot;:&quot;2020-12-09T19:47:43&quot;,&quot;margin&quot;:{&quot;bottom&quot;:0.026000002399086952,&quot;left&quot;:2.5399999618530273,&quot;right&quot;:2.5399999618530273,&quot;top&quot;:1.6670000553131104},&quot;type&quot;:0},{&quot;id&quot;:&quot;2020-12-09T19:47:43&quot;,&quot;margin&quot;:{&quot;bottom&quot;:2.5399999618530273,&quot;left&quot;:2.5399999618530273,&quot;right&quot;:2.5399999618530273,&quot;top&quot;:0.8199999928474426},&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29a3f6b4b2024be784589c4b026fb045&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bce1e453f05b4f5f80294233b2dc42ad&quot;,&quot;fill_align&quot;:&quot;cm&quot;,&quot;chip_types&quot;:[&quot;text&quot;]}]]"/>
  <p:tag name="KSO_WM_CHIP_XID" val="5f696410553136823a5e6124"/>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95f1fa9d42129dd4cb7"/>
  <p:tag name="KSO_WM_TEMPLATE_ASSEMBLE_GROUPID" val="5fd0b95f1fa9d42129dd4cb7"/>
</p:tagLst>
</file>

<file path=ppt/tags/tag393.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 name="KSO_WM_SLIDE_BACKGROUND_TYPE" val="leftRight"/>
  <p:tag name="KSO_WM_SLIDE_BK_DARK_LIGHT" val="2"/>
  <p:tag name="WM_BEAUTIFY_SHAPE_IDENTITY" val="{434b17d1-6e04-4736-a6c1-d0e34c12c93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961fdebd-8d4c-4392-b018-56535659239f}"/>
  <p:tag name="KSO_WM_UNIT_TYPE" val="i"/>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1_1*i*2"/>
  <p:tag name="KSO_WM_TEMPLATE_CATEGORY" val="diagram"/>
  <p:tag name="KSO_WM_TEMPLATE_INDEX" val="20216251"/>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2e"/>
  <p:tag name="KSO_WM_TEMPLATE_ASSEMBLE_GROUPID" val="5fb5d8f62a846156eda5492e"/>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251_1*a*1"/>
  <p:tag name="KSO_WM_TEMPLATE_CATEGORY" val="diagram"/>
  <p:tag name="KSO_WM_TEMPLATE_INDEX" val="20216251"/>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fc5ce59822f9478cbdec179455e8a5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947154f43d7b43049a7390342eaba9ad"/>
  <p:tag name="KSO_WM_UNIT_TEXT_FILL_FORE_SCHEMECOLOR_INDEX_BRIGHTNESS" val="0.15"/>
  <p:tag name="KSO_WM_UNIT_TEXT_FILL_FORE_SCHEMECOLOR_INDEX" val="13"/>
  <p:tag name="KSO_WM_UNIT_TEXT_FILL_TYPE" val="1"/>
  <p:tag name="KSO_WM_TEMPLATE_ASSEMBLE_XID" val="5fb5d8f62a846156eda5492e"/>
  <p:tag name="KSO_WM_TEMPLATE_ASSEMBLE_GROUPID" val="5fb5d8f62a846156eda5492e"/>
</p:tagLst>
</file>

<file path=ppt/tags/tag397.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1_1*f*3"/>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c45323db9c184b7dac20b802b3d63c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71da50ba40caaea7ea43fd72ec4e"/>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398.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1_1*f*2"/>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e8fd6ad2723d4b199a46078d96de6e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2a223cc474452fadfb9984903b44a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399.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1_1*f*1"/>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d4d02dba51ff4efb9d131dbc0bd99d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6e8db94b441219e475b28470a40f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BEAUTIFY_FLAG" val="#wm#"/>
  <p:tag name="KSO_WM_TEMPLATE_CATEGORY" val="diagram"/>
  <p:tag name="KSO_WM_TEMPLATE_INDEX" val="20216251"/>
  <p:tag name="KSO_WM_SLIDE_ID" val="diagram20216251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3"/>
  <p:tag name="KSO_WM_SLIDE_TYPE" val="text"/>
  <p:tag name="KSO_WM_SLIDE_SUBTYPE" val="pureTxt"/>
  <p:tag name="KSO_WM_SLIDE_SIZE" val="912*540"/>
  <p:tag name="KSO_WM_SLIDE_POSITION" val="0*0"/>
  <p:tag name="KSO_WM_SLIDE_LAYOUT_INFO" val="{&quot;direction&quot;:1,&quot;id&quot;:&quot;2020-11-19T10:32:13&quot;,&quot;maxSize&quot;:{&quot;size1&quot;:33.8},&quot;minSize&quot;:{&quot;size1&quot;:33.8},&quot;normalSize&quot;:{&quot;size1&quot;:33.8},&quot;subLayout&quot;:[{&quot;backgroundInfo&quot;:[{&quot;bottom&quot;:0,&quot;bottomAbs&quot;:false,&quot;left&quot;:0,&quot;leftAbs&quot;:false,&quot;right&quot;:0,&quot;rightAbs&quot;:false,&quot;top&quot;:0,&quot;topAbs&quot;:false,&quot;type&quot;:&quot;leftRight&quot;}],&quot;id&quot;:&quot;2020-11-19T10:32:13&quot;,&quot;margin&quot;:{&quot;bottom&quot;:1.6929999589920044,&quot;left&quot;:1.6929999589920044,&quot;right&quot;:1.7200000286102295,&quot;top&quot;:1.6929999589920044},&quot;type&quot;:0},{&quot;id&quot;:&quot;2020-11-19T10:32:13&quot;,&quot;maxSize&quot;:{&quot;size1&quot;:51.1},&quot;minSize&quot;:{&quot;size1&quot;:24.4},&quot;normalSize&quot;:{&quot;size1&quot;:35.7},&quot;subLayout&quot;:[{&quot;id&quot;:&quot;2020-11-19T10:32:13&quot;,&quot;margin&quot;:{&quot;bottom&quot;:0.026000002399086952,&quot;left&quot;:1.6670000553131104,&quot;right&quot;:1.6929999589920044,&quot;top&quot;:1.6929999589920044},&quot;type&quot;:0},{&quot;id&quot;:&quot;2020-11-19T10:32:13&quot;,&quot;maxSize&quot;:{&quot;size1&quot;:55.3},&quot;minSize&quot;:{&quot;size1&quot;:13.8},&quot;normalSize&quot;:{&quot;size1&quot;:31.1},&quot;subLayout&quot;:[{&quot;id&quot;:&quot;2020-11-19T10:32:13&quot;,&quot;margin&quot;:{&quot;bottom&quot;:0.026000002399086952,&quot;left&quot;:1.6770000457763672,&quot;right&quot;:1.6929999589920044,&quot;top&quot;:0.8190000057220459},&quot;type&quot;:0},{&quot;id&quot;:&quot;2020-11-19T10:32:13&quot;,&quot;margin&quot;:{&quot;bottom&quot;:1.6929999589920044,&quot;left&quot;:1.6770000457763672,&quot;right&quot;:1.6929999589920044,&quot;top&quot;:0.8199999928474426},&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0"/>
  <p:tag name="KSO_WM_TEMPLATE_ASSEMBLE_XID" val="5fb5d8f62a846156eda5492e"/>
  <p:tag name="KSO_WM_TEMPLATE_ASSEMBLE_GROUPID" val="5fb5d8f62a846156eda5492e"/>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d095714-7719-4a29-b95f-b484d4e69e6b}"/>
  <p:tag name="KSO_WM_UNIT_TYPE" val="i"/>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5cff0cf-6172-4286-871f-0c38ebfa8793}"/>
  <p:tag name="KSO_WM_UNIT_TYPE" val="i"/>
</p:tagLst>
</file>

<file path=ppt/tags/tag4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SLIDE_BK_DARK_LIGHT" val="2"/>
  <p:tag name="KSO_WM_SLIDE_BACKGROUND_TYPE" val="general"/>
</p:tagLst>
</file>

<file path=ppt/tags/tag406.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 name="KSO_WM_SLIDE_BACKGROUND_TYPE" val="leftRight"/>
  <p:tag name="KSO_WM_SLIDE_BK_DARK_LIGHT" val="2"/>
  <p:tag name="WM_BEAUTIFY_SHAPE_IDENTITY" val="{48e2181f-92ef-484c-8d85-ef41d6091ca1}"/>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2697f7c4-30d9-4bc7-8eac-8fe620df3fba}"/>
  <p:tag name="KSO_WM_UNIT_TYPE" val="i"/>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1_1*i*2"/>
  <p:tag name="KSO_WM_TEMPLATE_CATEGORY" val="diagram"/>
  <p:tag name="KSO_WM_TEMPLATE_INDEX" val="20216251"/>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2e"/>
  <p:tag name="KSO_WM_TEMPLATE_ASSEMBLE_GROUPID" val="5fb5d8f62a846156eda5492e"/>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251_1*a*1"/>
  <p:tag name="KSO_WM_TEMPLATE_CATEGORY" val="diagram"/>
  <p:tag name="KSO_WM_TEMPLATE_INDEX" val="20216251"/>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fc5ce59822f9478cbdec179455e8a5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947154f43d7b43049a7390342eaba9ad"/>
  <p:tag name="KSO_WM_UNIT_TEXT_FILL_FORE_SCHEMECOLOR_INDEX_BRIGHTNESS" val="0.15"/>
  <p:tag name="KSO_WM_UNIT_TEXT_FILL_FORE_SCHEMECOLOR_INDEX" val="13"/>
  <p:tag name="KSO_WM_UNIT_TEXT_FILL_TYPE" val="1"/>
  <p:tag name="KSO_WM_TEMPLATE_ASSEMBLE_XID" val="5fb5d8f62a846156eda5492e"/>
  <p:tag name="KSO_WM_TEMPLATE_ASSEMBLE_GROUPID" val="5fb5d8f62a846156eda5492e"/>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1_1*f*3"/>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c45323db9c184b7dac20b802b3d63c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71da50ba40caaea7ea43fd72ec4e"/>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11.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1_1*f*2"/>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e8fd6ad2723d4b199a46078d96de6e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2a223cc474452fadfb9984903b44a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12.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1_1*f*1"/>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d4d02dba51ff4efb9d131dbc0bd99d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6e8db94b441219e475b28470a40f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13.xml><?xml version="1.0" encoding="utf-8"?>
<p:tagLst xmlns:p="http://schemas.openxmlformats.org/presentationml/2006/main">
  <p:tag name="KSO_WM_BEAUTIFY_FLAG" val="#wm#"/>
  <p:tag name="KSO_WM_TEMPLATE_CATEGORY" val="diagram"/>
  <p:tag name="KSO_WM_TEMPLATE_INDEX" val="20216251"/>
  <p:tag name="KSO_WM_SLIDE_ID" val="diagram20216251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3"/>
  <p:tag name="KSO_WM_SLIDE_TYPE" val="text"/>
  <p:tag name="KSO_WM_SLIDE_SUBTYPE" val="pureTxt"/>
  <p:tag name="KSO_WM_SLIDE_SIZE" val="912*540"/>
  <p:tag name="KSO_WM_SLIDE_POSITION" val="0*0"/>
  <p:tag name="KSO_WM_SLIDE_LAYOUT_INFO" val="{&quot;direction&quot;:1,&quot;id&quot;:&quot;2020-11-19T10:32:13&quot;,&quot;maxSize&quot;:{&quot;size1&quot;:33.8},&quot;minSize&quot;:{&quot;size1&quot;:33.8},&quot;normalSize&quot;:{&quot;size1&quot;:33.8},&quot;subLayout&quot;:[{&quot;backgroundInfo&quot;:[{&quot;bottom&quot;:0,&quot;bottomAbs&quot;:false,&quot;left&quot;:0,&quot;leftAbs&quot;:false,&quot;right&quot;:0,&quot;rightAbs&quot;:false,&quot;top&quot;:0,&quot;topAbs&quot;:false,&quot;type&quot;:&quot;leftRight&quot;}],&quot;id&quot;:&quot;2020-11-19T10:32:13&quot;,&quot;margin&quot;:{&quot;bottom&quot;:1.6929999589920044,&quot;left&quot;:1.6929999589920044,&quot;right&quot;:1.7200000286102295,&quot;top&quot;:1.6929999589920044},&quot;type&quot;:0},{&quot;id&quot;:&quot;2020-11-19T10:32:13&quot;,&quot;maxSize&quot;:{&quot;size1&quot;:51.1},&quot;minSize&quot;:{&quot;size1&quot;:24.4},&quot;normalSize&quot;:{&quot;size1&quot;:35.7},&quot;subLayout&quot;:[{&quot;id&quot;:&quot;2020-11-19T10:32:13&quot;,&quot;margin&quot;:{&quot;bottom&quot;:0.026000002399086952,&quot;left&quot;:1.6670000553131104,&quot;right&quot;:1.6929999589920044,&quot;top&quot;:1.6929999589920044},&quot;type&quot;:0},{&quot;id&quot;:&quot;2020-11-19T10:32:13&quot;,&quot;maxSize&quot;:{&quot;size1&quot;:55.3},&quot;minSize&quot;:{&quot;size1&quot;:13.8},&quot;normalSize&quot;:{&quot;size1&quot;:31.1},&quot;subLayout&quot;:[{&quot;id&quot;:&quot;2020-11-19T10:32:13&quot;,&quot;margin&quot;:{&quot;bottom&quot;:0.026000002399086952,&quot;left&quot;:1.6770000457763672,&quot;right&quot;:1.6929999589920044,&quot;top&quot;:0.8190000057220459},&quot;type&quot;:0},{&quot;id&quot;:&quot;2020-11-19T10:32:13&quot;,&quot;margin&quot;:{&quot;bottom&quot;:1.6929999589920044,&quot;left&quot;:1.6770000457763672,&quot;right&quot;:1.6929999589920044,&quot;top&quot;:0.8199999928474426},&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0"/>
  <p:tag name="KSO_WM_TEMPLATE_ASSEMBLE_XID" val="5fb5d8f62a846156eda5492e"/>
  <p:tag name="KSO_WM_TEMPLATE_ASSEMBLE_GROUPID" val="5fb5d8f62a846156eda5492e"/>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d387187-041c-41c9-b8c4-2e18f4e811e7}"/>
  <p:tag name="KSO_WM_UNIT_TYPE" val="i"/>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4468829-e365-4bea-b0a1-858a870834b5}"/>
  <p:tag name="KSO_WM_UNIT_TYPE" val="i"/>
</p:tagLst>
</file>

<file path=ppt/tags/tag41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47_1*a*1"/>
  <p:tag name="KSO_WM_TEMPLATE_CATEGORY" val="diagram"/>
  <p:tag name="KSO_WM_TEMPLATE_INDEX" val="202133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72fd703be9f4dffa0b989d3a90c175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dbf37705e746e0ab311bcbf850efab"/>
  <p:tag name="KSO_WM_UNIT_TEXT_FILL_FORE_SCHEMECOLOR_INDEX_BRIGHTNESS" val="0"/>
  <p:tag name="KSO_WM_UNIT_TEXT_FILL_FORE_SCHEMECOLOR_INDEX" val="13"/>
  <p:tag name="KSO_WM_UNIT_TEXT_FILL_TYPE" val="1"/>
  <p:tag name="KSO_WM_TEMPLATE_ASSEMBLE_XID" val="5fd0bc7b1fa9d42129dd5655"/>
  <p:tag name="KSO_WM_TEMPLATE_ASSEMBLE_GROUPID" val="5fd0bc7b1fa9d42129dd5655"/>
</p:tagLst>
</file>

<file path=ppt/tags/tag417.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347_1*f*1"/>
  <p:tag name="KSO_WM_TEMPLATE_CATEGORY" val="diagram"/>
  <p:tag name="KSO_WM_TEMPLATE_INDEX" val="20213347"/>
  <p:tag name="KSO_WM_UNIT_LAYERLEVEL" val="1"/>
  <p:tag name="KSO_WM_TAG_VERSION" val="1.0"/>
  <p:tag name="KSO_WM_BEAUTIFY_FLAG" val="#wm#"/>
  <p:tag name="KSO_WM_UNIT_DEFAULT_FONT" val="14;20;2"/>
  <p:tag name="KSO_WM_UNIT_BLOCK" val="0"/>
  <p:tag name="KSO_WM_UNIT_VALUE" val="86"/>
  <p:tag name="KSO_WM_UNIT_SHOW_EDIT_AREA_INDICATION" val="1"/>
  <p:tag name="KSO_WM_CHIP_GROUPID" val="5e6b05596848fb12bee65ac8"/>
  <p:tag name="KSO_WM_CHIP_XID" val="5e6b05596848fb12bee65aca"/>
  <p:tag name="KSO_WM_UNIT_DEC_AREA_ID" val="fd91e98eebf349a18e96ee787c8345b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f0be7690d5643ca885f3759b94354d8"/>
  <p:tag name="KSO_WM_UNIT_TEXT_FILL_FORE_SCHEMECOLOR_INDEX_BRIGHTNESS" val="0.25"/>
  <p:tag name="KSO_WM_UNIT_TEXT_FILL_FORE_SCHEMECOLOR_INDEX" val="13"/>
  <p:tag name="KSO_WM_UNIT_TEXT_FILL_TYPE" val="1"/>
  <p:tag name="KSO_WM_TEMPLATE_ASSEMBLE_XID" val="5fd0bc7b1fa9d42129dd5655"/>
  <p:tag name="KSO_WM_TEMPLATE_ASSEMBLE_GROUPID" val="5fd0bc7b1fa9d42129dd5655"/>
</p:tagLst>
</file>

<file path=ppt/tags/tag418.xml><?xml version="1.0" encoding="utf-8"?>
<p:tagLst xmlns:p="http://schemas.openxmlformats.org/presentationml/2006/main">
  <p:tag name="KSO_WM_UNIT_VALUE" val="888*3046"/>
  <p:tag name="KSO_WM_UNIT_HIGHLIGHT" val="0"/>
  <p:tag name="KSO_WM_UNIT_COMPATIBLE" val="1"/>
  <p:tag name="KSO_WM_UNIT_DIAGRAM_ISNUMVISUAL" val="0"/>
  <p:tag name="KSO_WM_UNIT_DIAGRAM_ISREFERUNIT" val="0"/>
  <p:tag name="KSO_WM_UNIT_TYPE" val="d"/>
  <p:tag name="KSO_WM_UNIT_INDEX" val="1"/>
  <p:tag name="KSO_WM_UNIT_ID" val="diagram20213347_1*d*1"/>
  <p:tag name="KSO_WM_TEMPLATE_CATEGORY" val="diagram"/>
  <p:tag name="KSO_WM_TEMPLATE_INDEX" val="20213347"/>
  <p:tag name="KSO_WM_UNIT_LAYERLEVEL" val="1"/>
  <p:tag name="KSO_WM_TAG_VERSION" val="1.0"/>
  <p:tag name="KSO_WM_BEAUTIFY_FLAG" val="#wm#"/>
  <p:tag name="KSO_WM_CHIP_GROUPID" val="5e7310da9a230a26b9e88a19"/>
  <p:tag name="KSO_WM_CHIP_XID" val="5e7310da9a230a26b9e88a1a"/>
  <p:tag name="KSO_WM_UNIT_DEC_AREA_ID" val="9bcb7edb759244319c5948dfa7bec1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4808cb5e3aed4258a4b8908e83ef44db"/>
  <p:tag name="KSO_WM_UNIT_SUPPORT_UNIT_TYPE" val="[&quot;l&quot;,&quot;m&quot;,&quot;n&quot;,&quot;o&quot;,&quot;p&quot;,&quot;q&quot;,&quot;r&quot;,&quot;δ&quot;,&quot;ε&quot;,&quot;ζ&quot;,&quot;η&quot;,&quot;d&quot;,&quot;α&quot;,&quot;β&quot;,&quot;θ&quot;]"/>
  <p:tag name="KSO_WM_TEMPLATE_ASSEMBLE_XID" val="5fd0bc7b1fa9d42129dd5655"/>
  <p:tag name="KSO_WM_TEMPLATE_ASSEMBLE_GROUPID" val="5fd0bc7b1fa9d42129dd5655"/>
</p:tagLst>
</file>

<file path=ppt/tags/tag419.xml><?xml version="1.0" encoding="utf-8"?>
<p:tagLst xmlns:p="http://schemas.openxmlformats.org/presentationml/2006/main">
  <p:tag name="KSO_WM_BEAUTIFY_FLAG" val="#wm#"/>
  <p:tag name="KSO_WM_TEMPLATE_CATEGORY" val="diagram"/>
  <p:tag name="KSO_WM_TEMPLATE_INDEX" val="20213347"/>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133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7*48"/>
  <p:tag name="KSO_WM_TAG_VERSION" val="1.0"/>
  <p:tag name="KSO_WM_SLIDE_LAYOUT" val="a_d_f"/>
  <p:tag name="KSO_WM_SLIDE_LAYOUT_CNT" val="1_1_1"/>
  <p:tag name="KSO_WM_CHIP_FILLPROP" val="[[{&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features&quot;:[&quot;collage&quot;,&quot;carousel&quot;],&quot;support_big_font&quot;:false,&quot;fill_id&quot;:&quot;93cae90917fd45d5b8833bd8097fdc88&quot;,&quot;fill_align&quot;:&quot;ct&quot;,&quot;chip_types&quot;:[&quot;diagram&quot;,&quot;pictext&quot;,&quot;picture&quot;,&quot;chart&quot;,&quot;table&quot;,&quot;video&quot;]}],[{&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big_font&quot;:false,&quot;fill_id&quot;:&quot;93cae90917fd45d5b8833bd8097fdc88&quot;,&quot;fill_align&quot;:&quot;lt&quot;,&quot;chip_types&quot;:[&quot;text&quot;]}]]"/>
  <p:tag name="KSO_WM_SLIDE_LAYOUT_INFO" val="{&quot;backgroundInfo&quot;:[{&quot;bottom&quot;:0,&quot;bottomAbs&quot;:false,&quot;left&quot;:0,&quot;leftAbs&quot;:false,&quot;right&quot;:0,&quot;rightAbs&quot;:false,&quot;top&quot;:0,&quot;topAbs&quot;:false,&quot;type&quot;:&quot;general&quot;}],&quot;id&quot;:&quot;2020-12-09T20:01:00&quot;,&quot;maxSize&quot;:{&quot;size1&quot;:26.7},&quot;minSize&quot;:{&quot;size1&quot;:17.9},&quot;normalSize&quot;:{&quot;size1&quot;:17.9},&quot;subLayout&quot;:[{&quot;id&quot;:&quot;2020-12-09T20:01:00&quot;,&quot;margin&quot;:{&quot;bottom&quot;:0.026000002399086952,&quot;left&quot;:1.6929999589920044,&quot;right&quot;:1.6929999589920044,&quot;top&quot;:1.6929999589920044},&quot;type&quot;:0},{&quot;id&quot;:&quot;2020-12-09T20:01:00&quot;,&quot;maxSize&quot;:{&quot;size1&quot;:27.1},&quot;minSize&quot;:{&quot;size1&quot;:19},&quot;normalSize&quot;:{&quot;size1&quot;:19},&quot;subLayout&quot;:[{&quot;id&quot;:&quot;2020-12-09T20:01:00&quot;,&quot;margin&quot;:{&quot;bottom&quot;:0.026000002399086952,&quot;left&quot;:1.6929999589920044,&quot;right&quot;:1.6929999589920044,&quot;top&quot;:0.8199999928474426},&quot;type&quot;:0},{&quot;id&quot;:&quot;2020-12-09T20:01:00&quot;,&quot;margin&quot;:{&quot;bottom&quot;:1.6929999589920044,&quot;left&quot;:1.6929999589920044,&quot;right&quot;:1.6929999589920044,&quot;top&quot;:0.8199999928474426},&quot;type&quot;:0}],&quot;type&quot;:0}],&quot;type&quot;:0}"/>
  <p:tag name="KSO_WM_CHIP_XID" val="5f696419553136823a5e6178"/>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c7b1fa9d42129dd5655"/>
  <p:tag name="KSO_WM_TEMPLATE_ASSEMBLE_GROUPID" val="5fd0bc7b1fa9d42129dd5655"/>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 name="KSO_WM_SLIDE_BACKGROUND_TYPE" val="leftRight"/>
  <p:tag name="KSO_WM_SLIDE_BK_DARK_LIGHT" val="2"/>
  <p:tag name="WM_BEAUTIFY_SHAPE_IDENTITY" val="{c40aa5f0-46b0-4d5f-964f-aed452102fe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575ea95b-3029-4aad-8aac-91bee9e80322}"/>
  <p:tag name="KSO_WM_UNIT_TYPE" val="i"/>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1_1*i*2"/>
  <p:tag name="KSO_WM_TEMPLATE_CATEGORY" val="diagram"/>
  <p:tag name="KSO_WM_TEMPLATE_INDEX" val="20216251"/>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2e"/>
  <p:tag name="KSO_WM_TEMPLATE_ASSEMBLE_GROUPID" val="5fb5d8f62a846156eda5492e"/>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251_1*a*1"/>
  <p:tag name="KSO_WM_TEMPLATE_CATEGORY" val="diagram"/>
  <p:tag name="KSO_WM_TEMPLATE_INDEX" val="20216251"/>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fc5ce59822f9478cbdec179455e8a5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947154f43d7b43049a7390342eaba9ad"/>
  <p:tag name="KSO_WM_UNIT_TEXT_FILL_FORE_SCHEMECOLOR_INDEX_BRIGHTNESS" val="0.15"/>
  <p:tag name="KSO_WM_UNIT_TEXT_FILL_FORE_SCHEMECOLOR_INDEX" val="13"/>
  <p:tag name="KSO_WM_UNIT_TEXT_FILL_TYPE" val="1"/>
  <p:tag name="KSO_WM_TEMPLATE_ASSEMBLE_XID" val="5fb5d8f62a846156eda5492e"/>
  <p:tag name="KSO_WM_TEMPLATE_ASSEMBLE_GROUPID" val="5fb5d8f62a846156eda5492e"/>
</p:tagLst>
</file>

<file path=ppt/tags/tag42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1_1*f*3"/>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c45323db9c184b7dac20b802b3d63c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71da50ba40caaea7ea43fd72ec4e"/>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25.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1_1*f*2"/>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e8fd6ad2723d4b199a46078d96de6e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2a223cc474452fadfb9984903b44a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26.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1_1*f*1"/>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d4d02dba51ff4efb9d131dbc0bd99d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6e8db94b441219e475b28470a40f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27.xml><?xml version="1.0" encoding="utf-8"?>
<p:tagLst xmlns:p="http://schemas.openxmlformats.org/presentationml/2006/main">
  <p:tag name="KSO_WM_BEAUTIFY_FLAG" val="#wm#"/>
  <p:tag name="KSO_WM_TEMPLATE_CATEGORY" val="diagram"/>
  <p:tag name="KSO_WM_TEMPLATE_INDEX" val="20216251"/>
  <p:tag name="KSO_WM_SLIDE_ID" val="diagram20216251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3"/>
  <p:tag name="KSO_WM_SLIDE_TYPE" val="text"/>
  <p:tag name="KSO_WM_SLIDE_SUBTYPE" val="pureTxt"/>
  <p:tag name="KSO_WM_SLIDE_SIZE" val="912*540"/>
  <p:tag name="KSO_WM_SLIDE_POSITION" val="0*0"/>
  <p:tag name="KSO_WM_SLIDE_LAYOUT_INFO" val="{&quot;direction&quot;:1,&quot;id&quot;:&quot;2020-11-19T10:32:13&quot;,&quot;maxSize&quot;:{&quot;size1&quot;:33.8},&quot;minSize&quot;:{&quot;size1&quot;:33.8},&quot;normalSize&quot;:{&quot;size1&quot;:33.8},&quot;subLayout&quot;:[{&quot;backgroundInfo&quot;:[{&quot;bottom&quot;:0,&quot;bottomAbs&quot;:false,&quot;left&quot;:0,&quot;leftAbs&quot;:false,&quot;right&quot;:0,&quot;rightAbs&quot;:false,&quot;top&quot;:0,&quot;topAbs&quot;:false,&quot;type&quot;:&quot;leftRight&quot;}],&quot;id&quot;:&quot;2020-11-19T10:32:13&quot;,&quot;margin&quot;:{&quot;bottom&quot;:1.6929999589920044,&quot;left&quot;:1.6929999589920044,&quot;right&quot;:1.7200000286102295,&quot;top&quot;:1.6929999589920044},&quot;type&quot;:0},{&quot;id&quot;:&quot;2020-11-19T10:32:13&quot;,&quot;maxSize&quot;:{&quot;size1&quot;:51.1},&quot;minSize&quot;:{&quot;size1&quot;:24.4},&quot;normalSize&quot;:{&quot;size1&quot;:35.7},&quot;subLayout&quot;:[{&quot;id&quot;:&quot;2020-11-19T10:32:13&quot;,&quot;margin&quot;:{&quot;bottom&quot;:0.026000002399086952,&quot;left&quot;:1.6670000553131104,&quot;right&quot;:1.6929999589920044,&quot;top&quot;:1.6929999589920044},&quot;type&quot;:0},{&quot;id&quot;:&quot;2020-11-19T10:32:13&quot;,&quot;maxSize&quot;:{&quot;size1&quot;:55.3},&quot;minSize&quot;:{&quot;size1&quot;:13.8},&quot;normalSize&quot;:{&quot;size1&quot;:31.1},&quot;subLayout&quot;:[{&quot;id&quot;:&quot;2020-11-19T10:32:13&quot;,&quot;margin&quot;:{&quot;bottom&quot;:0.026000002399086952,&quot;left&quot;:1.6770000457763672,&quot;right&quot;:1.6929999589920044,&quot;top&quot;:0.8190000057220459},&quot;type&quot;:0},{&quot;id&quot;:&quot;2020-11-19T10:32:13&quot;,&quot;margin&quot;:{&quot;bottom&quot;:1.6929999589920044,&quot;left&quot;:1.6770000457763672,&quot;right&quot;:1.6929999589920044,&quot;top&quot;:0.8199999928474426},&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0"/>
  <p:tag name="KSO_WM_TEMPLATE_ASSEMBLE_XID" val="5fb5d8f62a846156eda5492e"/>
  <p:tag name="KSO_WM_TEMPLATE_ASSEMBLE_GROUPID" val="5fb5d8f62a846156eda5492e"/>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2d2f78a-11e2-4f73-b314-451141aef238}"/>
  <p:tag name="KSO_WM_UNIT_TYPE" val="i"/>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7789fce-3861-4aeb-9f5e-bcc5fd972db2}"/>
  <p:tag name="KSO_WM_UNIT_TYPE" val="i"/>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47_1*a*1"/>
  <p:tag name="KSO_WM_TEMPLATE_CATEGORY" val="diagram"/>
  <p:tag name="KSO_WM_TEMPLATE_INDEX" val="202133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72fd703be9f4dffa0b989d3a90c175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dbf37705e746e0ab311bcbf850efab"/>
  <p:tag name="KSO_WM_UNIT_TEXT_FILL_FORE_SCHEMECOLOR_INDEX_BRIGHTNESS" val="0"/>
  <p:tag name="KSO_WM_UNIT_TEXT_FILL_FORE_SCHEMECOLOR_INDEX" val="13"/>
  <p:tag name="KSO_WM_UNIT_TEXT_FILL_TYPE" val="1"/>
  <p:tag name="KSO_WM_TEMPLATE_ASSEMBLE_XID" val="5fd0bc7b1fa9d42129dd5655"/>
  <p:tag name="KSO_WM_TEMPLATE_ASSEMBLE_GROUPID" val="5fd0bc7b1fa9d42129dd5655"/>
</p:tagLst>
</file>

<file path=ppt/tags/tag43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347_1*f*1"/>
  <p:tag name="KSO_WM_TEMPLATE_CATEGORY" val="diagram"/>
  <p:tag name="KSO_WM_TEMPLATE_INDEX" val="20213347"/>
  <p:tag name="KSO_WM_UNIT_LAYERLEVEL" val="1"/>
  <p:tag name="KSO_WM_TAG_VERSION" val="1.0"/>
  <p:tag name="KSO_WM_BEAUTIFY_FLAG" val="#wm#"/>
  <p:tag name="KSO_WM_UNIT_DEFAULT_FONT" val="14;20;2"/>
  <p:tag name="KSO_WM_UNIT_BLOCK" val="0"/>
  <p:tag name="KSO_WM_UNIT_VALUE" val="86"/>
  <p:tag name="KSO_WM_UNIT_SHOW_EDIT_AREA_INDICATION" val="1"/>
  <p:tag name="KSO_WM_CHIP_GROUPID" val="5e6b05596848fb12bee65ac8"/>
  <p:tag name="KSO_WM_CHIP_XID" val="5e6b05596848fb12bee65aca"/>
  <p:tag name="KSO_WM_UNIT_DEC_AREA_ID" val="fd91e98eebf349a18e96ee787c8345b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f0be7690d5643ca885f3759b94354d8"/>
  <p:tag name="KSO_WM_UNIT_TEXT_FILL_FORE_SCHEMECOLOR_INDEX_BRIGHTNESS" val="0.25"/>
  <p:tag name="KSO_WM_UNIT_TEXT_FILL_FORE_SCHEMECOLOR_INDEX" val="13"/>
  <p:tag name="KSO_WM_UNIT_TEXT_FILL_TYPE" val="1"/>
  <p:tag name="KSO_WM_TEMPLATE_ASSEMBLE_XID" val="5fd0bc7b1fa9d42129dd5655"/>
  <p:tag name="KSO_WM_TEMPLATE_ASSEMBLE_GROUPID" val="5fd0bc7b1fa9d42129dd5655"/>
</p:tagLst>
</file>

<file path=ppt/tags/tag432.xml><?xml version="1.0" encoding="utf-8"?>
<p:tagLst xmlns:p="http://schemas.openxmlformats.org/presentationml/2006/main">
  <p:tag name="KSO_WM_UNIT_VALUE" val="888*3046"/>
  <p:tag name="KSO_WM_UNIT_HIGHLIGHT" val="0"/>
  <p:tag name="KSO_WM_UNIT_COMPATIBLE" val="1"/>
  <p:tag name="KSO_WM_UNIT_DIAGRAM_ISNUMVISUAL" val="0"/>
  <p:tag name="KSO_WM_UNIT_DIAGRAM_ISREFERUNIT" val="0"/>
  <p:tag name="KSO_WM_UNIT_TYPE" val="d"/>
  <p:tag name="KSO_WM_UNIT_INDEX" val="1"/>
  <p:tag name="KSO_WM_UNIT_ID" val="diagram20213347_1*d*1"/>
  <p:tag name="KSO_WM_TEMPLATE_CATEGORY" val="diagram"/>
  <p:tag name="KSO_WM_TEMPLATE_INDEX" val="20213347"/>
  <p:tag name="KSO_WM_UNIT_LAYERLEVEL" val="1"/>
  <p:tag name="KSO_WM_TAG_VERSION" val="1.0"/>
  <p:tag name="KSO_WM_BEAUTIFY_FLAG" val="#wm#"/>
  <p:tag name="KSO_WM_CHIP_GROUPID" val="5e7310da9a230a26b9e88a19"/>
  <p:tag name="KSO_WM_CHIP_XID" val="5e7310da9a230a26b9e88a1a"/>
  <p:tag name="KSO_WM_UNIT_DEC_AREA_ID" val="9bcb7edb759244319c5948dfa7bec1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4808cb5e3aed4258a4b8908e83ef44db"/>
  <p:tag name="KSO_WM_UNIT_SUPPORT_UNIT_TYPE" val="[&quot;l&quot;,&quot;m&quot;,&quot;n&quot;,&quot;o&quot;,&quot;p&quot;,&quot;q&quot;,&quot;r&quot;,&quot;δ&quot;,&quot;ε&quot;,&quot;ζ&quot;,&quot;η&quot;,&quot;d&quot;,&quot;α&quot;,&quot;β&quot;,&quot;θ&quot;]"/>
  <p:tag name="KSO_WM_TEMPLATE_ASSEMBLE_XID" val="5fd0bc7b1fa9d42129dd5655"/>
  <p:tag name="KSO_WM_TEMPLATE_ASSEMBLE_GROUPID" val="5fd0bc7b1fa9d42129dd5655"/>
</p:tagLst>
</file>

<file path=ppt/tags/tag433.xml><?xml version="1.0" encoding="utf-8"?>
<p:tagLst xmlns:p="http://schemas.openxmlformats.org/presentationml/2006/main">
  <p:tag name="KSO_WM_BEAUTIFY_FLAG" val="#wm#"/>
  <p:tag name="KSO_WM_TEMPLATE_CATEGORY" val="diagram"/>
  <p:tag name="KSO_WM_TEMPLATE_INDEX" val="20213347"/>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133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7*48"/>
  <p:tag name="KSO_WM_TAG_VERSION" val="1.0"/>
  <p:tag name="KSO_WM_SLIDE_LAYOUT" val="a_d_f"/>
  <p:tag name="KSO_WM_SLIDE_LAYOUT_CNT" val="1_1_1"/>
  <p:tag name="KSO_WM_CHIP_FILLPROP" val="[[{&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features&quot;:[&quot;collage&quot;,&quot;carousel&quot;],&quot;support_big_font&quot;:false,&quot;fill_id&quot;:&quot;93cae90917fd45d5b8833bd8097fdc88&quot;,&quot;fill_align&quot;:&quot;ct&quot;,&quot;chip_types&quot;:[&quot;diagram&quot;,&quot;pictext&quot;,&quot;picture&quot;,&quot;chart&quot;,&quot;table&quot;,&quot;video&quot;]}],[{&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big_font&quot;:false,&quot;fill_id&quot;:&quot;93cae90917fd45d5b8833bd8097fdc88&quot;,&quot;fill_align&quot;:&quot;lt&quot;,&quot;chip_types&quot;:[&quot;text&quot;]}]]"/>
  <p:tag name="KSO_WM_SLIDE_LAYOUT_INFO" val="{&quot;backgroundInfo&quot;:[{&quot;bottom&quot;:0,&quot;bottomAbs&quot;:false,&quot;left&quot;:0,&quot;leftAbs&quot;:false,&quot;right&quot;:0,&quot;rightAbs&quot;:false,&quot;top&quot;:0,&quot;topAbs&quot;:false,&quot;type&quot;:&quot;general&quot;}],&quot;id&quot;:&quot;2020-12-09T20:01:00&quot;,&quot;maxSize&quot;:{&quot;size1&quot;:26.7},&quot;minSize&quot;:{&quot;size1&quot;:17.9},&quot;normalSize&quot;:{&quot;size1&quot;:17.9},&quot;subLayout&quot;:[{&quot;id&quot;:&quot;2020-12-09T20:01:00&quot;,&quot;margin&quot;:{&quot;bottom&quot;:0.026000002399086952,&quot;left&quot;:1.6929999589920044,&quot;right&quot;:1.6929999589920044,&quot;top&quot;:1.6929999589920044},&quot;type&quot;:0},{&quot;id&quot;:&quot;2020-12-09T20:01:00&quot;,&quot;maxSize&quot;:{&quot;size1&quot;:27.1},&quot;minSize&quot;:{&quot;size1&quot;:19},&quot;normalSize&quot;:{&quot;size1&quot;:19},&quot;subLayout&quot;:[{&quot;id&quot;:&quot;2020-12-09T20:01:00&quot;,&quot;margin&quot;:{&quot;bottom&quot;:0.026000002399086952,&quot;left&quot;:1.6929999589920044,&quot;right&quot;:1.6929999589920044,&quot;top&quot;:0.8199999928474426},&quot;type&quot;:0},{&quot;id&quot;:&quot;2020-12-09T20:01:00&quot;,&quot;margin&quot;:{&quot;bottom&quot;:1.6929999589920044,&quot;left&quot;:1.6929999589920044,&quot;right&quot;:1.6929999589920044,&quot;top&quot;:0.8199999928474426},&quot;type&quot;:0}],&quot;type&quot;:0}],&quot;type&quot;:0}"/>
  <p:tag name="KSO_WM_CHIP_XID" val="5f696419553136823a5e6178"/>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c7b1fa9d42129dd5655"/>
  <p:tag name="KSO_WM_TEMPLATE_ASSEMBLE_GROUPID" val="5fd0bc7b1fa9d42129dd5655"/>
</p:tagLst>
</file>

<file path=ppt/tags/tag434.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 name="KSO_WM_SLIDE_BACKGROUND_TYPE" val="leftRight"/>
  <p:tag name="KSO_WM_SLIDE_BK_DARK_LIGHT" val="2"/>
  <p:tag name="WM_BEAUTIFY_SHAPE_IDENTITY" val="{b5419026-2acd-4195-bd7c-3f4637f0168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0398541f-3aa2-42d6-9373-eb5f25d23e3e}"/>
  <p:tag name="KSO_WM_UNIT_TYPE" val="i"/>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1_1*i*2"/>
  <p:tag name="KSO_WM_TEMPLATE_CATEGORY" val="diagram"/>
  <p:tag name="KSO_WM_TEMPLATE_INDEX" val="20216251"/>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2e"/>
  <p:tag name="KSO_WM_TEMPLATE_ASSEMBLE_GROUPID" val="5fb5d8f62a846156eda5492e"/>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251_1*a*1"/>
  <p:tag name="KSO_WM_TEMPLATE_CATEGORY" val="diagram"/>
  <p:tag name="KSO_WM_TEMPLATE_INDEX" val="20216251"/>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fc5ce59822f9478cbdec179455e8a5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947154f43d7b43049a7390342eaba9ad"/>
  <p:tag name="KSO_WM_UNIT_TEXT_FILL_FORE_SCHEMECOLOR_INDEX_BRIGHTNESS" val="0.15"/>
  <p:tag name="KSO_WM_UNIT_TEXT_FILL_FORE_SCHEMECOLOR_INDEX" val="13"/>
  <p:tag name="KSO_WM_UNIT_TEXT_FILL_TYPE" val="1"/>
  <p:tag name="KSO_WM_TEMPLATE_ASSEMBLE_XID" val="5fb5d8f62a846156eda5492e"/>
  <p:tag name="KSO_WM_TEMPLATE_ASSEMBLE_GROUPID" val="5fb5d8f62a846156eda5492e"/>
</p:tagLst>
</file>

<file path=ppt/tags/tag438.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1_1*f*3"/>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c45323db9c184b7dac20b802b3d63c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71da50ba40caaea7ea43fd72ec4e"/>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39.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1_1*f*2"/>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e8fd6ad2723d4b199a46078d96de6e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2a223cc474452fadfb9984903b44a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1_1*f*1"/>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d4d02dba51ff4efb9d131dbc0bd99d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6e8db94b441219e475b28470a40f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41.xml><?xml version="1.0" encoding="utf-8"?>
<p:tagLst xmlns:p="http://schemas.openxmlformats.org/presentationml/2006/main">
  <p:tag name="KSO_WM_BEAUTIFY_FLAG" val="#wm#"/>
  <p:tag name="KSO_WM_TEMPLATE_CATEGORY" val="diagram"/>
  <p:tag name="KSO_WM_TEMPLATE_INDEX" val="20216251"/>
  <p:tag name="KSO_WM_SLIDE_ID" val="diagram20216251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3"/>
  <p:tag name="KSO_WM_SLIDE_TYPE" val="text"/>
  <p:tag name="KSO_WM_SLIDE_SUBTYPE" val="pureTxt"/>
  <p:tag name="KSO_WM_SLIDE_SIZE" val="912*540"/>
  <p:tag name="KSO_WM_SLIDE_POSITION" val="0*0"/>
  <p:tag name="KSO_WM_SLIDE_LAYOUT_INFO" val="{&quot;direction&quot;:1,&quot;id&quot;:&quot;2020-11-19T10:32:13&quot;,&quot;maxSize&quot;:{&quot;size1&quot;:33.8},&quot;minSize&quot;:{&quot;size1&quot;:33.8},&quot;normalSize&quot;:{&quot;size1&quot;:33.8},&quot;subLayout&quot;:[{&quot;backgroundInfo&quot;:[{&quot;bottom&quot;:0,&quot;bottomAbs&quot;:false,&quot;left&quot;:0,&quot;leftAbs&quot;:false,&quot;right&quot;:0,&quot;rightAbs&quot;:false,&quot;top&quot;:0,&quot;topAbs&quot;:false,&quot;type&quot;:&quot;leftRight&quot;}],&quot;id&quot;:&quot;2020-11-19T10:32:13&quot;,&quot;margin&quot;:{&quot;bottom&quot;:1.6929999589920044,&quot;left&quot;:1.6929999589920044,&quot;right&quot;:1.7200000286102295,&quot;top&quot;:1.6929999589920044},&quot;type&quot;:0},{&quot;id&quot;:&quot;2020-11-19T10:32:13&quot;,&quot;maxSize&quot;:{&quot;size1&quot;:51.1},&quot;minSize&quot;:{&quot;size1&quot;:24.4},&quot;normalSize&quot;:{&quot;size1&quot;:35.7},&quot;subLayout&quot;:[{&quot;id&quot;:&quot;2020-11-19T10:32:13&quot;,&quot;margin&quot;:{&quot;bottom&quot;:0.026000002399086952,&quot;left&quot;:1.6670000553131104,&quot;right&quot;:1.6929999589920044,&quot;top&quot;:1.6929999589920044},&quot;type&quot;:0},{&quot;id&quot;:&quot;2020-11-19T10:32:13&quot;,&quot;maxSize&quot;:{&quot;size1&quot;:55.3},&quot;minSize&quot;:{&quot;size1&quot;:13.8},&quot;normalSize&quot;:{&quot;size1&quot;:31.1},&quot;subLayout&quot;:[{&quot;id&quot;:&quot;2020-11-19T10:32:13&quot;,&quot;margin&quot;:{&quot;bottom&quot;:0.026000002399086952,&quot;left&quot;:1.6770000457763672,&quot;right&quot;:1.6929999589920044,&quot;top&quot;:0.8190000057220459},&quot;type&quot;:0},{&quot;id&quot;:&quot;2020-11-19T10:32:13&quot;,&quot;margin&quot;:{&quot;bottom&quot;:1.6929999589920044,&quot;left&quot;:1.6770000457763672,&quot;right&quot;:1.6929999589920044,&quot;top&quot;:0.8199999928474426},&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0"/>
  <p:tag name="KSO_WM_TEMPLATE_ASSEMBLE_XID" val="5fb5d8f62a846156eda5492e"/>
  <p:tag name="KSO_WM_TEMPLATE_ASSEMBLE_GROUPID" val="5fb5d8f62a846156eda5492e"/>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be72c7e-57cb-4e2b-8aa0-1aa66b8700e5}"/>
  <p:tag name="KSO_WM_UNIT_TYPE" val="i"/>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e94b923-ef3c-4bd6-b78f-9ac28c44034c}"/>
  <p:tag name="KSO_WM_UNIT_TYPE" val="i"/>
</p:tagLst>
</file>

<file path=ppt/tags/tag444.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3291_1*i*1"/>
  <p:tag name="KSO_WM_TEMPLATE_CATEGORY" val="diagram"/>
  <p:tag name="KSO_WM_TEMPLATE_INDEX" val="20213291"/>
  <p:tag name="KSO_WM_UNIT_LAYERLEVEL" val="1"/>
  <p:tag name="KSO_WM_TAG_VERSION" val="1.0"/>
  <p:tag name="KSO_WM_BEAUTIFY_FLAG" val="#wm#"/>
  <p:tag name="KSO_WM_CHIP_GROUPID" val="5f5ee1ca4d6848d78f644aec"/>
  <p:tag name="KSO_WM_CHIP_XID" val="5f696410553136823a5e6124"/>
  <p:tag name="KSO_WM_UNIT_SM_LIMIT_TYPE" val="4"/>
  <p:tag name="KSO_WM_UNIT_DEC_AREA_ID" val="d1e769fa63bd49d2b80bb23675ba5acd"/>
  <p:tag name="KSO_WM_UNIT_DECORATE_INFO" val="{&quot;DecorateInfoH&quot;:{&quot;IsAbs&quot;:false},&quot;DecorateInfoW&quot;:{&quot;IsAbs&quot;:true},&quot;DecorateInfoX&quot;:{&quot;IsAbs&quot;:true,&quot;Pos&quot;:1},&quot;DecorateInfoY&quot;:{&quot;IsAbs&quot;:true,&quot;Pos&quot;:1},&quot;ReferentInfo&quot;:{&quot;Id&quot;:&quot;787c7a36fc9441e3a46434d19ed37bdb;e717824236b54100b10ae63c98a1c47a&quot;,&quot;X&quot;:{&quot;Pos&quot;:1},&quot;Y&quot;:{&quot;Pos&quot;:1}},&quot;whChangeMode&quot;:0}"/>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5fd0b95f1fa9d42129dd4cb7"/>
  <p:tag name="KSO_WM_TEMPLATE_ASSEMBLE_GROUPID" val="5fd0b95f1fa9d42129dd4cb7"/>
</p:tagLst>
</file>

<file path=ppt/tags/tag44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1_1*a*1"/>
  <p:tag name="KSO_WM_TEMPLATE_CATEGORY" val="diagram"/>
  <p:tag name="KSO_WM_TEMPLATE_INDEX" val="2021329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17252e5ac064b638905401380ecfd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42fc3704df0410fa8ea4c7536e26efe"/>
  <p:tag name="KSO_WM_UNIT_TEXT_FILL_FORE_SCHEMECOLOR_INDEX_BRIGHTNESS" val="0"/>
  <p:tag name="KSO_WM_UNIT_TEXT_FILL_FORE_SCHEMECOLOR_INDEX" val="13"/>
  <p:tag name="KSO_WM_UNIT_TEXT_FILL_TYPE" val="1"/>
  <p:tag name="KSO_WM_TEMPLATE_ASSEMBLE_XID" val="5fd0b95f1fa9d42129dd4cb7"/>
  <p:tag name="KSO_WM_TEMPLATE_ASSEMBLE_GROUPID" val="5fd0b95f1fa9d42129dd4cb7"/>
</p:tagLst>
</file>

<file path=ppt/tags/tag446.xml><?xml version="1.0" encoding="utf-8"?>
<p:tagLst xmlns:p="http://schemas.openxmlformats.org/presentationml/2006/main">
  <p:tag name="KSO_WM_UNIT_VALUE" val="846*2876"/>
  <p:tag name="KSO_WM_UNIT_HIGHLIGHT" val="0"/>
  <p:tag name="KSO_WM_UNIT_COMPATIBLE" val="1"/>
  <p:tag name="KSO_WM_UNIT_DIAGRAM_ISNUMVISUAL" val="0"/>
  <p:tag name="KSO_WM_UNIT_DIAGRAM_ISREFERUNIT" val="0"/>
  <p:tag name="KSO_WM_UNIT_TYPE" val="d"/>
  <p:tag name="KSO_WM_UNIT_INDEX" val="1"/>
  <p:tag name="KSO_WM_UNIT_ID" val="diagram20213291_1*d*1"/>
  <p:tag name="KSO_WM_TEMPLATE_CATEGORY" val="diagram"/>
  <p:tag name="KSO_WM_TEMPLATE_INDEX" val="20213291"/>
  <p:tag name="KSO_WM_UNIT_LAYERLEVEL" val="1"/>
  <p:tag name="KSO_WM_TAG_VERSION" val="1.0"/>
  <p:tag name="KSO_WM_BEAUTIFY_FLAG" val="#wm#"/>
  <p:tag name="KSO_WM_CHIP_GROUPID" val="5e7310da9a230a26b9e88a19"/>
  <p:tag name="KSO_WM_CHIP_XID" val="5e7310da9a230a26b9e88a1a"/>
  <p:tag name="KSO_WM_UNIT_DEC_AREA_ID" val="787c7a36fc9441e3a46434d19ed37b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6cf3ca88fde4143b8c2f4cdb005ac18"/>
  <p:tag name="KSO_WM_UNIT_SUPPORT_UNIT_TYPE" val="[&quot;l&quot;,&quot;m&quot;,&quot;n&quot;,&quot;o&quot;,&quot;p&quot;,&quot;q&quot;,&quot;r&quot;,&quot;δ&quot;,&quot;ε&quot;,&quot;ζ&quot;,&quot;η&quot;,&quot;d&quot;,&quot;α&quot;,&quot;β&quot;,&quot;θ&quot;]"/>
  <p:tag name="KSO_WM_TEMPLATE_ASSEMBLE_XID" val="5fd0b95f1fa9d42129dd4cb7"/>
  <p:tag name="KSO_WM_TEMPLATE_ASSEMBLE_GROUPID" val="5fd0b95f1fa9d42129dd4cb7"/>
</p:tagLst>
</file>

<file path=ppt/tags/tag447.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1_1*f*1"/>
  <p:tag name="KSO_WM_TEMPLATE_CATEGORY" val="diagram"/>
  <p:tag name="KSO_WM_TEMPLATE_INDEX" val="20213291"/>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e717824236b54100b10ae63c98a1c4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84e70ef2144e25938acf03b9d8dd95"/>
  <p:tag name="KSO_WM_UNIT_TEXT_FILL_FORE_SCHEMECOLOR_INDEX_BRIGHTNESS" val="0.25"/>
  <p:tag name="KSO_WM_UNIT_TEXT_FILL_FORE_SCHEMECOLOR_INDEX" val="13"/>
  <p:tag name="KSO_WM_UNIT_TEXT_FILL_TYPE" val="1"/>
  <p:tag name="KSO_WM_TEMPLATE_ASSEMBLE_XID" val="5fd0b95f1fa9d42129dd4cb7"/>
  <p:tag name="KSO_WM_TEMPLATE_ASSEMBLE_GROUPID" val="5fd0b95f1fa9d42129dd4cb7"/>
</p:tagLst>
</file>

<file path=ppt/tags/tag448.xml><?xml version="1.0" encoding="utf-8"?>
<p:tagLst xmlns:p="http://schemas.openxmlformats.org/presentationml/2006/main">
  <p:tag name="KSO_WM_SLIDE_ID" val="diagram202132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39"/>
  <p:tag name="KSO_WM_SLIDE_POSITION" val="48*48"/>
  <p:tag name="KSO_WM_TAG_VERSION" val="1.0"/>
  <p:tag name="KSO_WM_BEAUTIFY_FLAG" val="#wm#"/>
  <p:tag name="KSO_WM_TEMPLATE_CATEGORY" val="diagram"/>
  <p:tag name="KSO_WM_TEMPLATE_INDEX" val="2021329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47:43&quot;,&quot;maxSize&quot;:{&quot;size1&quot;:26.7},&quot;minSize&quot;:{&quot;size1&quot;:17.9},&quot;normalSize&quot;:{&quot;size1&quot;:17.9},&quot;subLayout&quot;:[{&quot;id&quot;:&quot;2020-12-09T19:47:43&quot;,&quot;margin&quot;:{&quot;bottom&quot;:0.026000002399086952,&quot;left&quot;:1.6929999589920044,&quot;right&quot;:1.6929999589920044,&quot;top&quot;:1.6929999589920044},&quot;type&quot;:0},{&quot;id&quot;:&quot;2020-12-09T19:47:43&quot;,&quot;maxSize&quot;:{&quot;size1&quot;:65},&quot;minSize&quot;:{&quot;size1&quot;:56.9},&quot;normalSize&quot;:{&quot;size1&quot;:65},&quot;subLayout&quot;:[{&quot;id&quot;:&quot;2020-12-09T19:47:43&quot;,&quot;margin&quot;:{&quot;bottom&quot;:0.026000002399086952,&quot;left&quot;:2.5399999618530273,&quot;right&quot;:2.5399999618530273,&quot;top&quot;:1.6670000553131104},&quot;type&quot;:0},{&quot;id&quot;:&quot;2020-12-09T19:47:43&quot;,&quot;margin&quot;:{&quot;bottom&quot;:2.5399999618530273,&quot;left&quot;:2.5399999618530273,&quot;right&quot;:2.5399999618530273,&quot;top&quot;:0.8199999928474426},&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29a3f6b4b2024be784589c4b026fb045&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bce1e453f05b4f5f80294233b2dc42ad&quot;,&quot;fill_align&quot;:&quot;cm&quot;,&quot;chip_types&quot;:[&quot;text&quot;]}]]"/>
  <p:tag name="KSO_WM_CHIP_XID" val="5f696410553136823a5e6124"/>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95f1fa9d42129dd4cb7"/>
  <p:tag name="KSO_WM_TEMPLATE_ASSEMBLE_GROUPID" val="5fd0b95f1fa9d42129dd4cb7"/>
</p:tagLst>
</file>

<file path=ppt/tags/tag449.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 name="WM_BEAUTIFY_SHAPE_IDENTITY" val="{9e2bbf6d-f19c-438e-a3a3-07b7b45241f4}"/>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ca685dc4-cdc4-4a62-bceb-27b0349e3289}"/>
  <p:tag name="KSO_WM_UNIT_TYPE" val="i"/>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386bb83b-c2bd-42c1-9447-77c05cc64c2b}"/>
  <p:tag name="KSO_WM_UNIT_TYPE" val="i"/>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873_1*i*2"/>
  <p:tag name="KSO_WM_TEMPLATE_CATEGORY" val="diagram"/>
  <p:tag name="KSO_WM_TEMPLATE_INDEX" val="20212873"/>
  <p:tag name="KSO_WM_UNIT_LAYERLEVEL" val="1"/>
  <p:tag name="KSO_WM_TAG_VERSION" val="1.0"/>
  <p:tag name="KSO_WM_BEAUTIFY_FLAG" val="#wm#"/>
  <p:tag name="KSO_WM_UNIT_BLOCK" val="0"/>
  <p:tag name="KSO_WM_UNIT_SM_LIMIT_TYPE" val="2"/>
  <p:tag name="KSO_WM_UNIT_DEC_AREA_ID" val="484b718a8021497cb5c8c1c89b32ac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150"/>
  <p:tag name="KSO_WM_TEMPLATE_ASSEMBLE_XID" val="5fd0b7a21fa9d42129dd3fe4"/>
  <p:tag name="KSO_WM_TEMPLATE_ASSEMBLE_GROUPID" val="5fd0b7a21fa9d42129dd3fe4"/>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873_1*i*3"/>
  <p:tag name="KSO_WM_TEMPLATE_CATEGORY" val="diagram"/>
  <p:tag name="KSO_WM_TEMPLATE_INDEX" val="20212873"/>
  <p:tag name="KSO_WM_UNIT_LAYERLEVEL" val="1"/>
  <p:tag name="KSO_WM_TAG_VERSION" val="1.0"/>
  <p:tag name="KSO_WM_BEAUTIFY_FLAG" val="#wm#"/>
  <p:tag name="KSO_WM_UNIT_BLOCK" val="0"/>
  <p:tag name="KSO_WM_UNIT_SM_LIMIT_TYPE" val="2"/>
  <p:tag name="KSO_WM_UNIT_DEC_AREA_ID" val="82b34f9fa3a041bb9e4cbfea21fc340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256"/>
  <p:tag name="KSO_WM_TEMPLATE_ASSEMBLE_XID" val="5fd0b7a21fa9d42129dd3fe4"/>
  <p:tag name="KSO_WM_TEMPLATE_ASSEMBLE_GROUPID" val="5fd0b7a21fa9d42129dd3fe4"/>
</p:tagLst>
</file>

<file path=ppt/tags/tag45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2873_1*a*1"/>
  <p:tag name="KSO_WM_TEMPLATE_CATEGORY" val="diagram"/>
  <p:tag name="KSO_WM_TEMPLATE_INDEX" val="202128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87329cd9ae94a09a9d6328aff75e4d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b40d88e1b30418db6fb44e4ff84af29"/>
  <p:tag name="KSO_WM_UNIT_TEXT_FILL_FORE_SCHEMECOLOR_INDEX_BRIGHTNESS" val="0"/>
  <p:tag name="KSO_WM_UNIT_TEXT_FILL_FORE_SCHEMECOLOR_INDEX" val="13"/>
  <p:tag name="KSO_WM_UNIT_TEXT_FILL_TYPE" val="1"/>
  <p:tag name="KSO_WM_TEMPLATE_ASSEMBLE_XID" val="5fd0b7a21fa9d42129dd3fe4"/>
  <p:tag name="KSO_WM_TEMPLATE_ASSEMBLE_GROUPID" val="5fd0b7a21fa9d42129dd3fe4"/>
</p:tagLst>
</file>

<file path=ppt/tags/tag45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2"/>
  <p:tag name="KSO_WM_UNIT_HIGHLIGHT" val="0"/>
  <p:tag name="KSO_WM_UNIT_COMPATIBLE" val="0"/>
  <p:tag name="KSO_WM_UNIT_DIAGRAM_ISNUMVISUAL" val="0"/>
  <p:tag name="KSO_WM_UNIT_DIAGRAM_ISREFERUNIT" val="0"/>
  <p:tag name="KSO_WM_UNIT_TYPE" val="h_a"/>
  <p:tag name="KSO_WM_UNIT_INDEX" val="1_1"/>
  <p:tag name="KSO_WM_UNIT_ID" val="diagram20212873_1*h_a*1_1"/>
  <p:tag name="KSO_WM_TEMPLATE_CATEGORY" val="diagram"/>
  <p:tag name="KSO_WM_TEMPLATE_INDEX" val="20212873"/>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354ccfde7fb8430fafe3a5641ca2064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2fa88ed4985420ca856c2e82efcc73f"/>
  <p:tag name="KSO_WM_UNIT_TEXT_FILL_FORE_SCHEMECOLOR_INDEX_BRIGHTNESS" val="0"/>
  <p:tag name="KSO_WM_UNIT_TEXT_FILL_FORE_SCHEMECOLOR_INDEX" val="13"/>
  <p:tag name="KSO_WM_UNIT_TEXT_FILL_TYPE" val="1"/>
  <p:tag name="KSO_WM_TEMPLATE_ASSEMBLE_XID" val="5fd0b7a21fa9d42129dd3fe4"/>
  <p:tag name="KSO_WM_TEMPLATE_ASSEMBLE_GROUPID" val="5fd0b7a21fa9d42129dd3fe4"/>
</p:tagLst>
</file>

<file path=ppt/tags/tag456.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873_1*h_f*1_1"/>
  <p:tag name="KSO_WM_TEMPLATE_CATEGORY" val="diagram"/>
  <p:tag name="KSO_WM_TEMPLATE_INDEX" val="20212873"/>
  <p:tag name="KSO_WM_UNIT_LAYERLEVEL" val="1_1"/>
  <p:tag name="KSO_WM_TAG_VERSION" val="1.0"/>
  <p:tag name="KSO_WM_BEAUTIFY_FLAG" val="#wm#"/>
  <p:tag name="KSO_WM_UNIT_SUBTYPE" val="a"/>
  <p:tag name="KSO_WM_UNIT_DEFAULT_FONT" val="14;20;2"/>
  <p:tag name="KSO_WM_UNIT_BLOCK" val="0"/>
  <p:tag name="KSO_WM_UNIT_VALUE" val="84"/>
  <p:tag name="KSO_WM_UNIT_SHOW_EDIT_AREA_INDICATION" val="1"/>
  <p:tag name="KSO_WM_CHIP_GROUPID" val="5e6b05b36848fb12bee65ad8"/>
  <p:tag name="KSO_WM_CHIP_XID" val="5e6b05b36848fb12bee65ada"/>
  <p:tag name="KSO_WM_UNIT_DEC_AREA_ID" val="3e00a0d5926c473eb5a59e194e720d5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2fa88ed4985420ca856c2e82efcc73f"/>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457.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2873_1*f*3"/>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28ca1d3fcc1c4bdc9b47e98350ce3e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bd79ea520744dee9ab66843a62c62ed"/>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45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873_1*f*2"/>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7e5a7b77eb4b44e19fb71a72110f02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e53a26e0a6b4810a337da485bd1a861"/>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459.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73_1*f*1"/>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31689e8de22b4b73a57e3427d3bac0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68a6f10c8944364b56ccae1cd110097"/>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KSO_WM_SLIDE_ID" val="diagram202128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2873"/>
  <p:tag name="KSO_WM_SLIDE_LAYOUT" val="a_f_h"/>
  <p:tag name="KSO_WM_SLIDE_LAYOUT_CNT" val="1_3_1"/>
  <p:tag name="KSO_WM_TEMPLATE_THUMBS_INDEX" val="1、4、7、12、13、14、15、16、17、18、20、24、25、28、33、36、40、43、44"/>
  <p:tag name="KSO_WM_SLIDE_SIZE" val="251.949*216.702"/>
  <p:tag name="KSO_WM_SLIDE_POSITION" val="84.0007*215.301"/>
  <p:tag name="KSO_WM_SLIDE_LAYOUT_INFO" val="{&quot;id&quot;:&quot;2020-12-09T19:41:02&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0-12-09T19:41:02&quot;,&quot;margin&quot;:{&quot;bottom&quot;:0.3970000147819519,&quot;left&quot;:1.2699999809265137,&quot;right&quot;:1.2699999809265137,&quot;top&quot;:0.4230000078678131},&quot;type&quot;:0},{&quot;direction&quot;:1,&quot;id&quot;:&quot;2020-12-09T19:41:02&quot;,&quot;maxSize&quot;:{&quot;size1&quot;:37.4},&quot;minSize&quot;:{&quot;size1&quot;:37.4},&quot;normalSize&quot;:{&quot;size1&quot;:37.4},&quot;subLayout&quot;:[{&quot;id&quot;:&quot;2020-12-09T19:41:02&quot;,&quot;margin&quot;:{&quot;bottom&quot;:2.9630000591278076,&quot;left&quot;:2.9630000591278076,&quot;right&quot;:0.8199999928474426,&quot;top&quot;:2.5399999618530273},&quot;maxSize&quot;:{&quot;size1&quot;:45.72625757840169},&quot;minSize&quot;:{&quot;size1&quot;:29.826257578401687},&quot;normalSize&quot;:{&quot;size1&quot;:29.826257578401687},&quot;subLayout&quot;:[{&quot;id&quot;:&quot;2020-12-09T19:41:02&quot;,&quot;margin&quot;:{&quot;bottom&quot;:0.04692993313074112,&quot;left&quot;:2.9630000591278076,&quot;right&quot;:0.8199999928474426,&quot;top&quot;:2.5399999618530273},&quot;type&quot;:0},{&quot;id&quot;:&quot;2020-12-09T19:41:02&quot;,&quot;margin&quot;:{&quot;bottom&quot;:2.9630000591278076,&quot;left&quot;:2.9630000591278076,&quot;right&quot;:0.8199999928474426,&quot;top&quot;:0.14886212348937988},&quot;type&quot;:0}],&quot;type&quot;:0},{&quot;id&quot;:&quot;2020-12-09T19:41:02&quot;,&quot;maxSize&quot;:{&quot;size1&quot;:33.3},&quot;minSize&quot;:{&quot;size1&quot;:33.3},&quot;normalSize&quot;:{&quot;size1&quot;:33.3},&quot;subLayout&quot;:[{&quot;id&quot;:&quot;2020-12-09T19:41:02&quot;,&quot;margin&quot;:{&quot;bottom&quot;:0.026000002399086952,&quot;left&quot;:1.2970000505447388,&quot;right&quot;:2.9630000591278076,&quot;top&quot;:2.5399999618530273},&quot;type&quot;:0},{&quot;id&quot;:&quot;2020-12-09T19:41:02&quot;,&quot;maxSize&quot;:{&quot;size1&quot;:46},&quot;minSize&quot;:{&quot;size1&quot;:46},&quot;normalSize&quot;:{&quot;size1&quot;:46},&quot;subLayout&quot;:[{&quot;id&quot;:&quot;2020-12-09T19:41:02&quot;,&quot;margin&quot;:{&quot;bottom&quot;:1.0579999685287476,&quot;left&quot;:1.2970000505447388,&quot;right&quot;:2.9630000591278076,&quot;top&quot;:1.0579999685287476},&quot;type&quot;:0},{&quot;id&quot;:&quot;2020-12-09T19:41:02&quot;,&quot;margin&quot;:{&quot;bottom&quot;:2.9630000591278076,&quot;left&quot;:1.2970000505447388,&quot;right&quot;:2.9630000591278076,&quot;top&quot;:0.026000002399086952},&quot;type&quot;:0}],&quot;type&quot;:0}],&quot;type&quot;:0}],&quot;type&quot;:0}],&quot;type&quot;:0}"/>
  <p:tag name="KSO_WM_SLIDE_BACKGROUND" val="[&quot;navigation&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b8e478fb0c58a949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6eea3fd58bd4405b2dce882355b2bf1&quot;,&quot;fill_align&quot;:&quot;cm&quot;,&quot;chip_types&quot;:[&quot;text&quot;,&quot;picture&quot;,&quot;chart&quot;,&quot;table&quot;]},{&quot;text_align&quot;:&quot;lm&quot;,&quot;text_direction&quot;:&quot;horizontal&quot;,&quot;support_big_font&quot;:true,&quot;fill_id&quot;:&quot;0bfbdb033e7c415ea60485f32facbe54&quot;,&quot;fill_align&quot;:&quot;lm&quot;,&quot;chip_types&quot;:[&quot;text&quot;]},{&quot;text_align&quot;:&quot;lm&quot;,&quot;text_direction&quot;:&quot;horizontal&quot;,&quot;support_big_font&quot;:true,&quot;fill_id&quot;:&quot;ff107de055d3418ebf6a9c0ff7db3cee&quot;,&quot;fill_align&quot;:&quot;lm&quot;,&quot;chip_types&quot;:[&quot;text&quot;]},{&quot;text_align&quot;:&quot;lm&quot;,&quot;text_direction&quot;:&quot;horizontal&quot;,&quot;support_big_font&quot;:true,&quot;fill_id&quot;:&quot;8a8749ded9434d5f9a88f42fa5e8275e&quot;,&quot;fill_align&quot;:&quot;l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SLIDE_SAME_FONT_SIZE" val="1"/>
  <p:tag name="KSO_WM_TEMPLATE_ASSEMBLE_XID" val="5fd0b7a21fa9d42129dd3fe4"/>
  <p:tag name="KSO_WM_TEMPLATE_ASSEMBLE_GROUPID" val="5fd0b7a21fa9d42129dd3fe4"/>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6909034-02e6-4d1c-baeb-38f83bc70041}"/>
  <p:tag name="KSO_WM_UNIT_TYPE" val="i"/>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2fb3e44-cab2-4817-b5b7-a7c4f12f2713}"/>
  <p:tag name="KSO_WM_UNIT_TYPE" val="i"/>
</p:tagLst>
</file>

<file path=ppt/tags/tag463.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3291_1*i*1"/>
  <p:tag name="KSO_WM_TEMPLATE_CATEGORY" val="diagram"/>
  <p:tag name="KSO_WM_TEMPLATE_INDEX" val="20213291"/>
  <p:tag name="KSO_WM_UNIT_LAYERLEVEL" val="1"/>
  <p:tag name="KSO_WM_TAG_VERSION" val="1.0"/>
  <p:tag name="KSO_WM_BEAUTIFY_FLAG" val="#wm#"/>
  <p:tag name="KSO_WM_CHIP_GROUPID" val="5f5ee1ca4d6848d78f644aec"/>
  <p:tag name="KSO_WM_CHIP_XID" val="5f696410553136823a5e6124"/>
  <p:tag name="KSO_WM_UNIT_SM_LIMIT_TYPE" val="4"/>
  <p:tag name="KSO_WM_UNIT_DEC_AREA_ID" val="d1e769fa63bd49d2b80bb23675ba5acd"/>
  <p:tag name="KSO_WM_UNIT_DECORATE_INFO" val="{&quot;DecorateInfoH&quot;:{&quot;IsAbs&quot;:false},&quot;DecorateInfoW&quot;:{&quot;IsAbs&quot;:true},&quot;DecorateInfoX&quot;:{&quot;IsAbs&quot;:true,&quot;Pos&quot;:1},&quot;DecorateInfoY&quot;:{&quot;IsAbs&quot;:true,&quot;Pos&quot;:1},&quot;ReferentInfo&quot;:{&quot;Id&quot;:&quot;787c7a36fc9441e3a46434d19ed37bdb;e717824236b54100b10ae63c98a1c47a&quot;,&quot;X&quot;:{&quot;Pos&quot;:1},&quot;Y&quot;:{&quot;Pos&quot;:1}},&quot;whChangeMode&quot;:0}"/>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5fd0b95f1fa9d42129dd4cb7"/>
  <p:tag name="KSO_WM_TEMPLATE_ASSEMBLE_GROUPID" val="5fd0b95f1fa9d42129dd4cb7"/>
</p:tagLst>
</file>

<file path=ppt/tags/tag46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1_1*a*1"/>
  <p:tag name="KSO_WM_TEMPLATE_CATEGORY" val="diagram"/>
  <p:tag name="KSO_WM_TEMPLATE_INDEX" val="2021329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17252e5ac064b638905401380ecfd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42fc3704df0410fa8ea4c7536e26efe"/>
  <p:tag name="KSO_WM_UNIT_TEXT_FILL_FORE_SCHEMECOLOR_INDEX_BRIGHTNESS" val="0"/>
  <p:tag name="KSO_WM_UNIT_TEXT_FILL_FORE_SCHEMECOLOR_INDEX" val="13"/>
  <p:tag name="KSO_WM_UNIT_TEXT_FILL_TYPE" val="1"/>
  <p:tag name="KSO_WM_TEMPLATE_ASSEMBLE_XID" val="5fd0b95f1fa9d42129dd4cb7"/>
  <p:tag name="KSO_WM_TEMPLATE_ASSEMBLE_GROUPID" val="5fd0b95f1fa9d42129dd4cb7"/>
</p:tagLst>
</file>

<file path=ppt/tags/tag465.xml><?xml version="1.0" encoding="utf-8"?>
<p:tagLst xmlns:p="http://schemas.openxmlformats.org/presentationml/2006/main">
  <p:tag name="KSO_WM_UNIT_VALUE" val="846*2876"/>
  <p:tag name="KSO_WM_UNIT_HIGHLIGHT" val="0"/>
  <p:tag name="KSO_WM_UNIT_COMPATIBLE" val="1"/>
  <p:tag name="KSO_WM_UNIT_DIAGRAM_ISNUMVISUAL" val="0"/>
  <p:tag name="KSO_WM_UNIT_DIAGRAM_ISREFERUNIT" val="0"/>
  <p:tag name="KSO_WM_UNIT_TYPE" val="d"/>
  <p:tag name="KSO_WM_UNIT_INDEX" val="1"/>
  <p:tag name="KSO_WM_UNIT_ID" val="diagram20213291_1*d*1"/>
  <p:tag name="KSO_WM_TEMPLATE_CATEGORY" val="diagram"/>
  <p:tag name="KSO_WM_TEMPLATE_INDEX" val="20213291"/>
  <p:tag name="KSO_WM_UNIT_LAYERLEVEL" val="1"/>
  <p:tag name="KSO_WM_TAG_VERSION" val="1.0"/>
  <p:tag name="KSO_WM_BEAUTIFY_FLAG" val="#wm#"/>
  <p:tag name="KSO_WM_CHIP_GROUPID" val="5e7310da9a230a26b9e88a19"/>
  <p:tag name="KSO_WM_CHIP_XID" val="5e7310da9a230a26b9e88a1a"/>
  <p:tag name="KSO_WM_UNIT_DEC_AREA_ID" val="787c7a36fc9441e3a46434d19ed37b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6cf3ca88fde4143b8c2f4cdb005ac18"/>
  <p:tag name="KSO_WM_UNIT_SUPPORT_UNIT_TYPE" val="[&quot;l&quot;,&quot;m&quot;,&quot;n&quot;,&quot;o&quot;,&quot;p&quot;,&quot;q&quot;,&quot;r&quot;,&quot;δ&quot;,&quot;ε&quot;,&quot;ζ&quot;,&quot;η&quot;,&quot;d&quot;,&quot;α&quot;,&quot;β&quot;,&quot;θ&quot;]"/>
  <p:tag name="KSO_WM_TEMPLATE_ASSEMBLE_XID" val="5fd0b95f1fa9d42129dd4cb7"/>
  <p:tag name="KSO_WM_TEMPLATE_ASSEMBLE_GROUPID" val="5fd0b95f1fa9d42129dd4cb7"/>
</p:tagLst>
</file>

<file path=ppt/tags/tag466.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1_1*f*1"/>
  <p:tag name="KSO_WM_TEMPLATE_CATEGORY" val="diagram"/>
  <p:tag name="KSO_WM_TEMPLATE_INDEX" val="20213291"/>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e717824236b54100b10ae63c98a1c4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84e70ef2144e25938acf03b9d8dd95"/>
  <p:tag name="KSO_WM_UNIT_TEXT_FILL_FORE_SCHEMECOLOR_INDEX_BRIGHTNESS" val="0.25"/>
  <p:tag name="KSO_WM_UNIT_TEXT_FILL_FORE_SCHEMECOLOR_INDEX" val="13"/>
  <p:tag name="KSO_WM_UNIT_TEXT_FILL_TYPE" val="1"/>
  <p:tag name="KSO_WM_TEMPLATE_ASSEMBLE_XID" val="5fd0b95f1fa9d42129dd4cb7"/>
  <p:tag name="KSO_WM_TEMPLATE_ASSEMBLE_GROUPID" val="5fd0b95f1fa9d42129dd4cb7"/>
</p:tagLst>
</file>

<file path=ppt/tags/tag467.xml><?xml version="1.0" encoding="utf-8"?>
<p:tagLst xmlns:p="http://schemas.openxmlformats.org/presentationml/2006/main">
  <p:tag name="KSO_WM_SLIDE_ID" val="diagram202132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39"/>
  <p:tag name="KSO_WM_SLIDE_POSITION" val="48*48"/>
  <p:tag name="KSO_WM_TAG_VERSION" val="1.0"/>
  <p:tag name="KSO_WM_BEAUTIFY_FLAG" val="#wm#"/>
  <p:tag name="KSO_WM_TEMPLATE_CATEGORY" val="diagram"/>
  <p:tag name="KSO_WM_TEMPLATE_INDEX" val="2021329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47:43&quot;,&quot;maxSize&quot;:{&quot;size1&quot;:26.7},&quot;minSize&quot;:{&quot;size1&quot;:17.9},&quot;normalSize&quot;:{&quot;size1&quot;:17.9},&quot;subLayout&quot;:[{&quot;id&quot;:&quot;2020-12-09T19:47:43&quot;,&quot;margin&quot;:{&quot;bottom&quot;:0.026000002399086952,&quot;left&quot;:1.6929999589920044,&quot;right&quot;:1.6929999589920044,&quot;top&quot;:1.6929999589920044},&quot;type&quot;:0},{&quot;id&quot;:&quot;2020-12-09T19:47:43&quot;,&quot;maxSize&quot;:{&quot;size1&quot;:65},&quot;minSize&quot;:{&quot;size1&quot;:56.9},&quot;normalSize&quot;:{&quot;size1&quot;:65},&quot;subLayout&quot;:[{&quot;id&quot;:&quot;2020-12-09T19:47:43&quot;,&quot;margin&quot;:{&quot;bottom&quot;:0.026000002399086952,&quot;left&quot;:2.5399999618530273,&quot;right&quot;:2.5399999618530273,&quot;top&quot;:1.6670000553131104},&quot;type&quot;:0},{&quot;id&quot;:&quot;2020-12-09T19:47:43&quot;,&quot;margin&quot;:{&quot;bottom&quot;:2.5399999618530273,&quot;left&quot;:2.5399999618530273,&quot;right&quot;:2.5399999618530273,&quot;top&quot;:0.8199999928474426},&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29a3f6b4b2024be784589c4b026fb045&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bce1e453f05b4f5f80294233b2dc42ad&quot;,&quot;fill_align&quot;:&quot;cm&quot;,&quot;chip_types&quot;:[&quot;text&quot;]}]]"/>
  <p:tag name="KSO_WM_CHIP_XID" val="5f696410553136823a5e6124"/>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95f1fa9d42129dd4cb7"/>
  <p:tag name="KSO_WM_TEMPLATE_ASSEMBLE_GROUPID" val="5fd0b95f1fa9d42129dd4cb7"/>
</p:tagLst>
</file>

<file path=ppt/tags/tag468.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 name="KSO_WM_SLIDE_BACKGROUND_TYPE" val="leftRight"/>
  <p:tag name="KSO_WM_SLIDE_BK_DARK_LIGHT" val="2"/>
  <p:tag name="WM_BEAUTIFY_SHAPE_IDENTITY" val="{7f6582a5-d0bb-4e0a-a49b-ae3f6d57f30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4201df9e-0634-4939-8d81-d2ef48983b2e}"/>
  <p:tag name="KSO_WM_UNIT_TYPE" val="i"/>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99_1*i*2"/>
  <p:tag name="KSO_WM_TEMPLATE_CATEGORY" val="diagram"/>
  <p:tag name="KSO_WM_TEMPLATE_INDEX" val="20216199"/>
  <p:tag name="KSO_WM_UNIT_LAYERLEVEL" val="1"/>
  <p:tag name="KSO_WM_TAG_VERSION" val="1.0"/>
  <p:tag name="KSO_WM_BEAUTIFY_FLAG" val="#wm#"/>
  <p:tag name="KSO_WM_UNIT_BLOCK" val="0"/>
  <p:tag name="KSO_WM_UNIT_SM_LIMIT_TYPE" val="2"/>
  <p:tag name="KSO_WM_UNIT_DEC_AREA_ID" val="f3734508dce74f548ee366ceed836bfb"/>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30998712faa657a54f"/>
  <p:tag name="KSO_WM_UNIT_LINE_FORE_SCHEMECOLOR_INDEX_BRIGHTNESS" val="0"/>
  <p:tag name="KSO_WM_UNIT_LINE_FORE_SCHEMECOLOR_INDEX" val="5"/>
  <p:tag name="KSO_WM_UNIT_LINE_FILL_TYPE" val="2"/>
  <p:tag name="KSO_WM_TEMPLATE_ASSEMBLE_XID" val="5fb5d8d12a846156eda548a1"/>
  <p:tag name="KSO_WM_TEMPLATE_ASSEMBLE_GROUPID" val="5fb5d8d12a846156eda548a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99_1*a*1"/>
  <p:tag name="KSO_WM_TEMPLATE_CATEGORY" val="diagram"/>
  <p:tag name="KSO_WM_TEMPLATE_INDEX" val="20216199"/>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36c64d387bdf4120a13019874c9b295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328610a6bc7146c4adc158a197e51468"/>
  <p:tag name="KSO_WM_UNIT_TEXT_FILL_FORE_SCHEMECOLOR_INDEX_BRIGHTNESS" val="0.15"/>
  <p:tag name="KSO_WM_UNIT_TEXT_FILL_FORE_SCHEMECOLOR_INDEX" val="13"/>
  <p:tag name="KSO_WM_UNIT_TEXT_FILL_TYPE" val="1"/>
  <p:tag name="KSO_WM_TEMPLATE_ASSEMBLE_XID" val="5fb5d8d12a846156eda548a1"/>
  <p:tag name="KSO_WM_TEMPLATE_ASSEMBLE_GROUPID" val="5fb5d8d12a846156eda548a1"/>
</p:tagLst>
</file>

<file path=ppt/tags/tag472.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99_1*f*1"/>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44"/>
  <p:tag name="KSO_WM_UNIT_SHOW_EDIT_AREA_INDICATION" val="1"/>
  <p:tag name="KSO_WM_CHIP_GROUPID" val="5e6b05596848fb12bee65ac8"/>
  <p:tag name="KSO_WM_CHIP_XID" val="5e6b05596848fb12bee65aca"/>
  <p:tag name="KSO_WM_UNIT_DEC_AREA_ID" val="9bfbfbf680a74268adabaa8e4984488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669fe4e4b7541be8306c63110b0b5de"/>
  <p:tag name="KSO_WM_UNIT_SUPPORT_BIG_FONT" val="1"/>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47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199_1*f*2"/>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189"/>
  <p:tag name="KSO_WM_UNIT_SHOW_EDIT_AREA_INDICATION" val="1"/>
  <p:tag name="KSO_WM_CHIP_GROUPID" val="5e6b05596848fb12bee65ac8"/>
  <p:tag name="KSO_WM_CHIP_XID" val="5e6b05596848fb12bee65aca"/>
  <p:tag name="KSO_WM_UNIT_DEC_AREA_ID" val="786b47f5c703447cb054c47aa39403b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9e3821110c848b29403bd49d2ae5607"/>
  <p:tag name="KSO_WM_UNIT_SUPPORT_UNIT_TYPE" val="[&quot;d&quot;]"/>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47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199_1*f*3"/>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9312f58b4bc646829f479b85a8ad7c8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7f7e093a5ad46b490285634b6f72346"/>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475.xml><?xml version="1.0" encoding="utf-8"?>
<p:tagLst xmlns:p="http://schemas.openxmlformats.org/presentationml/2006/main">
  <p:tag name="KSO_WM_BEAUTIFY_FLAG" val="#wm#"/>
  <p:tag name="KSO_WM_TEMPLATE_CATEGORY" val="diagram"/>
  <p:tag name="KSO_WM_TEMPLATE_INDEX" val="20216199"/>
  <p:tag name="KSO_WM_SLIDE_ID" val="diagram2021619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3"/>
  <p:tag name="KSO_WM_SLIDE_LAYOUT_INFO" val="{&quot;direction&quot;:1,&quot;id&quot;:&quot;2020-11-19T10:30:43&quot;,&quot;maxSize&quot;:{&quot;size1&quot;:33.8},&quot;minSize&quot;:{&quot;size1&quot;:33.8},&quot;normalSize&quot;:{&quot;size1&quot;:33.8},&quot;subLayout&quot;:[{&quot;backgroundInfo&quot;:[{&quot;bottom&quot;:0,&quot;bottomAbs&quot;:false,&quot;left&quot;:0,&quot;leftAbs&quot;:false,&quot;right&quot;:0,&quot;rightAbs&quot;:false,&quot;top&quot;:0,&quot;topAbs&quot;:false,&quot;type&quot;:&quot;leftRight&quot;}],&quot;id&quot;:&quot;2020-11-19T10:30:43&quot;,&quot;maxSize&quot;:{&quot;size1&quot;:70.3},&quot;minSize&quot;:{&quot;size1&quot;:30.1},&quot;normalSize&quot;:{&quot;size1&quot;:30.1},&quot;subLayout&quot;:[{&quot;id&quot;:&quot;2020-11-19T10:30:43&quot;,&quot;margin&quot;:{&quot;bottom&quot;:0.026000002399086952,&quot;left&quot;:1.6929999589920044,&quot;right&quot;:1.6929999589920044,&quot;top&quot;:1.6929999589920044},&quot;type&quot;:0},{&quot;id&quot;:&quot;2020-11-19T10:30:43&quot;,&quot;margin&quot;:{&quot;bottom&quot;:1.7289999723434448,&quot;left&quot;:1.6929999589920044,&quot;right&quot;:1.6929999589920044,&quot;top&quot;:0.8199999928474426},&quot;type&quot;:0}],&quot;type&quot;:0},{&quot;id&quot;:&quot;2020-11-19T10:30:43&quot;,&quot;maxSize&quot;:{&quot;size1&quot;:71.2},&quot;minSize&quot;:{&quot;size1&quot;:49},&quot;normalSize&quot;:{&quot;size1&quot;:57.9},&quot;subLayout&quot;:[{&quot;id&quot;:&quot;2020-11-19T10:30:43&quot;,&quot;margin&quot;:{&quot;bottom&quot;:0.026000002399086952,&quot;left&quot;:1.6929999589920044,&quot;right&quot;:1.6929999589920044,&quot;top&quot;:1.6929999589920044},&quot;type&quot;:0},{&quot;id&quot;:&quot;2020-11-19T10:30:43&quot;,&quot;margin&quot;:{&quot;bottom&quot;:1.6929999589920044,&quot;left&quot;:1.6929999589920044,&quot;right&quot;:1.6929999589920044,&quot;top&quot;:0.8199999928474426},&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0998712faa657a54f"/>
  <p:tag name="KSO_WM_CHIP_FILLPROP" val="[[{&quot;text_align&quot;:&quot;lt&quot;,&quot;text_direction&quot;:&quot;horizontal&quot;,&quot;support_big_font&quot;:false,&quot;picture_toward&quot;:0,&quot;picture_dockside&quot;:[],&quot;fill_id&quot;:&quot;4085edb7deb04609ac0cf22f505cc66c&quot;,&quot;fill_align&quot;:&quot;lt&quot;,&quot;chip_types&quot;:[&quot;header&quot;]},{&quot;text_align&quot;:&quot;lt&quot;,&quot;text_direction&quot;:&quot;horizontal&quot;,&quot;support_big_font&quot;:true,&quot;picture_toward&quot;:0,&quot;picture_dockside&quot;:[],&quot;fill_id&quot;:&quot;14c401bef28f45368121f4d5dd1f9619&quot;,&quot;fill_align&quot;:&quot;lt&quot;,&quot;chip_types&quot;:[&quot;text&quot;]},{&quot;text_align&quot;:&quot;lt&quot;,&quot;text_direction&quot;:&quot;horizontal&quot;,&quot;support_big_font&quot;:false,&quot;picture_toward&quot;:0,&quot;picture_dockside&quot;:[],&quot;fill_id&quot;:&quot;3ae561be9bf54c4e98f1480f737cf99e&quot;,&quot;fill_align&quot;:&quot;lt&quot;,&quot;chip_types&quot;:[&quot;text&quot;,&quot;picture&quot;]},{&quot;text_align&quot;:&quot;lt&quot;,&quot;text_direction&quot;:&quot;horizontal&quot;,&quot;support_big_font&quot;:false,&quot;picture_toward&quot;:0,&quot;picture_dockside&quot;:[],&quot;fill_id&quot;:&quot;13f99b87db3846eab6e3cba629139942&quot;,&quot;fill_align&quot;:&quot;lt&quot;,&quot;chip_types&quot;:[&quot;text&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0"/>
  <p:tag name="KSO_WM_TEMPLATE_ASSEMBLE_XID" val="5fb5d8d12a846156eda548a1"/>
  <p:tag name="KSO_WM_TEMPLATE_ASSEMBLE_GROUPID" val="5fb5d8d12a846156eda548a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d338030-2b94-47e2-b5b3-67f7f79feb03}"/>
  <p:tag name="KSO_WM_UNIT_TYPE" val="i"/>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0b5a558-13b9-42ea-bda7-5a7e8b384b40}"/>
  <p:tag name="KSO_WM_UNIT_TYPE" val="i"/>
</p:tagLst>
</file>

<file path=ppt/tags/tag4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4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SLIDE_BK_DARK_LIGHT" val="2"/>
  <p:tag name="KSO_WM_SLIDE_BACKGROUND_TYPE" val="general"/>
</p:tagLst>
</file>

<file path=ppt/tags/tag489.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 name="KSO_WM_SLIDE_BACKGROUND_TYPE" val="leftRight"/>
  <p:tag name="KSO_WM_SLIDE_BK_DARK_LIGHT" val="2"/>
  <p:tag name="WM_BEAUTIFY_SHAPE_IDENTITY" val="{8dc2ca6a-2cc1-45b9-81a4-d67bf784ee16}"/>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38ce626c-ccc0-47d0-a603-ac9021ff7462}"/>
  <p:tag name="KSO_WM_UNIT_TYPE" val="i"/>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1_1*i*2"/>
  <p:tag name="KSO_WM_TEMPLATE_CATEGORY" val="diagram"/>
  <p:tag name="KSO_WM_TEMPLATE_INDEX" val="20216251"/>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2e"/>
  <p:tag name="KSO_WM_TEMPLATE_ASSEMBLE_GROUPID" val="5fb5d8f62a846156eda5492e"/>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251_1*a*1"/>
  <p:tag name="KSO_WM_TEMPLATE_CATEGORY" val="diagram"/>
  <p:tag name="KSO_WM_TEMPLATE_INDEX" val="20216251"/>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fc5ce59822f9478cbdec179455e8a5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947154f43d7b43049a7390342eaba9ad"/>
  <p:tag name="KSO_WM_UNIT_TEXT_FILL_FORE_SCHEMECOLOR_INDEX_BRIGHTNESS" val="0.15"/>
  <p:tag name="KSO_WM_UNIT_TEXT_FILL_FORE_SCHEMECOLOR_INDEX" val="13"/>
  <p:tag name="KSO_WM_UNIT_TEXT_FILL_TYPE" val="1"/>
  <p:tag name="KSO_WM_TEMPLATE_ASSEMBLE_XID" val="5fb5d8f62a846156eda5492e"/>
  <p:tag name="KSO_WM_TEMPLATE_ASSEMBLE_GROUPID" val="5fb5d8f62a846156eda5492e"/>
</p:tagLst>
</file>

<file path=ppt/tags/tag493.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1_1*f*3"/>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c45323db9c184b7dac20b802b3d63c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71da50ba40caaea7ea43fd72ec4e"/>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9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1_1*f*2"/>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e8fd6ad2723d4b199a46078d96de6e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2a223cc474452fadfb9984903b44a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95.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1_1*f*1"/>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d4d02dba51ff4efb9d131dbc0bd99d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6e8db94b441219e475b28470a40f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496.xml><?xml version="1.0" encoding="utf-8"?>
<p:tagLst xmlns:p="http://schemas.openxmlformats.org/presentationml/2006/main">
  <p:tag name="KSO_WM_BEAUTIFY_FLAG" val="#wm#"/>
  <p:tag name="KSO_WM_TEMPLATE_CATEGORY" val="diagram"/>
  <p:tag name="KSO_WM_TEMPLATE_INDEX" val="20216251"/>
  <p:tag name="KSO_WM_SLIDE_ID" val="diagram20216251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3"/>
  <p:tag name="KSO_WM_SLIDE_TYPE" val="text"/>
  <p:tag name="KSO_WM_SLIDE_SUBTYPE" val="pureTxt"/>
  <p:tag name="KSO_WM_SLIDE_SIZE" val="912*540"/>
  <p:tag name="KSO_WM_SLIDE_POSITION" val="0*0"/>
  <p:tag name="KSO_WM_SLIDE_LAYOUT_INFO" val="{&quot;direction&quot;:1,&quot;id&quot;:&quot;2020-11-19T10:32:13&quot;,&quot;maxSize&quot;:{&quot;size1&quot;:33.8},&quot;minSize&quot;:{&quot;size1&quot;:33.8},&quot;normalSize&quot;:{&quot;size1&quot;:33.8},&quot;subLayout&quot;:[{&quot;backgroundInfo&quot;:[{&quot;bottom&quot;:0,&quot;bottomAbs&quot;:false,&quot;left&quot;:0,&quot;leftAbs&quot;:false,&quot;right&quot;:0,&quot;rightAbs&quot;:false,&quot;top&quot;:0,&quot;topAbs&quot;:false,&quot;type&quot;:&quot;leftRight&quot;}],&quot;id&quot;:&quot;2020-11-19T10:32:13&quot;,&quot;margin&quot;:{&quot;bottom&quot;:1.6929999589920044,&quot;left&quot;:1.6929999589920044,&quot;right&quot;:1.7200000286102295,&quot;top&quot;:1.6929999589920044},&quot;type&quot;:0},{&quot;id&quot;:&quot;2020-11-19T10:32:13&quot;,&quot;maxSize&quot;:{&quot;size1&quot;:51.1},&quot;minSize&quot;:{&quot;size1&quot;:24.4},&quot;normalSize&quot;:{&quot;size1&quot;:35.7},&quot;subLayout&quot;:[{&quot;id&quot;:&quot;2020-11-19T10:32:13&quot;,&quot;margin&quot;:{&quot;bottom&quot;:0.026000002399086952,&quot;left&quot;:1.6670000553131104,&quot;right&quot;:1.6929999589920044,&quot;top&quot;:1.6929999589920044},&quot;type&quot;:0},{&quot;id&quot;:&quot;2020-11-19T10:32:13&quot;,&quot;maxSize&quot;:{&quot;size1&quot;:55.3},&quot;minSize&quot;:{&quot;size1&quot;:13.8},&quot;normalSize&quot;:{&quot;size1&quot;:31.1},&quot;subLayout&quot;:[{&quot;id&quot;:&quot;2020-11-19T10:32:13&quot;,&quot;margin&quot;:{&quot;bottom&quot;:0.026000002399086952,&quot;left&quot;:1.6770000457763672,&quot;right&quot;:1.6929999589920044,&quot;top&quot;:0.8190000057220459},&quot;type&quot;:0},{&quot;id&quot;:&quot;2020-11-19T10:32:13&quot;,&quot;margin&quot;:{&quot;bottom&quot;:1.6929999589920044,&quot;left&quot;:1.6770000457763672,&quot;right&quot;:1.6929999589920044,&quot;top&quot;:0.8199999928474426},&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0"/>
  <p:tag name="KSO_WM_TEMPLATE_ASSEMBLE_XID" val="5fb5d8f62a846156eda5492e"/>
  <p:tag name="KSO_WM_TEMPLATE_ASSEMBLE_GROUPID" val="5fb5d8f62a846156eda5492e"/>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5c6418f-839f-4ad4-8b85-f0f686d901d0}"/>
  <p:tag name="KSO_WM_UNIT_TYPE" val="i"/>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d81dd5c-af64-4bb3-9c5e-61bebf143535}"/>
  <p:tag name="KSO_WM_UNIT_TYPE" val="i"/>
</p:tagLst>
</file>

<file path=ppt/tags/tag499.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3291_1*i*1"/>
  <p:tag name="KSO_WM_TEMPLATE_CATEGORY" val="diagram"/>
  <p:tag name="KSO_WM_TEMPLATE_INDEX" val="20213291"/>
  <p:tag name="KSO_WM_UNIT_LAYERLEVEL" val="1"/>
  <p:tag name="KSO_WM_TAG_VERSION" val="1.0"/>
  <p:tag name="KSO_WM_BEAUTIFY_FLAG" val="#wm#"/>
  <p:tag name="KSO_WM_CHIP_GROUPID" val="5f5ee1ca4d6848d78f644aec"/>
  <p:tag name="KSO_WM_CHIP_XID" val="5f696410553136823a5e6124"/>
  <p:tag name="KSO_WM_UNIT_SM_LIMIT_TYPE" val="4"/>
  <p:tag name="KSO_WM_UNIT_DEC_AREA_ID" val="d1e769fa63bd49d2b80bb23675ba5acd"/>
  <p:tag name="KSO_WM_UNIT_DECORATE_INFO" val="{&quot;DecorateInfoH&quot;:{&quot;IsAbs&quot;:false},&quot;DecorateInfoW&quot;:{&quot;IsAbs&quot;:true},&quot;DecorateInfoX&quot;:{&quot;IsAbs&quot;:true,&quot;Pos&quot;:1},&quot;DecorateInfoY&quot;:{&quot;IsAbs&quot;:true,&quot;Pos&quot;:1},&quot;ReferentInfo&quot;:{&quot;Id&quot;:&quot;787c7a36fc9441e3a46434d19ed37bdb;e717824236b54100b10ae63c98a1c47a&quot;,&quot;X&quot;:{&quot;Pos&quot;:1},&quot;Y&quot;:{&quot;Pos&quot;:1}},&quot;whChangeMode&quot;:0}"/>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5fd0b95f1fa9d42129dd4cb7"/>
  <p:tag name="KSO_WM_TEMPLATE_ASSEMBLE_GROUPID" val="5fd0b95f1fa9d42129dd4cb7"/>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1_1*a*1"/>
  <p:tag name="KSO_WM_TEMPLATE_CATEGORY" val="diagram"/>
  <p:tag name="KSO_WM_TEMPLATE_INDEX" val="2021329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17252e5ac064b638905401380ecfd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42fc3704df0410fa8ea4c7536e26efe"/>
  <p:tag name="KSO_WM_UNIT_TEXT_FILL_FORE_SCHEMECOLOR_INDEX_BRIGHTNESS" val="0"/>
  <p:tag name="KSO_WM_UNIT_TEXT_FILL_FORE_SCHEMECOLOR_INDEX" val="13"/>
  <p:tag name="KSO_WM_UNIT_TEXT_FILL_TYPE" val="1"/>
  <p:tag name="KSO_WM_TEMPLATE_ASSEMBLE_XID" val="5fd0b95f1fa9d42129dd4cb7"/>
  <p:tag name="KSO_WM_TEMPLATE_ASSEMBLE_GROUPID" val="5fd0b95f1fa9d42129dd4cb7"/>
</p:tagLst>
</file>

<file path=ppt/tags/tag501.xml><?xml version="1.0" encoding="utf-8"?>
<p:tagLst xmlns:p="http://schemas.openxmlformats.org/presentationml/2006/main">
  <p:tag name="KSO_WM_UNIT_VALUE" val="846*2876"/>
  <p:tag name="KSO_WM_UNIT_HIGHLIGHT" val="0"/>
  <p:tag name="KSO_WM_UNIT_COMPATIBLE" val="1"/>
  <p:tag name="KSO_WM_UNIT_DIAGRAM_ISNUMVISUAL" val="0"/>
  <p:tag name="KSO_WM_UNIT_DIAGRAM_ISREFERUNIT" val="0"/>
  <p:tag name="KSO_WM_UNIT_TYPE" val="d"/>
  <p:tag name="KSO_WM_UNIT_INDEX" val="1"/>
  <p:tag name="KSO_WM_UNIT_ID" val="diagram20213291_1*d*1"/>
  <p:tag name="KSO_WM_TEMPLATE_CATEGORY" val="diagram"/>
  <p:tag name="KSO_WM_TEMPLATE_INDEX" val="20213291"/>
  <p:tag name="KSO_WM_UNIT_LAYERLEVEL" val="1"/>
  <p:tag name="KSO_WM_TAG_VERSION" val="1.0"/>
  <p:tag name="KSO_WM_BEAUTIFY_FLAG" val="#wm#"/>
  <p:tag name="KSO_WM_CHIP_GROUPID" val="5e7310da9a230a26b9e88a19"/>
  <p:tag name="KSO_WM_CHIP_XID" val="5e7310da9a230a26b9e88a1a"/>
  <p:tag name="KSO_WM_UNIT_DEC_AREA_ID" val="787c7a36fc9441e3a46434d19ed37b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6cf3ca88fde4143b8c2f4cdb005ac18"/>
  <p:tag name="KSO_WM_UNIT_SUPPORT_UNIT_TYPE" val="[&quot;l&quot;,&quot;m&quot;,&quot;n&quot;,&quot;o&quot;,&quot;p&quot;,&quot;q&quot;,&quot;r&quot;,&quot;δ&quot;,&quot;ε&quot;,&quot;ζ&quot;,&quot;η&quot;,&quot;d&quot;,&quot;α&quot;,&quot;β&quot;,&quot;θ&quot;]"/>
  <p:tag name="KSO_WM_TEMPLATE_ASSEMBLE_XID" val="5fd0b95f1fa9d42129dd4cb7"/>
  <p:tag name="KSO_WM_TEMPLATE_ASSEMBLE_GROUPID" val="5fd0b95f1fa9d42129dd4cb7"/>
</p:tagLst>
</file>

<file path=ppt/tags/tag502.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1_1*f*1"/>
  <p:tag name="KSO_WM_TEMPLATE_CATEGORY" val="diagram"/>
  <p:tag name="KSO_WM_TEMPLATE_INDEX" val="20213291"/>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e717824236b54100b10ae63c98a1c4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84e70ef2144e25938acf03b9d8dd95"/>
  <p:tag name="KSO_WM_UNIT_TEXT_FILL_FORE_SCHEMECOLOR_INDEX_BRIGHTNESS" val="0.25"/>
  <p:tag name="KSO_WM_UNIT_TEXT_FILL_FORE_SCHEMECOLOR_INDEX" val="13"/>
  <p:tag name="KSO_WM_UNIT_TEXT_FILL_TYPE" val="1"/>
  <p:tag name="KSO_WM_TEMPLATE_ASSEMBLE_XID" val="5fd0b95f1fa9d42129dd4cb7"/>
  <p:tag name="KSO_WM_TEMPLATE_ASSEMBLE_GROUPID" val="5fd0b95f1fa9d42129dd4cb7"/>
</p:tagLst>
</file>

<file path=ppt/tags/tag503.xml><?xml version="1.0" encoding="utf-8"?>
<p:tagLst xmlns:p="http://schemas.openxmlformats.org/presentationml/2006/main">
  <p:tag name="KSO_WM_SLIDE_ID" val="diagram202132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39"/>
  <p:tag name="KSO_WM_SLIDE_POSITION" val="48*48"/>
  <p:tag name="KSO_WM_TAG_VERSION" val="1.0"/>
  <p:tag name="KSO_WM_BEAUTIFY_FLAG" val="#wm#"/>
  <p:tag name="KSO_WM_TEMPLATE_CATEGORY" val="diagram"/>
  <p:tag name="KSO_WM_TEMPLATE_INDEX" val="2021329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47:43&quot;,&quot;maxSize&quot;:{&quot;size1&quot;:26.7},&quot;minSize&quot;:{&quot;size1&quot;:17.9},&quot;normalSize&quot;:{&quot;size1&quot;:17.9},&quot;subLayout&quot;:[{&quot;id&quot;:&quot;2020-12-09T19:47:43&quot;,&quot;margin&quot;:{&quot;bottom&quot;:0.026000002399086952,&quot;left&quot;:1.6929999589920044,&quot;right&quot;:1.6929999589920044,&quot;top&quot;:1.6929999589920044},&quot;type&quot;:0},{&quot;id&quot;:&quot;2020-12-09T19:47:43&quot;,&quot;maxSize&quot;:{&quot;size1&quot;:65},&quot;minSize&quot;:{&quot;size1&quot;:56.9},&quot;normalSize&quot;:{&quot;size1&quot;:65},&quot;subLayout&quot;:[{&quot;id&quot;:&quot;2020-12-09T19:47:43&quot;,&quot;margin&quot;:{&quot;bottom&quot;:0.026000002399086952,&quot;left&quot;:2.5399999618530273,&quot;right&quot;:2.5399999618530273,&quot;top&quot;:1.6670000553131104},&quot;type&quot;:0},{&quot;id&quot;:&quot;2020-12-09T19:47:43&quot;,&quot;margin&quot;:{&quot;bottom&quot;:2.5399999618530273,&quot;left&quot;:2.5399999618530273,&quot;right&quot;:2.5399999618530273,&quot;top&quot;:0.8199999928474426},&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29a3f6b4b2024be784589c4b026fb045&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bce1e453f05b4f5f80294233b2dc42ad&quot;,&quot;fill_align&quot;:&quot;cm&quot;,&quot;chip_types&quot;:[&quot;text&quot;]}]]"/>
  <p:tag name="KSO_WM_CHIP_XID" val="5f696410553136823a5e6124"/>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95f1fa9d42129dd4cb7"/>
  <p:tag name="KSO_WM_TEMPLATE_ASSEMBLE_GROUPID" val="5fd0b95f1fa9d42129dd4cb7"/>
</p:tagLst>
</file>

<file path=ppt/tags/tag504.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 name="WM_BEAUTIFY_SHAPE_IDENTITY" val="{fca94890-80fb-49b9-bf4d-2c8dc7d5e91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109865ca-41ed-4727-b09f-281e6d44b9a5}"/>
  <p:tag name="KSO_WM_UNIT_TYPE" val="i"/>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c7f04d54-a383-41ac-846f-c4e0ee384e5d}"/>
  <p:tag name="KSO_WM_UNIT_TYPE" val="i"/>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34_1*i*2"/>
  <p:tag name="KSO_WM_TEMPLATE_CATEGORY" val="diagram"/>
  <p:tag name="KSO_WM_TEMPLATE_INDEX" val="20211134"/>
  <p:tag name="KSO_WM_UNIT_LAYERLEVEL" val="1"/>
  <p:tag name="KSO_WM_TAG_VERSION" val="1.0"/>
  <p:tag name="KSO_WM_BEAUTIFY_FLAG" val="#wm#"/>
  <p:tag name="KSO_WM_UNIT_BLOCK" val="0"/>
  <p:tag name="KSO_WM_UNIT_SM_LIMIT_TYPE" val="2"/>
  <p:tag name="KSO_WM_UNIT_DEC_AREA_ID" val="484b718a8021497cb5c8c1c89b32ac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150"/>
  <p:tag name="KSO_WM_TEMPLATE_ASSEMBLE_XID" val="5fd0b7a11fa9d42129dd3fe2"/>
  <p:tag name="KSO_WM_TEMPLATE_ASSEMBLE_GROUPID" val="5fd0b7a11fa9d42129dd3fe2"/>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34_1*i*3"/>
  <p:tag name="KSO_WM_TEMPLATE_CATEGORY" val="diagram"/>
  <p:tag name="KSO_WM_TEMPLATE_INDEX" val="20211134"/>
  <p:tag name="KSO_WM_UNIT_LAYERLEVEL" val="1"/>
  <p:tag name="KSO_WM_TAG_VERSION" val="1.0"/>
  <p:tag name="KSO_WM_BEAUTIFY_FLAG" val="#wm#"/>
  <p:tag name="KSO_WM_UNIT_BLOCK" val="0"/>
  <p:tag name="KSO_WM_UNIT_SM_LIMIT_TYPE" val="2"/>
  <p:tag name="KSO_WM_UNIT_DEC_AREA_ID" val="82b34f9fa3a041bb9e4cbfea21fc340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256"/>
  <p:tag name="KSO_WM_TEMPLATE_ASSEMBLE_XID" val="5fd0b7a11fa9d42129dd3fe2"/>
  <p:tag name="KSO_WM_TEMPLATE_ASSEMBLE_GROUPID" val="5fd0b7a11fa9d42129dd3fe2"/>
</p:tagLst>
</file>

<file path=ppt/tags/tag50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34_1*a*1"/>
  <p:tag name="KSO_WM_TEMPLATE_CATEGORY" val="diagram"/>
  <p:tag name="KSO_WM_TEMPLATE_INDEX" val="2021113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f7c75a667834216b151bd6f004d900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b9a03e686464190b4fa30b6556ceb00"/>
  <p:tag name="KSO_WM_UNIT_TEXT_FILL_FORE_SCHEMECOLOR_INDEX_BRIGHTNESS" val="0"/>
  <p:tag name="KSO_WM_UNIT_TEXT_FILL_FORE_SCHEMECOLOR_INDEX" val="13"/>
  <p:tag name="KSO_WM_UNIT_TEXT_FILL_TYPE" val="1"/>
  <p:tag name="KSO_WM_TEMPLATE_ASSEMBLE_XID" val="5fd0b7a11fa9d42129dd3fe2"/>
  <p:tag name="KSO_WM_TEMPLATE_ASSEMBLE_GROUPID" val="5fd0b7a11fa9d42129dd3fe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34_1*f*2"/>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46a2468016994b599bd7b31eb45f5fe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53c7028a5fc41dc979d2b0c94e80f70"/>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511.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34_1*f*1"/>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ffecc9b080a43d6b2edc152515c2c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1c9d7071c054dccbf2a6a72b240e93e"/>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512.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3"/>
  <p:tag name="KSO_WM_UNIT_HIGHLIGHT" val="0"/>
  <p:tag name="KSO_WM_UNIT_COMPATIBLE" val="0"/>
  <p:tag name="KSO_WM_UNIT_DIAGRAM_ISNUMVISUAL" val="0"/>
  <p:tag name="KSO_WM_UNIT_DIAGRAM_ISREFERUNIT" val="0"/>
  <p:tag name="KSO_WM_UNIT_TYPE" val="h_a"/>
  <p:tag name="KSO_WM_UNIT_INDEX" val="1_1"/>
  <p:tag name="KSO_WM_UNIT_ID" val="diagram20211134_1*h_a*1_1"/>
  <p:tag name="KSO_WM_TEMPLATE_CATEGORY" val="diagram"/>
  <p:tag name="KSO_WM_TEMPLATE_INDEX" val="20211134"/>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e1798ea4e1ef4f01b9ca90a09fe086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e8dd156b0b6488eb1ca2e97e3164aec"/>
  <p:tag name="KSO_WM_UNIT_SUPPORT_BIG_FONT" val="1"/>
  <p:tag name="KSO_WM_UNIT_TEXT_FILL_FORE_SCHEMECOLOR_INDEX_BRIGHTNESS" val="0"/>
  <p:tag name="KSO_WM_UNIT_TEXT_FILL_FORE_SCHEMECOLOR_INDEX" val="13"/>
  <p:tag name="KSO_WM_UNIT_TEXT_FILL_TYPE" val="1"/>
  <p:tag name="KSO_WM_TEMPLATE_ASSEMBLE_XID" val="5fd0b7a11fa9d42129dd3fe2"/>
  <p:tag name="KSO_WM_TEMPLATE_ASSEMBLE_GROUPID" val="5fd0b7a11fa9d42129dd3fe2"/>
</p:tagLst>
</file>

<file path=ppt/tags/tag513.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134_1*h_f*1_1"/>
  <p:tag name="KSO_WM_TEMPLATE_CATEGORY" val="diagram"/>
  <p:tag name="KSO_WM_TEMPLATE_INDEX" val="20211134"/>
  <p:tag name="KSO_WM_UNIT_LAYERLEVEL" val="1_1"/>
  <p:tag name="KSO_WM_TAG_VERSION" val="1.0"/>
  <p:tag name="KSO_WM_BEAUTIFY_FLAG" val="#wm#"/>
  <p:tag name="KSO_WM_UNIT_SUBTYPE" val="a"/>
  <p:tag name="KSO_WM_UNIT_DEFAULT_FONT" val="14;20;2"/>
  <p:tag name="KSO_WM_UNIT_BLOCK" val="0"/>
  <p:tag name="KSO_WM_UNIT_VALUE" val="23"/>
  <p:tag name="KSO_WM_UNIT_SHOW_EDIT_AREA_INDICATION" val="1"/>
  <p:tag name="KSO_WM_CHIP_GROUPID" val="5e6b05b36848fb12bee65ad8"/>
  <p:tag name="KSO_WM_CHIP_XID" val="5e6b05b36848fb12bee65ada"/>
  <p:tag name="KSO_WM_UNIT_DEC_AREA_ID" val="c04aea4a8c3e424b80471febcde95a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e8dd156b0b6488eb1ca2e97e3164aec"/>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514.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1134_1*f*3"/>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871b6ac244714063b072c067a7e664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c5a5fd80174202bf1d28e2cd5c71d0"/>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515.xml><?xml version="1.0" encoding="utf-8"?>
<p:tagLst xmlns:p="http://schemas.openxmlformats.org/presentationml/2006/main">
  <p:tag name="KSO_WM_SLIDE_ID" val="diagram2021113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34"/>
  <p:tag name="KSO_WM_SLIDE_LAYOUT" val="a_f_h"/>
  <p:tag name="KSO_WM_SLIDE_LAYOUT_CNT" val="1_3_1"/>
  <p:tag name="KSO_WM_TEMPLATE_THUMBS_INDEX" val="1、4、7、12、13、14、15、16、17、18、20、24、25、28、33、36、40、43、44"/>
  <p:tag name="KSO_WM_SLIDE_SIZE" val="479.952*36.531"/>
  <p:tag name="KSO_WM_SLIDE_POSITION" val="395.999*304.654"/>
  <p:tag name="KSO_WM_SLIDE_LAYOUT_INFO" val="{&quot;id&quot;:&quot;2020-12-09T19:41:01&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0-12-09T19:41:01&quot;,&quot;margin&quot;:{&quot;bottom&quot;:0.3970000147819519,&quot;left&quot;:1.2699999809265137,&quot;right&quot;:1.2699999809265137,&quot;top&quot;:0.4230000078678131},&quot;type&quot;:0},{&quot;direction&quot;:1,&quot;id&quot;:&quot;2020-12-09T19:41:01&quot;,&quot;maxSize&quot;:{&quot;size1&quot;:37.39959804015816},&quot;minSize&quot;:{&quot;size1&quot;:37.39959804015816},&quot;normalSize&quot;:{&quot;size1&quot;:37.39959804015816},&quot;subLayout&quot;:[{&quot;id&quot;:&quot;2020-12-09T19:41:01&quot;,&quot;margin&quot;:{&quot;bottom&quot;:2.9630000591278076,&quot;left&quot;:2.9630000591278076,&quot;right&quot;:0.8199999928474426,&quot;top&quot;:2.5399999618530273},&quot;type&quot;:0},{&quot;id&quot;:&quot;2020-12-09T19:41:01&quot;,&quot;maxSize&quot;:{&quot;size1&quot;:33.3},&quot;minSize&quot;:{&quot;size1&quot;:33.3},&quot;normalSize&quot;:{&quot;size1&quot;:33.3},&quot;subLayout&quot;:[{&quot;id&quot;:&quot;2020-12-09T19:41:01&quot;,&quot;margin&quot;:{&quot;bottom&quot;:0.026000002399086952,&quot;left&quot;:1.2970000505447388,&quot;right&quot;:2.9630000591278076,&quot;top&quot;:2.5399999618530273},&quot;type&quot;:0},{&quot;id&quot;:&quot;2020-12-09T19:41:01&quot;,&quot;maxSize&quot;:{&quot;size1&quot;:46},&quot;minSize&quot;:{&quot;size1&quot;:46},&quot;normalSize&quot;:{&quot;size1&quot;:46},&quot;subLayout&quot;:[{&quot;id&quot;:&quot;2020-12-09T19:41:01&quot;,&quot;margin&quot;:{&quot;bottom&quot;:1.0579999685287476,&quot;left&quot;:1.2970000505447388,&quot;right&quot;:2.9630000591278076,&quot;top&quot;:1.0579999685287476},&quot;maxSize&quot;:{&quot;size1&quot;:66.70980151440992},&quot;minSize&quot;:{&quot;size1&quot;:50.809801514409905},&quot;normalSize&quot;:{&quot;size1&quot;:50.809801514409905},&quot;subLayout&quot;:[{&quot;id&quot;:&quot;2020-12-09T19:41:01&quot;,&quot;margin&quot;:{&quot;bottom&quot;:0.04692957550287247,&quot;left&quot;:1.2970000505447388,&quot;right&quot;:2.9630000591278076,&quot;top&quot;:1.0579999685287476},&quot;type&quot;:0},{&quot;id&quot;:&quot;2020-12-09T19:41:01&quot;,&quot;margin&quot;:{&quot;bottom&quot;:1.0579999685287476,&quot;left&quot;:1.2970000505447388,&quot;right&quot;:2.9630000591278076,&quot;top&quot;:0.14886176586151123},&quot;type&quot;:0}],&quot;type&quot;:0},{&quot;id&quot;:&quot;2020-12-09T19:41:01&quot;,&quot;margin&quot;:{&quot;bottom&quot;:2.9630000591278076,&quot;left&quot;:1.2970000505447388,&quot;right&quot;:2.9630000591278076,&quot;top&quot;:0.026000002399086952},&quot;type&quot;:0}],&quot;type&quot;:0}],&quot;type&quot;:0}],&quot;type&quot;:0}],&quot;type&quot;:0}"/>
  <p:tag name="KSO_WM_SLIDE_BACKGROUND" val="[&quot;navigation&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b8e478fb0c58a949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6eea3fd58bd4405b2dce882355b2bf1&quot;,&quot;fill_align&quot;:&quot;cm&quot;,&quot;chip_types&quot;:[&quot;text&quot;,&quot;picture&quot;,&quot;chart&quot;,&quot;table&quot;]},{&quot;text_align&quot;:&quot;lm&quot;,&quot;text_direction&quot;:&quot;horizontal&quot;,&quot;support_big_font&quot;:true,&quot;fill_id&quot;:&quot;0bfbdb033e7c415ea60485f32facbe54&quot;,&quot;fill_align&quot;:&quot;lm&quot;,&quot;chip_types&quot;:[&quot;text&quot;]},{&quot;text_align&quot;:&quot;lm&quot;,&quot;text_direction&quot;:&quot;horizontal&quot;,&quot;support_big_font&quot;:true,&quot;fill_id&quot;:&quot;ff107de055d3418ebf6a9c0ff7db3cee&quot;,&quot;fill_align&quot;:&quot;lm&quot;,&quot;chip_types&quot;:[&quot;text&quot;]},{&quot;text_align&quot;:&quot;lm&quot;,&quot;text_direction&quot;:&quot;horizontal&quot;,&quot;support_big_font&quot;:true,&quot;fill_id&quot;:&quot;8a8749ded9434d5f9a88f42fa5e8275e&quot;,&quot;fill_align&quot;:&quot;l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SLIDE_SAME_FONT_SIZE" val="1"/>
  <p:tag name="KSO_WM_TEMPLATE_ASSEMBLE_XID" val="5fd0b7a11fa9d42129dd3fe2"/>
  <p:tag name="KSO_WM_TEMPLATE_ASSEMBLE_GROUPID" val="5fd0b7a11fa9d42129dd3fe2"/>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1c0308d-eee6-4e6d-8f0c-0c25f47e99fe}"/>
  <p:tag name="KSO_WM_UNIT_TYPE" val="i"/>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9c86bab-5023-4d24-bde3-d4e40908ed0f}"/>
  <p:tag name="KSO_WM_UNIT_TYPE" val="i"/>
</p:tagLst>
</file>

<file path=ppt/tags/tag518.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3291_1*i*1"/>
  <p:tag name="KSO_WM_TEMPLATE_CATEGORY" val="diagram"/>
  <p:tag name="KSO_WM_TEMPLATE_INDEX" val="20213291"/>
  <p:tag name="KSO_WM_UNIT_LAYERLEVEL" val="1"/>
  <p:tag name="KSO_WM_TAG_VERSION" val="1.0"/>
  <p:tag name="KSO_WM_BEAUTIFY_FLAG" val="#wm#"/>
  <p:tag name="KSO_WM_CHIP_GROUPID" val="5f5ee1ca4d6848d78f644aec"/>
  <p:tag name="KSO_WM_CHIP_XID" val="5f696410553136823a5e6124"/>
  <p:tag name="KSO_WM_UNIT_SM_LIMIT_TYPE" val="4"/>
  <p:tag name="KSO_WM_UNIT_DEC_AREA_ID" val="d1e769fa63bd49d2b80bb23675ba5acd"/>
  <p:tag name="KSO_WM_UNIT_DECORATE_INFO" val="{&quot;DecorateInfoH&quot;:{&quot;IsAbs&quot;:false},&quot;DecorateInfoW&quot;:{&quot;IsAbs&quot;:true},&quot;DecorateInfoX&quot;:{&quot;IsAbs&quot;:true,&quot;Pos&quot;:1},&quot;DecorateInfoY&quot;:{&quot;IsAbs&quot;:true,&quot;Pos&quot;:1},&quot;ReferentInfo&quot;:{&quot;Id&quot;:&quot;787c7a36fc9441e3a46434d19ed37bdb;e717824236b54100b10ae63c98a1c47a&quot;,&quot;X&quot;:{&quot;Pos&quot;:1},&quot;Y&quot;:{&quot;Pos&quot;:1}},&quot;whChangeMode&quot;:0}"/>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5fd0b95f1fa9d42129dd4cb7"/>
  <p:tag name="KSO_WM_TEMPLATE_ASSEMBLE_GROUPID" val="5fd0b95f1fa9d42129dd4cb7"/>
</p:tagLst>
</file>

<file path=ppt/tags/tag51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1_1*a*1"/>
  <p:tag name="KSO_WM_TEMPLATE_CATEGORY" val="diagram"/>
  <p:tag name="KSO_WM_TEMPLATE_INDEX" val="2021329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17252e5ac064b638905401380ecfd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42fc3704df0410fa8ea4c7536e26efe"/>
  <p:tag name="KSO_WM_UNIT_TEXT_FILL_FORE_SCHEMECOLOR_INDEX_BRIGHTNESS" val="0"/>
  <p:tag name="KSO_WM_UNIT_TEXT_FILL_FORE_SCHEMECOLOR_INDEX" val="13"/>
  <p:tag name="KSO_WM_UNIT_TEXT_FILL_TYPE" val="1"/>
  <p:tag name="KSO_WM_TEMPLATE_ASSEMBLE_XID" val="5fd0b95f1fa9d42129dd4cb7"/>
  <p:tag name="KSO_WM_TEMPLATE_ASSEMBLE_GROUPID" val="5fd0b95f1fa9d42129dd4cb7"/>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p="http://schemas.openxmlformats.org/presentationml/2006/main">
  <p:tag name="KSO_WM_UNIT_VALUE" val="846*2876"/>
  <p:tag name="KSO_WM_UNIT_HIGHLIGHT" val="0"/>
  <p:tag name="KSO_WM_UNIT_COMPATIBLE" val="1"/>
  <p:tag name="KSO_WM_UNIT_DIAGRAM_ISNUMVISUAL" val="0"/>
  <p:tag name="KSO_WM_UNIT_DIAGRAM_ISREFERUNIT" val="0"/>
  <p:tag name="KSO_WM_UNIT_TYPE" val="d"/>
  <p:tag name="KSO_WM_UNIT_INDEX" val="1"/>
  <p:tag name="KSO_WM_UNIT_ID" val="diagram20213291_1*d*1"/>
  <p:tag name="KSO_WM_TEMPLATE_CATEGORY" val="diagram"/>
  <p:tag name="KSO_WM_TEMPLATE_INDEX" val="20213291"/>
  <p:tag name="KSO_WM_UNIT_LAYERLEVEL" val="1"/>
  <p:tag name="KSO_WM_TAG_VERSION" val="1.0"/>
  <p:tag name="KSO_WM_BEAUTIFY_FLAG" val="#wm#"/>
  <p:tag name="KSO_WM_CHIP_GROUPID" val="5e7310da9a230a26b9e88a19"/>
  <p:tag name="KSO_WM_CHIP_XID" val="5e7310da9a230a26b9e88a1a"/>
  <p:tag name="KSO_WM_UNIT_DEC_AREA_ID" val="787c7a36fc9441e3a46434d19ed37b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6cf3ca88fde4143b8c2f4cdb005ac18"/>
  <p:tag name="KSO_WM_UNIT_SUPPORT_UNIT_TYPE" val="[&quot;l&quot;,&quot;m&quot;,&quot;n&quot;,&quot;o&quot;,&quot;p&quot;,&quot;q&quot;,&quot;r&quot;,&quot;δ&quot;,&quot;ε&quot;,&quot;ζ&quot;,&quot;η&quot;,&quot;d&quot;,&quot;α&quot;,&quot;β&quot;,&quot;θ&quot;]"/>
  <p:tag name="KSO_WM_TEMPLATE_ASSEMBLE_XID" val="5fd0b95f1fa9d42129dd4cb7"/>
  <p:tag name="KSO_WM_TEMPLATE_ASSEMBLE_GROUPID" val="5fd0b95f1fa9d42129dd4cb7"/>
</p:tagLst>
</file>

<file path=ppt/tags/tag52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1_1*f*1"/>
  <p:tag name="KSO_WM_TEMPLATE_CATEGORY" val="diagram"/>
  <p:tag name="KSO_WM_TEMPLATE_INDEX" val="20213291"/>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e717824236b54100b10ae63c98a1c4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84e70ef2144e25938acf03b9d8dd95"/>
  <p:tag name="KSO_WM_UNIT_TEXT_FILL_FORE_SCHEMECOLOR_INDEX_BRIGHTNESS" val="0.25"/>
  <p:tag name="KSO_WM_UNIT_TEXT_FILL_FORE_SCHEMECOLOR_INDEX" val="13"/>
  <p:tag name="KSO_WM_UNIT_TEXT_FILL_TYPE" val="1"/>
  <p:tag name="KSO_WM_TEMPLATE_ASSEMBLE_XID" val="5fd0b95f1fa9d42129dd4cb7"/>
  <p:tag name="KSO_WM_TEMPLATE_ASSEMBLE_GROUPID" val="5fd0b95f1fa9d42129dd4cb7"/>
</p:tagLst>
</file>

<file path=ppt/tags/tag522.xml><?xml version="1.0" encoding="utf-8"?>
<p:tagLst xmlns:p="http://schemas.openxmlformats.org/presentationml/2006/main">
  <p:tag name="KSO_WM_SLIDE_ID" val="diagram202132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39"/>
  <p:tag name="KSO_WM_SLIDE_POSITION" val="48*48"/>
  <p:tag name="KSO_WM_TAG_VERSION" val="1.0"/>
  <p:tag name="KSO_WM_BEAUTIFY_FLAG" val="#wm#"/>
  <p:tag name="KSO_WM_TEMPLATE_CATEGORY" val="diagram"/>
  <p:tag name="KSO_WM_TEMPLATE_INDEX" val="2021329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47:43&quot;,&quot;maxSize&quot;:{&quot;size1&quot;:26.7},&quot;minSize&quot;:{&quot;size1&quot;:17.9},&quot;normalSize&quot;:{&quot;size1&quot;:17.9},&quot;subLayout&quot;:[{&quot;id&quot;:&quot;2020-12-09T19:47:43&quot;,&quot;margin&quot;:{&quot;bottom&quot;:0.026000002399086952,&quot;left&quot;:1.6929999589920044,&quot;right&quot;:1.6929999589920044,&quot;top&quot;:1.6929999589920044},&quot;type&quot;:0},{&quot;id&quot;:&quot;2020-12-09T19:47:43&quot;,&quot;maxSize&quot;:{&quot;size1&quot;:65},&quot;minSize&quot;:{&quot;size1&quot;:56.9},&quot;normalSize&quot;:{&quot;size1&quot;:65},&quot;subLayout&quot;:[{&quot;id&quot;:&quot;2020-12-09T19:47:43&quot;,&quot;margin&quot;:{&quot;bottom&quot;:0.026000002399086952,&quot;left&quot;:2.5399999618530273,&quot;right&quot;:2.5399999618530273,&quot;top&quot;:1.6670000553131104},&quot;type&quot;:0},{&quot;id&quot;:&quot;2020-12-09T19:47:43&quot;,&quot;margin&quot;:{&quot;bottom&quot;:2.5399999618530273,&quot;left&quot;:2.5399999618530273,&quot;right&quot;:2.5399999618530273,&quot;top&quot;:0.8199999928474426},&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29a3f6b4b2024be784589c4b026fb045&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bce1e453f05b4f5f80294233b2dc42ad&quot;,&quot;fill_align&quot;:&quot;cm&quot;,&quot;chip_types&quot;:[&quot;text&quot;]}]]"/>
  <p:tag name="KSO_WM_CHIP_XID" val="5f696410553136823a5e6124"/>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95f1fa9d42129dd4cb7"/>
  <p:tag name="KSO_WM_TEMPLATE_ASSEMBLE_GROUPID" val="5fd0b95f1fa9d42129dd4cb7"/>
</p:tagLst>
</file>

<file path=ppt/tags/tag523.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 name="WM_BEAUTIFY_SHAPE_IDENTITY" val="{33a35743-c0b1-4df4-b4f0-cea71fe48d7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f8bb4baf-3ce2-4f0d-a608-7b09656652f8}"/>
  <p:tag name="KSO_WM_UNIT_TYPE" val="i"/>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f44ad87a-f8d9-4317-aa31-1ab9a7eeb0cc}"/>
  <p:tag name="KSO_WM_UNIT_TYPE" val="i"/>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34_1*i*2"/>
  <p:tag name="KSO_WM_TEMPLATE_CATEGORY" val="diagram"/>
  <p:tag name="KSO_WM_TEMPLATE_INDEX" val="20211134"/>
  <p:tag name="KSO_WM_UNIT_LAYERLEVEL" val="1"/>
  <p:tag name="KSO_WM_TAG_VERSION" val="1.0"/>
  <p:tag name="KSO_WM_BEAUTIFY_FLAG" val="#wm#"/>
  <p:tag name="KSO_WM_UNIT_BLOCK" val="0"/>
  <p:tag name="KSO_WM_UNIT_SM_LIMIT_TYPE" val="2"/>
  <p:tag name="KSO_WM_UNIT_DEC_AREA_ID" val="484b718a8021497cb5c8c1c89b32ac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150"/>
  <p:tag name="KSO_WM_TEMPLATE_ASSEMBLE_XID" val="5fd0b7a11fa9d42129dd3fe2"/>
  <p:tag name="KSO_WM_TEMPLATE_ASSEMBLE_GROUPID" val="5fd0b7a11fa9d42129dd3fe2"/>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34_1*i*3"/>
  <p:tag name="KSO_WM_TEMPLATE_CATEGORY" val="diagram"/>
  <p:tag name="KSO_WM_TEMPLATE_INDEX" val="20211134"/>
  <p:tag name="KSO_WM_UNIT_LAYERLEVEL" val="1"/>
  <p:tag name="KSO_WM_TAG_VERSION" val="1.0"/>
  <p:tag name="KSO_WM_BEAUTIFY_FLAG" val="#wm#"/>
  <p:tag name="KSO_WM_UNIT_BLOCK" val="0"/>
  <p:tag name="KSO_WM_UNIT_SM_LIMIT_TYPE" val="2"/>
  <p:tag name="KSO_WM_UNIT_DEC_AREA_ID" val="82b34f9fa3a041bb9e4cbfea21fc340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256"/>
  <p:tag name="KSO_WM_TEMPLATE_ASSEMBLE_XID" val="5fd0b7a11fa9d42129dd3fe2"/>
  <p:tag name="KSO_WM_TEMPLATE_ASSEMBLE_GROUPID" val="5fd0b7a11fa9d42129dd3fe2"/>
</p:tagLst>
</file>

<file path=ppt/tags/tag52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34_1*a*1"/>
  <p:tag name="KSO_WM_TEMPLATE_CATEGORY" val="diagram"/>
  <p:tag name="KSO_WM_TEMPLATE_INDEX" val="2021113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f7c75a667834216b151bd6f004d900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b9a03e686464190b4fa30b6556ceb00"/>
  <p:tag name="KSO_WM_UNIT_TEXT_FILL_FORE_SCHEMECOLOR_INDEX_BRIGHTNESS" val="0"/>
  <p:tag name="KSO_WM_UNIT_TEXT_FILL_FORE_SCHEMECOLOR_INDEX" val="13"/>
  <p:tag name="KSO_WM_UNIT_TEXT_FILL_TYPE" val="1"/>
  <p:tag name="KSO_WM_TEMPLATE_ASSEMBLE_XID" val="5fd0b7a11fa9d42129dd3fe2"/>
  <p:tag name="KSO_WM_TEMPLATE_ASSEMBLE_GROUPID" val="5fd0b7a11fa9d42129dd3fe2"/>
</p:tagLst>
</file>

<file path=ppt/tags/tag52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34_1*f*2"/>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46a2468016994b599bd7b31eb45f5fe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53c7028a5fc41dc979d2b0c94e80f70"/>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34_1*f*1"/>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ffecc9b080a43d6b2edc152515c2c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1c9d7071c054dccbf2a6a72b240e93e"/>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531.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3"/>
  <p:tag name="KSO_WM_UNIT_HIGHLIGHT" val="0"/>
  <p:tag name="KSO_WM_UNIT_COMPATIBLE" val="0"/>
  <p:tag name="KSO_WM_UNIT_DIAGRAM_ISNUMVISUAL" val="0"/>
  <p:tag name="KSO_WM_UNIT_DIAGRAM_ISREFERUNIT" val="0"/>
  <p:tag name="KSO_WM_UNIT_TYPE" val="h_a"/>
  <p:tag name="KSO_WM_UNIT_INDEX" val="1_1"/>
  <p:tag name="KSO_WM_UNIT_ID" val="diagram20211134_1*h_a*1_1"/>
  <p:tag name="KSO_WM_TEMPLATE_CATEGORY" val="diagram"/>
  <p:tag name="KSO_WM_TEMPLATE_INDEX" val="20211134"/>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e1798ea4e1ef4f01b9ca90a09fe086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e8dd156b0b6488eb1ca2e97e3164aec"/>
  <p:tag name="KSO_WM_UNIT_SUPPORT_BIG_FONT" val="1"/>
  <p:tag name="KSO_WM_UNIT_TEXT_FILL_FORE_SCHEMECOLOR_INDEX_BRIGHTNESS" val="0"/>
  <p:tag name="KSO_WM_UNIT_TEXT_FILL_FORE_SCHEMECOLOR_INDEX" val="13"/>
  <p:tag name="KSO_WM_UNIT_TEXT_FILL_TYPE" val="1"/>
  <p:tag name="KSO_WM_TEMPLATE_ASSEMBLE_XID" val="5fd0b7a11fa9d42129dd3fe2"/>
  <p:tag name="KSO_WM_TEMPLATE_ASSEMBLE_GROUPID" val="5fd0b7a11fa9d42129dd3fe2"/>
</p:tagLst>
</file>

<file path=ppt/tags/tag532.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134_1*h_f*1_1"/>
  <p:tag name="KSO_WM_TEMPLATE_CATEGORY" val="diagram"/>
  <p:tag name="KSO_WM_TEMPLATE_INDEX" val="20211134"/>
  <p:tag name="KSO_WM_UNIT_LAYERLEVEL" val="1_1"/>
  <p:tag name="KSO_WM_TAG_VERSION" val="1.0"/>
  <p:tag name="KSO_WM_BEAUTIFY_FLAG" val="#wm#"/>
  <p:tag name="KSO_WM_UNIT_SUBTYPE" val="a"/>
  <p:tag name="KSO_WM_UNIT_DEFAULT_FONT" val="14;20;2"/>
  <p:tag name="KSO_WM_UNIT_BLOCK" val="0"/>
  <p:tag name="KSO_WM_UNIT_VALUE" val="23"/>
  <p:tag name="KSO_WM_UNIT_SHOW_EDIT_AREA_INDICATION" val="1"/>
  <p:tag name="KSO_WM_CHIP_GROUPID" val="5e6b05b36848fb12bee65ad8"/>
  <p:tag name="KSO_WM_CHIP_XID" val="5e6b05b36848fb12bee65ada"/>
  <p:tag name="KSO_WM_UNIT_DEC_AREA_ID" val="c04aea4a8c3e424b80471febcde95a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e8dd156b0b6488eb1ca2e97e3164aec"/>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533.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1134_1*f*3"/>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871b6ac244714063b072c067a7e664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c5a5fd80174202bf1d28e2cd5c71d0"/>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534.xml><?xml version="1.0" encoding="utf-8"?>
<p:tagLst xmlns:p="http://schemas.openxmlformats.org/presentationml/2006/main">
  <p:tag name="KSO_WM_SLIDE_ID" val="diagram2021113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34"/>
  <p:tag name="KSO_WM_SLIDE_LAYOUT" val="a_f_h"/>
  <p:tag name="KSO_WM_SLIDE_LAYOUT_CNT" val="1_3_1"/>
  <p:tag name="KSO_WM_TEMPLATE_THUMBS_INDEX" val="1、4、7、12、13、14、15、16、17、18、20、24、25、28、33、36、40、43、44"/>
  <p:tag name="KSO_WM_SLIDE_SIZE" val="479.952*36.531"/>
  <p:tag name="KSO_WM_SLIDE_POSITION" val="395.999*304.654"/>
  <p:tag name="KSO_WM_SLIDE_LAYOUT_INFO" val="{&quot;id&quot;:&quot;2020-12-09T19:41:01&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0-12-09T19:41:01&quot;,&quot;margin&quot;:{&quot;bottom&quot;:0.3970000147819519,&quot;left&quot;:1.2699999809265137,&quot;right&quot;:1.2699999809265137,&quot;top&quot;:0.4230000078678131},&quot;type&quot;:0},{&quot;direction&quot;:1,&quot;id&quot;:&quot;2020-12-09T19:41:01&quot;,&quot;maxSize&quot;:{&quot;size1&quot;:37.39959804015816},&quot;minSize&quot;:{&quot;size1&quot;:37.39959804015816},&quot;normalSize&quot;:{&quot;size1&quot;:37.39959804015816},&quot;subLayout&quot;:[{&quot;id&quot;:&quot;2020-12-09T19:41:01&quot;,&quot;margin&quot;:{&quot;bottom&quot;:2.9630000591278076,&quot;left&quot;:2.9630000591278076,&quot;right&quot;:0.8199999928474426,&quot;top&quot;:2.5399999618530273},&quot;type&quot;:0},{&quot;id&quot;:&quot;2020-12-09T19:41:01&quot;,&quot;maxSize&quot;:{&quot;size1&quot;:33.3},&quot;minSize&quot;:{&quot;size1&quot;:33.3},&quot;normalSize&quot;:{&quot;size1&quot;:33.3},&quot;subLayout&quot;:[{&quot;id&quot;:&quot;2020-12-09T19:41:01&quot;,&quot;margin&quot;:{&quot;bottom&quot;:0.026000002399086952,&quot;left&quot;:1.2970000505447388,&quot;right&quot;:2.9630000591278076,&quot;top&quot;:2.5399999618530273},&quot;type&quot;:0},{&quot;id&quot;:&quot;2020-12-09T19:41:01&quot;,&quot;maxSize&quot;:{&quot;size1&quot;:46},&quot;minSize&quot;:{&quot;size1&quot;:46},&quot;normalSize&quot;:{&quot;size1&quot;:46},&quot;subLayout&quot;:[{&quot;id&quot;:&quot;2020-12-09T19:41:01&quot;,&quot;margin&quot;:{&quot;bottom&quot;:1.0579999685287476,&quot;left&quot;:1.2970000505447388,&quot;right&quot;:2.9630000591278076,&quot;top&quot;:1.0579999685287476},&quot;maxSize&quot;:{&quot;size1&quot;:66.70980151440992},&quot;minSize&quot;:{&quot;size1&quot;:50.809801514409905},&quot;normalSize&quot;:{&quot;size1&quot;:50.809801514409905},&quot;subLayout&quot;:[{&quot;id&quot;:&quot;2020-12-09T19:41:01&quot;,&quot;margin&quot;:{&quot;bottom&quot;:0.04692957550287247,&quot;left&quot;:1.2970000505447388,&quot;right&quot;:2.9630000591278076,&quot;top&quot;:1.0579999685287476},&quot;type&quot;:0},{&quot;id&quot;:&quot;2020-12-09T19:41:01&quot;,&quot;margin&quot;:{&quot;bottom&quot;:1.0579999685287476,&quot;left&quot;:1.2970000505447388,&quot;right&quot;:2.9630000591278076,&quot;top&quot;:0.14886176586151123},&quot;type&quot;:0}],&quot;type&quot;:0},{&quot;id&quot;:&quot;2020-12-09T19:41:01&quot;,&quot;margin&quot;:{&quot;bottom&quot;:2.9630000591278076,&quot;left&quot;:1.2970000505447388,&quot;right&quot;:2.9630000591278076,&quot;top&quot;:0.026000002399086952},&quot;type&quot;:0}],&quot;type&quot;:0}],&quot;type&quot;:0}],&quot;type&quot;:0}],&quot;type&quot;:0}"/>
  <p:tag name="KSO_WM_SLIDE_BACKGROUND" val="[&quot;navigation&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b8e478fb0c58a949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6eea3fd58bd4405b2dce882355b2bf1&quot;,&quot;fill_align&quot;:&quot;cm&quot;,&quot;chip_types&quot;:[&quot;text&quot;,&quot;picture&quot;,&quot;chart&quot;,&quot;table&quot;]},{&quot;text_align&quot;:&quot;lm&quot;,&quot;text_direction&quot;:&quot;horizontal&quot;,&quot;support_big_font&quot;:true,&quot;fill_id&quot;:&quot;0bfbdb033e7c415ea60485f32facbe54&quot;,&quot;fill_align&quot;:&quot;lm&quot;,&quot;chip_types&quot;:[&quot;text&quot;]},{&quot;text_align&quot;:&quot;lm&quot;,&quot;text_direction&quot;:&quot;horizontal&quot;,&quot;support_big_font&quot;:true,&quot;fill_id&quot;:&quot;ff107de055d3418ebf6a9c0ff7db3cee&quot;,&quot;fill_align&quot;:&quot;lm&quot;,&quot;chip_types&quot;:[&quot;text&quot;]},{&quot;text_align&quot;:&quot;lm&quot;,&quot;text_direction&quot;:&quot;horizontal&quot;,&quot;support_big_font&quot;:true,&quot;fill_id&quot;:&quot;8a8749ded9434d5f9a88f42fa5e8275e&quot;,&quot;fill_align&quot;:&quot;l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SLIDE_SAME_FONT_SIZE" val="1"/>
  <p:tag name="KSO_WM_TEMPLATE_ASSEMBLE_XID" val="5fd0b7a11fa9d42129dd3fe2"/>
  <p:tag name="KSO_WM_TEMPLATE_ASSEMBLE_GROUPID" val="5fd0b7a11fa9d42129dd3fe2"/>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3701c9-d493-45f0-a437-89569caf884d}"/>
  <p:tag name="KSO_WM_UNIT_TYPE" val="i"/>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24aa693-177b-45de-9a9f-df177b8ef426}"/>
  <p:tag name="KSO_WM_UNIT_TYPE" val="i"/>
</p:tagLst>
</file>

<file path=ppt/tags/tag537.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3291_1*i*1"/>
  <p:tag name="KSO_WM_TEMPLATE_CATEGORY" val="diagram"/>
  <p:tag name="KSO_WM_TEMPLATE_INDEX" val="20213291"/>
  <p:tag name="KSO_WM_UNIT_LAYERLEVEL" val="1"/>
  <p:tag name="KSO_WM_TAG_VERSION" val="1.0"/>
  <p:tag name="KSO_WM_BEAUTIFY_FLAG" val="#wm#"/>
  <p:tag name="KSO_WM_CHIP_GROUPID" val="5f5ee1ca4d6848d78f644aec"/>
  <p:tag name="KSO_WM_CHIP_XID" val="5f696410553136823a5e6124"/>
  <p:tag name="KSO_WM_UNIT_SM_LIMIT_TYPE" val="4"/>
  <p:tag name="KSO_WM_UNIT_DEC_AREA_ID" val="d1e769fa63bd49d2b80bb23675ba5acd"/>
  <p:tag name="KSO_WM_UNIT_DECORATE_INFO" val="{&quot;DecorateInfoH&quot;:{&quot;IsAbs&quot;:false},&quot;DecorateInfoW&quot;:{&quot;IsAbs&quot;:true},&quot;DecorateInfoX&quot;:{&quot;IsAbs&quot;:true,&quot;Pos&quot;:1},&quot;DecorateInfoY&quot;:{&quot;IsAbs&quot;:true,&quot;Pos&quot;:1},&quot;ReferentInfo&quot;:{&quot;Id&quot;:&quot;787c7a36fc9441e3a46434d19ed37bdb;e717824236b54100b10ae63c98a1c47a&quot;,&quot;X&quot;:{&quot;Pos&quot;:1},&quot;Y&quot;:{&quot;Pos&quot;:1}},&quot;whChangeMode&quot;:0}"/>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5fd0b95f1fa9d42129dd4cb7"/>
  <p:tag name="KSO_WM_TEMPLATE_ASSEMBLE_GROUPID" val="5fd0b95f1fa9d42129dd4cb7"/>
</p:tagLst>
</file>

<file path=ppt/tags/tag53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1_1*a*1"/>
  <p:tag name="KSO_WM_TEMPLATE_CATEGORY" val="diagram"/>
  <p:tag name="KSO_WM_TEMPLATE_INDEX" val="2021329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17252e5ac064b638905401380ecfd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42fc3704df0410fa8ea4c7536e26efe"/>
  <p:tag name="KSO_WM_UNIT_TEXT_FILL_FORE_SCHEMECOLOR_INDEX_BRIGHTNESS" val="0"/>
  <p:tag name="KSO_WM_UNIT_TEXT_FILL_FORE_SCHEMECOLOR_INDEX" val="13"/>
  <p:tag name="KSO_WM_UNIT_TEXT_FILL_TYPE" val="1"/>
  <p:tag name="KSO_WM_TEMPLATE_ASSEMBLE_XID" val="5fd0b95f1fa9d42129dd4cb7"/>
  <p:tag name="KSO_WM_TEMPLATE_ASSEMBLE_GROUPID" val="5fd0b95f1fa9d42129dd4cb7"/>
</p:tagLst>
</file>

<file path=ppt/tags/tag539.xml><?xml version="1.0" encoding="utf-8"?>
<p:tagLst xmlns:p="http://schemas.openxmlformats.org/presentationml/2006/main">
  <p:tag name="KSO_WM_UNIT_VALUE" val="846*2876"/>
  <p:tag name="KSO_WM_UNIT_HIGHLIGHT" val="0"/>
  <p:tag name="KSO_WM_UNIT_COMPATIBLE" val="1"/>
  <p:tag name="KSO_WM_UNIT_DIAGRAM_ISNUMVISUAL" val="0"/>
  <p:tag name="KSO_WM_UNIT_DIAGRAM_ISREFERUNIT" val="0"/>
  <p:tag name="KSO_WM_UNIT_TYPE" val="d"/>
  <p:tag name="KSO_WM_UNIT_INDEX" val="1"/>
  <p:tag name="KSO_WM_UNIT_ID" val="diagram20213291_1*d*1"/>
  <p:tag name="KSO_WM_TEMPLATE_CATEGORY" val="diagram"/>
  <p:tag name="KSO_WM_TEMPLATE_INDEX" val="20213291"/>
  <p:tag name="KSO_WM_UNIT_LAYERLEVEL" val="1"/>
  <p:tag name="KSO_WM_TAG_VERSION" val="1.0"/>
  <p:tag name="KSO_WM_BEAUTIFY_FLAG" val="#wm#"/>
  <p:tag name="KSO_WM_CHIP_GROUPID" val="5e7310da9a230a26b9e88a19"/>
  <p:tag name="KSO_WM_CHIP_XID" val="5e7310da9a230a26b9e88a1a"/>
  <p:tag name="KSO_WM_UNIT_DEC_AREA_ID" val="787c7a36fc9441e3a46434d19ed37bd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6cf3ca88fde4143b8c2f4cdb005ac18"/>
  <p:tag name="KSO_WM_UNIT_SUPPORT_UNIT_TYPE" val="[&quot;l&quot;,&quot;m&quot;,&quot;n&quot;,&quot;o&quot;,&quot;p&quot;,&quot;q&quot;,&quot;r&quot;,&quot;δ&quot;,&quot;ε&quot;,&quot;ζ&quot;,&quot;η&quot;,&quot;d&quot;,&quot;α&quot;,&quot;β&quot;,&quot;θ&quot;]"/>
  <p:tag name="KSO_WM_TEMPLATE_ASSEMBLE_XID" val="5fd0b95f1fa9d42129dd4cb7"/>
  <p:tag name="KSO_WM_TEMPLATE_ASSEMBLE_GROUPID" val="5fd0b95f1fa9d42129dd4cb7"/>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1_1*f*1"/>
  <p:tag name="KSO_WM_TEMPLATE_CATEGORY" val="diagram"/>
  <p:tag name="KSO_WM_TEMPLATE_INDEX" val="20213291"/>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e717824236b54100b10ae63c98a1c4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84e70ef2144e25938acf03b9d8dd95"/>
  <p:tag name="KSO_WM_UNIT_TEXT_FILL_FORE_SCHEMECOLOR_INDEX_BRIGHTNESS" val="0.25"/>
  <p:tag name="KSO_WM_UNIT_TEXT_FILL_FORE_SCHEMECOLOR_INDEX" val="13"/>
  <p:tag name="KSO_WM_UNIT_TEXT_FILL_TYPE" val="1"/>
  <p:tag name="KSO_WM_TEMPLATE_ASSEMBLE_XID" val="5fd0b95f1fa9d42129dd4cb7"/>
  <p:tag name="KSO_WM_TEMPLATE_ASSEMBLE_GROUPID" val="5fd0b95f1fa9d42129dd4cb7"/>
</p:tagLst>
</file>

<file path=ppt/tags/tag541.xml><?xml version="1.0" encoding="utf-8"?>
<p:tagLst xmlns:p="http://schemas.openxmlformats.org/presentationml/2006/main">
  <p:tag name="KSO_WM_SLIDE_ID" val="diagram202132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39"/>
  <p:tag name="KSO_WM_SLIDE_POSITION" val="48*48"/>
  <p:tag name="KSO_WM_TAG_VERSION" val="1.0"/>
  <p:tag name="KSO_WM_BEAUTIFY_FLAG" val="#wm#"/>
  <p:tag name="KSO_WM_TEMPLATE_CATEGORY" val="diagram"/>
  <p:tag name="KSO_WM_TEMPLATE_INDEX" val="2021329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47:43&quot;,&quot;maxSize&quot;:{&quot;size1&quot;:26.7},&quot;minSize&quot;:{&quot;size1&quot;:17.9},&quot;normalSize&quot;:{&quot;size1&quot;:17.9},&quot;subLayout&quot;:[{&quot;id&quot;:&quot;2020-12-09T19:47:43&quot;,&quot;margin&quot;:{&quot;bottom&quot;:0.026000002399086952,&quot;left&quot;:1.6929999589920044,&quot;right&quot;:1.6929999589920044,&quot;top&quot;:1.6929999589920044},&quot;type&quot;:0},{&quot;id&quot;:&quot;2020-12-09T19:47:43&quot;,&quot;maxSize&quot;:{&quot;size1&quot;:65},&quot;minSize&quot;:{&quot;size1&quot;:56.9},&quot;normalSize&quot;:{&quot;size1&quot;:65},&quot;subLayout&quot;:[{&quot;id&quot;:&quot;2020-12-09T19:47:43&quot;,&quot;margin&quot;:{&quot;bottom&quot;:0.026000002399086952,&quot;left&quot;:2.5399999618530273,&quot;right&quot;:2.5399999618530273,&quot;top&quot;:1.6670000553131104},&quot;type&quot;:0},{&quot;id&quot;:&quot;2020-12-09T19:47:43&quot;,&quot;margin&quot;:{&quot;bottom&quot;:2.5399999618530273,&quot;left&quot;:2.5399999618530273,&quot;right&quot;:2.5399999618530273,&quot;top&quot;:0.8199999928474426},&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29a3f6b4b2024be784589c4b026fb045&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bce1e453f05b4f5f80294233b2dc42ad&quot;,&quot;fill_align&quot;:&quot;cm&quot;,&quot;chip_types&quot;:[&quot;text&quot;]}]]"/>
  <p:tag name="KSO_WM_CHIP_XID" val="5f696410553136823a5e6124"/>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95f1fa9d42129dd4cb7"/>
  <p:tag name="KSO_WM_TEMPLATE_ASSEMBLE_GROUPID" val="5fd0b95f1fa9d42129dd4cb7"/>
</p:tagLst>
</file>

<file path=ppt/tags/tag542.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 name="KSO_WM_SLIDE_BACKGROUND_TYPE" val="navigation"/>
  <p:tag name="KSO_WM_SLIDE_BK_DARK_LIGHT" val="2"/>
  <p:tag name="WM_BEAUTIFY_SHAPE_IDENTITY" val="{b2e9ec3d-bb17-473f-965c-e3ec4bda4e2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9d264483-e2e3-4ac2-bc29-de8a5ba2dbce}"/>
  <p:tag name="KSO_WM_UNIT_TYPE" val="i"/>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WM_BEAUTIFY_SHAPE_IDENTITY" val="{8d26e62d-efe4-4f69-abc7-72cc2e3c28e0}"/>
  <p:tag name="KSO_WM_UNIT_TYPE" val="i"/>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873_1*i*2"/>
  <p:tag name="KSO_WM_TEMPLATE_CATEGORY" val="diagram"/>
  <p:tag name="KSO_WM_TEMPLATE_INDEX" val="20212873"/>
  <p:tag name="KSO_WM_UNIT_LAYERLEVEL" val="1"/>
  <p:tag name="KSO_WM_TAG_VERSION" val="1.0"/>
  <p:tag name="KSO_WM_BEAUTIFY_FLAG" val="#wm#"/>
  <p:tag name="KSO_WM_UNIT_BLOCK" val="0"/>
  <p:tag name="KSO_WM_UNIT_SM_LIMIT_TYPE" val="2"/>
  <p:tag name="KSO_WM_UNIT_DEC_AREA_ID" val="484b718a8021497cb5c8c1c89b32ac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150"/>
  <p:tag name="KSO_WM_TEMPLATE_ASSEMBLE_XID" val="5fd0b7a21fa9d42129dd3fe4"/>
  <p:tag name="KSO_WM_TEMPLATE_ASSEMBLE_GROUPID" val="5fd0b7a21fa9d42129dd3fe4"/>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873_1*i*3"/>
  <p:tag name="KSO_WM_TEMPLATE_CATEGORY" val="diagram"/>
  <p:tag name="KSO_WM_TEMPLATE_INDEX" val="20212873"/>
  <p:tag name="KSO_WM_UNIT_LAYERLEVEL" val="1"/>
  <p:tag name="KSO_WM_TAG_VERSION" val="1.0"/>
  <p:tag name="KSO_WM_BEAUTIFY_FLAG" val="#wm#"/>
  <p:tag name="KSO_WM_UNIT_BLOCK" val="0"/>
  <p:tag name="KSO_WM_UNIT_SM_LIMIT_TYPE" val="2"/>
  <p:tag name="KSO_WM_UNIT_DEC_AREA_ID" val="82b34f9fa3a041bb9e4cbfea21fc340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256"/>
  <p:tag name="KSO_WM_TEMPLATE_ASSEMBLE_XID" val="5fd0b7a21fa9d42129dd3fe4"/>
  <p:tag name="KSO_WM_TEMPLATE_ASSEMBLE_GROUPID" val="5fd0b7a21fa9d42129dd3fe4"/>
</p:tagLst>
</file>

<file path=ppt/tags/tag54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2873_1*a*1"/>
  <p:tag name="KSO_WM_TEMPLATE_CATEGORY" val="diagram"/>
  <p:tag name="KSO_WM_TEMPLATE_INDEX" val="202128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87329cd9ae94a09a9d6328aff75e4d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b40d88e1b30418db6fb44e4ff84af29"/>
  <p:tag name="KSO_WM_UNIT_TEXT_FILL_FORE_SCHEMECOLOR_INDEX_BRIGHTNESS" val="0"/>
  <p:tag name="KSO_WM_UNIT_TEXT_FILL_FORE_SCHEMECOLOR_INDEX" val="13"/>
  <p:tag name="KSO_WM_UNIT_TEXT_FILL_TYPE" val="1"/>
  <p:tag name="KSO_WM_TEMPLATE_ASSEMBLE_XID" val="5fd0b7a21fa9d42129dd3fe4"/>
  <p:tag name="KSO_WM_TEMPLATE_ASSEMBLE_GROUPID" val="5fd0b7a21fa9d42129dd3fe4"/>
</p:tagLst>
</file>

<file path=ppt/tags/tag54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2"/>
  <p:tag name="KSO_WM_UNIT_HIGHLIGHT" val="0"/>
  <p:tag name="KSO_WM_UNIT_COMPATIBLE" val="0"/>
  <p:tag name="KSO_WM_UNIT_DIAGRAM_ISNUMVISUAL" val="0"/>
  <p:tag name="KSO_WM_UNIT_DIAGRAM_ISREFERUNIT" val="0"/>
  <p:tag name="KSO_WM_UNIT_TYPE" val="h_a"/>
  <p:tag name="KSO_WM_UNIT_INDEX" val="1_1"/>
  <p:tag name="KSO_WM_UNIT_ID" val="diagram20212873_1*h_a*1_1"/>
  <p:tag name="KSO_WM_TEMPLATE_CATEGORY" val="diagram"/>
  <p:tag name="KSO_WM_TEMPLATE_INDEX" val="20212873"/>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354ccfde7fb8430fafe3a5641ca2064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2fa88ed4985420ca856c2e82efcc73f"/>
  <p:tag name="KSO_WM_UNIT_TEXT_FILL_FORE_SCHEMECOLOR_INDEX_BRIGHTNESS" val="0"/>
  <p:tag name="KSO_WM_UNIT_TEXT_FILL_FORE_SCHEMECOLOR_INDEX" val="13"/>
  <p:tag name="KSO_WM_UNIT_TEXT_FILL_TYPE" val="1"/>
  <p:tag name="KSO_WM_TEMPLATE_ASSEMBLE_XID" val="5fd0b7a21fa9d42129dd3fe4"/>
  <p:tag name="KSO_WM_TEMPLATE_ASSEMBLE_GROUPID" val="5fd0b7a21fa9d42129dd3fe4"/>
</p:tagLst>
</file>

<file path=ppt/tags/tag549.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873_1*h_f*1_1"/>
  <p:tag name="KSO_WM_TEMPLATE_CATEGORY" val="diagram"/>
  <p:tag name="KSO_WM_TEMPLATE_INDEX" val="20212873"/>
  <p:tag name="KSO_WM_UNIT_LAYERLEVEL" val="1_1"/>
  <p:tag name="KSO_WM_TAG_VERSION" val="1.0"/>
  <p:tag name="KSO_WM_BEAUTIFY_FLAG" val="#wm#"/>
  <p:tag name="KSO_WM_UNIT_SUBTYPE" val="a"/>
  <p:tag name="KSO_WM_UNIT_DEFAULT_FONT" val="14;20;2"/>
  <p:tag name="KSO_WM_UNIT_BLOCK" val="0"/>
  <p:tag name="KSO_WM_UNIT_VALUE" val="84"/>
  <p:tag name="KSO_WM_UNIT_SHOW_EDIT_AREA_INDICATION" val="1"/>
  <p:tag name="KSO_WM_CHIP_GROUPID" val="5e6b05b36848fb12bee65ad8"/>
  <p:tag name="KSO_WM_CHIP_XID" val="5e6b05b36848fb12bee65ada"/>
  <p:tag name="KSO_WM_UNIT_DEC_AREA_ID" val="3e00a0d5926c473eb5a59e194e720d5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2fa88ed4985420ca856c2e82efcc73f"/>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2873_1*f*3"/>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28ca1d3fcc1c4bdc9b47e98350ce3e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bd79ea520744dee9ab66843a62c62ed"/>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55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873_1*f*2"/>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7e5a7b77eb4b44e19fb71a72110f02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e53a26e0a6b4810a337da485bd1a861"/>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552.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73_1*f*1"/>
  <p:tag name="KSO_WM_TEMPLATE_CATEGORY" val="diagram"/>
  <p:tag name="KSO_WM_TEMPLATE_INDEX" val="20212873"/>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31689e8de22b4b73a57e3427d3bac0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68a6f10c8944364b56ccae1cd110097"/>
  <p:tag name="KSO_WM_UNIT_SUPPORT_BIG_FONT" val="1"/>
  <p:tag name="KSO_WM_UNIT_TEXT_FILL_FORE_SCHEMECOLOR_INDEX_BRIGHTNESS" val="0.25"/>
  <p:tag name="KSO_WM_UNIT_TEXT_FILL_FORE_SCHEMECOLOR_INDEX" val="13"/>
  <p:tag name="KSO_WM_UNIT_TEXT_FILL_TYPE" val="1"/>
  <p:tag name="KSO_WM_TEMPLATE_ASSEMBLE_XID" val="5fd0b7a21fa9d42129dd3fe4"/>
  <p:tag name="KSO_WM_TEMPLATE_ASSEMBLE_GROUPID" val="5fd0b7a21fa9d42129dd3fe4"/>
</p:tagLst>
</file>

<file path=ppt/tags/tag553.xml><?xml version="1.0" encoding="utf-8"?>
<p:tagLst xmlns:p="http://schemas.openxmlformats.org/presentationml/2006/main">
  <p:tag name="KSO_WM_SLIDE_ID" val="diagram202128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2873"/>
  <p:tag name="KSO_WM_SLIDE_LAYOUT" val="a_f_h"/>
  <p:tag name="KSO_WM_SLIDE_LAYOUT_CNT" val="1_3_1"/>
  <p:tag name="KSO_WM_TEMPLATE_THUMBS_INDEX" val="1、4、7、12、13、14、15、16、17、18、20、24、25、28、33、36、40、43、44"/>
  <p:tag name="KSO_WM_SLIDE_SIZE" val="251.949*216.702"/>
  <p:tag name="KSO_WM_SLIDE_POSITION" val="84.0007*215.301"/>
  <p:tag name="KSO_WM_SLIDE_LAYOUT_INFO" val="{&quot;id&quot;:&quot;2020-12-09T19:41:02&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0-12-09T19:41:02&quot;,&quot;margin&quot;:{&quot;bottom&quot;:0.3970000147819519,&quot;left&quot;:1.2699999809265137,&quot;right&quot;:1.2699999809265137,&quot;top&quot;:0.4230000078678131},&quot;type&quot;:0},{&quot;direction&quot;:1,&quot;id&quot;:&quot;2020-12-09T19:41:02&quot;,&quot;maxSize&quot;:{&quot;size1&quot;:37.4},&quot;minSize&quot;:{&quot;size1&quot;:37.4},&quot;normalSize&quot;:{&quot;size1&quot;:37.4},&quot;subLayout&quot;:[{&quot;id&quot;:&quot;2020-12-09T19:41:02&quot;,&quot;margin&quot;:{&quot;bottom&quot;:2.9630000591278076,&quot;left&quot;:2.9630000591278076,&quot;right&quot;:0.8199999928474426,&quot;top&quot;:2.5399999618530273},&quot;maxSize&quot;:{&quot;size1&quot;:45.72625757840169},&quot;minSize&quot;:{&quot;size1&quot;:29.826257578401687},&quot;normalSize&quot;:{&quot;size1&quot;:29.826257578401687},&quot;subLayout&quot;:[{&quot;id&quot;:&quot;2020-12-09T19:41:02&quot;,&quot;margin&quot;:{&quot;bottom&quot;:0.04692993313074112,&quot;left&quot;:2.9630000591278076,&quot;right&quot;:0.8199999928474426,&quot;top&quot;:2.5399999618530273},&quot;type&quot;:0},{&quot;id&quot;:&quot;2020-12-09T19:41:02&quot;,&quot;margin&quot;:{&quot;bottom&quot;:2.9630000591278076,&quot;left&quot;:2.9630000591278076,&quot;right&quot;:0.8199999928474426,&quot;top&quot;:0.14886212348937988},&quot;type&quot;:0}],&quot;type&quot;:0},{&quot;id&quot;:&quot;2020-12-09T19:41:02&quot;,&quot;maxSize&quot;:{&quot;size1&quot;:33.3},&quot;minSize&quot;:{&quot;size1&quot;:33.3},&quot;normalSize&quot;:{&quot;size1&quot;:33.3},&quot;subLayout&quot;:[{&quot;id&quot;:&quot;2020-12-09T19:41:02&quot;,&quot;margin&quot;:{&quot;bottom&quot;:0.026000002399086952,&quot;left&quot;:1.2970000505447388,&quot;right&quot;:2.9630000591278076,&quot;top&quot;:2.5399999618530273},&quot;type&quot;:0},{&quot;id&quot;:&quot;2020-12-09T19:41:02&quot;,&quot;maxSize&quot;:{&quot;size1&quot;:46},&quot;minSize&quot;:{&quot;size1&quot;:46},&quot;normalSize&quot;:{&quot;size1&quot;:46},&quot;subLayout&quot;:[{&quot;id&quot;:&quot;2020-12-09T19:41:02&quot;,&quot;margin&quot;:{&quot;bottom&quot;:1.0579999685287476,&quot;left&quot;:1.2970000505447388,&quot;right&quot;:2.9630000591278076,&quot;top&quot;:1.0579999685287476},&quot;type&quot;:0},{&quot;id&quot;:&quot;2020-12-09T19:41:02&quot;,&quot;margin&quot;:{&quot;bottom&quot;:2.9630000591278076,&quot;left&quot;:1.2970000505447388,&quot;right&quot;:2.9630000591278076,&quot;top&quot;:0.026000002399086952},&quot;type&quot;:0}],&quot;type&quot;:0}],&quot;type&quot;:0}],&quot;type&quot;:0}],&quot;type&quot;:0}"/>
  <p:tag name="KSO_WM_SLIDE_BACKGROUND" val="[&quot;navigation&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b8e478fb0c58a949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6eea3fd58bd4405b2dce882355b2bf1&quot;,&quot;fill_align&quot;:&quot;cm&quot;,&quot;chip_types&quot;:[&quot;text&quot;,&quot;picture&quot;,&quot;chart&quot;,&quot;table&quot;]},{&quot;text_align&quot;:&quot;lm&quot;,&quot;text_direction&quot;:&quot;horizontal&quot;,&quot;support_big_font&quot;:true,&quot;fill_id&quot;:&quot;0bfbdb033e7c415ea60485f32facbe54&quot;,&quot;fill_align&quot;:&quot;lm&quot;,&quot;chip_types&quot;:[&quot;text&quot;]},{&quot;text_align&quot;:&quot;lm&quot;,&quot;text_direction&quot;:&quot;horizontal&quot;,&quot;support_big_font&quot;:true,&quot;fill_id&quot;:&quot;ff107de055d3418ebf6a9c0ff7db3cee&quot;,&quot;fill_align&quot;:&quot;lm&quot;,&quot;chip_types&quot;:[&quot;text&quot;]},{&quot;text_align&quot;:&quot;lm&quot;,&quot;text_direction&quot;:&quot;horizontal&quot;,&quot;support_big_font&quot;:true,&quot;fill_id&quot;:&quot;8a8749ded9434d5f9a88f42fa5e8275e&quot;,&quot;fill_align&quot;:&quot;l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SLIDE_SAME_FONT_SIZE" val="1"/>
  <p:tag name="KSO_WM_TEMPLATE_ASSEMBLE_XID" val="5fd0b7a21fa9d42129dd3fe4"/>
  <p:tag name="KSO_WM_TEMPLATE_ASSEMBLE_GROUPID" val="5fd0b7a21fa9d42129dd3fe4"/>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e23448e-325d-4e27-8c92-7708a4ded276}"/>
  <p:tag name="KSO_WM_UNIT_TYPE" val="i"/>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9edf1d0-7325-4ed2-92e3-c07e3d3d2da7}"/>
  <p:tag name="KSO_WM_UNIT_TYPE" val="i"/>
</p:tagLst>
</file>

<file path=ppt/tags/tag5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SLIDE_BK_DARK_LIGHT" val="2"/>
  <p:tag name="KSO_WM_SLIDE_BACKGROUND_TYPE" val="general"/>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3740f30-760d-4e64-ae59-ad0453ab38e5}"/>
  <p:tag name="KSO_WM_UNIT_TYPE" val="i"/>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196908c-98ea-4284-89df-d375aa4273f4}"/>
  <p:tag name="KSO_WM_UNIT_TYPE" val="i"/>
</p:tagLst>
</file>

<file path=ppt/tags/tag5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2.xml><?xml version="1.0" encoding="utf-8"?>
<p:tagLst xmlns:p="http://schemas.openxmlformats.org/presentationml/2006/main">
  <p:tag name="KSO_WM_SLIDE_BK_DARK_LIGHT" val="2"/>
  <p:tag name="KSO_WM_SLIDE_BACKGROUND_TYPE" val="general"/>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b355705-10ec-4120-8da2-186e2ba0668c}"/>
  <p:tag name="KSO_WM_UNIT_TYPE" val="i"/>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39d6591-4d55-47de-94ef-74d0a6e51e67}"/>
  <p:tag name="KSO_WM_UNIT_TYPE" val="i"/>
</p:tagLst>
</file>

<file path=ppt/tags/tag5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p="http://schemas.openxmlformats.org/presentationml/2006/main">
  <p:tag name="KSO_WM_SLIDE_BK_DARK_LIGHT" val="2"/>
  <p:tag name="KSO_WM_SLIDE_BACKGROUND_TYPE" val="general"/>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2610188-ab30-4415-8a16-f44d6a081d0e}"/>
  <p:tag name="KSO_WM_UNIT_TYPE" val="i"/>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59895b5-b247-4ca2-a2e3-a7e0327d3a4f}"/>
  <p:tag name="KSO_WM_UNIT_TYPE" val="i"/>
</p:tagLst>
</file>

<file path=ppt/tags/tag5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0.xml><?xml version="1.0" encoding="utf-8"?>
<p:tagLst xmlns:p="http://schemas.openxmlformats.org/presentationml/2006/main">
  <p:tag name="KSO_WM_SLIDE_BK_DARK_LIGHT" val="2"/>
  <p:tag name="KSO_WM_SLIDE_BACKGROUND_TYPE" val="general"/>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8189ae8-b3aa-4629-9870-fde6d47d9f5d}"/>
  <p:tag name="KSO_WM_UNIT_TYPE" val="i"/>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f6ee5be-8cb7-4e96-a95a-f27b56e3b453}"/>
  <p:tag name="KSO_WM_UNIT_TYPE" val="i"/>
</p:tagLst>
</file>

<file path=ppt/tags/tag5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4.xml><?xml version="1.0" encoding="utf-8"?>
<p:tagLst xmlns:p="http://schemas.openxmlformats.org/presentationml/2006/main">
  <p:tag name="KSO_WM_SLIDE_BK_DARK_LIGHT" val="2"/>
  <p:tag name="KSO_WM_SLIDE_BACKGROUND_TYPE" val="general"/>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900ee6d-ce3f-4d11-bb3c-2b45e6bf14ac}"/>
  <p:tag name="KSO_WM_UNIT_TYPE" val="i"/>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eb318df-c6ff-465b-8244-43a3e929c127}"/>
  <p:tag name="KSO_WM_UNIT_TYPE" val="i"/>
</p:tagLst>
</file>

<file path=ppt/tags/tag5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SLIDE_BK_DARK_LIGHT" val="2"/>
  <p:tag name="KSO_WM_SLIDE_BACKGROUND_TYPE" val="general"/>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8dcf490-0cfc-4cf7-b52c-c7e3e3e90c89}"/>
  <p:tag name="KSO_WM_UNIT_TYPE" val="i"/>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de69e87-d7c4-46e8-8f33-c37e22057145}"/>
  <p:tag name="KSO_WM_UNIT_TYPE" val="i"/>
</p:tagLst>
</file>

<file path=ppt/tags/tag5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SLIDE_BK_DARK_LIGHT" val="2"/>
  <p:tag name="KSO_WM_SLIDE_BACKGROUND_TYPE" val="general"/>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f416e44-aaf4-42e5-85db-3587664e7876}"/>
  <p:tag name="KSO_WM_UNIT_TYPE" val="i"/>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bdaff1d-ded4-496d-ba7f-10c146a92058}"/>
  <p:tag name="KSO_WM_UNIT_TYPE" val="i"/>
</p:tagLst>
</file>

<file path=ppt/tags/tag5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SLIDE_BK_DARK_LIGHT" val="2"/>
  <p:tag name="KSO_WM_SLIDE_BACKGROUND_TYPE" val="general"/>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aafcb88-8923-4f96-bcd5-0489dda3b30e}"/>
  <p:tag name="KSO_WM_UNIT_TYPE" val="i"/>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65861a2-2acb-4d57-8708-777d444f571c}"/>
  <p:tag name="KSO_WM_UNIT_TYPE" val="i"/>
</p:tagLst>
</file>

<file path=ppt/tags/tag5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0.xml><?xml version="1.0" encoding="utf-8"?>
<p:tagLst xmlns:p="http://schemas.openxmlformats.org/presentationml/2006/main">
  <p:tag name="KSO_WM_SLIDE_BK_DARK_LIGHT" val="2"/>
  <p:tag name="KSO_WM_SLIDE_BACKGROUND_TYPE" val="gener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TYPE" val="i"/>
  <p:tag name="KSO_WM_UNIT_SUBTYPE" val="h"/>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2_nordridesign.com">
  <a:themeElements>
    <a:clrScheme name="2_nordridesign.com 1">
      <a:dk1>
        <a:srgbClr val="000000"/>
      </a:dk1>
      <a:lt1>
        <a:srgbClr val="FFFFFF"/>
      </a:lt1>
      <a:dk2>
        <a:srgbClr val="000000"/>
      </a:dk2>
      <a:lt2>
        <a:srgbClr val="808080"/>
      </a:lt2>
      <a:accent1>
        <a:srgbClr val="336699"/>
      </a:accent1>
      <a:accent2>
        <a:srgbClr val="45ACDF"/>
      </a:accent2>
      <a:accent3>
        <a:srgbClr val="FFFFFF"/>
      </a:accent3>
      <a:accent4>
        <a:srgbClr val="000000"/>
      </a:accent4>
      <a:accent5>
        <a:srgbClr val="ADB8CA"/>
      </a:accent5>
      <a:accent6>
        <a:srgbClr val="3E9BCA"/>
      </a:accent6>
      <a:hlink>
        <a:srgbClr val="0099CC"/>
      </a:hlink>
      <a:folHlink>
        <a:srgbClr val="66CCFF"/>
      </a:folHlink>
    </a:clrScheme>
    <a:fontScheme name="中建国际">
      <a:majorFont>
        <a:latin typeface="Arial"/>
        <a:ea typeface="文鼎CS大黑"/>
        <a:cs typeface=""/>
      </a:majorFont>
      <a:minorFont>
        <a:latin typeface="微软雅黑"/>
        <a:ea typeface="文鼎CS中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nordridesign.com 1">
        <a:dk1>
          <a:srgbClr val="000000"/>
        </a:dk1>
        <a:lt1>
          <a:srgbClr val="FFFFFF"/>
        </a:lt1>
        <a:dk2>
          <a:srgbClr val="000000"/>
        </a:dk2>
        <a:lt2>
          <a:srgbClr val="808080"/>
        </a:lt2>
        <a:accent1>
          <a:srgbClr val="336699"/>
        </a:accent1>
        <a:accent2>
          <a:srgbClr val="45ACDF"/>
        </a:accent2>
        <a:accent3>
          <a:srgbClr val="FFFFFF"/>
        </a:accent3>
        <a:accent4>
          <a:srgbClr val="000000"/>
        </a:accent4>
        <a:accent5>
          <a:srgbClr val="ADB8CA"/>
        </a:accent5>
        <a:accent6>
          <a:srgbClr val="3E9BCA"/>
        </a:accent6>
        <a:hlink>
          <a:srgbClr val="0099CC"/>
        </a:hlink>
        <a:folHlink>
          <a:srgbClr val="66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AEEEF"/>
      </a:dk2>
      <a:lt2>
        <a:srgbClr val="FBFCFC"/>
      </a:lt2>
      <a:accent1>
        <a:srgbClr val="28A1C9"/>
      </a:accent1>
      <a:accent2>
        <a:srgbClr val="268AE5"/>
      </a:accent2>
      <a:accent3>
        <a:srgbClr val="4070E9"/>
      </a:accent3>
      <a:accent4>
        <a:srgbClr val="7054CC"/>
      </a:accent4>
      <a:accent5>
        <a:srgbClr val="A63A91"/>
      </a:accent5>
      <a:accent6>
        <a:srgbClr val="C828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336699"/>
      </a:accent1>
      <a:accent2>
        <a:srgbClr val="45ACDF"/>
      </a:accent2>
      <a:accent3>
        <a:srgbClr val="FFFFFF"/>
      </a:accent3>
      <a:accent4>
        <a:srgbClr val="000000"/>
      </a:accent4>
      <a:accent5>
        <a:srgbClr val="ADB8CA"/>
      </a:accent5>
      <a:accent6>
        <a:srgbClr val="3E9BCA"/>
      </a:accent6>
      <a:hlink>
        <a:srgbClr val="0099CC"/>
      </a:hlink>
      <a:folHlink>
        <a:srgbClr val="66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3805</Words>
  <Application>WPS 演示</Application>
  <PresentationFormat>全屏显示(16:9)</PresentationFormat>
  <Paragraphs>551</Paragraphs>
  <Slides>50</Slides>
  <Notes>50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50</vt:i4>
      </vt:variant>
    </vt:vector>
  </HeadingPairs>
  <TitlesOfParts>
    <vt:vector size="69" baseType="lpstr">
      <vt:lpstr>Arial</vt:lpstr>
      <vt:lpstr>宋体</vt:lpstr>
      <vt:lpstr>Wingdings</vt:lpstr>
      <vt:lpstr>文鼎CS大黑</vt:lpstr>
      <vt:lpstr>黑体</vt:lpstr>
      <vt:lpstr>PMingLiU</vt:lpstr>
      <vt:lpstr>Times New Roman</vt:lpstr>
      <vt:lpstr>微软雅黑</vt:lpstr>
      <vt:lpstr>文鼎CS中黑</vt:lpstr>
      <vt:lpstr>Arial Unicode MS</vt:lpstr>
      <vt:lpstr>楷体</vt:lpstr>
      <vt:lpstr>Arial Black</vt:lpstr>
      <vt:lpstr>文鼎CS大黑</vt:lpstr>
      <vt:lpstr>汉仪旗黑-85S</vt:lpstr>
      <vt:lpstr>等线 Light</vt:lpstr>
      <vt:lpstr>Segoe UI</vt:lpstr>
      <vt:lpstr>Wingdings</vt:lpstr>
      <vt:lpstr>2_nordridesign.com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2017年安委会第一次会议工作报告</dc:title>
  <dc:creator>李斌斌</dc:creator>
  <cp:lastModifiedBy>A呀土豆baby</cp:lastModifiedBy>
  <cp:revision>1423</cp:revision>
  <cp:lastPrinted>2017-11-04T02:15:00Z</cp:lastPrinted>
  <dcterms:created xsi:type="dcterms:W3CDTF">2021-03-26T13:16:00Z</dcterms:created>
  <dcterms:modified xsi:type="dcterms:W3CDTF">2021-03-26T13:32:00Z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6EAA261364B14AA68BF5687F729E0A14</vt:lpwstr>
  </property>
  <property fmtid="{D5CDD505-2E9C-101B-9397-08002B2CF9AE}" pid="3" name="KSOProductBuildVer">
    <vt:lpwstr>2052-11.1.0.10356</vt:lpwstr>
  </property>
</Properties>
</file>