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9" r:id="rId2"/>
  </p:sldMasterIdLst>
  <p:notesMasterIdLst>
    <p:notesMasterId r:id="rId78"/>
  </p:notesMasterIdLst>
  <p:handoutMasterIdLst>
    <p:handoutMasterId r:id="rId79"/>
  </p:handoutMasterIdLst>
  <p:sldIdLst>
    <p:sldId id="256" r:id="rId3"/>
    <p:sldId id="258" r:id="rId4"/>
    <p:sldId id="257" r:id="rId5"/>
    <p:sldId id="259" r:id="rId6"/>
    <p:sldId id="260" r:id="rId7"/>
    <p:sldId id="261" r:id="rId8"/>
    <p:sldId id="262" r:id="rId9"/>
    <p:sldId id="263" r:id="rId10"/>
    <p:sldId id="264" r:id="rId11"/>
    <p:sldId id="265" r:id="rId12"/>
    <p:sldId id="266" r:id="rId13"/>
    <p:sldId id="267" r:id="rId14"/>
    <p:sldId id="294" r:id="rId15"/>
    <p:sldId id="268" r:id="rId16"/>
    <p:sldId id="269" r:id="rId17"/>
    <p:sldId id="270" r:id="rId18"/>
    <p:sldId id="271" r:id="rId19"/>
    <p:sldId id="272" r:id="rId20"/>
    <p:sldId id="273" r:id="rId21"/>
    <p:sldId id="274" r:id="rId22"/>
    <p:sldId id="275" r:id="rId23"/>
    <p:sldId id="276" r:id="rId24"/>
    <p:sldId id="295" r:id="rId25"/>
    <p:sldId id="296" r:id="rId26"/>
    <p:sldId id="297" r:id="rId27"/>
    <p:sldId id="298" r:id="rId28"/>
    <p:sldId id="299" r:id="rId29"/>
    <p:sldId id="300" r:id="rId30"/>
    <p:sldId id="301" r:id="rId31"/>
    <p:sldId id="302" r:id="rId32"/>
    <p:sldId id="303" r:id="rId33"/>
    <p:sldId id="304" r:id="rId34"/>
    <p:sldId id="305" r:id="rId35"/>
    <p:sldId id="306" r:id="rId36"/>
    <p:sldId id="307" r:id="rId37"/>
    <p:sldId id="308" r:id="rId38"/>
    <p:sldId id="309" r:id="rId39"/>
    <p:sldId id="310" r:id="rId40"/>
    <p:sldId id="311" r:id="rId41"/>
    <p:sldId id="312" r:id="rId42"/>
    <p:sldId id="313" r:id="rId43"/>
    <p:sldId id="314" r:id="rId44"/>
    <p:sldId id="290" r:id="rId45"/>
    <p:sldId id="291" r:id="rId46"/>
    <p:sldId id="292" r:id="rId47"/>
    <p:sldId id="293" r:id="rId48"/>
    <p:sldId id="315" r:id="rId49"/>
    <p:sldId id="316" r:id="rId50"/>
    <p:sldId id="317" r:id="rId51"/>
    <p:sldId id="318" r:id="rId52"/>
    <p:sldId id="319" r:id="rId53"/>
    <p:sldId id="320" r:id="rId54"/>
    <p:sldId id="321" r:id="rId55"/>
    <p:sldId id="322" r:id="rId56"/>
    <p:sldId id="323" r:id="rId57"/>
    <p:sldId id="324" r:id="rId58"/>
    <p:sldId id="325" r:id="rId59"/>
    <p:sldId id="326" r:id="rId60"/>
    <p:sldId id="327" r:id="rId61"/>
    <p:sldId id="328" r:id="rId62"/>
    <p:sldId id="335" r:id="rId63"/>
    <p:sldId id="336" r:id="rId64"/>
    <p:sldId id="337" r:id="rId65"/>
    <p:sldId id="338" r:id="rId66"/>
    <p:sldId id="339" r:id="rId67"/>
    <p:sldId id="340" r:id="rId68"/>
    <p:sldId id="341" r:id="rId69"/>
    <p:sldId id="329" r:id="rId70"/>
    <p:sldId id="330" r:id="rId71"/>
    <p:sldId id="331" r:id="rId72"/>
    <p:sldId id="332" r:id="rId73"/>
    <p:sldId id="333" r:id="rId74"/>
    <p:sldId id="334" r:id="rId75"/>
    <p:sldId id="342" r:id="rId76"/>
    <p:sldId id="343" r:id="rId77"/>
  </p:sldIdLst>
  <p:sldSz cx="12192000" cy="6858000"/>
  <p:notesSz cx="7104063" cy="10234613"/>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E528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varScale="1">
        <p:scale>
          <a:sx n="72" d="100"/>
          <a:sy n="72" d="100"/>
        </p:scale>
        <p:origin x="61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handoutMaster" Target="handoutMasters/handoutMaster1.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45"/>
            </a:lvl1pPr>
          </a:lstStyle>
          <a:p>
            <a:endParaRPr lang="zh-CN" altLang="en-US"/>
          </a:p>
        </p:txBody>
      </p:sp>
      <p:sp>
        <p:nvSpPr>
          <p:cNvPr id="3" name="日期占位符 2"/>
          <p:cNvSpPr>
            <a:spLocks noGrp="1"/>
          </p:cNvSpPr>
          <p:nvPr>
            <p:ph type="dt" sz="quarter" idx="1"/>
          </p:nvPr>
        </p:nvSpPr>
        <p:spPr>
          <a:xfrm>
            <a:off x="4023812" y="0"/>
            <a:ext cx="3078290" cy="513492"/>
          </a:xfrm>
          <a:prstGeom prst="rect">
            <a:avLst/>
          </a:prstGeom>
        </p:spPr>
        <p:txBody>
          <a:bodyPr vert="horz" lIns="91440" tIns="45720" rIns="91440" bIns="45720" rtlCol="0"/>
          <a:lstStyle>
            <a:lvl1pPr algn="r">
              <a:defRPr sz="1245"/>
            </a:lvl1pPr>
          </a:lstStyle>
          <a:p>
            <a:fld id="{0F9B84EA-7D68-4D60-9CB1-D50884785D1C}" type="datetimeFigureOut">
              <a:rPr lang="zh-CN" altLang="en-US" smtClean="0"/>
              <a:t>2019/5/16 Thursday</a:t>
            </a:fld>
            <a:endParaRPr lang="zh-CN" altLang="en-US"/>
          </a:p>
        </p:txBody>
      </p:sp>
      <p:sp>
        <p:nvSpPr>
          <p:cNvPr id="4" name="页脚占位符 3"/>
          <p:cNvSpPr>
            <a:spLocks noGrp="1"/>
          </p:cNvSpPr>
          <p:nvPr>
            <p:ph type="ftr" sz="quarter" idx="2"/>
          </p:nvPr>
        </p:nvSpPr>
        <p:spPr>
          <a:xfrm>
            <a:off x="0" y="9720804"/>
            <a:ext cx="3078290" cy="513491"/>
          </a:xfrm>
          <a:prstGeom prst="rect">
            <a:avLst/>
          </a:prstGeom>
        </p:spPr>
        <p:txBody>
          <a:bodyPr vert="horz" lIns="91440" tIns="45720" rIns="91440" bIns="45720" rtlCol="0" anchor="b"/>
          <a:lstStyle>
            <a:lvl1pPr algn="l">
              <a:defRPr sz="1245"/>
            </a:lvl1pPr>
          </a:lstStyle>
          <a:p>
            <a:endParaRPr lang="zh-CN" altLang="en-US"/>
          </a:p>
        </p:txBody>
      </p:sp>
      <p:sp>
        <p:nvSpPr>
          <p:cNvPr id="5" name="灯片编号占位符 4"/>
          <p:cNvSpPr>
            <a:spLocks noGrp="1"/>
          </p:cNvSpPr>
          <p:nvPr>
            <p:ph type="sldNum" sz="quarter" idx="3"/>
          </p:nvPr>
        </p:nvSpPr>
        <p:spPr>
          <a:xfrm>
            <a:off x="4023812" y="9720804"/>
            <a:ext cx="3078290" cy="513491"/>
          </a:xfrm>
          <a:prstGeom prst="rect">
            <a:avLst/>
          </a:prstGeom>
        </p:spPr>
        <p:txBody>
          <a:bodyPr vert="horz" lIns="91440" tIns="45720" rIns="91440" bIns="45720" rtlCol="0" anchor="b"/>
          <a:lstStyle>
            <a:lvl1pPr algn="r">
              <a:defRPr sz="1245"/>
            </a:lvl1pPr>
          </a:lstStyle>
          <a:p>
            <a:fld id="{8D4E0FC9-F1F8-4FAE-9988-3BA365CFD46F}" type="slidenum">
              <a:rPr lang="zh-CN" altLang="en-US" smtClean="0"/>
              <a:t>‹#›</a:t>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3812" y="0"/>
            <a:ext cx="3078290" cy="513492"/>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2019/5/16 Thursday</a:t>
            </a:fld>
            <a:endParaRPr lang="zh-CN" altLang="en-US"/>
          </a:p>
        </p:txBody>
      </p:sp>
      <p:sp>
        <p:nvSpPr>
          <p:cNvPr id="4" name="幻灯片图像占位符 3"/>
          <p:cNvSpPr>
            <a:spLocks noGrp="1" noRot="1" noChangeAspect="1"/>
          </p:cNvSpPr>
          <p:nvPr>
            <p:ph type="sldImg" idx="2"/>
          </p:nvPr>
        </p:nvSpPr>
        <p:spPr>
          <a:xfrm>
            <a:off x="481584" y="1279287"/>
            <a:ext cx="6140577" cy="345407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0375" y="4925254"/>
            <a:ext cx="5682996" cy="4029754"/>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9720804"/>
            <a:ext cx="3078290" cy="513491"/>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3812" y="9720804"/>
            <a:ext cx="3078290" cy="513491"/>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2019/5/16 Thursday</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2019/5/16 Thursday</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530820CF-B880-4189-942D-D702A7CBA7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charset="-122"/>
                <a:cs typeface="+mn-cs"/>
              </a:rPr>
              <a:t>2019/5/16 Thursday</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C913308-F349-4B6D-A68A-DD1791B4A57B}"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charset="-122"/>
                <a:cs typeface="+mn-cs"/>
              </a:r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自定义版式">
    <p:bg>
      <p:bgRef idx="1001">
        <a:schemeClr val="bg1"/>
      </p:bgRef>
    </p:bg>
    <p:spTree>
      <p:nvGrpSpPr>
        <p:cNvPr id="1" name=""/>
        <p:cNvGrpSpPr/>
        <p:nvPr/>
      </p:nvGrpSpPr>
      <p:grpSpPr>
        <a:xfrm>
          <a:off x="0" y="0"/>
          <a:ext cx="0" cy="0"/>
          <a:chOff x="0" y="0"/>
          <a:chExt cx="0" cy="0"/>
        </a:xfrm>
      </p:grpSpPr>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2019/5/16 Thursday</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2019/5/16 Thursday</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2019/5/16 Thursday</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2019/5/16 Thursday</a:t>
            </a:fld>
            <a:endParaRPr lang="zh-CN" altLang="en-US"/>
          </a:p>
        </p:txBody>
      </p:sp>
      <p:sp>
        <p:nvSpPr>
          <p:cNvPr id="8" name="页脚占位符 7"/>
          <p:cNvSpPr>
            <a:spLocks noGrp="1"/>
          </p:cNvSpPr>
          <p:nvPr>
            <p:ph type="ftr" sz="quarter" idx="11"/>
          </p:nvPr>
        </p:nvSpPr>
        <p:spPr>
          <a:xfrm>
            <a:off x="4038600" y="6356350"/>
            <a:ext cx="4114800" cy="365125"/>
          </a:xfr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2019/5/16 Thursday</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2019/5/16 Thursday</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2019/5/16 Thursday</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2019/5/16 Thursday</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50" name="Rectangle 10"/>
          <p:cNvSpPr/>
          <p:nvPr userDrawn="1"/>
        </p:nvSpPr>
        <p:spPr>
          <a:xfrm>
            <a:off x="0" y="0"/>
            <a:ext cx="12200255" cy="6858000"/>
          </a:xfrm>
          <a:prstGeom prst="rect">
            <a:avLst/>
          </a:prstGeom>
          <a:blipFill rotWithShape="1">
            <a:blip r:embed="rId12"/>
            <a:stretch>
              <a:fillRect/>
            </a:stretch>
          </a:blipFill>
          <a:ln w="9525">
            <a:noFill/>
          </a:ln>
        </p:spPr>
        <p:txBody>
          <a:bodyPr wrap="none"/>
          <a:lstStyle/>
          <a:p>
            <a:pPr lvl="0" algn="ctr" eaLnBrk="1" hangingPunct="1"/>
            <a:endParaRPr lang="zh-CN" altLang="en-US" sz="1400" dirty="0">
              <a:solidFill>
                <a:srgbClr val="969696"/>
              </a:solidFill>
              <a:latin typeface="微软雅黑" charset="-122"/>
              <a:ea typeface="微软雅黑" charset="-122"/>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85000"/>
          </a:scheme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530820CF-B880-4189-942D-D702A7CBA7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charset="-122"/>
                <a:cs typeface="+mn-cs"/>
              </a:rPr>
              <a:t>2019/5/16 Thursday</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0C913308-F349-4B6D-A68A-DD1791B4A57B}"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charset="-122"/>
                <a:cs typeface="+mn-cs"/>
              </a:r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2.png"/><Relationship Id="rId7" Type="http://schemas.openxmlformats.org/officeDocument/2006/relationships/image" Target="../media/image15.jpeg"/><Relationship Id="rId2"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image" Target="../media/image14.jpeg"/><Relationship Id="rId5" Type="http://schemas.openxmlformats.org/officeDocument/2006/relationships/hyperlink" Target="/rdpro.asp?k=1g1e51df221&amp;tn=rdimage&amp;s=22af59dea9a&amp;d=1" TargetMode="External"/><Relationship Id="rId4" Type="http://schemas.openxmlformats.org/officeDocument/2006/relationships/image" Target="../media/image13.jpeg"/><Relationship Id="rId9" Type="http://schemas.openxmlformats.org/officeDocument/2006/relationships/image" Target="../media/image17.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21.png"/><Relationship Id="rId7" Type="http://schemas.openxmlformats.org/officeDocument/2006/relationships/hyperlink" Target="http://shtaicheng.china.b2b.cn/product/product-602311158.htm" TargetMode="External"/><Relationship Id="rId2"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23.jpeg"/><Relationship Id="rId11" Type="http://schemas.openxmlformats.org/officeDocument/2006/relationships/image" Target="../media/image27.jpeg"/><Relationship Id="rId5" Type="http://schemas.openxmlformats.org/officeDocument/2006/relationships/hyperlink" Target="http://shtaicheng.china.b2b.cn/product/product-602311157.htm" TargetMode="External"/><Relationship Id="rId10" Type="http://schemas.openxmlformats.org/officeDocument/2006/relationships/image" Target="../media/image26.jpeg"/><Relationship Id="rId4" Type="http://schemas.openxmlformats.org/officeDocument/2006/relationships/image" Target="../media/image22.jpeg"/><Relationship Id="rId9" Type="http://schemas.openxmlformats.org/officeDocument/2006/relationships/image" Target="../media/image25.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1.xml"/><Relationship Id="rId5" Type="http://schemas.openxmlformats.org/officeDocument/2006/relationships/image" Target="../media/image36.png"/><Relationship Id="rId4" Type="http://schemas.openxmlformats.org/officeDocument/2006/relationships/image" Target="../media/image35.jpe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xml"/><Relationship Id="rId5" Type="http://schemas.openxmlformats.org/officeDocument/2006/relationships/image" Target="../media/image40.jpeg"/><Relationship Id="rId4" Type="http://schemas.openxmlformats.org/officeDocument/2006/relationships/image" Target="../media/image39.jpeg"/></Relationships>
</file>

<file path=ppt/slides/_rels/slide5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png"/><Relationship Id="rId1" Type="http://schemas.openxmlformats.org/officeDocument/2006/relationships/slideLayout" Target="../slideLayouts/slideLayout1.xml"/><Relationship Id="rId4" Type="http://schemas.openxmlformats.org/officeDocument/2006/relationships/image" Target="../media/image43.jpeg"/></Relationships>
</file>

<file path=ppt/slides/_rels/slide5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5.jpeg"/><Relationship Id="rId7" Type="http://schemas.openxmlformats.org/officeDocument/2006/relationships/image" Target="../media/image47.jpeg"/><Relationship Id="rId2" Type="http://schemas.openxmlformats.org/officeDocument/2006/relationships/hyperlink" Target="85826.htm" TargetMode="External"/><Relationship Id="rId1" Type="http://schemas.openxmlformats.org/officeDocument/2006/relationships/slideLayout" Target="../slideLayouts/slideLayout1.xml"/><Relationship Id="rId6" Type="http://schemas.openxmlformats.org/officeDocument/2006/relationships/hyperlink" Target="85587.htm" TargetMode="External"/><Relationship Id="rId5" Type="http://schemas.openxmlformats.org/officeDocument/2006/relationships/image" Target="../media/image46.jpeg"/><Relationship Id="rId4" Type="http://schemas.openxmlformats.org/officeDocument/2006/relationships/hyperlink" Target="85827.htm" TargetMode="Externa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hyperlink" Target="http://bowenge.b2b.hc360.com/product/1297930.html" TargetMode="External"/><Relationship Id="rId2" Type="http://schemas.openxmlformats.org/officeDocument/2006/relationships/image" Target="../media/image49.jpeg"/><Relationship Id="rId1" Type="http://schemas.openxmlformats.org/officeDocument/2006/relationships/slideLayout" Target="../slideLayouts/slideLayout1.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67.xml.rels><?xml version="1.0" encoding="UTF-8" standalone="yes"?>
<Relationships xmlns="http://schemas.openxmlformats.org/package/2006/relationships"><Relationship Id="rId3" Type="http://schemas.openxmlformats.org/officeDocument/2006/relationships/hyperlink" Target="http://bowenge.b2b.hc360.com/product/1297930.html" TargetMode="External"/><Relationship Id="rId2" Type="http://schemas.openxmlformats.org/officeDocument/2006/relationships/image" Target="../media/image49.jpeg"/><Relationship Id="rId1" Type="http://schemas.openxmlformats.org/officeDocument/2006/relationships/slideLayout" Target="../slideLayouts/slideLayout1.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6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1.xml"/><Relationship Id="rId5" Type="http://schemas.openxmlformats.org/officeDocument/2006/relationships/image" Target="../media/image56.jpeg"/><Relationship Id="rId4" Type="http://schemas.openxmlformats.org/officeDocument/2006/relationships/image" Target="../media/image55.jpeg"/></Relationships>
</file>

<file path=ppt/slides/_rels/slide69.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p:nvPr userDrawn="1"/>
        </p:nvSpPr>
        <p:spPr>
          <a:xfrm>
            <a:off x="0" y="0"/>
            <a:ext cx="12184380" cy="6858000"/>
          </a:xfrm>
          <a:prstGeom prst="rect">
            <a:avLst/>
          </a:prstGeom>
          <a:blipFill rotWithShape="1">
            <a:blip r:embed="rId2"/>
            <a:stretch>
              <a:fillRect/>
            </a:stretch>
          </a:blipFill>
          <a:ln w="9525">
            <a:noFill/>
          </a:ln>
        </p:spPr>
        <p:txBody>
          <a:bodyPr wrap="none"/>
          <a:lstStyle/>
          <a:p>
            <a:pPr lvl="0" algn="ctr" eaLnBrk="1" hangingPunct="1"/>
            <a:endParaRPr lang="zh-CN" altLang="en-US" sz="1400" dirty="0">
              <a:solidFill>
                <a:srgbClr val="969696"/>
              </a:solidFill>
              <a:latin typeface="微软雅黑" charset="-122"/>
              <a:ea typeface="微软雅黑" charset="-122"/>
            </a:endParaRPr>
          </a:p>
        </p:txBody>
      </p:sp>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什么是定置管理</a:t>
            </a:r>
            <a:endParaRPr lang="zh-CN" altLang="en-US" sz="3600" b="1" dirty="0">
              <a:solidFill>
                <a:schemeClr val="bg1"/>
              </a:solidFill>
              <a:latin typeface="Times New Roman" pitchFamily="18" charset="0"/>
              <a:ea typeface="黑体" pitchFamily="2" charset="-122"/>
              <a:cs typeface="+mn-ea"/>
              <a:sym typeface="+mn-ea"/>
            </a:endParaRPr>
          </a:p>
        </p:txBody>
      </p:sp>
      <p:sp>
        <p:nvSpPr>
          <p:cNvPr id="108547" name="AutoShape 3"/>
          <p:cNvSpPr>
            <a:spLocks noChangeArrowheads="1"/>
          </p:cNvSpPr>
          <p:nvPr/>
        </p:nvSpPr>
        <p:spPr bwMode="auto">
          <a:xfrm>
            <a:off x="2089150" y="2317750"/>
            <a:ext cx="1230457" cy="1565631"/>
          </a:xfrm>
          <a:prstGeom prst="diamond">
            <a:avLst/>
          </a:prstGeom>
          <a:solidFill>
            <a:srgbClr val="0070C0"/>
          </a:solidFill>
          <a:ln w="9525">
            <a:noFill/>
            <a:miter lim="800000"/>
          </a:ln>
          <a:scene3d>
            <a:camera prst="orthographicFront"/>
            <a:lightRig rig="chilly" dir="t"/>
          </a:scene3d>
          <a:sp3d>
            <a:bevelB w="101600" h="82550"/>
          </a:sp3d>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dirty="0">
                <a:ln>
                  <a:noFill/>
                </a:ln>
                <a:solidFill>
                  <a:schemeClr val="bg1"/>
                </a:solidFill>
                <a:effectLst/>
                <a:uLnTx/>
                <a:uFillTx/>
                <a:latin typeface="Calibri"/>
                <a:ea typeface="宋体" charset="-122"/>
                <a:cs typeface="+mn-cs"/>
              </a:rPr>
              <a:t>定置</a:t>
            </a:r>
          </a:p>
        </p:txBody>
      </p:sp>
      <p:sp>
        <p:nvSpPr>
          <p:cNvPr id="15365" name="AutoShape 4"/>
          <p:cNvSpPr/>
          <p:nvPr/>
        </p:nvSpPr>
        <p:spPr>
          <a:xfrm>
            <a:off x="2000250" y="4352925"/>
            <a:ext cx="1319213" cy="1565275"/>
          </a:xfrm>
          <a:prstGeom prst="diamond">
            <a:avLst/>
          </a:prstGeom>
          <a:solidFill>
            <a:srgbClr val="0070C0"/>
          </a:solidFill>
          <a:ln w="9525">
            <a:noFill/>
          </a:ln>
        </p:spPr>
        <p:txBody>
          <a:bodyPr/>
          <a:lstStyle/>
          <a:p>
            <a:pPr lvl="0" algn="ctr" eaLnBrk="1" hangingPunct="1"/>
            <a:r>
              <a:rPr lang="zh-CN" altLang="en-US" sz="2800" b="1" dirty="0">
                <a:solidFill>
                  <a:schemeClr val="bg1"/>
                </a:solidFill>
                <a:latin typeface="Calibri"/>
                <a:ea typeface="宋体" charset="-122"/>
              </a:rPr>
              <a:t>放置</a:t>
            </a:r>
          </a:p>
        </p:txBody>
      </p:sp>
      <p:sp>
        <p:nvSpPr>
          <p:cNvPr id="15366" name="Rectangle 7"/>
          <p:cNvSpPr/>
          <p:nvPr/>
        </p:nvSpPr>
        <p:spPr>
          <a:xfrm>
            <a:off x="6223000" y="2406650"/>
            <a:ext cx="1371600" cy="1422400"/>
          </a:xfrm>
          <a:prstGeom prst="rect">
            <a:avLst/>
          </a:prstGeom>
          <a:solidFill>
            <a:srgbClr val="0070C0"/>
          </a:solidFill>
          <a:ln w="9525">
            <a:noFill/>
          </a:ln>
        </p:spPr>
        <p:txBody>
          <a:bodyPr/>
          <a:lstStyle/>
          <a:p>
            <a:pPr lvl="0" algn="just" eaLnBrk="1" hangingPunct="1"/>
            <a:r>
              <a:rPr lang="zh-CN" altLang="en-US" sz="2800" b="1" dirty="0">
                <a:solidFill>
                  <a:schemeClr val="bg1"/>
                </a:solidFill>
                <a:latin typeface="Calibri"/>
                <a:ea typeface="宋体" charset="-122"/>
              </a:rPr>
              <a:t>存在价值高</a:t>
            </a:r>
          </a:p>
        </p:txBody>
      </p:sp>
      <p:sp>
        <p:nvSpPr>
          <p:cNvPr id="15367" name="Rectangle 8"/>
          <p:cNvSpPr/>
          <p:nvPr/>
        </p:nvSpPr>
        <p:spPr>
          <a:xfrm>
            <a:off x="6223000" y="4451350"/>
            <a:ext cx="1371600" cy="1363663"/>
          </a:xfrm>
          <a:prstGeom prst="rect">
            <a:avLst/>
          </a:prstGeom>
          <a:solidFill>
            <a:srgbClr val="0070C0"/>
          </a:solidFill>
          <a:ln w="9525">
            <a:noFill/>
          </a:ln>
        </p:spPr>
        <p:txBody>
          <a:bodyPr/>
          <a:lstStyle/>
          <a:p>
            <a:pPr lvl="0" algn="just" eaLnBrk="1" hangingPunct="1"/>
            <a:r>
              <a:rPr lang="zh-CN" altLang="en-US" sz="2800" b="1" dirty="0">
                <a:solidFill>
                  <a:schemeClr val="bg1"/>
                </a:solidFill>
                <a:latin typeface="Calibri"/>
                <a:ea typeface="宋体" charset="-122"/>
              </a:rPr>
              <a:t>存在价值低</a:t>
            </a:r>
          </a:p>
        </p:txBody>
      </p:sp>
      <p:sp>
        <p:nvSpPr>
          <p:cNvPr id="15368" name="Line 13"/>
          <p:cNvSpPr/>
          <p:nvPr/>
        </p:nvSpPr>
        <p:spPr>
          <a:xfrm>
            <a:off x="3319463" y="3100388"/>
            <a:ext cx="784225" cy="0"/>
          </a:xfrm>
          <a:prstGeom prst="line">
            <a:avLst/>
          </a:prstGeom>
          <a:ln w="50800" cap="flat" cmpd="sng">
            <a:solidFill>
              <a:srgbClr val="0070C0"/>
            </a:solidFill>
            <a:prstDash val="solid"/>
            <a:headEnd type="none" w="med" len="med"/>
            <a:tailEnd type="none" w="med" len="med"/>
          </a:ln>
        </p:spPr>
      </p:sp>
      <p:grpSp>
        <p:nvGrpSpPr>
          <p:cNvPr id="15369" name="组合 29"/>
          <p:cNvGrpSpPr/>
          <p:nvPr/>
        </p:nvGrpSpPr>
        <p:grpSpPr>
          <a:xfrm>
            <a:off x="3733800" y="1473200"/>
            <a:ext cx="4133850" cy="518160"/>
            <a:chOff x="2349475" y="1473201"/>
            <a:chExt cx="4000525" cy="517512"/>
          </a:xfrm>
        </p:grpSpPr>
        <p:grpSp>
          <p:nvGrpSpPr>
            <p:cNvPr id="15379" name="Group 59"/>
            <p:cNvGrpSpPr/>
            <p:nvPr/>
          </p:nvGrpSpPr>
          <p:grpSpPr>
            <a:xfrm>
              <a:off x="2349475" y="1606538"/>
              <a:ext cx="273048" cy="203199"/>
              <a:chOff x="2767" y="2075"/>
              <a:chExt cx="226" cy="170"/>
            </a:xfrm>
          </p:grpSpPr>
          <p:sp>
            <p:nvSpPr>
              <p:cNvPr id="15381" name="AutoShape 60"/>
              <p:cNvSpPr/>
              <p:nvPr/>
            </p:nvSpPr>
            <p:spPr>
              <a:xfrm>
                <a:off x="2830" y="2075"/>
                <a:ext cx="99" cy="66"/>
              </a:xfrm>
              <a:prstGeom prst="flowChartDecision">
                <a:avLst/>
              </a:prstGeom>
              <a:solidFill>
                <a:schemeClr val="tx2"/>
              </a:solidFill>
              <a:ln w="9525">
                <a:noFill/>
              </a:ln>
            </p:spPr>
            <p:txBody>
              <a:bodyPr wrap="none" anchor="ctr"/>
              <a:lstStyle/>
              <a:p>
                <a:pPr lvl="0" eaLnBrk="1" hangingPunct="1"/>
                <a:endParaRPr lang="zh-CN" altLang="en-US" b="1" dirty="0">
                  <a:latin typeface="Arial" charset="0"/>
                  <a:ea typeface="宋体" charset="-122"/>
                </a:endParaRPr>
              </a:p>
            </p:txBody>
          </p:sp>
          <p:sp>
            <p:nvSpPr>
              <p:cNvPr id="15382" name="AutoShape 61"/>
              <p:cNvSpPr/>
              <p:nvPr/>
            </p:nvSpPr>
            <p:spPr>
              <a:xfrm>
                <a:off x="2767" y="2126"/>
                <a:ext cx="100" cy="67"/>
              </a:xfrm>
              <a:prstGeom prst="flowChartDecision">
                <a:avLst/>
              </a:prstGeom>
              <a:solidFill>
                <a:schemeClr val="tx2"/>
              </a:solidFill>
              <a:ln w="9525">
                <a:noFill/>
              </a:ln>
            </p:spPr>
            <p:txBody>
              <a:bodyPr wrap="none" anchor="ctr"/>
              <a:lstStyle/>
              <a:p>
                <a:pPr lvl="0" eaLnBrk="1" hangingPunct="1"/>
                <a:endParaRPr lang="zh-CN" altLang="en-US" b="1" dirty="0">
                  <a:latin typeface="Arial" charset="0"/>
                  <a:ea typeface="宋体" charset="-122"/>
                </a:endParaRPr>
              </a:p>
            </p:txBody>
          </p:sp>
          <p:sp>
            <p:nvSpPr>
              <p:cNvPr id="15383" name="AutoShape 62"/>
              <p:cNvSpPr/>
              <p:nvPr/>
            </p:nvSpPr>
            <p:spPr>
              <a:xfrm>
                <a:off x="2894" y="2126"/>
                <a:ext cx="99" cy="67"/>
              </a:xfrm>
              <a:prstGeom prst="flowChartDecision">
                <a:avLst/>
              </a:prstGeom>
              <a:solidFill>
                <a:schemeClr val="tx2"/>
              </a:solidFill>
              <a:ln w="9525">
                <a:noFill/>
              </a:ln>
            </p:spPr>
            <p:txBody>
              <a:bodyPr wrap="none" anchor="ctr"/>
              <a:lstStyle/>
              <a:p>
                <a:pPr lvl="0" eaLnBrk="1" hangingPunct="1"/>
                <a:endParaRPr lang="zh-CN" altLang="en-US" b="1" dirty="0">
                  <a:latin typeface="Arial" charset="0"/>
                  <a:ea typeface="宋体" charset="-122"/>
                </a:endParaRPr>
              </a:p>
            </p:txBody>
          </p:sp>
          <p:sp>
            <p:nvSpPr>
              <p:cNvPr id="15384" name="AutoShape 63"/>
              <p:cNvSpPr/>
              <p:nvPr/>
            </p:nvSpPr>
            <p:spPr>
              <a:xfrm>
                <a:off x="2830" y="2179"/>
                <a:ext cx="99" cy="66"/>
              </a:xfrm>
              <a:prstGeom prst="flowChartDecision">
                <a:avLst/>
              </a:prstGeom>
              <a:solidFill>
                <a:schemeClr val="tx2"/>
              </a:solidFill>
              <a:ln w="9525">
                <a:noFill/>
              </a:ln>
            </p:spPr>
            <p:txBody>
              <a:bodyPr wrap="none" anchor="ctr"/>
              <a:lstStyle/>
              <a:p>
                <a:pPr lvl="0" eaLnBrk="1" hangingPunct="1"/>
                <a:endParaRPr lang="zh-CN" altLang="en-US" b="1" dirty="0">
                  <a:latin typeface="Arial" charset="0"/>
                  <a:ea typeface="宋体" charset="-122"/>
                </a:endParaRPr>
              </a:p>
            </p:txBody>
          </p:sp>
        </p:grpSp>
        <p:sp>
          <p:nvSpPr>
            <p:cNvPr id="15380" name="矩形 69"/>
            <p:cNvSpPr/>
            <p:nvPr/>
          </p:nvSpPr>
          <p:spPr>
            <a:xfrm>
              <a:off x="2705100" y="1473201"/>
              <a:ext cx="3644900" cy="517512"/>
            </a:xfrm>
            <a:prstGeom prst="rect">
              <a:avLst/>
            </a:prstGeom>
            <a:noFill/>
            <a:ln w="9525">
              <a:noFill/>
            </a:ln>
          </p:spPr>
          <p:txBody>
            <a:bodyPr>
              <a:spAutoFit/>
            </a:bodyPr>
            <a:lstStyle/>
            <a:p>
              <a:pPr lvl="0" eaLnBrk="1" hangingPunct="1"/>
              <a:r>
                <a:rPr lang="zh-CN" altLang="en-US" sz="2800" b="1" dirty="0">
                  <a:latin typeface="Arial" charset="0"/>
                  <a:ea typeface="宋体" charset="-122"/>
                </a:rPr>
                <a:t>物品的定置与放置不同</a:t>
              </a:r>
            </a:p>
          </p:txBody>
        </p:sp>
      </p:grpSp>
      <p:sp>
        <p:nvSpPr>
          <p:cNvPr id="15370" name="Rectangle 7"/>
          <p:cNvSpPr/>
          <p:nvPr/>
        </p:nvSpPr>
        <p:spPr>
          <a:xfrm>
            <a:off x="4089400" y="2406650"/>
            <a:ext cx="1371600" cy="1422400"/>
          </a:xfrm>
          <a:prstGeom prst="rect">
            <a:avLst/>
          </a:prstGeom>
          <a:solidFill>
            <a:srgbClr val="0070C0"/>
          </a:solidFill>
          <a:ln w="9525">
            <a:noFill/>
          </a:ln>
        </p:spPr>
        <p:txBody>
          <a:bodyPr/>
          <a:lstStyle/>
          <a:p>
            <a:pPr lvl="0" algn="ctr" eaLnBrk="1" hangingPunct="1"/>
            <a:r>
              <a:rPr lang="zh-CN" altLang="en-US" sz="2800" b="1" dirty="0">
                <a:solidFill>
                  <a:schemeClr val="bg1"/>
                </a:solidFill>
                <a:latin typeface="Calibri"/>
                <a:ea typeface="宋体" charset="-122"/>
              </a:rPr>
              <a:t>人物信息健全结合</a:t>
            </a:r>
          </a:p>
        </p:txBody>
      </p:sp>
      <p:sp>
        <p:nvSpPr>
          <p:cNvPr id="15371" name="Rectangle 7"/>
          <p:cNvSpPr/>
          <p:nvPr/>
        </p:nvSpPr>
        <p:spPr>
          <a:xfrm>
            <a:off x="4089400" y="4451350"/>
            <a:ext cx="1371600" cy="1422400"/>
          </a:xfrm>
          <a:prstGeom prst="rect">
            <a:avLst/>
          </a:prstGeom>
          <a:solidFill>
            <a:srgbClr val="0070C0"/>
          </a:solidFill>
          <a:ln w="9525">
            <a:noFill/>
          </a:ln>
        </p:spPr>
        <p:txBody>
          <a:bodyPr/>
          <a:lstStyle/>
          <a:p>
            <a:pPr lvl="0" algn="ctr" eaLnBrk="1" hangingPunct="1"/>
            <a:r>
              <a:rPr lang="zh-CN" altLang="en-US" sz="2800" b="1" dirty="0">
                <a:solidFill>
                  <a:schemeClr val="bg1"/>
                </a:solidFill>
                <a:latin typeface="Calibri"/>
                <a:ea typeface="宋体" charset="-122"/>
              </a:rPr>
              <a:t>人物信息不健全结合</a:t>
            </a:r>
          </a:p>
        </p:txBody>
      </p:sp>
      <p:sp>
        <p:nvSpPr>
          <p:cNvPr id="15372" name="Rectangle 7"/>
          <p:cNvSpPr/>
          <p:nvPr/>
        </p:nvSpPr>
        <p:spPr>
          <a:xfrm>
            <a:off x="8362950" y="2406650"/>
            <a:ext cx="1371600" cy="1422400"/>
          </a:xfrm>
          <a:prstGeom prst="rect">
            <a:avLst/>
          </a:prstGeom>
          <a:solidFill>
            <a:srgbClr val="0070C0"/>
          </a:solidFill>
          <a:ln w="9525">
            <a:noFill/>
          </a:ln>
        </p:spPr>
        <p:txBody>
          <a:bodyPr/>
          <a:lstStyle/>
          <a:p>
            <a:pPr lvl="0" algn="just" eaLnBrk="1" hangingPunct="1"/>
            <a:r>
              <a:rPr lang="zh-CN" altLang="en-US" sz="2800" b="1" dirty="0">
                <a:solidFill>
                  <a:schemeClr val="bg1"/>
                </a:solidFill>
                <a:latin typeface="Calibri"/>
                <a:ea typeface="宋体" charset="-122"/>
              </a:rPr>
              <a:t>现场文明高效活跃</a:t>
            </a:r>
          </a:p>
        </p:txBody>
      </p:sp>
      <p:sp>
        <p:nvSpPr>
          <p:cNvPr id="15373" name="Rectangle 8"/>
          <p:cNvSpPr/>
          <p:nvPr/>
        </p:nvSpPr>
        <p:spPr>
          <a:xfrm>
            <a:off x="8356600" y="4451350"/>
            <a:ext cx="1371600" cy="1363663"/>
          </a:xfrm>
          <a:prstGeom prst="rect">
            <a:avLst/>
          </a:prstGeom>
          <a:solidFill>
            <a:srgbClr val="0070C0"/>
          </a:solidFill>
          <a:ln w="9525">
            <a:noFill/>
          </a:ln>
        </p:spPr>
        <p:txBody>
          <a:bodyPr/>
          <a:lstStyle/>
          <a:p>
            <a:pPr lvl="0" algn="just" eaLnBrk="1" hangingPunct="1"/>
            <a:r>
              <a:rPr lang="zh-CN" altLang="en-US" sz="2800" b="1" dirty="0">
                <a:solidFill>
                  <a:schemeClr val="bg1"/>
                </a:solidFill>
                <a:latin typeface="Calibri"/>
                <a:ea typeface="宋体" charset="-122"/>
              </a:rPr>
              <a:t>现场混乱低效沉闷</a:t>
            </a:r>
          </a:p>
        </p:txBody>
      </p:sp>
      <p:sp>
        <p:nvSpPr>
          <p:cNvPr id="15374" name="Line 13"/>
          <p:cNvSpPr/>
          <p:nvPr/>
        </p:nvSpPr>
        <p:spPr>
          <a:xfrm>
            <a:off x="5422900" y="3117850"/>
            <a:ext cx="784225" cy="0"/>
          </a:xfrm>
          <a:prstGeom prst="line">
            <a:avLst/>
          </a:prstGeom>
          <a:ln w="50800" cap="flat" cmpd="sng">
            <a:solidFill>
              <a:srgbClr val="0070C0"/>
            </a:solidFill>
            <a:prstDash val="solid"/>
            <a:headEnd type="none" w="med" len="med"/>
            <a:tailEnd type="none" w="med" len="med"/>
          </a:ln>
        </p:spPr>
      </p:sp>
      <p:sp>
        <p:nvSpPr>
          <p:cNvPr id="15375" name="Line 13"/>
          <p:cNvSpPr/>
          <p:nvPr/>
        </p:nvSpPr>
        <p:spPr>
          <a:xfrm>
            <a:off x="7600950" y="3117850"/>
            <a:ext cx="784225" cy="0"/>
          </a:xfrm>
          <a:prstGeom prst="line">
            <a:avLst/>
          </a:prstGeom>
          <a:ln w="50800" cap="flat" cmpd="sng">
            <a:solidFill>
              <a:srgbClr val="0070C0"/>
            </a:solidFill>
            <a:prstDash val="solid"/>
            <a:headEnd type="none" w="med" len="med"/>
            <a:tailEnd type="none" w="med" len="med"/>
          </a:ln>
        </p:spPr>
      </p:sp>
      <p:sp>
        <p:nvSpPr>
          <p:cNvPr id="15376" name="Line 13"/>
          <p:cNvSpPr/>
          <p:nvPr/>
        </p:nvSpPr>
        <p:spPr>
          <a:xfrm>
            <a:off x="3290888" y="5118100"/>
            <a:ext cx="784225" cy="0"/>
          </a:xfrm>
          <a:prstGeom prst="line">
            <a:avLst/>
          </a:prstGeom>
          <a:ln w="50800" cap="flat" cmpd="sng">
            <a:solidFill>
              <a:srgbClr val="0070C0"/>
            </a:solidFill>
            <a:prstDash val="solid"/>
            <a:headEnd type="none" w="med" len="med"/>
            <a:tailEnd type="none" w="med" len="med"/>
          </a:ln>
        </p:spPr>
      </p:sp>
      <p:sp>
        <p:nvSpPr>
          <p:cNvPr id="15377" name="Line 13"/>
          <p:cNvSpPr/>
          <p:nvPr/>
        </p:nvSpPr>
        <p:spPr>
          <a:xfrm>
            <a:off x="5467350" y="5135563"/>
            <a:ext cx="784225" cy="0"/>
          </a:xfrm>
          <a:prstGeom prst="line">
            <a:avLst/>
          </a:prstGeom>
          <a:ln w="50800" cap="flat" cmpd="sng">
            <a:solidFill>
              <a:srgbClr val="0070C0"/>
            </a:solidFill>
            <a:prstDash val="solid"/>
            <a:headEnd type="none" w="med" len="med"/>
            <a:tailEnd type="none" w="med" len="med"/>
          </a:ln>
        </p:spPr>
      </p:sp>
      <p:sp>
        <p:nvSpPr>
          <p:cNvPr id="15378" name="Line 13"/>
          <p:cNvSpPr/>
          <p:nvPr/>
        </p:nvSpPr>
        <p:spPr>
          <a:xfrm>
            <a:off x="7572375" y="5135563"/>
            <a:ext cx="784225" cy="0"/>
          </a:xfrm>
          <a:prstGeom prst="line">
            <a:avLst/>
          </a:prstGeom>
          <a:ln w="50800" cap="flat" cmpd="sng">
            <a:solidFill>
              <a:srgbClr val="0070C0"/>
            </a:solidFill>
            <a:prstDash val="solid"/>
            <a:headEnd type="none" w="med" len="med"/>
            <a:tailEnd type="none" w="med" len="med"/>
          </a:ln>
        </p:spPr>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什么是定置管理</a:t>
            </a:r>
            <a:endParaRPr lang="zh-CN" altLang="en-US" sz="3600" b="1" dirty="0">
              <a:solidFill>
                <a:schemeClr val="bg1"/>
              </a:solidFill>
              <a:latin typeface="Times New Roman" pitchFamily="18" charset="0"/>
              <a:ea typeface="黑体" pitchFamily="2" charset="-122"/>
              <a:cs typeface="+mn-ea"/>
              <a:sym typeface="+mn-ea"/>
            </a:endParaRPr>
          </a:p>
        </p:txBody>
      </p:sp>
      <p:graphicFrame>
        <p:nvGraphicFramePr>
          <p:cNvPr id="24" name="表格 23"/>
          <p:cNvGraphicFramePr>
            <a:graphicFrameLocks noGrp="1"/>
          </p:cNvGraphicFramePr>
          <p:nvPr/>
        </p:nvGraphicFramePr>
        <p:xfrm>
          <a:off x="1460500" y="2540000"/>
          <a:ext cx="8853805" cy="3007995"/>
        </p:xfrm>
        <a:graphic>
          <a:graphicData uri="http://schemas.openxmlformats.org/drawingml/2006/table">
            <a:tbl>
              <a:tblPr/>
              <a:tblGrid>
                <a:gridCol w="826770">
                  <a:extLst>
                    <a:ext uri="{9D8B030D-6E8A-4147-A177-3AD203B41FA5}">
                      <a16:colId xmlns:a16="http://schemas.microsoft.com/office/drawing/2014/main" val="20000"/>
                    </a:ext>
                  </a:extLst>
                </a:gridCol>
                <a:gridCol w="2651125">
                  <a:extLst>
                    <a:ext uri="{9D8B030D-6E8A-4147-A177-3AD203B41FA5}">
                      <a16:colId xmlns:a16="http://schemas.microsoft.com/office/drawing/2014/main" val="20001"/>
                    </a:ext>
                  </a:extLst>
                </a:gridCol>
                <a:gridCol w="2806700">
                  <a:extLst>
                    <a:ext uri="{9D8B030D-6E8A-4147-A177-3AD203B41FA5}">
                      <a16:colId xmlns:a16="http://schemas.microsoft.com/office/drawing/2014/main" val="20002"/>
                    </a:ext>
                  </a:extLst>
                </a:gridCol>
                <a:gridCol w="2569210">
                  <a:extLst>
                    <a:ext uri="{9D8B030D-6E8A-4147-A177-3AD203B41FA5}">
                      <a16:colId xmlns:a16="http://schemas.microsoft.com/office/drawing/2014/main" val="20003"/>
                    </a:ext>
                  </a:extLst>
                </a:gridCol>
              </a:tblGrid>
              <a:tr h="652002">
                <a:tc>
                  <a:txBody>
                    <a:bodyPr/>
                    <a:lstStyle/>
                    <a:p>
                      <a:pPr algn="ctr">
                        <a:spcAft>
                          <a:spcPts val="0"/>
                        </a:spcAft>
                      </a:pPr>
                      <a:r>
                        <a:rPr lang="zh-CN" sz="2400" b="1" kern="100" dirty="0">
                          <a:latin typeface="Times New Roman" pitchFamily="18" charset="0"/>
                          <a:ea typeface="宋体" charset="-122"/>
                          <a:cs typeface="Times New Roman" pitchFamily="18" charset="0"/>
                        </a:rPr>
                        <a:t>要素</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400" b="1" kern="100" dirty="0">
                          <a:latin typeface="Times New Roman" pitchFamily="18" charset="0"/>
                          <a:ea typeface="宋体" charset="-122"/>
                          <a:cs typeface="Times New Roman" pitchFamily="18" charset="0"/>
                        </a:rPr>
                        <a:t>A</a:t>
                      </a:r>
                      <a:r>
                        <a:rPr lang="zh-CN" sz="2400" b="1" kern="100" dirty="0">
                          <a:latin typeface="Times New Roman" pitchFamily="18" charset="0"/>
                          <a:ea typeface="宋体" charset="-122"/>
                          <a:cs typeface="Times New Roman" pitchFamily="18" charset="0"/>
                        </a:rPr>
                        <a:t>状态</a:t>
                      </a:r>
                      <a:endParaRPr lang="zh-CN" sz="2400" kern="100" dirty="0">
                        <a:latin typeface="Times New Roman" pitchFamily="18" charset="0"/>
                        <a:ea typeface="宋体" charset="-122"/>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400" b="1" kern="100" dirty="0">
                          <a:latin typeface="Times New Roman" pitchFamily="18" charset="0"/>
                          <a:ea typeface="宋体" charset="-122"/>
                          <a:cs typeface="Times New Roman" pitchFamily="18" charset="0"/>
                        </a:rPr>
                        <a:t>B</a:t>
                      </a:r>
                      <a:r>
                        <a:rPr lang="zh-CN" sz="2400" b="1" kern="100" dirty="0">
                          <a:latin typeface="Times New Roman" pitchFamily="18" charset="0"/>
                          <a:ea typeface="宋体" charset="-122"/>
                          <a:cs typeface="Times New Roman" pitchFamily="18" charset="0"/>
                        </a:rPr>
                        <a:t>状态</a:t>
                      </a:r>
                      <a:endParaRPr lang="zh-CN" sz="2400" kern="100" dirty="0">
                        <a:latin typeface="Times New Roman" pitchFamily="18" charset="0"/>
                        <a:ea typeface="宋体" charset="-122"/>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400" b="1" kern="100" dirty="0">
                          <a:latin typeface="Times New Roman" pitchFamily="18" charset="0"/>
                          <a:ea typeface="宋体" charset="-122"/>
                          <a:cs typeface="Times New Roman" pitchFamily="18" charset="0"/>
                        </a:rPr>
                        <a:t>C</a:t>
                      </a:r>
                      <a:r>
                        <a:rPr lang="zh-CN" sz="2400" b="1" kern="100" dirty="0">
                          <a:latin typeface="Times New Roman" pitchFamily="18" charset="0"/>
                          <a:ea typeface="宋体" charset="-122"/>
                          <a:cs typeface="Times New Roman" pitchFamily="18" charset="0"/>
                        </a:rPr>
                        <a:t>状态</a:t>
                      </a:r>
                      <a:endParaRPr lang="zh-CN" sz="2400" kern="100" dirty="0">
                        <a:latin typeface="Times New Roman" pitchFamily="18" charset="0"/>
                        <a:ea typeface="宋体" charset="-122"/>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355850">
                <a:tc>
                  <a:txBody>
                    <a:bodyPr/>
                    <a:lstStyle/>
                    <a:p>
                      <a:pPr algn="ctr">
                        <a:spcAft>
                          <a:spcPts val="0"/>
                        </a:spcAft>
                      </a:pPr>
                      <a:r>
                        <a:rPr lang="zh-CN" sz="2400" b="1" kern="100" dirty="0">
                          <a:latin typeface="Times New Roman" pitchFamily="18" charset="0"/>
                          <a:ea typeface="宋体" charset="-122"/>
                          <a:cs typeface="Times New Roman" pitchFamily="18" charset="0"/>
                        </a:rPr>
                        <a:t>人</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2400" b="1" kern="100" dirty="0">
                          <a:latin typeface="Times New Roman" pitchFamily="18" charset="0"/>
                          <a:ea typeface="宋体" charset="-122"/>
                          <a:cs typeface="Times New Roman" pitchFamily="18" charset="0"/>
                        </a:rPr>
                        <a:t>指劳动者本身的心理、生理、情绪均处在高昂、充沛、旺盛的状态；技术水平熟练，能高质量地连续作业。</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2400" b="1" kern="100" dirty="0">
                          <a:latin typeface="Times New Roman" pitchFamily="18" charset="0"/>
                          <a:ea typeface="宋体" charset="-122"/>
                          <a:cs typeface="Times New Roman" pitchFamily="18" charset="0"/>
                        </a:rPr>
                        <a:t>指需要改进的状态。人的心理、生理、情绪、技术四要素，部份出现了波动和低潮状态。</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2400" b="1" kern="100" dirty="0">
                          <a:latin typeface="Times New Roman" pitchFamily="18" charset="0"/>
                          <a:ea typeface="宋体" charset="-122"/>
                          <a:cs typeface="Times New Roman" pitchFamily="18" charset="0"/>
                        </a:rPr>
                        <a:t>指不允许出现的状态。人的四要素均处于低潮，或某些要素如身体、技术居于极低潮等。</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grpSp>
        <p:nvGrpSpPr>
          <p:cNvPr id="16405" name="组合 25"/>
          <p:cNvGrpSpPr/>
          <p:nvPr/>
        </p:nvGrpSpPr>
        <p:grpSpPr>
          <a:xfrm>
            <a:off x="3733800" y="1473200"/>
            <a:ext cx="4133850" cy="518160"/>
            <a:chOff x="2349475" y="1473201"/>
            <a:chExt cx="4000525" cy="517512"/>
          </a:xfrm>
        </p:grpSpPr>
        <p:grpSp>
          <p:nvGrpSpPr>
            <p:cNvPr id="16406" name="Group 59"/>
            <p:cNvGrpSpPr/>
            <p:nvPr/>
          </p:nvGrpSpPr>
          <p:grpSpPr>
            <a:xfrm>
              <a:off x="2349475" y="1606538"/>
              <a:ext cx="273048" cy="203199"/>
              <a:chOff x="2767" y="2075"/>
              <a:chExt cx="226" cy="170"/>
            </a:xfrm>
          </p:grpSpPr>
          <p:sp>
            <p:nvSpPr>
              <p:cNvPr id="16408" name="AutoShape 60"/>
              <p:cNvSpPr/>
              <p:nvPr/>
            </p:nvSpPr>
            <p:spPr>
              <a:xfrm>
                <a:off x="2830" y="2075"/>
                <a:ext cx="99" cy="66"/>
              </a:xfrm>
              <a:prstGeom prst="flowChartDecision">
                <a:avLst/>
              </a:prstGeom>
              <a:solidFill>
                <a:schemeClr val="tx2"/>
              </a:solidFill>
              <a:ln w="9525">
                <a:noFill/>
              </a:ln>
            </p:spPr>
            <p:txBody>
              <a:bodyPr wrap="none" anchor="ctr"/>
              <a:lstStyle/>
              <a:p>
                <a:pPr lvl="0" eaLnBrk="1" hangingPunct="1"/>
                <a:endParaRPr lang="zh-CN" altLang="en-US" b="1" dirty="0">
                  <a:latin typeface="Arial" charset="0"/>
                  <a:ea typeface="宋体" charset="-122"/>
                </a:endParaRPr>
              </a:p>
            </p:txBody>
          </p:sp>
          <p:sp>
            <p:nvSpPr>
              <p:cNvPr id="16409" name="AutoShape 61"/>
              <p:cNvSpPr/>
              <p:nvPr/>
            </p:nvSpPr>
            <p:spPr>
              <a:xfrm>
                <a:off x="2767" y="2126"/>
                <a:ext cx="100" cy="67"/>
              </a:xfrm>
              <a:prstGeom prst="flowChartDecision">
                <a:avLst/>
              </a:prstGeom>
              <a:solidFill>
                <a:schemeClr val="tx2"/>
              </a:solidFill>
              <a:ln w="9525">
                <a:noFill/>
              </a:ln>
            </p:spPr>
            <p:txBody>
              <a:bodyPr wrap="none" anchor="ctr"/>
              <a:lstStyle/>
              <a:p>
                <a:pPr lvl="0" eaLnBrk="1" hangingPunct="1"/>
                <a:endParaRPr lang="zh-CN" altLang="en-US" b="1" dirty="0">
                  <a:latin typeface="Arial" charset="0"/>
                  <a:ea typeface="宋体" charset="-122"/>
                </a:endParaRPr>
              </a:p>
            </p:txBody>
          </p:sp>
          <p:sp>
            <p:nvSpPr>
              <p:cNvPr id="16410" name="AutoShape 62"/>
              <p:cNvSpPr/>
              <p:nvPr/>
            </p:nvSpPr>
            <p:spPr>
              <a:xfrm>
                <a:off x="2894" y="2126"/>
                <a:ext cx="99" cy="67"/>
              </a:xfrm>
              <a:prstGeom prst="flowChartDecision">
                <a:avLst/>
              </a:prstGeom>
              <a:solidFill>
                <a:schemeClr val="tx2"/>
              </a:solidFill>
              <a:ln w="9525">
                <a:noFill/>
              </a:ln>
            </p:spPr>
            <p:txBody>
              <a:bodyPr wrap="none" anchor="ctr"/>
              <a:lstStyle/>
              <a:p>
                <a:pPr lvl="0" eaLnBrk="1" hangingPunct="1"/>
                <a:endParaRPr lang="zh-CN" altLang="en-US" b="1" dirty="0">
                  <a:latin typeface="Arial" charset="0"/>
                  <a:ea typeface="宋体" charset="-122"/>
                </a:endParaRPr>
              </a:p>
            </p:txBody>
          </p:sp>
          <p:sp>
            <p:nvSpPr>
              <p:cNvPr id="16411" name="AutoShape 63"/>
              <p:cNvSpPr/>
              <p:nvPr/>
            </p:nvSpPr>
            <p:spPr>
              <a:xfrm>
                <a:off x="2830" y="2179"/>
                <a:ext cx="99" cy="66"/>
              </a:xfrm>
              <a:prstGeom prst="flowChartDecision">
                <a:avLst/>
              </a:prstGeom>
              <a:solidFill>
                <a:schemeClr val="tx2"/>
              </a:solidFill>
              <a:ln w="9525">
                <a:noFill/>
              </a:ln>
            </p:spPr>
            <p:txBody>
              <a:bodyPr wrap="none" anchor="ctr"/>
              <a:lstStyle/>
              <a:p>
                <a:pPr lvl="0" eaLnBrk="1" hangingPunct="1"/>
                <a:endParaRPr lang="zh-CN" altLang="en-US" b="1" dirty="0">
                  <a:latin typeface="Arial" charset="0"/>
                  <a:ea typeface="宋体" charset="-122"/>
                </a:endParaRPr>
              </a:p>
            </p:txBody>
          </p:sp>
        </p:grpSp>
        <p:sp>
          <p:nvSpPr>
            <p:cNvPr id="16407" name="矩形 69"/>
            <p:cNvSpPr/>
            <p:nvPr/>
          </p:nvSpPr>
          <p:spPr>
            <a:xfrm>
              <a:off x="2705100" y="1473201"/>
              <a:ext cx="3644900" cy="517512"/>
            </a:xfrm>
            <a:prstGeom prst="rect">
              <a:avLst/>
            </a:prstGeom>
            <a:noFill/>
            <a:ln w="9525">
              <a:noFill/>
            </a:ln>
          </p:spPr>
          <p:txBody>
            <a:bodyPr>
              <a:spAutoFit/>
            </a:bodyPr>
            <a:lstStyle/>
            <a:p>
              <a:pPr lvl="0" eaLnBrk="1" hangingPunct="1"/>
              <a:r>
                <a:rPr lang="zh-CN" altLang="en-US" sz="2800" b="1" dirty="0">
                  <a:latin typeface="Arial" charset="0"/>
                  <a:ea typeface="宋体" charset="-122"/>
                </a:rPr>
                <a:t>人、物、场的三种状态</a:t>
              </a: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什么是定置管理</a:t>
            </a:r>
            <a:endParaRPr lang="zh-CN" altLang="en-US" sz="3600" b="1" dirty="0">
              <a:solidFill>
                <a:schemeClr val="bg1"/>
              </a:solidFill>
              <a:latin typeface="Times New Roman" pitchFamily="18" charset="0"/>
              <a:ea typeface="黑体" pitchFamily="2" charset="-122"/>
              <a:cs typeface="+mn-ea"/>
              <a:sym typeface="+mn-ea"/>
            </a:endParaRPr>
          </a:p>
        </p:txBody>
      </p:sp>
      <p:graphicFrame>
        <p:nvGraphicFramePr>
          <p:cNvPr id="24" name="表格 23"/>
          <p:cNvGraphicFramePr>
            <a:graphicFrameLocks noGrp="1"/>
          </p:cNvGraphicFramePr>
          <p:nvPr/>
        </p:nvGraphicFramePr>
        <p:xfrm>
          <a:off x="1422400" y="2362200"/>
          <a:ext cx="9050020" cy="3212465"/>
        </p:xfrm>
        <a:graphic>
          <a:graphicData uri="http://schemas.openxmlformats.org/drawingml/2006/table">
            <a:tbl>
              <a:tblPr/>
              <a:tblGrid>
                <a:gridCol w="845185">
                  <a:extLst>
                    <a:ext uri="{9D8B030D-6E8A-4147-A177-3AD203B41FA5}">
                      <a16:colId xmlns:a16="http://schemas.microsoft.com/office/drawing/2014/main" val="20000"/>
                    </a:ext>
                  </a:extLst>
                </a:gridCol>
                <a:gridCol w="2983865">
                  <a:extLst>
                    <a:ext uri="{9D8B030D-6E8A-4147-A177-3AD203B41FA5}">
                      <a16:colId xmlns:a16="http://schemas.microsoft.com/office/drawing/2014/main" val="20001"/>
                    </a:ext>
                  </a:extLst>
                </a:gridCol>
                <a:gridCol w="2734945">
                  <a:extLst>
                    <a:ext uri="{9D8B030D-6E8A-4147-A177-3AD203B41FA5}">
                      <a16:colId xmlns:a16="http://schemas.microsoft.com/office/drawing/2014/main" val="20002"/>
                    </a:ext>
                  </a:extLst>
                </a:gridCol>
                <a:gridCol w="2486025">
                  <a:extLst>
                    <a:ext uri="{9D8B030D-6E8A-4147-A177-3AD203B41FA5}">
                      <a16:colId xmlns:a16="http://schemas.microsoft.com/office/drawing/2014/main" val="20003"/>
                    </a:ext>
                  </a:extLst>
                </a:gridCol>
              </a:tblGrid>
              <a:tr h="652002">
                <a:tc>
                  <a:txBody>
                    <a:bodyPr/>
                    <a:lstStyle/>
                    <a:p>
                      <a:pPr algn="ctr">
                        <a:spcAft>
                          <a:spcPts val="0"/>
                        </a:spcAft>
                      </a:pPr>
                      <a:r>
                        <a:rPr lang="zh-CN" sz="2400" b="1" kern="100" dirty="0">
                          <a:latin typeface="Times New Roman" pitchFamily="18" charset="0"/>
                          <a:ea typeface="宋体" charset="-122"/>
                          <a:cs typeface="Times New Roman" pitchFamily="18" charset="0"/>
                        </a:rPr>
                        <a:t>要素</a:t>
                      </a:r>
                      <a:endParaRPr lang="zh-CN" sz="2400" kern="100" dirty="0">
                        <a:latin typeface="Times New Roman" pitchFamily="18" charset="0"/>
                        <a:ea typeface="宋体" charset="-122"/>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400" b="1" kern="100" dirty="0">
                          <a:latin typeface="Times New Roman" pitchFamily="18" charset="0"/>
                          <a:ea typeface="宋体" charset="-122"/>
                          <a:cs typeface="Times New Roman" pitchFamily="18" charset="0"/>
                        </a:rPr>
                        <a:t>A</a:t>
                      </a:r>
                      <a:r>
                        <a:rPr lang="zh-CN" sz="2400" b="1" kern="100" dirty="0">
                          <a:latin typeface="Times New Roman" pitchFamily="18" charset="0"/>
                          <a:ea typeface="宋体" charset="-122"/>
                          <a:cs typeface="Times New Roman" pitchFamily="18" charset="0"/>
                        </a:rPr>
                        <a:t>状态</a:t>
                      </a:r>
                      <a:endParaRPr lang="zh-CN" sz="2400" kern="100" dirty="0">
                        <a:latin typeface="Times New Roman" pitchFamily="18" charset="0"/>
                        <a:ea typeface="宋体" charset="-122"/>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400" b="1" kern="100" dirty="0">
                          <a:latin typeface="Times New Roman" pitchFamily="18" charset="0"/>
                          <a:ea typeface="宋体" charset="-122"/>
                          <a:cs typeface="Times New Roman" pitchFamily="18" charset="0"/>
                        </a:rPr>
                        <a:t>B</a:t>
                      </a:r>
                      <a:r>
                        <a:rPr lang="zh-CN" sz="2400" b="1" kern="100" dirty="0">
                          <a:latin typeface="Times New Roman" pitchFamily="18" charset="0"/>
                          <a:ea typeface="宋体" charset="-122"/>
                          <a:cs typeface="Times New Roman" pitchFamily="18" charset="0"/>
                        </a:rPr>
                        <a:t>状态</a:t>
                      </a:r>
                      <a:endParaRPr lang="zh-CN" sz="2400" kern="100" dirty="0">
                        <a:latin typeface="Times New Roman" pitchFamily="18" charset="0"/>
                        <a:ea typeface="宋体" charset="-122"/>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400" b="1" kern="100" dirty="0">
                          <a:latin typeface="Times New Roman" pitchFamily="18" charset="0"/>
                          <a:ea typeface="宋体" charset="-122"/>
                          <a:cs typeface="Times New Roman" pitchFamily="18" charset="0"/>
                        </a:rPr>
                        <a:t>C</a:t>
                      </a:r>
                      <a:r>
                        <a:rPr lang="zh-CN" sz="2400" b="1" kern="100" dirty="0">
                          <a:latin typeface="Times New Roman" pitchFamily="18" charset="0"/>
                          <a:ea typeface="宋体" charset="-122"/>
                          <a:cs typeface="Times New Roman" pitchFamily="18" charset="0"/>
                        </a:rPr>
                        <a:t>状态</a:t>
                      </a:r>
                      <a:endParaRPr lang="zh-CN" sz="2400" kern="100" dirty="0">
                        <a:latin typeface="Times New Roman" pitchFamily="18" charset="0"/>
                        <a:ea typeface="宋体" charset="-122"/>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355850">
                <a:tc>
                  <a:txBody>
                    <a:bodyPr/>
                    <a:lstStyle/>
                    <a:p>
                      <a:pPr marL="0" algn="ctr" defTabSz="914400" rtl="0" eaLnBrk="1" latinLnBrk="0" hangingPunct="1">
                        <a:spcAft>
                          <a:spcPts val="0"/>
                        </a:spcAft>
                      </a:pPr>
                      <a:r>
                        <a:rPr lang="zh-CN" sz="2400" b="1" kern="100" dirty="0">
                          <a:solidFill>
                            <a:schemeClr val="tx1"/>
                          </a:solidFill>
                          <a:latin typeface="Times New Roman" pitchFamily="18" charset="0"/>
                          <a:ea typeface="宋体" charset="-122"/>
                          <a:cs typeface="Times New Roman" pitchFamily="18" charset="0"/>
                        </a:rPr>
                        <a:t>物</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r>
                        <a:rPr lang="zh-CN" sz="2400" b="1" kern="100" dirty="0">
                          <a:solidFill>
                            <a:schemeClr val="tx1"/>
                          </a:solidFill>
                          <a:latin typeface="Times New Roman" pitchFamily="18" charset="0"/>
                          <a:ea typeface="宋体" charset="-122"/>
                          <a:cs typeface="Times New Roman" pitchFamily="18" charset="0"/>
                        </a:rPr>
                        <a:t>指正在被使用的状态。如正在使用的设备、工具、加工工件，以及妥善、规范放置，处于随时和随手可取、可用状态的坯料、零件、工具等。</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r>
                        <a:rPr lang="zh-CN" sz="2400" b="1" kern="100" dirty="0">
                          <a:solidFill>
                            <a:schemeClr val="tx1"/>
                          </a:solidFill>
                          <a:latin typeface="Times New Roman" pitchFamily="18" charset="0"/>
                          <a:ea typeface="宋体" charset="-122"/>
                          <a:cs typeface="Times New Roman" pitchFamily="18" charset="0"/>
                        </a:rPr>
                        <a:t>指寻找状态。如现场混乱，库房不整，需用的东西要浪费时间逐一去找的零件与工具等物品的状态。</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r>
                        <a:rPr lang="zh-CN" sz="2400" b="1" kern="100" dirty="0">
                          <a:solidFill>
                            <a:schemeClr val="tx1"/>
                          </a:solidFill>
                          <a:latin typeface="Times New Roman" pitchFamily="18" charset="0"/>
                          <a:ea typeface="宋体" charset="-122"/>
                          <a:cs typeface="Times New Roman" pitchFamily="18" charset="0"/>
                        </a:rPr>
                        <a:t>指与生产和工作无关，但处于生产现场的物品状态。需要清理，即应放弃的状态。</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grpSp>
        <p:nvGrpSpPr>
          <p:cNvPr id="17429" name="组合 25"/>
          <p:cNvGrpSpPr/>
          <p:nvPr/>
        </p:nvGrpSpPr>
        <p:grpSpPr>
          <a:xfrm>
            <a:off x="3644900" y="1473200"/>
            <a:ext cx="4133850" cy="523875"/>
            <a:chOff x="2349475" y="1473201"/>
            <a:chExt cx="4000525" cy="523220"/>
          </a:xfrm>
        </p:grpSpPr>
        <p:grpSp>
          <p:nvGrpSpPr>
            <p:cNvPr id="17430" name="Group 59"/>
            <p:cNvGrpSpPr/>
            <p:nvPr/>
          </p:nvGrpSpPr>
          <p:grpSpPr>
            <a:xfrm>
              <a:off x="2349475" y="1606538"/>
              <a:ext cx="273048" cy="203199"/>
              <a:chOff x="2767" y="2075"/>
              <a:chExt cx="226" cy="170"/>
            </a:xfrm>
          </p:grpSpPr>
          <p:sp>
            <p:nvSpPr>
              <p:cNvPr id="17432" name="AutoShape 60"/>
              <p:cNvSpPr/>
              <p:nvPr/>
            </p:nvSpPr>
            <p:spPr>
              <a:xfrm>
                <a:off x="2830" y="2075"/>
                <a:ext cx="99" cy="66"/>
              </a:xfrm>
              <a:prstGeom prst="flowChartDecision">
                <a:avLst/>
              </a:prstGeom>
              <a:solidFill>
                <a:schemeClr val="tx2"/>
              </a:solidFill>
              <a:ln w="9525">
                <a:noFill/>
              </a:ln>
            </p:spPr>
            <p:txBody>
              <a:bodyPr wrap="none" anchor="ctr"/>
              <a:lstStyle/>
              <a:p>
                <a:pPr lvl="0" eaLnBrk="1" hangingPunct="1"/>
                <a:endParaRPr lang="zh-CN" altLang="en-US" dirty="0">
                  <a:latin typeface="Arial" charset="0"/>
                  <a:ea typeface="宋体" charset="-122"/>
                </a:endParaRPr>
              </a:p>
            </p:txBody>
          </p:sp>
          <p:sp>
            <p:nvSpPr>
              <p:cNvPr id="17433" name="AutoShape 61"/>
              <p:cNvSpPr/>
              <p:nvPr/>
            </p:nvSpPr>
            <p:spPr>
              <a:xfrm>
                <a:off x="2767" y="2126"/>
                <a:ext cx="100" cy="67"/>
              </a:xfrm>
              <a:prstGeom prst="flowChartDecision">
                <a:avLst/>
              </a:prstGeom>
              <a:solidFill>
                <a:schemeClr val="tx2"/>
              </a:solidFill>
              <a:ln w="9525">
                <a:noFill/>
              </a:ln>
            </p:spPr>
            <p:txBody>
              <a:bodyPr wrap="none" anchor="ctr"/>
              <a:lstStyle/>
              <a:p>
                <a:pPr lvl="0" eaLnBrk="1" hangingPunct="1"/>
                <a:endParaRPr lang="zh-CN" altLang="en-US" dirty="0">
                  <a:latin typeface="Arial" charset="0"/>
                  <a:ea typeface="宋体" charset="-122"/>
                </a:endParaRPr>
              </a:p>
            </p:txBody>
          </p:sp>
          <p:sp>
            <p:nvSpPr>
              <p:cNvPr id="17434" name="AutoShape 62"/>
              <p:cNvSpPr/>
              <p:nvPr/>
            </p:nvSpPr>
            <p:spPr>
              <a:xfrm>
                <a:off x="2894" y="2126"/>
                <a:ext cx="99" cy="67"/>
              </a:xfrm>
              <a:prstGeom prst="flowChartDecision">
                <a:avLst/>
              </a:prstGeom>
              <a:solidFill>
                <a:schemeClr val="tx2"/>
              </a:solidFill>
              <a:ln w="9525">
                <a:noFill/>
              </a:ln>
            </p:spPr>
            <p:txBody>
              <a:bodyPr wrap="none" anchor="ctr"/>
              <a:lstStyle/>
              <a:p>
                <a:pPr lvl="0" eaLnBrk="1" hangingPunct="1"/>
                <a:endParaRPr lang="zh-CN" altLang="en-US" dirty="0">
                  <a:latin typeface="Arial" charset="0"/>
                  <a:ea typeface="宋体" charset="-122"/>
                </a:endParaRPr>
              </a:p>
            </p:txBody>
          </p:sp>
          <p:sp>
            <p:nvSpPr>
              <p:cNvPr id="17435" name="AutoShape 63"/>
              <p:cNvSpPr/>
              <p:nvPr/>
            </p:nvSpPr>
            <p:spPr>
              <a:xfrm>
                <a:off x="2830" y="2179"/>
                <a:ext cx="99" cy="66"/>
              </a:xfrm>
              <a:prstGeom prst="flowChartDecision">
                <a:avLst/>
              </a:prstGeom>
              <a:solidFill>
                <a:schemeClr val="tx2"/>
              </a:solidFill>
              <a:ln w="9525">
                <a:noFill/>
              </a:ln>
            </p:spPr>
            <p:txBody>
              <a:bodyPr wrap="none" anchor="ctr"/>
              <a:lstStyle/>
              <a:p>
                <a:pPr lvl="0" eaLnBrk="1" hangingPunct="1"/>
                <a:endParaRPr lang="zh-CN" altLang="en-US" dirty="0">
                  <a:latin typeface="Arial" charset="0"/>
                  <a:ea typeface="宋体" charset="-122"/>
                </a:endParaRPr>
              </a:p>
            </p:txBody>
          </p:sp>
        </p:grpSp>
        <p:sp>
          <p:nvSpPr>
            <p:cNvPr id="17431" name="矩形 69"/>
            <p:cNvSpPr/>
            <p:nvPr/>
          </p:nvSpPr>
          <p:spPr>
            <a:xfrm>
              <a:off x="2705100" y="1473201"/>
              <a:ext cx="3644900" cy="523220"/>
            </a:xfrm>
            <a:prstGeom prst="rect">
              <a:avLst/>
            </a:prstGeom>
            <a:noFill/>
            <a:ln w="9525">
              <a:noFill/>
            </a:ln>
          </p:spPr>
          <p:txBody>
            <a:bodyPr>
              <a:spAutoFit/>
            </a:bodyPr>
            <a:lstStyle/>
            <a:p>
              <a:pPr lvl="0" eaLnBrk="1" hangingPunct="1"/>
              <a:r>
                <a:rPr lang="zh-CN" altLang="en-US" sz="2800" b="1" dirty="0">
                  <a:latin typeface="Arial" charset="0"/>
                  <a:ea typeface="宋体" charset="-122"/>
                </a:rPr>
                <a:t>人、物、场的三种状态</a:t>
              </a: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什么是定置管理</a:t>
            </a:r>
            <a:endParaRPr lang="zh-CN" altLang="en-US" sz="3600" b="1" dirty="0">
              <a:solidFill>
                <a:schemeClr val="bg1"/>
              </a:solidFill>
              <a:latin typeface="Times New Roman" pitchFamily="18" charset="0"/>
              <a:ea typeface="黑体" pitchFamily="2" charset="-122"/>
              <a:cs typeface="+mn-ea"/>
              <a:sym typeface="+mn-ea"/>
            </a:endParaRPr>
          </a:p>
        </p:txBody>
      </p:sp>
      <p:grpSp>
        <p:nvGrpSpPr>
          <p:cNvPr id="17429" name="组合 25"/>
          <p:cNvGrpSpPr/>
          <p:nvPr/>
        </p:nvGrpSpPr>
        <p:grpSpPr>
          <a:xfrm>
            <a:off x="3644900" y="1473200"/>
            <a:ext cx="4133850" cy="523875"/>
            <a:chOff x="2349475" y="1473201"/>
            <a:chExt cx="4000525" cy="523220"/>
          </a:xfrm>
        </p:grpSpPr>
        <p:grpSp>
          <p:nvGrpSpPr>
            <p:cNvPr id="17430" name="Group 59"/>
            <p:cNvGrpSpPr/>
            <p:nvPr/>
          </p:nvGrpSpPr>
          <p:grpSpPr>
            <a:xfrm>
              <a:off x="2349475" y="1606538"/>
              <a:ext cx="273048" cy="203199"/>
              <a:chOff x="2767" y="2075"/>
              <a:chExt cx="226" cy="170"/>
            </a:xfrm>
          </p:grpSpPr>
          <p:sp>
            <p:nvSpPr>
              <p:cNvPr id="17432" name="AutoShape 60"/>
              <p:cNvSpPr/>
              <p:nvPr/>
            </p:nvSpPr>
            <p:spPr>
              <a:xfrm>
                <a:off x="2830" y="2075"/>
                <a:ext cx="99" cy="66"/>
              </a:xfrm>
              <a:prstGeom prst="flowChartDecision">
                <a:avLst/>
              </a:prstGeom>
              <a:solidFill>
                <a:schemeClr val="tx2"/>
              </a:solidFill>
              <a:ln w="9525">
                <a:noFill/>
              </a:ln>
            </p:spPr>
            <p:txBody>
              <a:bodyPr wrap="none" anchor="ctr"/>
              <a:lstStyle/>
              <a:p>
                <a:pPr lvl="0" eaLnBrk="1" hangingPunct="1"/>
                <a:endParaRPr lang="zh-CN" altLang="en-US" dirty="0">
                  <a:latin typeface="Arial" charset="0"/>
                  <a:ea typeface="宋体" charset="-122"/>
                </a:endParaRPr>
              </a:p>
            </p:txBody>
          </p:sp>
          <p:sp>
            <p:nvSpPr>
              <p:cNvPr id="17433" name="AutoShape 61"/>
              <p:cNvSpPr/>
              <p:nvPr/>
            </p:nvSpPr>
            <p:spPr>
              <a:xfrm>
                <a:off x="2767" y="2126"/>
                <a:ext cx="100" cy="67"/>
              </a:xfrm>
              <a:prstGeom prst="flowChartDecision">
                <a:avLst/>
              </a:prstGeom>
              <a:solidFill>
                <a:schemeClr val="tx2"/>
              </a:solidFill>
              <a:ln w="9525">
                <a:noFill/>
              </a:ln>
            </p:spPr>
            <p:txBody>
              <a:bodyPr wrap="none" anchor="ctr"/>
              <a:lstStyle/>
              <a:p>
                <a:pPr lvl="0" eaLnBrk="1" hangingPunct="1"/>
                <a:endParaRPr lang="zh-CN" altLang="en-US" dirty="0">
                  <a:latin typeface="Arial" charset="0"/>
                  <a:ea typeface="宋体" charset="-122"/>
                </a:endParaRPr>
              </a:p>
            </p:txBody>
          </p:sp>
          <p:sp>
            <p:nvSpPr>
              <p:cNvPr id="17434" name="AutoShape 62"/>
              <p:cNvSpPr/>
              <p:nvPr/>
            </p:nvSpPr>
            <p:spPr>
              <a:xfrm>
                <a:off x="2894" y="2126"/>
                <a:ext cx="99" cy="67"/>
              </a:xfrm>
              <a:prstGeom prst="flowChartDecision">
                <a:avLst/>
              </a:prstGeom>
              <a:solidFill>
                <a:schemeClr val="tx2"/>
              </a:solidFill>
              <a:ln w="9525">
                <a:noFill/>
              </a:ln>
            </p:spPr>
            <p:txBody>
              <a:bodyPr wrap="none" anchor="ctr"/>
              <a:lstStyle/>
              <a:p>
                <a:pPr lvl="0" eaLnBrk="1" hangingPunct="1"/>
                <a:endParaRPr lang="zh-CN" altLang="en-US" dirty="0">
                  <a:latin typeface="Arial" charset="0"/>
                  <a:ea typeface="宋体" charset="-122"/>
                </a:endParaRPr>
              </a:p>
            </p:txBody>
          </p:sp>
          <p:sp>
            <p:nvSpPr>
              <p:cNvPr id="17435" name="AutoShape 63"/>
              <p:cNvSpPr/>
              <p:nvPr/>
            </p:nvSpPr>
            <p:spPr>
              <a:xfrm>
                <a:off x="2830" y="2179"/>
                <a:ext cx="99" cy="66"/>
              </a:xfrm>
              <a:prstGeom prst="flowChartDecision">
                <a:avLst/>
              </a:prstGeom>
              <a:solidFill>
                <a:schemeClr val="tx2"/>
              </a:solidFill>
              <a:ln w="9525">
                <a:noFill/>
              </a:ln>
            </p:spPr>
            <p:txBody>
              <a:bodyPr wrap="none" anchor="ctr"/>
              <a:lstStyle/>
              <a:p>
                <a:pPr lvl="0" eaLnBrk="1" hangingPunct="1"/>
                <a:endParaRPr lang="zh-CN" altLang="en-US" dirty="0">
                  <a:latin typeface="Arial" charset="0"/>
                  <a:ea typeface="宋体" charset="-122"/>
                </a:endParaRPr>
              </a:p>
            </p:txBody>
          </p:sp>
        </p:grpSp>
        <p:sp>
          <p:nvSpPr>
            <p:cNvPr id="17431" name="矩形 69"/>
            <p:cNvSpPr/>
            <p:nvPr/>
          </p:nvSpPr>
          <p:spPr>
            <a:xfrm>
              <a:off x="2705100" y="1473201"/>
              <a:ext cx="3644900" cy="523220"/>
            </a:xfrm>
            <a:prstGeom prst="rect">
              <a:avLst/>
            </a:prstGeom>
            <a:noFill/>
            <a:ln w="9525">
              <a:noFill/>
            </a:ln>
          </p:spPr>
          <p:txBody>
            <a:bodyPr>
              <a:spAutoFit/>
            </a:bodyPr>
            <a:lstStyle/>
            <a:p>
              <a:pPr lvl="0" eaLnBrk="1" hangingPunct="1"/>
              <a:r>
                <a:rPr lang="zh-CN" altLang="en-US" sz="2800" b="1" dirty="0">
                  <a:latin typeface="Arial" charset="0"/>
                  <a:ea typeface="宋体" charset="-122"/>
                </a:rPr>
                <a:t>人、物、场的三种状态</a:t>
              </a:r>
            </a:p>
          </p:txBody>
        </p:sp>
      </p:grpSp>
      <p:graphicFrame>
        <p:nvGraphicFramePr>
          <p:cNvPr id="3" name="表格 2"/>
          <p:cNvGraphicFramePr>
            <a:graphicFrameLocks noGrp="1"/>
          </p:cNvGraphicFramePr>
          <p:nvPr/>
        </p:nvGraphicFramePr>
        <p:xfrm>
          <a:off x="1330960" y="2637155"/>
          <a:ext cx="9526270" cy="3459480"/>
        </p:xfrm>
        <a:graphic>
          <a:graphicData uri="http://schemas.openxmlformats.org/drawingml/2006/table">
            <a:tbl>
              <a:tblPr/>
              <a:tblGrid>
                <a:gridCol w="889635">
                  <a:extLst>
                    <a:ext uri="{9D8B030D-6E8A-4147-A177-3AD203B41FA5}">
                      <a16:colId xmlns:a16="http://schemas.microsoft.com/office/drawing/2014/main" val="20000"/>
                    </a:ext>
                  </a:extLst>
                </a:gridCol>
                <a:gridCol w="2964815">
                  <a:extLst>
                    <a:ext uri="{9D8B030D-6E8A-4147-A177-3AD203B41FA5}">
                      <a16:colId xmlns:a16="http://schemas.microsoft.com/office/drawing/2014/main" val="20001"/>
                    </a:ext>
                  </a:extLst>
                </a:gridCol>
                <a:gridCol w="3195955">
                  <a:extLst>
                    <a:ext uri="{9D8B030D-6E8A-4147-A177-3AD203B41FA5}">
                      <a16:colId xmlns:a16="http://schemas.microsoft.com/office/drawing/2014/main" val="20002"/>
                    </a:ext>
                  </a:extLst>
                </a:gridCol>
                <a:gridCol w="2475865">
                  <a:extLst>
                    <a:ext uri="{9D8B030D-6E8A-4147-A177-3AD203B41FA5}">
                      <a16:colId xmlns:a16="http://schemas.microsoft.com/office/drawing/2014/main" val="20003"/>
                    </a:ext>
                  </a:extLst>
                </a:gridCol>
              </a:tblGrid>
              <a:tr h="533400">
                <a:tc>
                  <a:txBody>
                    <a:bodyPr/>
                    <a:lstStyle/>
                    <a:p>
                      <a:pPr algn="ctr">
                        <a:spcAft>
                          <a:spcPts val="0"/>
                        </a:spcAft>
                      </a:pPr>
                      <a:r>
                        <a:rPr lang="zh-CN" sz="2400" b="1" kern="100" dirty="0">
                          <a:latin typeface="Times New Roman" pitchFamily="18" charset="0"/>
                          <a:ea typeface="宋体" charset="-122"/>
                          <a:cs typeface="Times New Roman" pitchFamily="18" charset="0"/>
                        </a:rPr>
                        <a:t>要素</a:t>
                      </a:r>
                      <a:endParaRPr lang="zh-CN" sz="2400" kern="100" dirty="0">
                        <a:latin typeface="Times New Roman" pitchFamily="18" charset="0"/>
                        <a:ea typeface="宋体" charset="-122"/>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400" b="1" kern="100" dirty="0">
                          <a:latin typeface="Times New Roman" pitchFamily="18" charset="0"/>
                          <a:ea typeface="宋体" charset="-122"/>
                          <a:cs typeface="Times New Roman" pitchFamily="18" charset="0"/>
                        </a:rPr>
                        <a:t>A</a:t>
                      </a:r>
                      <a:r>
                        <a:rPr lang="zh-CN" sz="2400" b="1" kern="100" dirty="0">
                          <a:latin typeface="Times New Roman" pitchFamily="18" charset="0"/>
                          <a:ea typeface="宋体" charset="-122"/>
                          <a:cs typeface="Times New Roman" pitchFamily="18" charset="0"/>
                        </a:rPr>
                        <a:t>状态</a:t>
                      </a:r>
                      <a:endParaRPr lang="zh-CN" sz="2400" kern="100" dirty="0">
                        <a:latin typeface="Times New Roman" pitchFamily="18" charset="0"/>
                        <a:ea typeface="宋体" charset="-122"/>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400" b="1" kern="100" dirty="0">
                          <a:latin typeface="Times New Roman" pitchFamily="18" charset="0"/>
                          <a:ea typeface="宋体" charset="-122"/>
                          <a:cs typeface="Times New Roman" pitchFamily="18" charset="0"/>
                        </a:rPr>
                        <a:t>B</a:t>
                      </a:r>
                      <a:r>
                        <a:rPr lang="zh-CN" sz="2400" b="1" kern="100" dirty="0">
                          <a:latin typeface="Times New Roman" pitchFamily="18" charset="0"/>
                          <a:ea typeface="宋体" charset="-122"/>
                          <a:cs typeface="Times New Roman" pitchFamily="18" charset="0"/>
                        </a:rPr>
                        <a:t>状态</a:t>
                      </a:r>
                      <a:endParaRPr lang="zh-CN" sz="2400" kern="100" dirty="0">
                        <a:latin typeface="Times New Roman" pitchFamily="18" charset="0"/>
                        <a:ea typeface="宋体" charset="-122"/>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400" b="1" kern="100" dirty="0">
                          <a:latin typeface="Times New Roman" pitchFamily="18" charset="0"/>
                          <a:ea typeface="宋体" charset="-122"/>
                          <a:cs typeface="Times New Roman" pitchFamily="18" charset="0"/>
                        </a:rPr>
                        <a:t>C</a:t>
                      </a:r>
                      <a:r>
                        <a:rPr lang="zh-CN" sz="2400" b="1" kern="100" dirty="0">
                          <a:latin typeface="Times New Roman" pitchFamily="18" charset="0"/>
                          <a:ea typeface="宋体" charset="-122"/>
                          <a:cs typeface="Times New Roman" pitchFamily="18" charset="0"/>
                        </a:rPr>
                        <a:t>状态</a:t>
                      </a:r>
                      <a:endParaRPr lang="zh-CN" sz="2400" kern="100" dirty="0">
                        <a:latin typeface="Times New Roman" pitchFamily="18" charset="0"/>
                        <a:ea typeface="宋体" charset="-122"/>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355850">
                <a:tc>
                  <a:txBody>
                    <a:bodyPr/>
                    <a:lstStyle/>
                    <a:p>
                      <a:pPr marL="0" algn="ctr" defTabSz="914400" rtl="0" eaLnBrk="1" latinLnBrk="0" hangingPunct="1">
                        <a:spcAft>
                          <a:spcPts val="0"/>
                        </a:spcAft>
                      </a:pPr>
                      <a:r>
                        <a:rPr lang="zh-CN" sz="2400" b="1" kern="100" dirty="0">
                          <a:solidFill>
                            <a:schemeClr val="tx1"/>
                          </a:solidFill>
                          <a:latin typeface="Times New Roman" pitchFamily="18" charset="0"/>
                          <a:ea typeface="宋体" charset="-122"/>
                          <a:cs typeface="Times New Roman" pitchFamily="18" charset="0"/>
                        </a:rPr>
                        <a:t>场所</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spcAft>
                          <a:spcPts val="0"/>
                        </a:spcAft>
                      </a:pPr>
                      <a:r>
                        <a:rPr lang="zh-CN" sz="2400" b="1" kern="100" dirty="0">
                          <a:solidFill>
                            <a:schemeClr val="tx1"/>
                          </a:solidFill>
                          <a:latin typeface="Times New Roman" pitchFamily="18" charset="0"/>
                          <a:ea typeface="宋体" charset="-122"/>
                          <a:cs typeface="Times New Roman" pitchFamily="18" charset="0"/>
                        </a:rPr>
                        <a:t>指良好的作业环境。如场所中工作面积、通道、加工方法、通风设施、安全设施、环境保护〔包括温度、光照、噪声、粉尘、人的密度等〕都应符合规定。</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r>
                        <a:rPr lang="zh-CN" sz="2400" b="1" kern="100" dirty="0">
                          <a:solidFill>
                            <a:schemeClr val="tx1"/>
                          </a:solidFill>
                          <a:latin typeface="Times New Roman" pitchFamily="18" charset="0"/>
                          <a:ea typeface="宋体" charset="-122"/>
                          <a:cs typeface="Times New Roman" pitchFamily="18" charset="0"/>
                        </a:rPr>
                        <a:t>指需不断改进的作业环境。如场所环境只能满足生产需要而不能满足人的生理需要，或相反。故应改进，以既满足生产需要，又满足人的生理需要。</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spcAft>
                          <a:spcPts val="0"/>
                        </a:spcAft>
                      </a:pPr>
                      <a:r>
                        <a:rPr lang="zh-CN" sz="2400" b="1" kern="100" dirty="0">
                          <a:solidFill>
                            <a:schemeClr val="tx1"/>
                          </a:solidFill>
                          <a:latin typeface="Times New Roman" pitchFamily="18" charset="0"/>
                          <a:ea typeface="宋体" charset="-122"/>
                          <a:cs typeface="Times New Roman" pitchFamily="18" charset="0"/>
                        </a:rPr>
                        <a:t>指应消除或彻底改进的环境。如场所环境既不能满足生产需要，又不能满足人的生理需要。</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什么是定置管理</a:t>
            </a:r>
            <a:endParaRPr lang="zh-CN" altLang="en-US" sz="3600" b="1" dirty="0">
              <a:solidFill>
                <a:schemeClr val="bg1"/>
              </a:solidFill>
              <a:latin typeface="Times New Roman" pitchFamily="18" charset="0"/>
              <a:ea typeface="黑体" pitchFamily="2" charset="-122"/>
              <a:cs typeface="+mn-ea"/>
              <a:sym typeface="+mn-ea"/>
            </a:endParaRPr>
          </a:p>
        </p:txBody>
      </p:sp>
      <p:grpSp>
        <p:nvGrpSpPr>
          <p:cNvPr id="17429" name="组合 25"/>
          <p:cNvGrpSpPr/>
          <p:nvPr/>
        </p:nvGrpSpPr>
        <p:grpSpPr>
          <a:xfrm>
            <a:off x="3644900" y="1473200"/>
            <a:ext cx="4133850" cy="523875"/>
            <a:chOff x="2349475" y="1473201"/>
            <a:chExt cx="4000525" cy="523220"/>
          </a:xfrm>
        </p:grpSpPr>
        <p:grpSp>
          <p:nvGrpSpPr>
            <p:cNvPr id="17430" name="Group 59"/>
            <p:cNvGrpSpPr/>
            <p:nvPr/>
          </p:nvGrpSpPr>
          <p:grpSpPr>
            <a:xfrm>
              <a:off x="2349475" y="1606538"/>
              <a:ext cx="273048" cy="203199"/>
              <a:chOff x="2767" y="2075"/>
              <a:chExt cx="226" cy="170"/>
            </a:xfrm>
          </p:grpSpPr>
          <p:sp>
            <p:nvSpPr>
              <p:cNvPr id="17432" name="AutoShape 60"/>
              <p:cNvSpPr/>
              <p:nvPr/>
            </p:nvSpPr>
            <p:spPr>
              <a:xfrm>
                <a:off x="2830" y="2075"/>
                <a:ext cx="99" cy="66"/>
              </a:xfrm>
              <a:prstGeom prst="flowChartDecision">
                <a:avLst/>
              </a:prstGeom>
              <a:solidFill>
                <a:schemeClr val="tx2"/>
              </a:solidFill>
              <a:ln w="9525">
                <a:noFill/>
              </a:ln>
            </p:spPr>
            <p:txBody>
              <a:bodyPr wrap="none" anchor="ctr"/>
              <a:lstStyle/>
              <a:p>
                <a:pPr lvl="0" eaLnBrk="1" hangingPunct="1"/>
                <a:endParaRPr lang="zh-CN" altLang="en-US" dirty="0">
                  <a:latin typeface="Arial" charset="0"/>
                  <a:ea typeface="宋体" charset="-122"/>
                </a:endParaRPr>
              </a:p>
            </p:txBody>
          </p:sp>
          <p:sp>
            <p:nvSpPr>
              <p:cNvPr id="17433" name="AutoShape 61"/>
              <p:cNvSpPr/>
              <p:nvPr/>
            </p:nvSpPr>
            <p:spPr>
              <a:xfrm>
                <a:off x="2767" y="2126"/>
                <a:ext cx="100" cy="67"/>
              </a:xfrm>
              <a:prstGeom prst="flowChartDecision">
                <a:avLst/>
              </a:prstGeom>
              <a:solidFill>
                <a:schemeClr val="tx2"/>
              </a:solidFill>
              <a:ln w="9525">
                <a:noFill/>
              </a:ln>
            </p:spPr>
            <p:txBody>
              <a:bodyPr wrap="none" anchor="ctr"/>
              <a:lstStyle/>
              <a:p>
                <a:pPr lvl="0" eaLnBrk="1" hangingPunct="1"/>
                <a:endParaRPr lang="zh-CN" altLang="en-US" dirty="0">
                  <a:latin typeface="Arial" charset="0"/>
                  <a:ea typeface="宋体" charset="-122"/>
                </a:endParaRPr>
              </a:p>
            </p:txBody>
          </p:sp>
          <p:sp>
            <p:nvSpPr>
              <p:cNvPr id="17434" name="AutoShape 62"/>
              <p:cNvSpPr/>
              <p:nvPr/>
            </p:nvSpPr>
            <p:spPr>
              <a:xfrm>
                <a:off x="2894" y="2126"/>
                <a:ext cx="99" cy="67"/>
              </a:xfrm>
              <a:prstGeom prst="flowChartDecision">
                <a:avLst/>
              </a:prstGeom>
              <a:solidFill>
                <a:schemeClr val="tx2"/>
              </a:solidFill>
              <a:ln w="9525">
                <a:noFill/>
              </a:ln>
            </p:spPr>
            <p:txBody>
              <a:bodyPr wrap="none" anchor="ctr"/>
              <a:lstStyle/>
              <a:p>
                <a:pPr lvl="0" eaLnBrk="1" hangingPunct="1"/>
                <a:endParaRPr lang="zh-CN" altLang="en-US" dirty="0">
                  <a:latin typeface="Arial" charset="0"/>
                  <a:ea typeface="宋体" charset="-122"/>
                </a:endParaRPr>
              </a:p>
            </p:txBody>
          </p:sp>
          <p:sp>
            <p:nvSpPr>
              <p:cNvPr id="17435" name="AutoShape 63"/>
              <p:cNvSpPr/>
              <p:nvPr/>
            </p:nvSpPr>
            <p:spPr>
              <a:xfrm>
                <a:off x="2830" y="2179"/>
                <a:ext cx="99" cy="66"/>
              </a:xfrm>
              <a:prstGeom prst="flowChartDecision">
                <a:avLst/>
              </a:prstGeom>
              <a:solidFill>
                <a:schemeClr val="tx2"/>
              </a:solidFill>
              <a:ln w="9525">
                <a:noFill/>
              </a:ln>
            </p:spPr>
            <p:txBody>
              <a:bodyPr wrap="none" anchor="ctr"/>
              <a:lstStyle/>
              <a:p>
                <a:pPr lvl="0" eaLnBrk="1" hangingPunct="1"/>
                <a:endParaRPr lang="zh-CN" altLang="en-US" dirty="0">
                  <a:latin typeface="Arial" charset="0"/>
                  <a:ea typeface="宋体" charset="-122"/>
                </a:endParaRPr>
              </a:p>
            </p:txBody>
          </p:sp>
        </p:grpSp>
        <p:sp>
          <p:nvSpPr>
            <p:cNvPr id="3" name="矩形 69"/>
            <p:cNvSpPr/>
            <p:nvPr/>
          </p:nvSpPr>
          <p:spPr>
            <a:xfrm>
              <a:off x="2705100" y="1473201"/>
              <a:ext cx="3644900" cy="523220"/>
            </a:xfrm>
            <a:prstGeom prst="rect">
              <a:avLst/>
            </a:prstGeom>
            <a:noFill/>
            <a:ln w="9525">
              <a:noFill/>
            </a:ln>
          </p:spPr>
          <p:txBody>
            <a:bodyPr>
              <a:spAutoFit/>
            </a:bodyPr>
            <a:lstStyle/>
            <a:p>
              <a:pPr lvl="0" eaLnBrk="1" hangingPunct="1"/>
              <a:r>
                <a:rPr lang="zh-CN" altLang="en-US" sz="2800" b="1" dirty="0">
                  <a:latin typeface="Arial" charset="0"/>
                  <a:ea typeface="宋体" charset="-122"/>
                </a:rPr>
                <a:t>人、物、场的三种状态</a:t>
              </a:r>
            </a:p>
          </p:txBody>
        </p:sp>
      </p:grpSp>
      <p:graphicFrame>
        <p:nvGraphicFramePr>
          <p:cNvPr id="24" name="表格 23"/>
          <p:cNvGraphicFramePr>
            <a:graphicFrameLocks noGrp="1"/>
          </p:cNvGraphicFramePr>
          <p:nvPr/>
        </p:nvGraphicFramePr>
        <p:xfrm>
          <a:off x="1581150" y="2522855"/>
          <a:ext cx="9236710" cy="3093720"/>
        </p:xfrm>
        <a:graphic>
          <a:graphicData uri="http://schemas.openxmlformats.org/drawingml/2006/table">
            <a:tbl>
              <a:tblPr/>
              <a:tblGrid>
                <a:gridCol w="862965">
                  <a:extLst>
                    <a:ext uri="{9D8B030D-6E8A-4147-A177-3AD203B41FA5}">
                      <a16:colId xmlns:a16="http://schemas.microsoft.com/office/drawing/2014/main" val="20000"/>
                    </a:ext>
                  </a:extLst>
                </a:gridCol>
                <a:gridCol w="3116580">
                  <a:extLst>
                    <a:ext uri="{9D8B030D-6E8A-4147-A177-3AD203B41FA5}">
                      <a16:colId xmlns:a16="http://schemas.microsoft.com/office/drawing/2014/main" val="20001"/>
                    </a:ext>
                  </a:extLst>
                </a:gridCol>
                <a:gridCol w="2996565">
                  <a:extLst>
                    <a:ext uri="{9D8B030D-6E8A-4147-A177-3AD203B41FA5}">
                      <a16:colId xmlns:a16="http://schemas.microsoft.com/office/drawing/2014/main" val="20002"/>
                    </a:ext>
                  </a:extLst>
                </a:gridCol>
                <a:gridCol w="2260600">
                  <a:extLst>
                    <a:ext uri="{9D8B030D-6E8A-4147-A177-3AD203B41FA5}">
                      <a16:colId xmlns:a16="http://schemas.microsoft.com/office/drawing/2014/main" val="20003"/>
                    </a:ext>
                  </a:extLst>
                </a:gridCol>
              </a:tblGrid>
              <a:tr h="533400">
                <a:tc>
                  <a:txBody>
                    <a:bodyPr/>
                    <a:lstStyle/>
                    <a:p>
                      <a:pPr algn="ctr">
                        <a:spcAft>
                          <a:spcPts val="0"/>
                        </a:spcAft>
                      </a:pPr>
                      <a:r>
                        <a:rPr lang="zh-CN" sz="2400" b="1" kern="100" dirty="0">
                          <a:latin typeface="Times New Roman" pitchFamily="18" charset="0"/>
                          <a:ea typeface="宋体" charset="-122"/>
                          <a:cs typeface="Times New Roman" pitchFamily="18" charset="0"/>
                        </a:rPr>
                        <a:t>要素</a:t>
                      </a:r>
                      <a:endParaRPr lang="zh-CN" sz="2400" kern="100" dirty="0">
                        <a:latin typeface="Times New Roman" pitchFamily="18" charset="0"/>
                        <a:ea typeface="宋体" charset="-122"/>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400" b="1" kern="100" dirty="0">
                          <a:latin typeface="Times New Roman" pitchFamily="18" charset="0"/>
                          <a:ea typeface="宋体" charset="-122"/>
                          <a:cs typeface="Times New Roman" pitchFamily="18" charset="0"/>
                        </a:rPr>
                        <a:t>A</a:t>
                      </a:r>
                      <a:r>
                        <a:rPr lang="zh-CN" sz="2400" b="1" kern="100" dirty="0">
                          <a:latin typeface="Times New Roman" pitchFamily="18" charset="0"/>
                          <a:ea typeface="宋体" charset="-122"/>
                          <a:cs typeface="Times New Roman" pitchFamily="18" charset="0"/>
                        </a:rPr>
                        <a:t>状态</a:t>
                      </a:r>
                      <a:endParaRPr lang="zh-CN" sz="2400" kern="100" dirty="0">
                        <a:latin typeface="Times New Roman" pitchFamily="18" charset="0"/>
                        <a:ea typeface="宋体" charset="-122"/>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400" b="1" kern="100" dirty="0">
                          <a:latin typeface="Times New Roman" pitchFamily="18" charset="0"/>
                          <a:ea typeface="宋体" charset="-122"/>
                          <a:cs typeface="Times New Roman" pitchFamily="18" charset="0"/>
                        </a:rPr>
                        <a:t>B</a:t>
                      </a:r>
                      <a:r>
                        <a:rPr lang="zh-CN" sz="2400" b="1" kern="100" dirty="0">
                          <a:latin typeface="Times New Roman" pitchFamily="18" charset="0"/>
                          <a:ea typeface="宋体" charset="-122"/>
                          <a:cs typeface="Times New Roman" pitchFamily="18" charset="0"/>
                        </a:rPr>
                        <a:t>状态</a:t>
                      </a:r>
                      <a:endParaRPr lang="zh-CN" sz="2400" kern="100" dirty="0">
                        <a:latin typeface="Times New Roman" pitchFamily="18" charset="0"/>
                        <a:ea typeface="宋体" charset="-122"/>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400" b="1" kern="100" dirty="0">
                          <a:latin typeface="Times New Roman" pitchFamily="18" charset="0"/>
                          <a:ea typeface="宋体" charset="-122"/>
                          <a:cs typeface="Times New Roman" pitchFamily="18" charset="0"/>
                        </a:rPr>
                        <a:t>C</a:t>
                      </a:r>
                      <a:r>
                        <a:rPr lang="zh-CN" sz="2400" b="1" kern="100" dirty="0">
                          <a:latin typeface="Times New Roman" pitchFamily="18" charset="0"/>
                          <a:ea typeface="宋体" charset="-122"/>
                          <a:cs typeface="Times New Roman" pitchFamily="18" charset="0"/>
                        </a:rPr>
                        <a:t>状态</a:t>
                      </a:r>
                      <a:endParaRPr lang="zh-CN" sz="2400" kern="100" dirty="0">
                        <a:latin typeface="Times New Roman" pitchFamily="18" charset="0"/>
                        <a:ea typeface="宋体" charset="-122"/>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355850">
                <a:tc>
                  <a:txBody>
                    <a:bodyPr/>
                    <a:lstStyle/>
                    <a:p>
                      <a:pPr marL="0" algn="l" defTabSz="914400" rtl="0" eaLnBrk="1" latinLnBrk="0" hangingPunct="1">
                        <a:spcAft>
                          <a:spcPts val="0"/>
                        </a:spcAft>
                      </a:pPr>
                      <a:r>
                        <a:rPr lang="zh-CN" sz="2400" b="1" kern="100" dirty="0">
                          <a:solidFill>
                            <a:schemeClr val="tx1"/>
                          </a:solidFill>
                          <a:latin typeface="Times New Roman" pitchFamily="18" charset="0"/>
                          <a:ea typeface="宋体" charset="-122"/>
                          <a:cs typeface="Times New Roman" pitchFamily="18" charset="0"/>
                        </a:rPr>
                        <a:t>人、物、场所的结合</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spcAft>
                          <a:spcPts val="0"/>
                        </a:spcAft>
                      </a:pPr>
                      <a:r>
                        <a:rPr lang="zh-CN" sz="2400" b="1" kern="100" dirty="0">
                          <a:solidFill>
                            <a:schemeClr val="tx1"/>
                          </a:solidFill>
                          <a:latin typeface="Times New Roman" pitchFamily="18" charset="0"/>
                          <a:ea typeface="宋体" charset="-122"/>
                          <a:cs typeface="Times New Roman" pitchFamily="18" charset="0"/>
                        </a:rPr>
                        <a:t>三要素均处于良好与和谐的、紧密结合的、有利于连续作业的状态，即良好状态。</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spcAft>
                          <a:spcPts val="0"/>
                        </a:spcAft>
                      </a:pPr>
                      <a:r>
                        <a:rPr lang="zh-CN" sz="2400" b="1" kern="100" dirty="0">
                          <a:solidFill>
                            <a:schemeClr val="tx1"/>
                          </a:solidFill>
                          <a:latin typeface="Times New Roman" pitchFamily="18" charset="0"/>
                          <a:ea typeface="宋体" charset="-122"/>
                          <a:cs typeface="Times New Roman" pitchFamily="18" charset="0"/>
                        </a:rPr>
                        <a:t>三要素在配置上、结合程度上还有待进一步改进，还未能充分发挥各要素的潜力，或者部伤要素处于不良好状态等，也称为需改进状态。</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spcAft>
                          <a:spcPts val="0"/>
                        </a:spcAft>
                      </a:pPr>
                      <a:r>
                        <a:rPr lang="zh-CN" sz="2400" b="1" kern="100" dirty="0">
                          <a:solidFill>
                            <a:schemeClr val="tx1"/>
                          </a:solidFill>
                          <a:latin typeface="Times New Roman" pitchFamily="18" charset="0"/>
                          <a:ea typeface="宋体" charset="-122"/>
                          <a:cs typeface="Times New Roman" pitchFamily="18" charset="0"/>
                        </a:rPr>
                        <a:t>指要取消或彻底改造的状态。如凡严重影响作业，妨碍作业，不利于现场生产与管理的状态。</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什么是定置管理</a:t>
            </a:r>
            <a:endParaRPr lang="zh-CN" altLang="en-US" sz="3600" b="1" dirty="0">
              <a:solidFill>
                <a:schemeClr val="bg1"/>
              </a:solidFill>
              <a:latin typeface="Times New Roman" pitchFamily="18" charset="0"/>
              <a:ea typeface="黑体" pitchFamily="2" charset="-122"/>
              <a:cs typeface="+mn-ea"/>
              <a:sym typeface="+mn-ea"/>
            </a:endParaRPr>
          </a:p>
        </p:txBody>
      </p:sp>
      <p:grpSp>
        <p:nvGrpSpPr>
          <p:cNvPr id="17429" name="组合 25"/>
          <p:cNvGrpSpPr/>
          <p:nvPr/>
        </p:nvGrpSpPr>
        <p:grpSpPr>
          <a:xfrm>
            <a:off x="3327400" y="1536700"/>
            <a:ext cx="4843780" cy="518160"/>
            <a:chOff x="2349475" y="1473201"/>
            <a:chExt cx="4687558" cy="517512"/>
          </a:xfrm>
        </p:grpSpPr>
        <p:grpSp>
          <p:nvGrpSpPr>
            <p:cNvPr id="17430" name="Group 59"/>
            <p:cNvGrpSpPr/>
            <p:nvPr/>
          </p:nvGrpSpPr>
          <p:grpSpPr>
            <a:xfrm>
              <a:off x="2349475" y="1606538"/>
              <a:ext cx="273048" cy="203199"/>
              <a:chOff x="2767" y="2075"/>
              <a:chExt cx="226" cy="170"/>
            </a:xfrm>
          </p:grpSpPr>
          <p:sp>
            <p:nvSpPr>
              <p:cNvPr id="17432" name="AutoShape 60"/>
              <p:cNvSpPr/>
              <p:nvPr/>
            </p:nvSpPr>
            <p:spPr>
              <a:xfrm>
                <a:off x="2830" y="2075"/>
                <a:ext cx="99" cy="66"/>
              </a:xfrm>
              <a:prstGeom prst="flowChartDecision">
                <a:avLst/>
              </a:prstGeom>
              <a:solidFill>
                <a:schemeClr val="tx2"/>
              </a:solidFill>
              <a:ln w="9525">
                <a:noFill/>
              </a:ln>
            </p:spPr>
            <p:txBody>
              <a:bodyPr wrap="none" anchor="ctr"/>
              <a:lstStyle/>
              <a:p>
                <a:pPr lvl="0" eaLnBrk="1" hangingPunct="1"/>
                <a:endParaRPr lang="zh-CN" altLang="en-US" dirty="0">
                  <a:latin typeface="Arial" charset="0"/>
                  <a:ea typeface="宋体" charset="-122"/>
                </a:endParaRPr>
              </a:p>
            </p:txBody>
          </p:sp>
          <p:sp>
            <p:nvSpPr>
              <p:cNvPr id="17433" name="AutoShape 61"/>
              <p:cNvSpPr/>
              <p:nvPr/>
            </p:nvSpPr>
            <p:spPr>
              <a:xfrm>
                <a:off x="2767" y="2126"/>
                <a:ext cx="100" cy="67"/>
              </a:xfrm>
              <a:prstGeom prst="flowChartDecision">
                <a:avLst/>
              </a:prstGeom>
              <a:solidFill>
                <a:schemeClr val="tx2"/>
              </a:solidFill>
              <a:ln w="9525">
                <a:noFill/>
              </a:ln>
            </p:spPr>
            <p:txBody>
              <a:bodyPr wrap="none" anchor="ctr"/>
              <a:lstStyle/>
              <a:p>
                <a:pPr lvl="0" eaLnBrk="1" hangingPunct="1"/>
                <a:endParaRPr lang="zh-CN" altLang="en-US" dirty="0">
                  <a:latin typeface="Arial" charset="0"/>
                  <a:ea typeface="宋体" charset="-122"/>
                </a:endParaRPr>
              </a:p>
            </p:txBody>
          </p:sp>
          <p:sp>
            <p:nvSpPr>
              <p:cNvPr id="17434" name="AutoShape 62"/>
              <p:cNvSpPr/>
              <p:nvPr/>
            </p:nvSpPr>
            <p:spPr>
              <a:xfrm>
                <a:off x="2894" y="2126"/>
                <a:ext cx="99" cy="67"/>
              </a:xfrm>
              <a:prstGeom prst="flowChartDecision">
                <a:avLst/>
              </a:prstGeom>
              <a:solidFill>
                <a:schemeClr val="tx2"/>
              </a:solidFill>
              <a:ln w="9525">
                <a:noFill/>
              </a:ln>
            </p:spPr>
            <p:txBody>
              <a:bodyPr wrap="none" anchor="ctr"/>
              <a:lstStyle/>
              <a:p>
                <a:pPr lvl="0" eaLnBrk="1" hangingPunct="1"/>
                <a:endParaRPr lang="zh-CN" altLang="en-US" dirty="0">
                  <a:latin typeface="Arial" charset="0"/>
                  <a:ea typeface="宋体" charset="-122"/>
                </a:endParaRPr>
              </a:p>
            </p:txBody>
          </p:sp>
          <p:sp>
            <p:nvSpPr>
              <p:cNvPr id="17435" name="AutoShape 63"/>
              <p:cNvSpPr/>
              <p:nvPr/>
            </p:nvSpPr>
            <p:spPr>
              <a:xfrm>
                <a:off x="2830" y="2179"/>
                <a:ext cx="99" cy="66"/>
              </a:xfrm>
              <a:prstGeom prst="flowChartDecision">
                <a:avLst/>
              </a:prstGeom>
              <a:solidFill>
                <a:schemeClr val="tx2"/>
              </a:solidFill>
              <a:ln w="9525">
                <a:noFill/>
              </a:ln>
            </p:spPr>
            <p:txBody>
              <a:bodyPr wrap="none" anchor="ctr"/>
              <a:lstStyle/>
              <a:p>
                <a:pPr lvl="0" eaLnBrk="1" hangingPunct="1"/>
                <a:endParaRPr lang="zh-CN" altLang="en-US" dirty="0">
                  <a:latin typeface="Arial" charset="0"/>
                  <a:ea typeface="宋体" charset="-122"/>
                </a:endParaRPr>
              </a:p>
            </p:txBody>
          </p:sp>
        </p:grpSp>
        <p:sp>
          <p:nvSpPr>
            <p:cNvPr id="17431" name="矩形 69"/>
            <p:cNvSpPr/>
            <p:nvPr/>
          </p:nvSpPr>
          <p:spPr>
            <a:xfrm>
              <a:off x="2705282" y="1473201"/>
              <a:ext cx="4331751" cy="517512"/>
            </a:xfrm>
            <a:prstGeom prst="rect">
              <a:avLst/>
            </a:prstGeom>
            <a:noFill/>
            <a:ln w="9525">
              <a:noFill/>
            </a:ln>
          </p:spPr>
          <p:txBody>
            <a:bodyPr wrap="square">
              <a:spAutoFit/>
            </a:bodyPr>
            <a:lstStyle/>
            <a:p>
              <a:pPr lvl="0" eaLnBrk="1" hangingPunct="1"/>
              <a:r>
                <a:rPr lang="zh-CN" altLang="en-US" sz="2800" b="1" dirty="0">
                  <a:latin typeface="Arial" charset="0"/>
                  <a:ea typeface="宋体" charset="-122"/>
                  <a:sym typeface="+mn-ea"/>
                </a:rPr>
                <a:t>人、物、场的两种结合方式</a:t>
              </a:r>
              <a:endParaRPr lang="zh-CN" altLang="en-US" sz="2800" b="1" dirty="0">
                <a:latin typeface="Arial" charset="0"/>
                <a:ea typeface="宋体" charset="-122"/>
              </a:endParaRPr>
            </a:p>
          </p:txBody>
        </p:sp>
      </p:grpSp>
      <p:grpSp>
        <p:nvGrpSpPr>
          <p:cNvPr id="3" name="组合 59"/>
          <p:cNvGrpSpPr/>
          <p:nvPr/>
        </p:nvGrpSpPr>
        <p:grpSpPr>
          <a:xfrm>
            <a:off x="6072188" y="3505200"/>
            <a:ext cx="3973512" cy="3111500"/>
            <a:chOff x="4598988" y="3429001"/>
            <a:chExt cx="3973512" cy="3111500"/>
          </a:xfrm>
        </p:grpSpPr>
        <p:pic>
          <p:nvPicPr>
            <p:cNvPr id="20501" name="Picture 4"/>
            <p:cNvPicPr>
              <a:picLocks noChangeAspect="1"/>
            </p:cNvPicPr>
            <p:nvPr/>
          </p:nvPicPr>
          <p:blipFill>
            <a:blip r:embed="rId2"/>
            <a:stretch>
              <a:fillRect/>
            </a:stretch>
          </p:blipFill>
          <p:spPr>
            <a:xfrm>
              <a:off x="4598988" y="3429001"/>
              <a:ext cx="3973512" cy="3111500"/>
            </a:xfrm>
            <a:prstGeom prst="rect">
              <a:avLst/>
            </a:prstGeom>
            <a:noFill/>
            <a:ln w="9525">
              <a:noFill/>
            </a:ln>
          </p:spPr>
        </p:pic>
        <p:sp>
          <p:nvSpPr>
            <p:cNvPr id="20502" name="矩形 48"/>
            <p:cNvSpPr/>
            <p:nvPr/>
          </p:nvSpPr>
          <p:spPr>
            <a:xfrm>
              <a:off x="5673147" y="3599875"/>
              <a:ext cx="1832553" cy="584775"/>
            </a:xfrm>
            <a:prstGeom prst="rect">
              <a:avLst/>
            </a:prstGeom>
            <a:noFill/>
            <a:ln w="9525">
              <a:noFill/>
            </a:ln>
          </p:spPr>
          <p:txBody>
            <a:bodyPr wrap="none">
              <a:spAutoFit/>
            </a:bodyPr>
            <a:lstStyle/>
            <a:p>
              <a:pPr lvl="0" eaLnBrk="1" hangingPunct="1"/>
              <a:r>
                <a:rPr lang="zh-CN" altLang="en-US" sz="3200" b="1" dirty="0">
                  <a:solidFill>
                    <a:srgbClr val="FF0000"/>
                  </a:solidFill>
                  <a:latin typeface="Arial" charset="0"/>
                  <a:ea typeface="宋体" charset="-122"/>
                </a:rPr>
                <a:t>间接结合</a:t>
              </a:r>
            </a:p>
          </p:txBody>
        </p:sp>
      </p:grpSp>
      <p:grpSp>
        <p:nvGrpSpPr>
          <p:cNvPr id="5" name="组合 58"/>
          <p:cNvGrpSpPr/>
          <p:nvPr/>
        </p:nvGrpSpPr>
        <p:grpSpPr>
          <a:xfrm>
            <a:off x="2089150" y="3594100"/>
            <a:ext cx="3956050" cy="3022600"/>
            <a:chOff x="615950" y="3517900"/>
            <a:chExt cx="3956050" cy="3022600"/>
          </a:xfrm>
        </p:grpSpPr>
        <p:pic>
          <p:nvPicPr>
            <p:cNvPr id="20499" name="Picture 3"/>
            <p:cNvPicPr>
              <a:picLocks noChangeAspect="1"/>
            </p:cNvPicPr>
            <p:nvPr/>
          </p:nvPicPr>
          <p:blipFill>
            <a:blip r:embed="rId3"/>
            <a:stretch>
              <a:fillRect/>
            </a:stretch>
          </p:blipFill>
          <p:spPr>
            <a:xfrm>
              <a:off x="615950" y="3517900"/>
              <a:ext cx="3956050" cy="3022600"/>
            </a:xfrm>
            <a:prstGeom prst="rect">
              <a:avLst/>
            </a:prstGeom>
            <a:noFill/>
            <a:ln w="9525">
              <a:noFill/>
            </a:ln>
          </p:spPr>
        </p:pic>
        <p:sp>
          <p:nvSpPr>
            <p:cNvPr id="20500" name="矩形 47"/>
            <p:cNvSpPr/>
            <p:nvPr/>
          </p:nvSpPr>
          <p:spPr>
            <a:xfrm>
              <a:off x="1727200" y="3695700"/>
              <a:ext cx="1826141" cy="584775"/>
            </a:xfrm>
            <a:prstGeom prst="rect">
              <a:avLst/>
            </a:prstGeom>
            <a:noFill/>
            <a:ln w="9525">
              <a:noFill/>
            </a:ln>
          </p:spPr>
          <p:txBody>
            <a:bodyPr wrap="none">
              <a:spAutoFit/>
            </a:bodyPr>
            <a:lstStyle/>
            <a:p>
              <a:pPr lvl="0" eaLnBrk="1" hangingPunct="1"/>
              <a:r>
                <a:rPr lang="zh-CN" altLang="en-US" sz="3200" b="1" dirty="0">
                  <a:solidFill>
                    <a:srgbClr val="0081CC"/>
                  </a:solidFill>
                  <a:latin typeface="Arial" charset="0"/>
                  <a:ea typeface="宋体" charset="-122"/>
                </a:rPr>
                <a:t>直接结合</a:t>
              </a:r>
            </a:p>
          </p:txBody>
        </p:sp>
      </p:grpSp>
      <p:pic>
        <p:nvPicPr>
          <p:cNvPr id="20485" name="Picture 22" descr="http://hiphotos.baidu.com/%D0%CB%B0%EE%B2%BB%D0%E2%B8%D6/pic/item/cc5af834629e6bf2a3cc2bd3.jpg"/>
          <p:cNvPicPr>
            <a:picLocks noChangeAspect="1"/>
          </p:cNvPicPr>
          <p:nvPr/>
        </p:nvPicPr>
        <p:blipFill>
          <a:blip r:embed="rId4"/>
          <a:stretch>
            <a:fillRect/>
          </a:stretch>
        </p:blipFill>
        <p:spPr>
          <a:xfrm>
            <a:off x="7067550" y="2438400"/>
            <a:ext cx="1289050" cy="942975"/>
          </a:xfrm>
          <a:prstGeom prst="rect">
            <a:avLst/>
          </a:prstGeom>
          <a:noFill/>
          <a:ln w="9525">
            <a:noFill/>
          </a:ln>
        </p:spPr>
      </p:pic>
      <p:pic>
        <p:nvPicPr>
          <p:cNvPr id="20486" name="Picture 4" descr="http://cnc.reddeng.com/img/5aga9a/c17c97aa1.jpg">
            <a:hlinkClick r:id="rId5"/>
          </p:cNvPr>
          <p:cNvPicPr>
            <a:picLocks noChangeAspect="1"/>
          </p:cNvPicPr>
          <p:nvPr/>
        </p:nvPicPr>
        <p:blipFill>
          <a:blip r:embed="rId6"/>
          <a:stretch>
            <a:fillRect/>
          </a:stretch>
        </p:blipFill>
        <p:spPr>
          <a:xfrm>
            <a:off x="3200400" y="2349500"/>
            <a:ext cx="628650" cy="933450"/>
          </a:xfrm>
          <a:prstGeom prst="rect">
            <a:avLst/>
          </a:prstGeom>
          <a:noFill/>
          <a:ln w="9525">
            <a:noFill/>
          </a:ln>
        </p:spPr>
      </p:pic>
      <p:pic>
        <p:nvPicPr>
          <p:cNvPr id="20487" name="图片 31" descr="http://www.syyjc.com/products/UploadFiles/2005111810911317.jpg"/>
          <p:cNvPicPr>
            <a:picLocks noChangeAspect="1"/>
          </p:cNvPicPr>
          <p:nvPr/>
        </p:nvPicPr>
        <p:blipFill>
          <a:blip r:embed="rId7"/>
          <a:stretch>
            <a:fillRect/>
          </a:stretch>
        </p:blipFill>
        <p:spPr>
          <a:xfrm>
            <a:off x="8401050" y="2349500"/>
            <a:ext cx="1644650" cy="977900"/>
          </a:xfrm>
          <a:prstGeom prst="rect">
            <a:avLst/>
          </a:prstGeom>
          <a:noFill/>
          <a:ln w="9525">
            <a:noFill/>
          </a:ln>
        </p:spPr>
      </p:pic>
      <p:pic>
        <p:nvPicPr>
          <p:cNvPr id="20488" name="Picture 8" descr="http://www.laohutong.com/img/517191/5ad333abb.jpg"/>
          <p:cNvPicPr>
            <a:picLocks noChangeAspect="1"/>
          </p:cNvPicPr>
          <p:nvPr/>
        </p:nvPicPr>
        <p:blipFill>
          <a:blip r:embed="rId8"/>
          <a:stretch>
            <a:fillRect/>
          </a:stretch>
        </p:blipFill>
        <p:spPr>
          <a:xfrm>
            <a:off x="2311400" y="2127250"/>
            <a:ext cx="498475" cy="1466850"/>
          </a:xfrm>
          <a:prstGeom prst="rect">
            <a:avLst/>
          </a:prstGeom>
          <a:noFill/>
          <a:ln w="9525">
            <a:noFill/>
          </a:ln>
        </p:spPr>
      </p:pic>
      <p:pic>
        <p:nvPicPr>
          <p:cNvPr id="20489" name="Picture 27" descr="http://www.sdshsd.com/proimg/5.JPG"/>
          <p:cNvPicPr>
            <a:picLocks noChangeAspect="1"/>
          </p:cNvPicPr>
          <p:nvPr/>
        </p:nvPicPr>
        <p:blipFill>
          <a:blip r:embed="rId9"/>
          <a:stretch>
            <a:fillRect/>
          </a:stretch>
        </p:blipFill>
        <p:spPr>
          <a:xfrm>
            <a:off x="4711700" y="2127250"/>
            <a:ext cx="2349500" cy="1244600"/>
          </a:xfrm>
          <a:prstGeom prst="rect">
            <a:avLst/>
          </a:prstGeom>
          <a:noFill/>
          <a:ln w="9525">
            <a:noFill/>
          </a:ln>
        </p:spPr>
      </p:pic>
      <p:sp>
        <p:nvSpPr>
          <p:cNvPr id="46" name="矩形 45"/>
          <p:cNvSpPr/>
          <p:nvPr/>
        </p:nvSpPr>
        <p:spPr>
          <a:xfrm>
            <a:off x="2089150" y="4616450"/>
            <a:ext cx="3867150" cy="1816100"/>
          </a:xfrm>
          <a:prstGeom prst="rect">
            <a:avLst/>
          </a:prstGeom>
          <a:noFill/>
          <a:ln w="9525">
            <a:noFill/>
          </a:ln>
        </p:spPr>
        <p:txBody>
          <a:bodyPr>
            <a:spAutoFit/>
          </a:bodyPr>
          <a:lstStyle/>
          <a:p>
            <a:pPr lvl="0" eaLnBrk="1" hangingPunct="1"/>
            <a:r>
              <a:rPr lang="zh-CN" altLang="en-US" b="1" dirty="0">
                <a:latin typeface="Arial" charset="0"/>
                <a:ea typeface="宋体" charset="-122"/>
              </a:rPr>
              <a:t>         </a:t>
            </a:r>
            <a:r>
              <a:rPr lang="zh-CN" altLang="en-US" sz="2800" b="1" dirty="0">
                <a:latin typeface="Arial" charset="0"/>
                <a:ea typeface="宋体" charset="-122"/>
              </a:rPr>
              <a:t>即人所需要的物品能立即拿到手的结合。</a:t>
            </a:r>
            <a:endParaRPr lang="en-US" altLang="zh-CN" sz="2800" b="1">
              <a:latin typeface="Arial" charset="0"/>
              <a:ea typeface="宋体" charset="-122"/>
            </a:endParaRPr>
          </a:p>
          <a:p>
            <a:pPr lvl="0" eaLnBrk="1" hangingPunct="1"/>
            <a:r>
              <a:rPr lang="en-US" altLang="zh-CN" sz="2800" b="1">
                <a:latin typeface="Arial" charset="0"/>
                <a:ea typeface="宋体" charset="-122"/>
              </a:rPr>
              <a:t>       </a:t>
            </a:r>
            <a:r>
              <a:rPr lang="zh-CN" altLang="en-US" sz="2800" b="1" dirty="0">
                <a:latin typeface="Arial" charset="0"/>
                <a:ea typeface="宋体" charset="-122"/>
              </a:rPr>
              <a:t>通常指随身携带或放在身边垂手可得之物。</a:t>
            </a:r>
          </a:p>
        </p:txBody>
      </p:sp>
      <p:sp>
        <p:nvSpPr>
          <p:cNvPr id="47" name="矩形 46"/>
          <p:cNvSpPr/>
          <p:nvPr/>
        </p:nvSpPr>
        <p:spPr>
          <a:xfrm>
            <a:off x="6178550" y="4308475"/>
            <a:ext cx="3867150" cy="2308225"/>
          </a:xfrm>
          <a:prstGeom prst="rect">
            <a:avLst/>
          </a:prstGeom>
          <a:noFill/>
          <a:ln w="9525">
            <a:noFill/>
          </a:ln>
        </p:spPr>
        <p:txBody>
          <a:bodyPr>
            <a:spAutoFit/>
          </a:bodyPr>
          <a:lstStyle/>
          <a:p>
            <a:pPr lvl="0" eaLnBrk="1" hangingPunct="1"/>
            <a:r>
              <a:rPr lang="zh-CN" altLang="en-US" b="1" dirty="0">
                <a:latin typeface="Arial" charset="0"/>
                <a:ea typeface="宋体" charset="-122"/>
              </a:rPr>
              <a:t>       </a:t>
            </a:r>
            <a:r>
              <a:rPr lang="zh-CN" altLang="en-US" sz="2400" b="1" dirty="0">
                <a:latin typeface="Arial" charset="0"/>
                <a:ea typeface="宋体" charset="-122"/>
              </a:rPr>
              <a:t>即人和物处于分离状态，必须依靠信息的作用才能结合。</a:t>
            </a:r>
            <a:endParaRPr lang="en-US" altLang="zh-CN" sz="2400" b="1">
              <a:latin typeface="Arial" charset="0"/>
              <a:ea typeface="宋体" charset="-122"/>
            </a:endParaRPr>
          </a:p>
          <a:p>
            <a:pPr lvl="0" eaLnBrk="1" hangingPunct="1"/>
            <a:r>
              <a:rPr lang="en-US" altLang="zh-CN" sz="2400" b="1">
                <a:latin typeface="Arial" charset="0"/>
                <a:ea typeface="宋体" charset="-122"/>
              </a:rPr>
              <a:t>       </a:t>
            </a:r>
            <a:r>
              <a:rPr lang="zh-CN" altLang="en-US" sz="2400" b="1" dirty="0">
                <a:latin typeface="Arial" charset="0"/>
                <a:ea typeface="宋体" charset="-122"/>
              </a:rPr>
              <a:t>通常处于间接结合状态的物品，是人在生产现场看不到摸不着的。</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48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48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48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48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48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0-#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1+#ppt_w/2"/>
                                          </p:val>
                                        </p:tav>
                                        <p:tav tm="100000">
                                          <p:val>
                                            <p:strVal val="#ppt_x"/>
                                          </p:val>
                                        </p:tav>
                                      </p:tavLst>
                                    </p:anim>
                                    <p:anim calcmode="lin" valueType="num">
                                      <p:cBhvr additive="base">
                                        <p:cTn id="26"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4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什么是定置管理</a:t>
            </a:r>
            <a:endParaRPr lang="zh-CN" altLang="en-US" sz="3600" b="1" dirty="0">
              <a:solidFill>
                <a:schemeClr val="bg1"/>
              </a:solidFill>
              <a:latin typeface="Times New Roman" pitchFamily="18" charset="0"/>
              <a:ea typeface="黑体" pitchFamily="2" charset="-122"/>
              <a:cs typeface="+mn-ea"/>
              <a:sym typeface="+mn-ea"/>
            </a:endParaRPr>
          </a:p>
        </p:txBody>
      </p:sp>
      <p:grpSp>
        <p:nvGrpSpPr>
          <p:cNvPr id="3" name="组合 148"/>
          <p:cNvGrpSpPr/>
          <p:nvPr/>
        </p:nvGrpSpPr>
        <p:grpSpPr>
          <a:xfrm>
            <a:off x="2069148" y="2533650"/>
            <a:ext cx="3070225" cy="3600450"/>
            <a:chOff x="906463" y="2362200"/>
            <a:chExt cx="3070225" cy="3600450"/>
          </a:xfrm>
        </p:grpSpPr>
        <p:grpSp>
          <p:nvGrpSpPr>
            <p:cNvPr id="21536" name="Group 51"/>
            <p:cNvGrpSpPr/>
            <p:nvPr/>
          </p:nvGrpSpPr>
          <p:grpSpPr>
            <a:xfrm>
              <a:off x="906463" y="2362200"/>
              <a:ext cx="3070225" cy="3600450"/>
              <a:chOff x="521" y="1752"/>
              <a:chExt cx="1934" cy="2268"/>
            </a:xfrm>
          </p:grpSpPr>
          <p:sp>
            <p:nvSpPr>
              <p:cNvPr id="124" name="Freeform 19"/>
              <p:cNvSpPr/>
              <p:nvPr/>
            </p:nvSpPr>
            <p:spPr bwMode="auto">
              <a:xfrm>
                <a:off x="521" y="1752"/>
                <a:ext cx="1934" cy="2268"/>
              </a:xfrm>
              <a:custGeom>
                <a:avLst/>
                <a:gdLst/>
                <a:ahLst/>
                <a:cxnLst>
                  <a:cxn ang="0">
                    <a:pos x="0" y="3402"/>
                  </a:cxn>
                  <a:cxn ang="0">
                    <a:pos x="2096" y="3402"/>
                  </a:cxn>
                  <a:cxn ang="0">
                    <a:pos x="1184" y="0"/>
                  </a:cxn>
                  <a:cxn ang="0">
                    <a:pos x="9" y="0"/>
                  </a:cxn>
                  <a:cxn ang="0">
                    <a:pos x="0" y="3402"/>
                  </a:cxn>
                </a:cxnLst>
                <a:rect l="0" t="0" r="r" b="b"/>
                <a:pathLst>
                  <a:path w="2096" h="3402">
                    <a:moveTo>
                      <a:pt x="0" y="3402"/>
                    </a:moveTo>
                    <a:lnTo>
                      <a:pt x="2096" y="3402"/>
                    </a:lnTo>
                    <a:lnTo>
                      <a:pt x="1184" y="0"/>
                    </a:lnTo>
                    <a:lnTo>
                      <a:pt x="9" y="0"/>
                    </a:lnTo>
                    <a:lnTo>
                      <a:pt x="0" y="3402"/>
                    </a:lnTo>
                    <a:close/>
                  </a:path>
                </a:pathLst>
              </a:custGeom>
              <a:gradFill rotWithShape="0">
                <a:gsLst>
                  <a:gs pos="0">
                    <a:schemeClr val="bg1">
                      <a:gamma/>
                      <a:shade val="90980"/>
                      <a:invGamma/>
                    </a:schemeClr>
                  </a:gs>
                  <a:gs pos="100000">
                    <a:schemeClr val="bg1"/>
                  </a:gs>
                </a:gsLst>
                <a:path path="rect">
                  <a:fillToRect l="50000" t="50000" r="50000" b="50000"/>
                </a:path>
              </a:gradFill>
              <a:ln w="12700" cap="flat" cmpd="sng">
                <a:noFill/>
                <a:prstDash val="solid"/>
                <a:round/>
              </a:ln>
              <a:effectLst/>
              <a:scene3d>
                <a:camera prst="legacyObliqueTopRight"/>
                <a:lightRig rig="legacyFlat3" dir="l"/>
              </a:scene3d>
              <a:sp3d extrusionH="227000" prstMaterial="legacyMatte">
                <a:bevelT w="13500" h="13500" prst="angle"/>
                <a:bevelB w="13500" h="13500" prst="angle"/>
                <a:extrusionClr>
                  <a:schemeClr val="bg1"/>
                </a:extrusionClr>
              </a:sp3d>
            </p:spPr>
            <p:txBody>
              <a:bodyPr wrap="none" lIns="87313" tIns="44450" rIns="87313" bIns="44450" anchor="ctr">
                <a:flatTx/>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126" name="Freeform 20"/>
              <p:cNvSpPr/>
              <p:nvPr/>
            </p:nvSpPr>
            <p:spPr bwMode="auto">
              <a:xfrm>
                <a:off x="554" y="1780"/>
                <a:ext cx="1836" cy="2212"/>
              </a:xfrm>
              <a:custGeom>
                <a:avLst/>
                <a:gdLst/>
                <a:ahLst/>
                <a:cxnLst>
                  <a:cxn ang="0">
                    <a:pos x="0" y="3402"/>
                  </a:cxn>
                  <a:cxn ang="0">
                    <a:pos x="2096" y="3402"/>
                  </a:cxn>
                  <a:cxn ang="0">
                    <a:pos x="1184" y="0"/>
                  </a:cxn>
                  <a:cxn ang="0">
                    <a:pos x="9" y="0"/>
                  </a:cxn>
                  <a:cxn ang="0">
                    <a:pos x="0" y="3402"/>
                  </a:cxn>
                </a:cxnLst>
                <a:rect l="0" t="0" r="r" b="b"/>
                <a:pathLst>
                  <a:path w="2096" h="3402">
                    <a:moveTo>
                      <a:pt x="0" y="3402"/>
                    </a:moveTo>
                    <a:lnTo>
                      <a:pt x="2096" y="3402"/>
                    </a:lnTo>
                    <a:lnTo>
                      <a:pt x="1184" y="0"/>
                    </a:lnTo>
                    <a:lnTo>
                      <a:pt x="9" y="0"/>
                    </a:lnTo>
                    <a:lnTo>
                      <a:pt x="0" y="3402"/>
                    </a:lnTo>
                    <a:close/>
                  </a:path>
                </a:pathLst>
              </a:custGeom>
              <a:gradFill rotWithShape="0">
                <a:gsLst>
                  <a:gs pos="0">
                    <a:srgbClr val="FFFFFF">
                      <a:alpha val="60001"/>
                    </a:srgbClr>
                  </a:gs>
                  <a:gs pos="16000">
                    <a:srgbClr val="1F1F1F">
                      <a:alpha val="56800"/>
                    </a:srgbClr>
                  </a:gs>
                  <a:gs pos="17999">
                    <a:srgbClr val="FFFFFF">
                      <a:alpha val="56401"/>
                    </a:srgbClr>
                  </a:gs>
                  <a:gs pos="42000">
                    <a:srgbClr val="636363">
                      <a:alpha val="51600"/>
                    </a:srgbClr>
                  </a:gs>
                  <a:gs pos="53000">
                    <a:srgbClr val="CFCFCF">
                      <a:alpha val="49400"/>
                    </a:srgbClr>
                  </a:gs>
                  <a:gs pos="66000">
                    <a:srgbClr val="CFCFCF">
                      <a:alpha val="46800"/>
                    </a:srgbClr>
                  </a:gs>
                  <a:gs pos="75999">
                    <a:srgbClr val="1F1F1F">
                      <a:alpha val="44800"/>
                    </a:srgbClr>
                  </a:gs>
                  <a:gs pos="78999">
                    <a:srgbClr val="FFFFFF">
                      <a:alpha val="44200"/>
                    </a:srgbClr>
                  </a:gs>
                  <a:gs pos="100000">
                    <a:srgbClr val="7F7F7F">
                      <a:alpha val="39999"/>
                    </a:srgbClr>
                  </a:gs>
                </a:gsLst>
                <a:lin ang="2700000" scaled="1"/>
              </a:gradFill>
              <a:ln w="9525" cap="flat" cmpd="sng">
                <a:solidFill>
                  <a:srgbClr val="DDDDDD"/>
                </a:solidFill>
                <a:prstDash val="solid"/>
                <a:round/>
              </a:ln>
              <a:effectLst/>
            </p:spPr>
            <p:txBody>
              <a:bodyPr wrap="none" lIns="87313" tIns="44450" rIns="87313" bIns="4445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grpSp>
        <p:sp>
          <p:nvSpPr>
            <p:cNvPr id="21537" name="矩形 147"/>
            <p:cNvSpPr/>
            <p:nvPr/>
          </p:nvSpPr>
          <p:spPr>
            <a:xfrm>
              <a:off x="1060450" y="3206750"/>
              <a:ext cx="1955800" cy="2308324"/>
            </a:xfrm>
            <a:prstGeom prst="rect">
              <a:avLst/>
            </a:prstGeom>
            <a:noFill/>
            <a:ln w="9525">
              <a:noFill/>
            </a:ln>
          </p:spPr>
          <p:txBody>
            <a:bodyPr>
              <a:spAutoFit/>
            </a:bodyPr>
            <a:lstStyle/>
            <a:p>
              <a:pPr lvl="0" eaLnBrk="1" hangingPunct="1"/>
              <a:r>
                <a:rPr lang="zh-CN" altLang="en-US" sz="2400" b="1" dirty="0">
                  <a:solidFill>
                    <a:srgbClr val="002060"/>
                  </a:solidFill>
                  <a:latin typeface="Arial" charset="0"/>
                  <a:ea typeface="宋体" charset="-122"/>
                </a:rPr>
                <a:t>高质量的定置管理要求信息媒介物达到五方面理想状态的要求</a:t>
              </a:r>
            </a:p>
          </p:txBody>
        </p:sp>
      </p:grpSp>
      <p:grpSp>
        <p:nvGrpSpPr>
          <p:cNvPr id="21509" name="组合 25"/>
          <p:cNvGrpSpPr/>
          <p:nvPr/>
        </p:nvGrpSpPr>
        <p:grpSpPr>
          <a:xfrm>
            <a:off x="4490085" y="1644650"/>
            <a:ext cx="2089150" cy="523875"/>
            <a:chOff x="2349475" y="1473201"/>
            <a:chExt cx="2021771" cy="523220"/>
          </a:xfrm>
        </p:grpSpPr>
        <p:grpSp>
          <p:nvGrpSpPr>
            <p:cNvPr id="21530" name="Group 59"/>
            <p:cNvGrpSpPr/>
            <p:nvPr/>
          </p:nvGrpSpPr>
          <p:grpSpPr>
            <a:xfrm>
              <a:off x="2349475" y="1606538"/>
              <a:ext cx="273048" cy="203199"/>
              <a:chOff x="2767" y="2075"/>
              <a:chExt cx="226" cy="170"/>
            </a:xfrm>
          </p:grpSpPr>
          <p:sp>
            <p:nvSpPr>
              <p:cNvPr id="21532" name="AutoShape 60"/>
              <p:cNvSpPr/>
              <p:nvPr/>
            </p:nvSpPr>
            <p:spPr>
              <a:xfrm>
                <a:off x="2830" y="2075"/>
                <a:ext cx="99" cy="66"/>
              </a:xfrm>
              <a:prstGeom prst="flowChartDecision">
                <a:avLst/>
              </a:prstGeom>
              <a:solidFill>
                <a:schemeClr val="tx2"/>
              </a:solidFill>
              <a:ln w="9525">
                <a:noFill/>
              </a:ln>
            </p:spPr>
            <p:txBody>
              <a:bodyPr wrap="none" anchor="ctr"/>
              <a:lstStyle/>
              <a:p>
                <a:pPr lvl="0" eaLnBrk="1" hangingPunct="1"/>
                <a:endParaRPr lang="zh-CN" altLang="en-US" dirty="0">
                  <a:latin typeface="Arial" charset="0"/>
                  <a:ea typeface="宋体" charset="-122"/>
                </a:endParaRPr>
              </a:p>
            </p:txBody>
          </p:sp>
          <p:sp>
            <p:nvSpPr>
              <p:cNvPr id="21533" name="AutoShape 61"/>
              <p:cNvSpPr/>
              <p:nvPr/>
            </p:nvSpPr>
            <p:spPr>
              <a:xfrm>
                <a:off x="2767" y="2126"/>
                <a:ext cx="100" cy="67"/>
              </a:xfrm>
              <a:prstGeom prst="flowChartDecision">
                <a:avLst/>
              </a:prstGeom>
              <a:solidFill>
                <a:schemeClr val="tx2"/>
              </a:solidFill>
              <a:ln w="9525">
                <a:noFill/>
              </a:ln>
            </p:spPr>
            <p:txBody>
              <a:bodyPr wrap="none" anchor="ctr"/>
              <a:lstStyle/>
              <a:p>
                <a:pPr lvl="0" eaLnBrk="1" hangingPunct="1"/>
                <a:endParaRPr lang="zh-CN" altLang="en-US" dirty="0">
                  <a:latin typeface="Arial" charset="0"/>
                  <a:ea typeface="宋体" charset="-122"/>
                </a:endParaRPr>
              </a:p>
            </p:txBody>
          </p:sp>
          <p:sp>
            <p:nvSpPr>
              <p:cNvPr id="21534" name="AutoShape 62"/>
              <p:cNvSpPr/>
              <p:nvPr/>
            </p:nvSpPr>
            <p:spPr>
              <a:xfrm>
                <a:off x="2894" y="2126"/>
                <a:ext cx="99" cy="67"/>
              </a:xfrm>
              <a:prstGeom prst="flowChartDecision">
                <a:avLst/>
              </a:prstGeom>
              <a:solidFill>
                <a:schemeClr val="tx2"/>
              </a:solidFill>
              <a:ln w="9525">
                <a:noFill/>
              </a:ln>
            </p:spPr>
            <p:txBody>
              <a:bodyPr wrap="none" anchor="ctr"/>
              <a:lstStyle/>
              <a:p>
                <a:pPr lvl="0" eaLnBrk="1" hangingPunct="1"/>
                <a:endParaRPr lang="zh-CN" altLang="en-US" dirty="0">
                  <a:latin typeface="Arial" charset="0"/>
                  <a:ea typeface="宋体" charset="-122"/>
                </a:endParaRPr>
              </a:p>
            </p:txBody>
          </p:sp>
          <p:sp>
            <p:nvSpPr>
              <p:cNvPr id="21535" name="AutoShape 63"/>
              <p:cNvSpPr/>
              <p:nvPr/>
            </p:nvSpPr>
            <p:spPr>
              <a:xfrm>
                <a:off x="2830" y="2179"/>
                <a:ext cx="99" cy="66"/>
              </a:xfrm>
              <a:prstGeom prst="flowChartDecision">
                <a:avLst/>
              </a:prstGeom>
              <a:solidFill>
                <a:schemeClr val="tx2"/>
              </a:solidFill>
              <a:ln w="9525">
                <a:noFill/>
              </a:ln>
            </p:spPr>
            <p:txBody>
              <a:bodyPr wrap="none" anchor="ctr"/>
              <a:lstStyle/>
              <a:p>
                <a:pPr lvl="0" eaLnBrk="1" hangingPunct="1"/>
                <a:endParaRPr lang="zh-CN" altLang="en-US" dirty="0">
                  <a:latin typeface="Arial" charset="0"/>
                  <a:ea typeface="宋体" charset="-122"/>
                </a:endParaRPr>
              </a:p>
            </p:txBody>
          </p:sp>
        </p:grpSp>
        <p:sp>
          <p:nvSpPr>
            <p:cNvPr id="21531" name="矩形 69"/>
            <p:cNvSpPr/>
            <p:nvPr/>
          </p:nvSpPr>
          <p:spPr>
            <a:xfrm>
              <a:off x="2705100" y="1473201"/>
              <a:ext cx="1666146" cy="523220"/>
            </a:xfrm>
            <a:prstGeom prst="rect">
              <a:avLst/>
            </a:prstGeom>
            <a:noFill/>
            <a:ln w="9525">
              <a:noFill/>
            </a:ln>
          </p:spPr>
          <p:txBody>
            <a:bodyPr>
              <a:spAutoFit/>
            </a:bodyPr>
            <a:lstStyle/>
            <a:p>
              <a:pPr lvl="0" eaLnBrk="1" hangingPunct="1"/>
              <a:r>
                <a:rPr lang="zh-CN" altLang="en-US" sz="2800" b="1" dirty="0">
                  <a:latin typeface="Arial" charset="0"/>
                  <a:ea typeface="宋体" charset="-122"/>
                </a:rPr>
                <a:t>定置信息</a:t>
              </a:r>
            </a:p>
          </p:txBody>
        </p:sp>
      </p:grpSp>
      <p:grpSp>
        <p:nvGrpSpPr>
          <p:cNvPr id="6" name="Group 46"/>
          <p:cNvGrpSpPr/>
          <p:nvPr/>
        </p:nvGrpSpPr>
        <p:grpSpPr>
          <a:xfrm>
            <a:off x="3845560" y="2578100"/>
            <a:ext cx="4649788" cy="563563"/>
            <a:chOff x="1640" y="1780"/>
            <a:chExt cx="2929" cy="355"/>
          </a:xfrm>
        </p:grpSpPr>
        <p:sp>
          <p:nvSpPr>
            <p:cNvPr id="21527" name="Freeform 22"/>
            <p:cNvSpPr/>
            <p:nvPr/>
          </p:nvSpPr>
          <p:spPr>
            <a:xfrm>
              <a:off x="1640" y="1802"/>
              <a:ext cx="2929" cy="333"/>
            </a:xfrm>
            <a:custGeom>
              <a:avLst/>
              <a:gdLst>
                <a:gd name="txL" fmla="*/ 0 w 3175"/>
                <a:gd name="txT" fmla="*/ 0 h 454"/>
                <a:gd name="txR" fmla="*/ 3175 w 3175"/>
                <a:gd name="txB" fmla="*/ 454 h 454"/>
              </a:gdLst>
              <a:ahLst/>
              <a:cxnLst>
                <a:cxn ang="0">
                  <a:pos x="0" y="0"/>
                </a:cxn>
                <a:cxn ang="0">
                  <a:pos x="47" y="8"/>
                </a:cxn>
                <a:cxn ang="0">
                  <a:pos x="1113" y="8"/>
                </a:cxn>
                <a:cxn ang="0">
                  <a:pos x="1113" y="0"/>
                </a:cxn>
                <a:cxn ang="0">
                  <a:pos x="0" y="0"/>
                </a:cxn>
              </a:cxnLst>
              <a:rect l="txL" t="txT" r="txR" b="txB"/>
              <a:pathLst>
                <a:path w="3175" h="454">
                  <a:moveTo>
                    <a:pt x="0" y="0"/>
                  </a:moveTo>
                  <a:lnTo>
                    <a:pt x="136" y="454"/>
                  </a:lnTo>
                  <a:lnTo>
                    <a:pt x="3175" y="454"/>
                  </a:lnTo>
                  <a:lnTo>
                    <a:pt x="3175" y="0"/>
                  </a:lnTo>
                  <a:lnTo>
                    <a:pt x="0" y="0"/>
                  </a:lnTo>
                  <a:close/>
                </a:path>
              </a:pathLst>
            </a:custGeom>
            <a:gradFill rotWithShape="1">
              <a:gsLst>
                <a:gs pos="0">
                  <a:srgbClr val="DB5414">
                    <a:alpha val="79999"/>
                  </a:srgbClr>
                </a:gs>
                <a:gs pos="100000">
                  <a:srgbClr val="652709">
                    <a:alpha val="79999"/>
                  </a:srgbClr>
                </a:gs>
              </a:gsLst>
              <a:lin ang="2700000" scaled="1"/>
              <a:tileRect/>
            </a:gradFill>
            <a:ln w="9525" cap="flat" cmpd="sng">
              <a:prstDash val="solid"/>
              <a:miter/>
              <a:headEnd type="none" w="med" len="med"/>
              <a:tailEnd type="none" w="med" len="med"/>
            </a:ln>
            <a:scene3d>
              <a:camera prst="legacyObliqueTopRight">
                <a:rot lat="0" lon="0" rev="0"/>
              </a:camera>
              <a:lightRig rig="legacyFlat3" dir="r"/>
            </a:scene3d>
            <a:sp3d extrusionH="227000" prstMaterial="legacyMatte">
              <a:bevelT w="13500" h="13500" prst="angle"/>
              <a:bevelB w="13500" h="13500" prst="angle"/>
              <a:extrusionClr>
                <a:srgbClr val="DB5414"/>
              </a:extrusionClr>
            </a:sp3d>
          </p:spPr>
          <p:txBody>
            <a:bodyPr wrap="none" lIns="87313" tIns="44450" rIns="87313" bIns="44450" anchor="ctr">
              <a:flatTx/>
            </a:bodyPr>
            <a:lstStyle/>
            <a:p>
              <a:pPr lvl="0" eaLnBrk="1" hangingPunct="1"/>
              <a:endParaRPr lang="zh-CN" altLang="en-US" dirty="0">
                <a:latin typeface="Arial" charset="0"/>
                <a:ea typeface="宋体" charset="-122"/>
              </a:endParaRPr>
            </a:p>
          </p:txBody>
        </p:sp>
        <p:sp>
          <p:nvSpPr>
            <p:cNvPr id="21528" name="Line 26"/>
            <p:cNvSpPr/>
            <p:nvPr/>
          </p:nvSpPr>
          <p:spPr>
            <a:xfrm>
              <a:off x="1693" y="1960"/>
              <a:ext cx="627" cy="0"/>
            </a:xfrm>
            <a:prstGeom prst="line">
              <a:avLst/>
            </a:prstGeom>
            <a:ln w="12700" cap="flat" cmpd="sng">
              <a:solidFill>
                <a:schemeClr val="bg1"/>
              </a:solidFill>
              <a:prstDash val="dash"/>
              <a:headEnd type="none" w="med" len="med"/>
              <a:tailEnd type="arrow" w="med" len="med"/>
            </a:ln>
          </p:spPr>
        </p:sp>
        <p:sp>
          <p:nvSpPr>
            <p:cNvPr id="21529" name="Rectangle 40"/>
            <p:cNvSpPr/>
            <p:nvPr/>
          </p:nvSpPr>
          <p:spPr>
            <a:xfrm>
              <a:off x="2303" y="1780"/>
              <a:ext cx="1707" cy="330"/>
            </a:xfrm>
            <a:prstGeom prst="rect">
              <a:avLst/>
            </a:prstGeom>
            <a:noFill/>
            <a:ln w="9525">
              <a:noFill/>
            </a:ln>
          </p:spPr>
          <p:txBody>
            <a:bodyPr wrap="none" anchor="ctr">
              <a:spAutoFit/>
            </a:bodyPr>
            <a:lstStyle/>
            <a:p>
              <a:pPr lvl="0" eaLnBrk="1" hangingPunct="1"/>
              <a:r>
                <a:rPr lang="zh-CN" altLang="en-US" sz="2800" b="1" dirty="0">
                  <a:solidFill>
                    <a:schemeClr val="bg1"/>
                  </a:solidFill>
                  <a:latin typeface="Arial" charset="0"/>
                  <a:ea typeface="宋体" charset="-122"/>
                </a:rPr>
                <a:t>场所设有定置图</a:t>
              </a:r>
              <a:endParaRPr lang="en-US" altLang="zh-CN" sz="2800" b="1">
                <a:solidFill>
                  <a:schemeClr val="bg1"/>
                </a:solidFill>
                <a:latin typeface="黑体" pitchFamily="2" charset="-122"/>
                <a:ea typeface="黑体" pitchFamily="2" charset="-122"/>
              </a:endParaRPr>
            </a:p>
          </p:txBody>
        </p:sp>
      </p:grpSp>
      <p:grpSp>
        <p:nvGrpSpPr>
          <p:cNvPr id="7" name="Group 47"/>
          <p:cNvGrpSpPr/>
          <p:nvPr/>
        </p:nvGrpSpPr>
        <p:grpSpPr>
          <a:xfrm>
            <a:off x="4110673" y="3289300"/>
            <a:ext cx="4649787" cy="568325"/>
            <a:chOff x="1807" y="2228"/>
            <a:chExt cx="2929" cy="358"/>
          </a:xfrm>
        </p:grpSpPr>
        <p:sp>
          <p:nvSpPr>
            <p:cNvPr id="21524" name="Freeform 23"/>
            <p:cNvSpPr/>
            <p:nvPr/>
          </p:nvSpPr>
          <p:spPr>
            <a:xfrm>
              <a:off x="1807" y="2253"/>
              <a:ext cx="2929" cy="333"/>
            </a:xfrm>
            <a:custGeom>
              <a:avLst/>
              <a:gdLst>
                <a:gd name="txL" fmla="*/ 0 w 3175"/>
                <a:gd name="txT" fmla="*/ 0 h 454"/>
                <a:gd name="txR" fmla="*/ 3175 w 3175"/>
                <a:gd name="txB" fmla="*/ 454 h 454"/>
              </a:gdLst>
              <a:ahLst/>
              <a:cxnLst>
                <a:cxn ang="0">
                  <a:pos x="0" y="0"/>
                </a:cxn>
                <a:cxn ang="0">
                  <a:pos x="47" y="8"/>
                </a:cxn>
                <a:cxn ang="0">
                  <a:pos x="1113" y="8"/>
                </a:cxn>
                <a:cxn ang="0">
                  <a:pos x="1113" y="0"/>
                </a:cxn>
                <a:cxn ang="0">
                  <a:pos x="0" y="0"/>
                </a:cxn>
              </a:cxnLst>
              <a:rect l="txL" t="txT" r="txR" b="txB"/>
              <a:pathLst>
                <a:path w="3175" h="454">
                  <a:moveTo>
                    <a:pt x="0" y="0"/>
                  </a:moveTo>
                  <a:lnTo>
                    <a:pt x="136" y="454"/>
                  </a:lnTo>
                  <a:lnTo>
                    <a:pt x="3175" y="454"/>
                  </a:lnTo>
                  <a:lnTo>
                    <a:pt x="3175" y="0"/>
                  </a:lnTo>
                  <a:lnTo>
                    <a:pt x="0" y="0"/>
                  </a:lnTo>
                  <a:close/>
                </a:path>
              </a:pathLst>
            </a:custGeom>
            <a:gradFill rotWithShape="1">
              <a:gsLst>
                <a:gs pos="0">
                  <a:srgbClr val="DB5414">
                    <a:alpha val="79999"/>
                  </a:srgbClr>
                </a:gs>
                <a:gs pos="100000">
                  <a:srgbClr val="652709">
                    <a:alpha val="79999"/>
                  </a:srgbClr>
                </a:gs>
              </a:gsLst>
              <a:lin ang="2700000" scaled="1"/>
              <a:tileRect/>
            </a:gradFill>
            <a:ln w="9525" cap="flat" cmpd="sng">
              <a:prstDash val="solid"/>
              <a:miter/>
              <a:headEnd type="none" w="med" len="med"/>
              <a:tailEnd type="none" w="med" len="med"/>
            </a:ln>
            <a:scene3d>
              <a:camera prst="legacyObliqueTopRight">
                <a:rot lat="0" lon="0" rev="0"/>
              </a:camera>
              <a:lightRig rig="legacyFlat3" dir="r"/>
            </a:scene3d>
            <a:sp3d extrusionH="227000" prstMaterial="legacyMatte">
              <a:bevelT w="13500" h="13500" prst="angle"/>
              <a:bevelB w="13500" h="13500" prst="angle"/>
              <a:extrusionClr>
                <a:srgbClr val="DB5414"/>
              </a:extrusionClr>
            </a:sp3d>
          </p:spPr>
          <p:txBody>
            <a:bodyPr wrap="none" lIns="87313" tIns="44450" rIns="87313" bIns="44450" anchor="ctr">
              <a:flatTx/>
            </a:bodyPr>
            <a:lstStyle/>
            <a:p>
              <a:pPr lvl="0" eaLnBrk="1" hangingPunct="1"/>
              <a:endParaRPr lang="zh-CN" altLang="en-US" dirty="0">
                <a:latin typeface="Arial" charset="0"/>
                <a:ea typeface="宋体" charset="-122"/>
              </a:endParaRPr>
            </a:p>
          </p:txBody>
        </p:sp>
        <p:sp>
          <p:nvSpPr>
            <p:cNvPr id="21525" name="Line 33"/>
            <p:cNvSpPr/>
            <p:nvPr/>
          </p:nvSpPr>
          <p:spPr>
            <a:xfrm>
              <a:off x="1861" y="2403"/>
              <a:ext cx="627" cy="0"/>
            </a:xfrm>
            <a:prstGeom prst="line">
              <a:avLst/>
            </a:prstGeom>
            <a:ln w="12700" cap="flat" cmpd="sng">
              <a:solidFill>
                <a:schemeClr val="bg1"/>
              </a:solidFill>
              <a:prstDash val="dash"/>
              <a:headEnd type="none" w="med" len="med"/>
              <a:tailEnd type="arrow" w="med" len="med"/>
            </a:ln>
          </p:spPr>
        </p:sp>
        <p:sp>
          <p:nvSpPr>
            <p:cNvPr id="21526" name="Rectangle 41"/>
            <p:cNvSpPr/>
            <p:nvPr/>
          </p:nvSpPr>
          <p:spPr>
            <a:xfrm>
              <a:off x="2484" y="2228"/>
              <a:ext cx="1480" cy="330"/>
            </a:xfrm>
            <a:prstGeom prst="rect">
              <a:avLst/>
            </a:prstGeom>
            <a:noFill/>
            <a:ln w="9525">
              <a:noFill/>
            </a:ln>
          </p:spPr>
          <p:txBody>
            <a:bodyPr wrap="none" anchor="ctr">
              <a:spAutoFit/>
            </a:bodyPr>
            <a:lstStyle/>
            <a:p>
              <a:pPr lvl="0" eaLnBrk="1" hangingPunct="1"/>
              <a:r>
                <a:rPr lang="zh-CN" altLang="en-US" sz="2800" b="1" dirty="0">
                  <a:solidFill>
                    <a:schemeClr val="bg1"/>
                  </a:solidFill>
                  <a:latin typeface="Arial" charset="0"/>
                  <a:ea typeface="宋体" charset="-122"/>
                </a:rPr>
                <a:t>场所标志清晰</a:t>
              </a:r>
              <a:endParaRPr lang="en-US" altLang="zh-CN" sz="2800" b="1">
                <a:solidFill>
                  <a:schemeClr val="bg1"/>
                </a:solidFill>
                <a:latin typeface="黑体" pitchFamily="2" charset="-122"/>
                <a:ea typeface="黑体" pitchFamily="2" charset="-122"/>
              </a:endParaRPr>
            </a:p>
          </p:txBody>
        </p:sp>
      </p:grpSp>
      <p:grpSp>
        <p:nvGrpSpPr>
          <p:cNvPr id="8" name="Group 48"/>
          <p:cNvGrpSpPr/>
          <p:nvPr/>
        </p:nvGrpSpPr>
        <p:grpSpPr>
          <a:xfrm>
            <a:off x="4375785" y="4000500"/>
            <a:ext cx="4649788" cy="574675"/>
            <a:chOff x="1974" y="2676"/>
            <a:chExt cx="2929" cy="362"/>
          </a:xfrm>
        </p:grpSpPr>
        <p:sp>
          <p:nvSpPr>
            <p:cNvPr id="21521" name="Freeform 24"/>
            <p:cNvSpPr/>
            <p:nvPr/>
          </p:nvSpPr>
          <p:spPr>
            <a:xfrm>
              <a:off x="1974" y="2704"/>
              <a:ext cx="2929" cy="334"/>
            </a:xfrm>
            <a:custGeom>
              <a:avLst/>
              <a:gdLst>
                <a:gd name="txL" fmla="*/ 0 w 3175"/>
                <a:gd name="txT" fmla="*/ 0 h 454"/>
                <a:gd name="txR" fmla="*/ 3175 w 3175"/>
                <a:gd name="txB" fmla="*/ 454 h 454"/>
              </a:gdLst>
              <a:ahLst/>
              <a:cxnLst>
                <a:cxn ang="0">
                  <a:pos x="0" y="0"/>
                </a:cxn>
                <a:cxn ang="0">
                  <a:pos x="47" y="8"/>
                </a:cxn>
                <a:cxn ang="0">
                  <a:pos x="1113" y="8"/>
                </a:cxn>
                <a:cxn ang="0">
                  <a:pos x="1113" y="0"/>
                </a:cxn>
                <a:cxn ang="0">
                  <a:pos x="0" y="0"/>
                </a:cxn>
              </a:cxnLst>
              <a:rect l="txL" t="txT" r="txR" b="txB"/>
              <a:pathLst>
                <a:path w="3175" h="454">
                  <a:moveTo>
                    <a:pt x="0" y="0"/>
                  </a:moveTo>
                  <a:lnTo>
                    <a:pt x="136" y="454"/>
                  </a:lnTo>
                  <a:lnTo>
                    <a:pt x="3175" y="454"/>
                  </a:lnTo>
                  <a:lnTo>
                    <a:pt x="3175" y="0"/>
                  </a:lnTo>
                  <a:lnTo>
                    <a:pt x="0" y="0"/>
                  </a:lnTo>
                  <a:close/>
                </a:path>
              </a:pathLst>
            </a:custGeom>
            <a:gradFill rotWithShape="1">
              <a:gsLst>
                <a:gs pos="0">
                  <a:srgbClr val="DB5414">
                    <a:alpha val="79999"/>
                  </a:srgbClr>
                </a:gs>
                <a:gs pos="100000">
                  <a:srgbClr val="652709">
                    <a:alpha val="79999"/>
                  </a:srgbClr>
                </a:gs>
              </a:gsLst>
              <a:lin ang="5400000" scaled="1"/>
              <a:tileRect/>
            </a:gradFill>
            <a:ln w="9525" cap="flat" cmpd="sng">
              <a:prstDash val="solid"/>
              <a:miter/>
              <a:headEnd type="none" w="med" len="med"/>
              <a:tailEnd type="none" w="med" len="med"/>
            </a:ln>
            <a:scene3d>
              <a:camera prst="legacyObliqueTopRight">
                <a:rot lat="0" lon="0" rev="0"/>
              </a:camera>
              <a:lightRig rig="legacyFlat3" dir="r"/>
            </a:scene3d>
            <a:sp3d extrusionH="227000" prstMaterial="legacyMatte">
              <a:bevelT w="13500" h="13500" prst="angle"/>
              <a:bevelB w="13500" h="13500" prst="angle"/>
              <a:extrusionClr>
                <a:srgbClr val="DB5414"/>
              </a:extrusionClr>
            </a:sp3d>
          </p:spPr>
          <p:txBody>
            <a:bodyPr wrap="none" lIns="87313" tIns="44450" rIns="87313" bIns="44450" anchor="ctr">
              <a:flatTx/>
            </a:bodyPr>
            <a:lstStyle/>
            <a:p>
              <a:pPr lvl="0" eaLnBrk="1" hangingPunct="1"/>
              <a:endParaRPr lang="zh-CN" altLang="en-US" dirty="0">
                <a:latin typeface="Arial" charset="0"/>
                <a:ea typeface="宋体" charset="-122"/>
              </a:endParaRPr>
            </a:p>
          </p:txBody>
        </p:sp>
        <p:sp>
          <p:nvSpPr>
            <p:cNvPr id="21522" name="Line 34"/>
            <p:cNvSpPr/>
            <p:nvPr/>
          </p:nvSpPr>
          <p:spPr>
            <a:xfrm>
              <a:off x="2027" y="2847"/>
              <a:ext cx="628" cy="0"/>
            </a:xfrm>
            <a:prstGeom prst="line">
              <a:avLst/>
            </a:prstGeom>
            <a:ln w="12700" cap="flat" cmpd="sng">
              <a:solidFill>
                <a:schemeClr val="bg1"/>
              </a:solidFill>
              <a:prstDash val="dash"/>
              <a:headEnd type="none" w="med" len="med"/>
              <a:tailEnd type="arrow" w="med" len="med"/>
            </a:ln>
          </p:spPr>
        </p:sp>
        <p:sp>
          <p:nvSpPr>
            <p:cNvPr id="21523" name="Rectangle 42"/>
            <p:cNvSpPr/>
            <p:nvPr/>
          </p:nvSpPr>
          <p:spPr>
            <a:xfrm>
              <a:off x="2666" y="2676"/>
              <a:ext cx="1473" cy="330"/>
            </a:xfrm>
            <a:prstGeom prst="rect">
              <a:avLst/>
            </a:prstGeom>
            <a:noFill/>
            <a:ln w="9525">
              <a:noFill/>
            </a:ln>
          </p:spPr>
          <p:txBody>
            <a:bodyPr wrap="none" anchor="ctr">
              <a:spAutoFit/>
            </a:bodyPr>
            <a:lstStyle/>
            <a:p>
              <a:pPr lvl="0" eaLnBrk="1" hangingPunct="1"/>
              <a:r>
                <a:rPr lang="zh-CN" altLang="en-US" sz="2800" b="1" dirty="0">
                  <a:solidFill>
                    <a:schemeClr val="bg1"/>
                  </a:solidFill>
                  <a:latin typeface="Arial" charset="0"/>
                  <a:ea typeface="宋体" charset="-122"/>
                </a:rPr>
                <a:t>位置台帐齐全</a:t>
              </a:r>
              <a:endParaRPr lang="en-US" altLang="zh-CN" sz="2800" b="1">
                <a:solidFill>
                  <a:schemeClr val="bg1"/>
                </a:solidFill>
                <a:latin typeface="黑体" pitchFamily="2" charset="-122"/>
                <a:ea typeface="黑体" pitchFamily="2" charset="-122"/>
              </a:endParaRPr>
            </a:p>
          </p:txBody>
        </p:sp>
      </p:grpSp>
      <p:grpSp>
        <p:nvGrpSpPr>
          <p:cNvPr id="9" name="Group 49"/>
          <p:cNvGrpSpPr/>
          <p:nvPr/>
        </p:nvGrpSpPr>
        <p:grpSpPr>
          <a:xfrm>
            <a:off x="4615498" y="4711700"/>
            <a:ext cx="4649787" cy="579438"/>
            <a:chOff x="2125" y="3124"/>
            <a:chExt cx="2929" cy="365"/>
          </a:xfrm>
        </p:grpSpPr>
        <p:sp>
          <p:nvSpPr>
            <p:cNvPr id="21518" name="Freeform 25"/>
            <p:cNvSpPr/>
            <p:nvPr/>
          </p:nvSpPr>
          <p:spPr>
            <a:xfrm>
              <a:off x="2125" y="3156"/>
              <a:ext cx="2929" cy="333"/>
            </a:xfrm>
            <a:custGeom>
              <a:avLst/>
              <a:gdLst>
                <a:gd name="txL" fmla="*/ 0 w 3175"/>
                <a:gd name="txT" fmla="*/ 0 h 454"/>
                <a:gd name="txR" fmla="*/ 3175 w 3175"/>
                <a:gd name="txB" fmla="*/ 454 h 454"/>
              </a:gdLst>
              <a:ahLst/>
              <a:cxnLst>
                <a:cxn ang="0">
                  <a:pos x="0" y="0"/>
                </a:cxn>
                <a:cxn ang="0">
                  <a:pos x="47" y="8"/>
                </a:cxn>
                <a:cxn ang="0">
                  <a:pos x="1113" y="8"/>
                </a:cxn>
                <a:cxn ang="0">
                  <a:pos x="1113" y="0"/>
                </a:cxn>
                <a:cxn ang="0">
                  <a:pos x="0" y="0"/>
                </a:cxn>
              </a:cxnLst>
              <a:rect l="txL" t="txT" r="txR" b="txB"/>
              <a:pathLst>
                <a:path w="3175" h="454">
                  <a:moveTo>
                    <a:pt x="0" y="0"/>
                  </a:moveTo>
                  <a:lnTo>
                    <a:pt x="136" y="454"/>
                  </a:lnTo>
                  <a:lnTo>
                    <a:pt x="3175" y="454"/>
                  </a:lnTo>
                  <a:lnTo>
                    <a:pt x="3175" y="0"/>
                  </a:lnTo>
                  <a:lnTo>
                    <a:pt x="0" y="0"/>
                  </a:lnTo>
                  <a:close/>
                </a:path>
              </a:pathLst>
            </a:custGeom>
            <a:gradFill rotWithShape="1">
              <a:gsLst>
                <a:gs pos="0">
                  <a:srgbClr val="DB5414">
                    <a:alpha val="79999"/>
                  </a:srgbClr>
                </a:gs>
                <a:gs pos="100000">
                  <a:srgbClr val="652709">
                    <a:alpha val="79999"/>
                  </a:srgbClr>
                </a:gs>
              </a:gsLst>
              <a:lin ang="2700000" scaled="1"/>
              <a:tileRect/>
            </a:gradFill>
            <a:ln w="9525" cap="flat" cmpd="sng">
              <a:prstDash val="solid"/>
              <a:miter/>
              <a:headEnd type="none" w="med" len="med"/>
              <a:tailEnd type="none" w="med" len="med"/>
            </a:ln>
            <a:scene3d>
              <a:camera prst="legacyObliqueTopRight">
                <a:rot lat="0" lon="0" rev="0"/>
              </a:camera>
              <a:lightRig rig="legacyFlat3" dir="r"/>
            </a:scene3d>
            <a:sp3d extrusionH="227000" prstMaterial="legacyMatte">
              <a:bevelT w="13500" h="13500" prst="angle"/>
              <a:bevelB w="13500" h="13500" prst="angle"/>
              <a:extrusionClr>
                <a:srgbClr val="DB5414"/>
              </a:extrusionClr>
            </a:sp3d>
          </p:spPr>
          <p:txBody>
            <a:bodyPr wrap="none" lIns="87313" tIns="44450" rIns="87313" bIns="44450" anchor="ctr">
              <a:flatTx/>
            </a:bodyPr>
            <a:lstStyle/>
            <a:p>
              <a:pPr lvl="0" eaLnBrk="1" hangingPunct="1"/>
              <a:endParaRPr lang="zh-CN" altLang="en-US" dirty="0">
                <a:latin typeface="Arial" charset="0"/>
                <a:ea typeface="宋体" charset="-122"/>
              </a:endParaRPr>
            </a:p>
          </p:txBody>
        </p:sp>
        <p:sp>
          <p:nvSpPr>
            <p:cNvPr id="21519" name="Line 35"/>
            <p:cNvSpPr/>
            <p:nvPr/>
          </p:nvSpPr>
          <p:spPr>
            <a:xfrm>
              <a:off x="2194" y="3291"/>
              <a:ext cx="628" cy="0"/>
            </a:xfrm>
            <a:prstGeom prst="line">
              <a:avLst/>
            </a:prstGeom>
            <a:ln w="12700" cap="flat" cmpd="sng">
              <a:solidFill>
                <a:schemeClr val="bg1"/>
              </a:solidFill>
              <a:prstDash val="dash"/>
              <a:headEnd type="none" w="med" len="med"/>
              <a:tailEnd type="arrow" w="med" len="med"/>
            </a:ln>
          </p:spPr>
        </p:sp>
        <p:sp>
          <p:nvSpPr>
            <p:cNvPr id="21520" name="Rectangle 43"/>
            <p:cNvSpPr/>
            <p:nvPr/>
          </p:nvSpPr>
          <p:spPr>
            <a:xfrm>
              <a:off x="2835" y="3124"/>
              <a:ext cx="1934" cy="330"/>
            </a:xfrm>
            <a:prstGeom prst="rect">
              <a:avLst/>
            </a:prstGeom>
            <a:noFill/>
            <a:ln w="9525">
              <a:noFill/>
            </a:ln>
          </p:spPr>
          <p:txBody>
            <a:bodyPr wrap="none" anchor="ctr">
              <a:spAutoFit/>
            </a:bodyPr>
            <a:lstStyle/>
            <a:p>
              <a:pPr lvl="0" eaLnBrk="1" hangingPunct="1"/>
              <a:r>
                <a:rPr lang="zh-CN" altLang="en-US" sz="2800" b="1" dirty="0">
                  <a:solidFill>
                    <a:schemeClr val="bg1"/>
                  </a:solidFill>
                  <a:latin typeface="Arial" charset="0"/>
                  <a:ea typeface="宋体" charset="-122"/>
                </a:rPr>
                <a:t>存放物的信息齐备</a:t>
              </a:r>
              <a:endParaRPr lang="en-US" altLang="zh-CN" sz="2800" b="1">
                <a:solidFill>
                  <a:schemeClr val="bg1"/>
                </a:solidFill>
                <a:latin typeface="黑体" pitchFamily="2" charset="-122"/>
                <a:ea typeface="黑体" pitchFamily="2" charset="-122"/>
              </a:endParaRPr>
            </a:p>
          </p:txBody>
        </p:sp>
      </p:grpSp>
      <p:grpSp>
        <p:nvGrpSpPr>
          <p:cNvPr id="10" name="Group 50"/>
          <p:cNvGrpSpPr/>
          <p:nvPr/>
        </p:nvGrpSpPr>
        <p:grpSpPr>
          <a:xfrm>
            <a:off x="4907598" y="5422900"/>
            <a:ext cx="4649787" cy="585788"/>
            <a:chOff x="2309" y="3572"/>
            <a:chExt cx="2929" cy="369"/>
          </a:xfrm>
        </p:grpSpPr>
        <p:sp>
          <p:nvSpPr>
            <p:cNvPr id="21515" name="Freeform 27"/>
            <p:cNvSpPr/>
            <p:nvPr/>
          </p:nvSpPr>
          <p:spPr>
            <a:xfrm>
              <a:off x="2309" y="3608"/>
              <a:ext cx="2929" cy="333"/>
            </a:xfrm>
            <a:custGeom>
              <a:avLst/>
              <a:gdLst>
                <a:gd name="txL" fmla="*/ 0 w 3175"/>
                <a:gd name="txT" fmla="*/ 0 h 454"/>
                <a:gd name="txR" fmla="*/ 3175 w 3175"/>
                <a:gd name="txB" fmla="*/ 454 h 454"/>
              </a:gdLst>
              <a:ahLst/>
              <a:cxnLst>
                <a:cxn ang="0">
                  <a:pos x="0" y="0"/>
                </a:cxn>
                <a:cxn ang="0">
                  <a:pos x="47" y="8"/>
                </a:cxn>
                <a:cxn ang="0">
                  <a:pos x="1113" y="8"/>
                </a:cxn>
                <a:cxn ang="0">
                  <a:pos x="1113" y="0"/>
                </a:cxn>
                <a:cxn ang="0">
                  <a:pos x="0" y="0"/>
                </a:cxn>
              </a:cxnLst>
              <a:rect l="txL" t="txT" r="txR" b="txB"/>
              <a:pathLst>
                <a:path w="3175" h="454">
                  <a:moveTo>
                    <a:pt x="0" y="0"/>
                  </a:moveTo>
                  <a:lnTo>
                    <a:pt x="136" y="454"/>
                  </a:lnTo>
                  <a:lnTo>
                    <a:pt x="3175" y="454"/>
                  </a:lnTo>
                  <a:lnTo>
                    <a:pt x="3175" y="0"/>
                  </a:lnTo>
                  <a:lnTo>
                    <a:pt x="0" y="0"/>
                  </a:lnTo>
                  <a:close/>
                </a:path>
              </a:pathLst>
            </a:custGeom>
            <a:gradFill rotWithShape="1">
              <a:gsLst>
                <a:gs pos="0">
                  <a:srgbClr val="DB5414">
                    <a:alpha val="79999"/>
                  </a:srgbClr>
                </a:gs>
                <a:gs pos="100000">
                  <a:srgbClr val="652709">
                    <a:alpha val="79999"/>
                  </a:srgbClr>
                </a:gs>
              </a:gsLst>
              <a:lin ang="2700000" scaled="1"/>
              <a:tileRect/>
            </a:gradFill>
            <a:ln w="9525" cap="flat" cmpd="sng">
              <a:prstDash val="solid"/>
              <a:miter/>
              <a:headEnd type="none" w="med" len="med"/>
              <a:tailEnd type="none" w="med" len="med"/>
            </a:ln>
            <a:scene3d>
              <a:camera prst="legacyObliqueTopRight">
                <a:rot lat="0" lon="0" rev="0"/>
              </a:camera>
              <a:lightRig rig="legacyFlat3" dir="r"/>
            </a:scene3d>
            <a:sp3d extrusionH="227000" prstMaterial="legacyMatte">
              <a:bevelT w="13500" h="13500" prst="angle"/>
              <a:bevelB w="13500" h="13500" prst="angle"/>
              <a:extrusionClr>
                <a:srgbClr val="DB5414"/>
              </a:extrusionClr>
            </a:sp3d>
          </p:spPr>
          <p:txBody>
            <a:bodyPr wrap="none" lIns="87313" tIns="44450" rIns="87313" bIns="44450" anchor="ctr">
              <a:flatTx/>
            </a:bodyPr>
            <a:lstStyle/>
            <a:p>
              <a:pPr lvl="0" eaLnBrk="1" hangingPunct="1"/>
              <a:endParaRPr lang="zh-CN" altLang="en-US" dirty="0">
                <a:latin typeface="Arial" charset="0"/>
                <a:ea typeface="宋体" charset="-122"/>
              </a:endParaRPr>
            </a:p>
          </p:txBody>
        </p:sp>
        <p:sp>
          <p:nvSpPr>
            <p:cNvPr id="21516" name="Line 36"/>
            <p:cNvSpPr/>
            <p:nvPr/>
          </p:nvSpPr>
          <p:spPr>
            <a:xfrm>
              <a:off x="2362" y="3735"/>
              <a:ext cx="628" cy="0"/>
            </a:xfrm>
            <a:prstGeom prst="line">
              <a:avLst/>
            </a:prstGeom>
            <a:ln w="12700" cap="flat" cmpd="sng">
              <a:solidFill>
                <a:schemeClr val="bg1"/>
              </a:solidFill>
              <a:prstDash val="dash"/>
              <a:headEnd type="none" w="med" len="med"/>
              <a:tailEnd type="arrow" w="med" len="med"/>
            </a:ln>
          </p:spPr>
        </p:sp>
        <p:sp>
          <p:nvSpPr>
            <p:cNvPr id="21517" name="Rectangle 44"/>
            <p:cNvSpPr/>
            <p:nvPr/>
          </p:nvSpPr>
          <p:spPr>
            <a:xfrm>
              <a:off x="3001" y="3572"/>
              <a:ext cx="1247" cy="330"/>
            </a:xfrm>
            <a:prstGeom prst="rect">
              <a:avLst/>
            </a:prstGeom>
            <a:noFill/>
            <a:ln w="9525">
              <a:noFill/>
            </a:ln>
          </p:spPr>
          <p:txBody>
            <a:bodyPr wrap="none" anchor="ctr">
              <a:spAutoFit/>
            </a:bodyPr>
            <a:lstStyle/>
            <a:p>
              <a:pPr lvl="0" eaLnBrk="1" hangingPunct="1"/>
              <a:r>
                <a:rPr lang="zh-CN" altLang="en-US" sz="2800" b="1" dirty="0">
                  <a:solidFill>
                    <a:schemeClr val="bg1"/>
                  </a:solidFill>
                  <a:latin typeface="Arial" charset="0"/>
                  <a:ea typeface="宋体" charset="-122"/>
                </a:rPr>
                <a:t>信息标准化</a:t>
              </a:r>
              <a:endParaRPr lang="en-US" altLang="zh-CN" sz="2800" b="1">
                <a:solidFill>
                  <a:schemeClr val="bg1"/>
                </a:solidFill>
                <a:latin typeface="黑体" pitchFamily="2" charset="-122"/>
                <a:ea typeface="黑体" pitchFamily="2"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left)">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什么是定置管理</a:t>
            </a:r>
            <a:endParaRPr lang="zh-CN" altLang="en-US" sz="3600" b="1" dirty="0">
              <a:solidFill>
                <a:schemeClr val="bg1"/>
              </a:solidFill>
              <a:latin typeface="Times New Roman" pitchFamily="18" charset="0"/>
              <a:ea typeface="黑体" pitchFamily="2" charset="-122"/>
              <a:cs typeface="+mn-ea"/>
              <a:sym typeface="+mn-ea"/>
            </a:endParaRPr>
          </a:p>
        </p:txBody>
      </p:sp>
      <p:sp>
        <p:nvSpPr>
          <p:cNvPr id="6" name="圆角矩形 5"/>
          <p:cNvSpPr/>
          <p:nvPr/>
        </p:nvSpPr>
        <p:spPr>
          <a:xfrm>
            <a:off x="1092835" y="1734185"/>
            <a:ext cx="1908175" cy="101409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lang="zh-CN" altLang="en-US" sz="2800" b="1" noProof="0" dirty="0">
              <a:ln>
                <a:noFill/>
              </a:ln>
              <a:solidFill>
                <a:schemeClr val="bg1"/>
              </a:solidFill>
              <a:effectLst/>
              <a:uLnTx/>
              <a:uFillTx/>
              <a:latin typeface="黑体" pitchFamily="2" charset="-122"/>
              <a:ea typeface="黑体" pitchFamily="2" charset="-122"/>
              <a:cs typeface="+mj-cs"/>
              <a:sym typeface="+mn-ea"/>
            </a:endParaRPr>
          </a:p>
          <a:p>
            <a:pPr marL="0" marR="0" lvl="0" indent="0" algn="ctr" defTabSz="914400" rtl="0" eaLnBrk="1" fontAlgn="base" latinLnBrk="0" hangingPunct="1">
              <a:lnSpc>
                <a:spcPct val="100000"/>
              </a:lnSpc>
              <a:spcBef>
                <a:spcPct val="0"/>
              </a:spcBef>
              <a:spcAft>
                <a:spcPct val="0"/>
              </a:spcAft>
              <a:buClrTx/>
              <a:buSzTx/>
              <a:buFontTx/>
              <a:buNone/>
              <a:defRPr/>
            </a:pPr>
            <a:r>
              <a:rPr lang="zh-CN" altLang="en-US" sz="2800" b="1" noProof="0" dirty="0">
                <a:ln>
                  <a:noFill/>
                </a:ln>
                <a:solidFill>
                  <a:schemeClr val="bg1"/>
                </a:solidFill>
                <a:effectLst/>
                <a:uLnTx/>
                <a:uFillTx/>
                <a:latin typeface="黑体" pitchFamily="2" charset="-122"/>
                <a:ea typeface="黑体" pitchFamily="2" charset="-122"/>
                <a:cs typeface="+mj-cs"/>
                <a:sym typeface="+mn-ea"/>
              </a:rPr>
              <a:t>定置管理</a:t>
            </a:r>
            <a:endParaRPr kumimoji="0" lang="zh-CN" altLang="en-US" sz="3200" b="1" i="0" u="none" strike="noStrike" kern="1200" cap="none" spc="0" normalizeH="0" baseline="0" noProof="0" dirty="0">
              <a:ln>
                <a:noFill/>
              </a:ln>
              <a:solidFill>
                <a:schemeClr val="bg1"/>
              </a:solidFill>
              <a:effectLst/>
              <a:uLnTx/>
              <a:uFillTx/>
              <a:latin typeface="黑体" pitchFamily="2" charset="-122"/>
              <a:ea typeface="黑体" pitchFamily="2" charset="-122"/>
              <a:cs typeface="+mj-cs"/>
              <a:sym typeface="+mn-ea"/>
            </a:endParaRPr>
          </a:p>
          <a:p>
            <a:pPr marL="0" marR="0" lvl="0" indent="0" algn="ctr" defTabSz="914400" rtl="0" eaLnBrk="1" fontAlgn="base" latinLnBrk="0" hangingPunct="1">
              <a:lnSpc>
                <a:spcPct val="100000"/>
              </a:lnSpc>
              <a:spcBef>
                <a:spcPct val="0"/>
              </a:spcBef>
              <a:spcAft>
                <a:spcPct val="0"/>
              </a:spcAft>
              <a:buClrTx/>
              <a:buSzTx/>
              <a:buFontTx/>
              <a:buNone/>
              <a:defRPr/>
            </a:pPr>
            <a:r>
              <a:rPr lang="zh-CN" altLang="en-US" sz="2800" b="1" noProof="0" dirty="0">
                <a:ln>
                  <a:noFill/>
                </a:ln>
                <a:solidFill>
                  <a:schemeClr val="bg1"/>
                </a:solidFill>
                <a:effectLst/>
                <a:uLnTx/>
                <a:uFillTx/>
                <a:latin typeface="黑体" pitchFamily="2" charset="-122"/>
                <a:ea typeface="黑体" pitchFamily="2" charset="-122"/>
                <a:cs typeface="+mj-cs"/>
                <a:sym typeface="+mn-ea"/>
              </a:rPr>
              <a:t>的内容</a:t>
            </a:r>
            <a:endParaRPr kumimoji="0" lang="zh-CN" altLang="en-US" sz="3200" b="1" i="0" u="none" strike="noStrike" kern="1200" cap="none" spc="0" normalizeH="0" baseline="0" noProof="0" dirty="0">
              <a:ln>
                <a:noFill/>
              </a:ln>
              <a:solidFill>
                <a:schemeClr val="bg1"/>
              </a:solidFill>
              <a:effectLst/>
              <a:uLnTx/>
              <a:uFillTx/>
              <a:latin typeface="黑体" pitchFamily="2" charset="-122"/>
              <a:ea typeface="黑体" pitchFamily="2" charset="-122"/>
              <a:cs typeface="+mj-cs"/>
              <a:sym typeface="+mn-ea"/>
            </a:endParaRPr>
          </a:p>
          <a:p>
            <a:pPr marL="0" marR="0" lvl="0" indent="0" algn="ctr" rtl="0" eaLnBrk="1" latinLnBrk="0" hangingPunct="1">
              <a:lnSpc>
                <a:spcPct val="100000"/>
              </a:lnSpc>
              <a:spcBef>
                <a:spcPct val="0"/>
              </a:spcBef>
              <a:spcAft>
                <a:spcPct val="0"/>
              </a:spcAft>
              <a:buNone/>
            </a:pPr>
            <a:endParaRPr kumimoji="0" lang="zh-CN" altLang="en-US" sz="3200" b="1" i="0" u="none" strike="noStrike" kern="1200" cap="none" spc="0" normalizeH="0" baseline="0" noProof="0" dirty="0">
              <a:ln>
                <a:noFill/>
              </a:ln>
              <a:solidFill>
                <a:schemeClr val="bg1"/>
              </a:solidFill>
              <a:effectLst/>
              <a:uLnTx/>
              <a:uFillTx/>
              <a:latin typeface="黑体" pitchFamily="2" charset="-122"/>
              <a:ea typeface="黑体" pitchFamily="2" charset="-122"/>
              <a:cs typeface="+mj-cs"/>
              <a:sym typeface="+mn-ea"/>
            </a:endParaRPr>
          </a:p>
        </p:txBody>
      </p:sp>
      <p:grpSp>
        <p:nvGrpSpPr>
          <p:cNvPr id="13" name="组合 56"/>
          <p:cNvGrpSpPr/>
          <p:nvPr/>
        </p:nvGrpSpPr>
        <p:grpSpPr>
          <a:xfrm>
            <a:off x="1866900" y="1651000"/>
            <a:ext cx="8045450" cy="4711700"/>
            <a:chOff x="304800" y="1384300"/>
            <a:chExt cx="8045450" cy="4711700"/>
          </a:xfrm>
        </p:grpSpPr>
        <p:sp>
          <p:nvSpPr>
            <p:cNvPr id="14" name="矩形 13"/>
            <p:cNvSpPr/>
            <p:nvPr/>
          </p:nvSpPr>
          <p:spPr>
            <a:xfrm>
              <a:off x="3949700" y="1384300"/>
              <a:ext cx="1511300" cy="444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lt1"/>
                  </a:solidFill>
                  <a:effectLst/>
                  <a:uLnTx/>
                  <a:uFillTx/>
                  <a:latin typeface="+mn-lt"/>
                  <a:ea typeface="+mn-ea"/>
                  <a:cs typeface="+mn-cs"/>
                </a:rPr>
                <a:t>企业定置</a:t>
              </a:r>
            </a:p>
          </p:txBody>
        </p:sp>
        <p:sp>
          <p:nvSpPr>
            <p:cNvPr id="15" name="矩形 14"/>
            <p:cNvSpPr/>
            <p:nvPr/>
          </p:nvSpPr>
          <p:spPr>
            <a:xfrm>
              <a:off x="1949450" y="2673350"/>
              <a:ext cx="1644650" cy="444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a:ln>
                    <a:noFill/>
                  </a:ln>
                  <a:solidFill>
                    <a:schemeClr val="lt1"/>
                  </a:solidFill>
                  <a:effectLst/>
                  <a:uLnTx/>
                  <a:uFillTx/>
                  <a:latin typeface="+mn-lt"/>
                  <a:ea typeface="+mn-ea"/>
                  <a:cs typeface="+mn-cs"/>
                </a:rPr>
                <a:t>生产现场定</a:t>
              </a:r>
              <a:r>
                <a:rPr kumimoji="0" lang="zh-CN" altLang="en-US" sz="1800" b="1" i="0" u="none" strike="noStrike" kern="1200" cap="none" spc="0" normalizeH="0" baseline="0" noProof="0" dirty="0">
                  <a:ln>
                    <a:noFill/>
                  </a:ln>
                  <a:solidFill>
                    <a:schemeClr val="lt1"/>
                  </a:solidFill>
                  <a:effectLst/>
                  <a:uLnTx/>
                  <a:uFillTx/>
                  <a:latin typeface="+mn-lt"/>
                  <a:ea typeface="+mn-ea"/>
                  <a:cs typeface="+mn-cs"/>
                </a:rPr>
                <a:t>置</a:t>
              </a:r>
            </a:p>
          </p:txBody>
        </p:sp>
        <p:sp>
          <p:nvSpPr>
            <p:cNvPr id="16" name="矩形 15"/>
            <p:cNvSpPr/>
            <p:nvPr/>
          </p:nvSpPr>
          <p:spPr>
            <a:xfrm>
              <a:off x="6216650" y="2673350"/>
              <a:ext cx="1644650" cy="444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a:ln>
                    <a:noFill/>
                  </a:ln>
                  <a:solidFill>
                    <a:schemeClr val="lt1"/>
                  </a:solidFill>
                  <a:effectLst/>
                  <a:uLnTx/>
                  <a:uFillTx/>
                  <a:latin typeface="+mn-lt"/>
                  <a:ea typeface="+mn-ea"/>
                  <a:cs typeface="+mn-cs"/>
                </a:rPr>
                <a:t>办公现场定</a:t>
              </a:r>
              <a:r>
                <a:rPr kumimoji="0" lang="zh-CN" altLang="en-US" sz="1800" b="1" i="0" u="none" strike="noStrike" kern="1200" cap="none" spc="0" normalizeH="0" baseline="0" noProof="0" dirty="0">
                  <a:ln>
                    <a:noFill/>
                  </a:ln>
                  <a:solidFill>
                    <a:schemeClr val="lt1"/>
                  </a:solidFill>
                  <a:effectLst/>
                  <a:uLnTx/>
                  <a:uFillTx/>
                  <a:latin typeface="+mn-lt"/>
                  <a:ea typeface="+mn-ea"/>
                  <a:cs typeface="+mn-cs"/>
                </a:rPr>
                <a:t>置</a:t>
              </a:r>
            </a:p>
          </p:txBody>
        </p:sp>
        <p:sp>
          <p:nvSpPr>
            <p:cNvPr id="17" name="矩形 16"/>
            <p:cNvSpPr/>
            <p:nvPr/>
          </p:nvSpPr>
          <p:spPr>
            <a:xfrm>
              <a:off x="304800" y="3829050"/>
              <a:ext cx="7112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a:ln>
                    <a:noFill/>
                  </a:ln>
                  <a:solidFill>
                    <a:schemeClr val="lt1"/>
                  </a:solidFill>
                  <a:effectLst/>
                  <a:uLnTx/>
                  <a:uFillTx/>
                  <a:latin typeface="+mn-lt"/>
                  <a:ea typeface="+mn-ea"/>
                  <a:cs typeface="+mn-cs"/>
                </a:rPr>
                <a:t>设备定</a:t>
              </a:r>
              <a:r>
                <a:rPr kumimoji="0" lang="zh-CN" altLang="en-US" sz="1800" b="1" i="0" u="none" strike="noStrike" kern="1200" cap="none" spc="0" normalizeH="0" baseline="0" noProof="0" dirty="0">
                  <a:ln>
                    <a:noFill/>
                  </a:ln>
                  <a:solidFill>
                    <a:schemeClr val="lt1"/>
                  </a:solidFill>
                  <a:effectLst/>
                  <a:uLnTx/>
                  <a:uFillTx/>
                  <a:latin typeface="+mn-lt"/>
                  <a:ea typeface="+mn-ea"/>
                  <a:cs typeface="+mn-cs"/>
                </a:rPr>
                <a:t>置</a:t>
              </a:r>
            </a:p>
          </p:txBody>
        </p:sp>
        <p:sp>
          <p:nvSpPr>
            <p:cNvPr id="18" name="矩形 17"/>
            <p:cNvSpPr/>
            <p:nvPr/>
          </p:nvSpPr>
          <p:spPr>
            <a:xfrm>
              <a:off x="1149350" y="3829050"/>
              <a:ext cx="7112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lt1"/>
                  </a:solidFill>
                  <a:effectLst/>
                  <a:uLnTx/>
                  <a:uFillTx/>
                  <a:latin typeface="+mn-lt"/>
                  <a:ea typeface="+mn-ea"/>
                  <a:cs typeface="+mn-cs"/>
                </a:rPr>
                <a:t>区域定置</a:t>
              </a:r>
            </a:p>
          </p:txBody>
        </p:sp>
        <p:sp>
          <p:nvSpPr>
            <p:cNvPr id="19" name="矩形 18"/>
            <p:cNvSpPr/>
            <p:nvPr/>
          </p:nvSpPr>
          <p:spPr>
            <a:xfrm>
              <a:off x="2838450" y="3829050"/>
              <a:ext cx="7112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lt1"/>
                  </a:solidFill>
                  <a:effectLst/>
                  <a:uLnTx/>
                  <a:uFillTx/>
                  <a:latin typeface="+mn-lt"/>
                  <a:ea typeface="+mn-ea"/>
                  <a:cs typeface="+mn-cs"/>
                </a:rPr>
                <a:t>色调定置</a:t>
              </a:r>
            </a:p>
          </p:txBody>
        </p:sp>
        <p:sp>
          <p:nvSpPr>
            <p:cNvPr id="20" name="矩形 19"/>
            <p:cNvSpPr/>
            <p:nvPr/>
          </p:nvSpPr>
          <p:spPr>
            <a:xfrm>
              <a:off x="3727450" y="3829050"/>
              <a:ext cx="7112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lt1"/>
                  </a:solidFill>
                  <a:effectLst/>
                  <a:uLnTx/>
                  <a:uFillTx/>
                  <a:latin typeface="+mn-lt"/>
                  <a:ea typeface="+mn-ea"/>
                  <a:cs typeface="+mn-cs"/>
                </a:rPr>
                <a:t>特殊定置</a:t>
              </a:r>
            </a:p>
          </p:txBody>
        </p:sp>
        <p:sp>
          <p:nvSpPr>
            <p:cNvPr id="21" name="矩形 20"/>
            <p:cNvSpPr/>
            <p:nvPr/>
          </p:nvSpPr>
          <p:spPr>
            <a:xfrm>
              <a:off x="1993900" y="3829050"/>
              <a:ext cx="7112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a:ln>
                    <a:noFill/>
                  </a:ln>
                  <a:solidFill>
                    <a:schemeClr val="lt1"/>
                  </a:solidFill>
                  <a:effectLst/>
                  <a:uLnTx/>
                  <a:uFillTx/>
                  <a:latin typeface="+mn-lt"/>
                  <a:ea typeface="+mn-ea"/>
                  <a:cs typeface="+mn-cs"/>
                </a:rPr>
                <a:t>仓库定</a:t>
              </a:r>
              <a:r>
                <a:rPr kumimoji="0" lang="zh-CN" altLang="en-US" sz="1800" b="1" i="0" u="none" strike="noStrike" kern="1200" cap="none" spc="0" normalizeH="0" baseline="0" noProof="0" dirty="0">
                  <a:ln>
                    <a:noFill/>
                  </a:ln>
                  <a:solidFill>
                    <a:schemeClr val="lt1"/>
                  </a:solidFill>
                  <a:effectLst/>
                  <a:uLnTx/>
                  <a:uFillTx/>
                  <a:latin typeface="+mn-lt"/>
                  <a:ea typeface="+mn-ea"/>
                  <a:cs typeface="+mn-cs"/>
                </a:rPr>
                <a:t>置</a:t>
              </a:r>
            </a:p>
          </p:txBody>
        </p:sp>
        <p:sp>
          <p:nvSpPr>
            <p:cNvPr id="22" name="矩形 21"/>
            <p:cNvSpPr/>
            <p:nvPr/>
          </p:nvSpPr>
          <p:spPr>
            <a:xfrm>
              <a:off x="4572000" y="3829050"/>
              <a:ext cx="7112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lt1"/>
                  </a:solidFill>
                  <a:effectLst/>
                  <a:uLnTx/>
                  <a:uFillTx/>
                  <a:latin typeface="+mn-lt"/>
                  <a:ea typeface="+mn-ea"/>
                  <a:cs typeface="+mn-cs"/>
                </a:rPr>
                <a:t>环境定置</a:t>
              </a:r>
            </a:p>
          </p:txBody>
        </p:sp>
        <p:sp>
          <p:nvSpPr>
            <p:cNvPr id="23" name="矩形 22"/>
            <p:cNvSpPr/>
            <p:nvPr/>
          </p:nvSpPr>
          <p:spPr>
            <a:xfrm>
              <a:off x="5683250" y="3829050"/>
              <a:ext cx="7112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lt1"/>
                  </a:solidFill>
                  <a:effectLst/>
                  <a:uLnTx/>
                  <a:uFillTx/>
                  <a:latin typeface="+mn-lt"/>
                  <a:ea typeface="+mn-ea"/>
                  <a:cs typeface="+mn-cs"/>
                </a:rPr>
                <a:t>家具定置</a:t>
              </a:r>
            </a:p>
          </p:txBody>
        </p:sp>
        <p:sp>
          <p:nvSpPr>
            <p:cNvPr id="24" name="矩形 23"/>
            <p:cNvSpPr/>
            <p:nvPr/>
          </p:nvSpPr>
          <p:spPr>
            <a:xfrm>
              <a:off x="6661150" y="3829050"/>
              <a:ext cx="7112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a:ln>
                    <a:noFill/>
                  </a:ln>
                  <a:solidFill>
                    <a:schemeClr val="lt1"/>
                  </a:solidFill>
                  <a:effectLst/>
                  <a:uLnTx/>
                  <a:uFillTx/>
                  <a:latin typeface="+mn-lt"/>
                  <a:ea typeface="+mn-ea"/>
                  <a:cs typeface="+mn-cs"/>
                </a:rPr>
                <a:t>用具定</a:t>
              </a:r>
              <a:r>
                <a:rPr kumimoji="0" lang="zh-CN" altLang="en-US" sz="1800" b="1" i="0" u="none" strike="noStrike" kern="1200" cap="none" spc="0" normalizeH="0" baseline="0" noProof="0" dirty="0">
                  <a:ln>
                    <a:noFill/>
                  </a:ln>
                  <a:solidFill>
                    <a:schemeClr val="lt1"/>
                  </a:solidFill>
                  <a:effectLst/>
                  <a:uLnTx/>
                  <a:uFillTx/>
                  <a:latin typeface="+mn-lt"/>
                  <a:ea typeface="+mn-ea"/>
                  <a:cs typeface="+mn-cs"/>
                </a:rPr>
                <a:t>置</a:t>
              </a:r>
            </a:p>
          </p:txBody>
        </p:sp>
        <p:sp>
          <p:nvSpPr>
            <p:cNvPr id="25" name="矩形 24"/>
            <p:cNvSpPr/>
            <p:nvPr/>
          </p:nvSpPr>
          <p:spPr>
            <a:xfrm>
              <a:off x="7639050" y="3829050"/>
              <a:ext cx="7112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lt1"/>
                  </a:solidFill>
                  <a:effectLst/>
                  <a:uLnTx/>
                  <a:uFillTx/>
                  <a:latin typeface="+mn-lt"/>
                  <a:ea typeface="+mn-ea"/>
                  <a:cs typeface="+mn-cs"/>
                </a:rPr>
                <a:t>资料定置</a:t>
              </a:r>
            </a:p>
          </p:txBody>
        </p:sp>
        <p:sp>
          <p:nvSpPr>
            <p:cNvPr id="26" name="矩形 25"/>
            <p:cNvSpPr/>
            <p:nvPr/>
          </p:nvSpPr>
          <p:spPr>
            <a:xfrm>
              <a:off x="1593850" y="5295900"/>
              <a:ext cx="666750" cy="8001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lt1"/>
                  </a:solidFill>
                  <a:effectLst/>
                  <a:uLnTx/>
                  <a:uFillTx/>
                  <a:latin typeface="+mn-lt"/>
                  <a:ea typeface="+mn-ea"/>
                  <a:cs typeface="+mn-cs"/>
                </a:rPr>
                <a:t>工具柜定置</a:t>
              </a:r>
            </a:p>
          </p:txBody>
        </p:sp>
        <p:sp>
          <p:nvSpPr>
            <p:cNvPr id="27" name="矩形 26"/>
            <p:cNvSpPr/>
            <p:nvPr/>
          </p:nvSpPr>
          <p:spPr>
            <a:xfrm>
              <a:off x="704850" y="5295900"/>
              <a:ext cx="666750" cy="8001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lt1"/>
                  </a:solidFill>
                  <a:effectLst/>
                  <a:uLnTx/>
                  <a:uFillTx/>
                  <a:latin typeface="+mn-lt"/>
                  <a:ea typeface="+mn-ea"/>
                  <a:cs typeface="+mn-cs"/>
                </a:rPr>
                <a:t>工位器具定置</a:t>
              </a:r>
            </a:p>
          </p:txBody>
        </p:sp>
        <p:sp>
          <p:nvSpPr>
            <p:cNvPr id="28" name="矩形 27"/>
            <p:cNvSpPr/>
            <p:nvPr/>
          </p:nvSpPr>
          <p:spPr>
            <a:xfrm>
              <a:off x="3282950" y="5295900"/>
              <a:ext cx="666750" cy="7556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a:ln>
                    <a:noFill/>
                  </a:ln>
                  <a:solidFill>
                    <a:schemeClr val="lt1"/>
                  </a:solidFill>
                  <a:effectLst/>
                  <a:uLnTx/>
                  <a:uFillTx/>
                  <a:latin typeface="+mn-lt"/>
                  <a:ea typeface="+mn-ea"/>
                  <a:cs typeface="+mn-cs"/>
                </a:rPr>
                <a:t>质控点定</a:t>
              </a:r>
              <a:r>
                <a:rPr kumimoji="0" lang="zh-CN" altLang="en-US" sz="1800" b="1" i="0" u="none" strike="noStrike" kern="1200" cap="none" spc="0" normalizeH="0" baseline="0" noProof="0" dirty="0">
                  <a:ln>
                    <a:noFill/>
                  </a:ln>
                  <a:solidFill>
                    <a:schemeClr val="lt1"/>
                  </a:solidFill>
                  <a:effectLst/>
                  <a:uLnTx/>
                  <a:uFillTx/>
                  <a:latin typeface="+mn-lt"/>
                  <a:ea typeface="+mn-ea"/>
                  <a:cs typeface="+mn-cs"/>
                </a:rPr>
                <a:t>置</a:t>
              </a:r>
            </a:p>
          </p:txBody>
        </p:sp>
        <p:sp>
          <p:nvSpPr>
            <p:cNvPr id="29" name="矩形 28"/>
            <p:cNvSpPr/>
            <p:nvPr/>
          </p:nvSpPr>
          <p:spPr>
            <a:xfrm>
              <a:off x="4216400" y="5295900"/>
              <a:ext cx="666750" cy="7556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lt1"/>
                  </a:solidFill>
                  <a:effectLst/>
                  <a:uLnTx/>
                  <a:uFillTx/>
                  <a:latin typeface="+mn-lt"/>
                  <a:ea typeface="+mn-ea"/>
                  <a:cs typeface="+mn-cs"/>
                </a:rPr>
                <a:t>安全定置</a:t>
              </a:r>
            </a:p>
          </p:txBody>
        </p:sp>
        <p:cxnSp>
          <p:nvCxnSpPr>
            <p:cNvPr id="30" name="直接连接符 29"/>
            <p:cNvCxnSpPr/>
            <p:nvPr/>
          </p:nvCxnSpPr>
          <p:spPr>
            <a:xfrm>
              <a:off x="2794000" y="2273300"/>
              <a:ext cx="4222750" cy="1588"/>
            </a:xfrm>
            <a:prstGeom prst="line">
              <a:avLst/>
            </a:prstGeom>
          </p:spPr>
          <p:style>
            <a:lnRef idx="2">
              <a:schemeClr val="accent1">
                <a:shade val="50000"/>
              </a:schemeClr>
            </a:lnRef>
            <a:fillRef idx="1">
              <a:schemeClr val="accent1"/>
            </a:fillRef>
            <a:effectRef idx="0">
              <a:schemeClr val="accent1"/>
            </a:effectRef>
            <a:fontRef idx="minor">
              <a:schemeClr val="lt1"/>
            </a:fontRef>
          </p:style>
        </p:cxnSp>
        <p:cxnSp>
          <p:nvCxnSpPr>
            <p:cNvPr id="31" name="直接连接符 30"/>
            <p:cNvCxnSpPr>
              <a:stCxn id="14" idx="2"/>
            </p:cNvCxnSpPr>
            <p:nvPr/>
          </p:nvCxnSpPr>
          <p:spPr>
            <a:xfrm rot="5400000">
              <a:off x="4483101" y="2051051"/>
              <a:ext cx="444500" cy="3175"/>
            </a:xfrm>
            <a:prstGeom prst="line">
              <a:avLst/>
            </a:prstGeom>
          </p:spPr>
          <p:style>
            <a:lnRef idx="2">
              <a:schemeClr val="accent1">
                <a:shade val="50000"/>
              </a:schemeClr>
            </a:lnRef>
            <a:fillRef idx="1">
              <a:schemeClr val="accent1"/>
            </a:fillRef>
            <a:effectRef idx="0">
              <a:schemeClr val="accent1"/>
            </a:effectRef>
            <a:fontRef idx="minor">
              <a:schemeClr val="lt1"/>
            </a:fontRef>
          </p:style>
        </p:cxnSp>
        <p:cxnSp>
          <p:nvCxnSpPr>
            <p:cNvPr id="32" name="直接箭头连接符 31"/>
            <p:cNvCxnSpPr/>
            <p:nvPr/>
          </p:nvCxnSpPr>
          <p:spPr>
            <a:xfrm rot="5400000">
              <a:off x="2593182" y="2474120"/>
              <a:ext cx="400050" cy="1587"/>
            </a:xfrm>
            <a:prstGeom prst="straightConnector1">
              <a:avLst/>
            </a:prstGeom>
            <a:ln>
              <a:tailEnd type="arrow" w="med" len="med"/>
            </a:ln>
          </p:spPr>
          <p:style>
            <a:lnRef idx="2">
              <a:schemeClr val="accent1">
                <a:shade val="50000"/>
              </a:schemeClr>
            </a:lnRef>
            <a:fillRef idx="1">
              <a:schemeClr val="accent1"/>
            </a:fillRef>
            <a:effectRef idx="0">
              <a:schemeClr val="accent1"/>
            </a:effectRef>
            <a:fontRef idx="minor">
              <a:schemeClr val="lt1"/>
            </a:fontRef>
          </p:style>
        </p:cxnSp>
        <p:cxnSp>
          <p:nvCxnSpPr>
            <p:cNvPr id="33" name="直接箭头连接符 32"/>
            <p:cNvCxnSpPr/>
            <p:nvPr/>
          </p:nvCxnSpPr>
          <p:spPr>
            <a:xfrm rot="5400000">
              <a:off x="6817519" y="2472531"/>
              <a:ext cx="400050" cy="1588"/>
            </a:xfrm>
            <a:prstGeom prst="straightConnector1">
              <a:avLst/>
            </a:prstGeom>
            <a:ln>
              <a:tailEnd type="arrow" w="med" len="med"/>
            </a:ln>
          </p:spPr>
          <p:style>
            <a:lnRef idx="2">
              <a:schemeClr val="accent1">
                <a:shade val="50000"/>
              </a:schemeClr>
            </a:lnRef>
            <a:fillRef idx="1">
              <a:schemeClr val="accent1"/>
            </a:fillRef>
            <a:effectRef idx="0">
              <a:schemeClr val="accent1"/>
            </a:effectRef>
            <a:fontRef idx="minor">
              <a:schemeClr val="lt1"/>
            </a:fontRef>
          </p:style>
        </p:cxnSp>
        <p:cxnSp>
          <p:nvCxnSpPr>
            <p:cNvPr id="34" name="直接连接符 33"/>
            <p:cNvCxnSpPr/>
            <p:nvPr/>
          </p:nvCxnSpPr>
          <p:spPr>
            <a:xfrm>
              <a:off x="660400" y="3384550"/>
              <a:ext cx="4267200" cy="1588"/>
            </a:xfrm>
            <a:prstGeom prst="line">
              <a:avLst/>
            </a:prstGeom>
          </p:spPr>
          <p:style>
            <a:lnRef idx="2">
              <a:schemeClr val="accent1">
                <a:shade val="50000"/>
              </a:schemeClr>
            </a:lnRef>
            <a:fillRef idx="1">
              <a:schemeClr val="accent1"/>
            </a:fillRef>
            <a:effectRef idx="0">
              <a:schemeClr val="accent1"/>
            </a:effectRef>
            <a:fontRef idx="minor">
              <a:schemeClr val="lt1"/>
            </a:fontRef>
          </p:style>
        </p:cxnSp>
        <p:cxnSp>
          <p:nvCxnSpPr>
            <p:cNvPr id="35" name="直接连接符 34"/>
            <p:cNvCxnSpPr/>
            <p:nvPr/>
          </p:nvCxnSpPr>
          <p:spPr>
            <a:xfrm rot="5400000">
              <a:off x="2660651" y="3251201"/>
              <a:ext cx="265112" cy="1587"/>
            </a:xfrm>
            <a:prstGeom prst="line">
              <a:avLst/>
            </a:prstGeom>
          </p:spPr>
          <p:style>
            <a:lnRef idx="2">
              <a:schemeClr val="accent1">
                <a:shade val="50000"/>
              </a:schemeClr>
            </a:lnRef>
            <a:fillRef idx="1">
              <a:schemeClr val="accent1"/>
            </a:fillRef>
            <a:effectRef idx="0">
              <a:schemeClr val="accent1"/>
            </a:effectRef>
            <a:fontRef idx="minor">
              <a:schemeClr val="lt1"/>
            </a:fontRef>
          </p:style>
        </p:cxnSp>
        <p:cxnSp>
          <p:nvCxnSpPr>
            <p:cNvPr id="36" name="直接箭头连接符 35"/>
            <p:cNvCxnSpPr>
              <a:endCxn id="17" idx="0"/>
            </p:cNvCxnSpPr>
            <p:nvPr/>
          </p:nvCxnSpPr>
          <p:spPr>
            <a:xfrm rot="5400000">
              <a:off x="438151" y="3606801"/>
              <a:ext cx="444500" cy="3175"/>
            </a:xfrm>
            <a:prstGeom prst="straightConnector1">
              <a:avLst/>
            </a:prstGeom>
            <a:ln>
              <a:tailEnd type="arrow" w="med" len="med"/>
            </a:ln>
          </p:spPr>
          <p:style>
            <a:lnRef idx="2">
              <a:schemeClr val="accent1">
                <a:shade val="50000"/>
              </a:schemeClr>
            </a:lnRef>
            <a:fillRef idx="1">
              <a:schemeClr val="accent1"/>
            </a:fillRef>
            <a:effectRef idx="0">
              <a:schemeClr val="accent1"/>
            </a:effectRef>
            <a:fontRef idx="minor">
              <a:schemeClr val="lt1"/>
            </a:fontRef>
          </p:style>
        </p:cxnSp>
        <p:cxnSp>
          <p:nvCxnSpPr>
            <p:cNvPr id="37" name="直接箭头连接符 36"/>
            <p:cNvCxnSpPr/>
            <p:nvPr/>
          </p:nvCxnSpPr>
          <p:spPr>
            <a:xfrm rot="5400000">
              <a:off x="4704557" y="3606007"/>
              <a:ext cx="444500" cy="1587"/>
            </a:xfrm>
            <a:prstGeom prst="straightConnector1">
              <a:avLst/>
            </a:prstGeom>
            <a:ln>
              <a:tailEnd type="arrow" w="med" len="med"/>
            </a:ln>
          </p:spPr>
          <p:style>
            <a:lnRef idx="2">
              <a:schemeClr val="accent1">
                <a:shade val="50000"/>
              </a:schemeClr>
            </a:lnRef>
            <a:fillRef idx="1">
              <a:schemeClr val="accent1"/>
            </a:fillRef>
            <a:effectRef idx="0">
              <a:schemeClr val="accent1"/>
            </a:effectRef>
            <a:fontRef idx="minor">
              <a:schemeClr val="lt1"/>
            </a:fontRef>
          </p:style>
        </p:cxnSp>
        <p:cxnSp>
          <p:nvCxnSpPr>
            <p:cNvPr id="38" name="直接连接符 37"/>
            <p:cNvCxnSpPr/>
            <p:nvPr/>
          </p:nvCxnSpPr>
          <p:spPr>
            <a:xfrm>
              <a:off x="6038850" y="3384550"/>
              <a:ext cx="1955800" cy="1588"/>
            </a:xfrm>
            <a:prstGeom prst="line">
              <a:avLst/>
            </a:prstGeom>
          </p:spPr>
          <p:style>
            <a:lnRef idx="2">
              <a:schemeClr val="accent1">
                <a:shade val="50000"/>
              </a:schemeClr>
            </a:lnRef>
            <a:fillRef idx="1">
              <a:schemeClr val="accent1"/>
            </a:fillRef>
            <a:effectRef idx="0">
              <a:schemeClr val="accent1"/>
            </a:effectRef>
            <a:fontRef idx="minor">
              <a:schemeClr val="lt1"/>
            </a:fontRef>
          </p:style>
        </p:cxnSp>
        <p:cxnSp>
          <p:nvCxnSpPr>
            <p:cNvPr id="57" name="直接连接符 56"/>
            <p:cNvCxnSpPr/>
            <p:nvPr/>
          </p:nvCxnSpPr>
          <p:spPr>
            <a:xfrm rot="5400000">
              <a:off x="6884988" y="3249613"/>
              <a:ext cx="265113" cy="1588"/>
            </a:xfrm>
            <a:prstGeom prst="line">
              <a:avLst/>
            </a:prstGeom>
          </p:spPr>
          <p:style>
            <a:lnRef idx="2">
              <a:schemeClr val="accent1">
                <a:shade val="50000"/>
              </a:schemeClr>
            </a:lnRef>
            <a:fillRef idx="1">
              <a:schemeClr val="accent1"/>
            </a:fillRef>
            <a:effectRef idx="0">
              <a:schemeClr val="accent1"/>
            </a:effectRef>
            <a:fontRef idx="minor">
              <a:schemeClr val="lt1"/>
            </a:fontRef>
          </p:style>
        </p:cxnSp>
        <p:cxnSp>
          <p:nvCxnSpPr>
            <p:cNvPr id="59" name="直接箭头连接符 58"/>
            <p:cNvCxnSpPr>
              <a:endCxn id="23" idx="0"/>
            </p:cNvCxnSpPr>
            <p:nvPr/>
          </p:nvCxnSpPr>
          <p:spPr>
            <a:xfrm rot="5400000">
              <a:off x="5817394" y="3606006"/>
              <a:ext cx="444500" cy="1588"/>
            </a:xfrm>
            <a:prstGeom prst="straightConnector1">
              <a:avLst/>
            </a:prstGeom>
            <a:ln>
              <a:tailEnd type="arrow" w="med" len="med"/>
            </a:ln>
          </p:spPr>
          <p:style>
            <a:lnRef idx="2">
              <a:schemeClr val="accent1">
                <a:shade val="50000"/>
              </a:schemeClr>
            </a:lnRef>
            <a:fillRef idx="1">
              <a:schemeClr val="accent1"/>
            </a:fillRef>
            <a:effectRef idx="0">
              <a:schemeClr val="accent1"/>
            </a:effectRef>
            <a:fontRef idx="minor">
              <a:schemeClr val="lt1"/>
            </a:fontRef>
          </p:style>
        </p:cxnSp>
        <p:cxnSp>
          <p:nvCxnSpPr>
            <p:cNvPr id="60" name="直接箭头连接符 59"/>
            <p:cNvCxnSpPr/>
            <p:nvPr/>
          </p:nvCxnSpPr>
          <p:spPr>
            <a:xfrm rot="5400000">
              <a:off x="7771607" y="3606007"/>
              <a:ext cx="444500" cy="1587"/>
            </a:xfrm>
            <a:prstGeom prst="straightConnector1">
              <a:avLst/>
            </a:prstGeom>
            <a:ln>
              <a:tailEnd type="arrow" w="med" len="med"/>
            </a:ln>
          </p:spPr>
          <p:style>
            <a:lnRef idx="2">
              <a:schemeClr val="accent1">
                <a:shade val="50000"/>
              </a:schemeClr>
            </a:lnRef>
            <a:fillRef idx="1">
              <a:schemeClr val="accent1"/>
            </a:fillRef>
            <a:effectRef idx="0">
              <a:schemeClr val="accent1"/>
            </a:effectRef>
            <a:fontRef idx="minor">
              <a:schemeClr val="lt1"/>
            </a:fontRef>
          </p:style>
        </p:cxnSp>
        <p:cxnSp>
          <p:nvCxnSpPr>
            <p:cNvPr id="61" name="直接箭头连接符 60"/>
            <p:cNvCxnSpPr/>
            <p:nvPr/>
          </p:nvCxnSpPr>
          <p:spPr>
            <a:xfrm rot="5400000">
              <a:off x="1283494" y="3606006"/>
              <a:ext cx="444500" cy="1588"/>
            </a:xfrm>
            <a:prstGeom prst="straightConnector1">
              <a:avLst/>
            </a:prstGeom>
            <a:ln>
              <a:tailEnd type="arrow" w="med" len="med"/>
            </a:ln>
          </p:spPr>
          <p:style>
            <a:lnRef idx="2">
              <a:schemeClr val="accent1">
                <a:shade val="50000"/>
              </a:schemeClr>
            </a:lnRef>
            <a:fillRef idx="1">
              <a:schemeClr val="accent1"/>
            </a:fillRef>
            <a:effectRef idx="0">
              <a:schemeClr val="accent1"/>
            </a:effectRef>
            <a:fontRef idx="minor">
              <a:schemeClr val="lt1"/>
            </a:fontRef>
          </p:style>
        </p:cxnSp>
        <p:cxnSp>
          <p:nvCxnSpPr>
            <p:cNvPr id="62" name="直接箭头连接符 61"/>
            <p:cNvCxnSpPr/>
            <p:nvPr/>
          </p:nvCxnSpPr>
          <p:spPr>
            <a:xfrm rot="5400000">
              <a:off x="2128044" y="3606006"/>
              <a:ext cx="444500" cy="1588"/>
            </a:xfrm>
            <a:prstGeom prst="straightConnector1">
              <a:avLst/>
            </a:prstGeom>
            <a:ln>
              <a:tailEnd type="arrow" w="med" len="med"/>
            </a:ln>
          </p:spPr>
          <p:style>
            <a:lnRef idx="2">
              <a:schemeClr val="accent1">
                <a:shade val="50000"/>
              </a:schemeClr>
            </a:lnRef>
            <a:fillRef idx="1">
              <a:schemeClr val="accent1"/>
            </a:fillRef>
            <a:effectRef idx="0">
              <a:schemeClr val="accent1"/>
            </a:effectRef>
            <a:fontRef idx="minor">
              <a:schemeClr val="lt1"/>
            </a:fontRef>
          </p:style>
        </p:cxnSp>
        <p:cxnSp>
          <p:nvCxnSpPr>
            <p:cNvPr id="63" name="直接箭头连接符 62"/>
            <p:cNvCxnSpPr/>
            <p:nvPr/>
          </p:nvCxnSpPr>
          <p:spPr>
            <a:xfrm rot="5400000">
              <a:off x="2972594" y="3606006"/>
              <a:ext cx="444500" cy="1588"/>
            </a:xfrm>
            <a:prstGeom prst="straightConnector1">
              <a:avLst/>
            </a:prstGeom>
            <a:ln>
              <a:tailEnd type="arrow" w="med" len="med"/>
            </a:ln>
          </p:spPr>
          <p:style>
            <a:lnRef idx="2">
              <a:schemeClr val="accent1">
                <a:shade val="50000"/>
              </a:schemeClr>
            </a:lnRef>
            <a:fillRef idx="1">
              <a:schemeClr val="accent1"/>
            </a:fillRef>
            <a:effectRef idx="0">
              <a:schemeClr val="accent1"/>
            </a:effectRef>
            <a:fontRef idx="minor">
              <a:schemeClr val="lt1"/>
            </a:fontRef>
          </p:style>
        </p:cxnSp>
        <p:cxnSp>
          <p:nvCxnSpPr>
            <p:cNvPr id="64" name="直接箭头连接符 63"/>
            <p:cNvCxnSpPr/>
            <p:nvPr/>
          </p:nvCxnSpPr>
          <p:spPr>
            <a:xfrm rot="5400000">
              <a:off x="3861594" y="3606006"/>
              <a:ext cx="444500" cy="1588"/>
            </a:xfrm>
            <a:prstGeom prst="straightConnector1">
              <a:avLst/>
            </a:prstGeom>
            <a:ln>
              <a:tailEnd type="arrow" w="med" len="med"/>
            </a:ln>
          </p:spPr>
          <p:style>
            <a:lnRef idx="2">
              <a:schemeClr val="accent1">
                <a:shade val="50000"/>
              </a:schemeClr>
            </a:lnRef>
            <a:fillRef idx="1">
              <a:schemeClr val="accent1"/>
            </a:fillRef>
            <a:effectRef idx="0">
              <a:schemeClr val="accent1"/>
            </a:effectRef>
            <a:fontRef idx="minor">
              <a:schemeClr val="lt1"/>
            </a:fontRef>
          </p:style>
        </p:cxnSp>
        <p:cxnSp>
          <p:nvCxnSpPr>
            <p:cNvPr id="65" name="直接箭头连接符 64"/>
            <p:cNvCxnSpPr/>
            <p:nvPr/>
          </p:nvCxnSpPr>
          <p:spPr>
            <a:xfrm rot="5400000">
              <a:off x="6795294" y="3606006"/>
              <a:ext cx="444500" cy="1588"/>
            </a:xfrm>
            <a:prstGeom prst="straightConnector1">
              <a:avLst/>
            </a:prstGeom>
            <a:ln>
              <a:tailEnd type="arrow" w="med" len="med"/>
            </a:ln>
          </p:spPr>
          <p:style>
            <a:lnRef idx="2">
              <a:schemeClr val="accent1">
                <a:shade val="50000"/>
              </a:schemeClr>
            </a:lnRef>
            <a:fillRef idx="1">
              <a:schemeClr val="accent1"/>
            </a:fillRef>
            <a:effectRef idx="0">
              <a:schemeClr val="accent1"/>
            </a:effectRef>
            <a:fontRef idx="minor">
              <a:schemeClr val="lt1"/>
            </a:fontRef>
          </p:style>
        </p:cxnSp>
        <p:cxnSp>
          <p:nvCxnSpPr>
            <p:cNvPr id="66" name="直接连接符 65"/>
            <p:cNvCxnSpPr/>
            <p:nvPr/>
          </p:nvCxnSpPr>
          <p:spPr>
            <a:xfrm>
              <a:off x="1016000" y="4806950"/>
              <a:ext cx="935038" cy="1588"/>
            </a:xfrm>
            <a:prstGeom prst="line">
              <a:avLst/>
            </a:prstGeom>
          </p:spPr>
          <p:style>
            <a:lnRef idx="2">
              <a:schemeClr val="accent1">
                <a:shade val="50000"/>
              </a:schemeClr>
            </a:lnRef>
            <a:fillRef idx="1">
              <a:schemeClr val="accent1"/>
            </a:fillRef>
            <a:effectRef idx="0">
              <a:schemeClr val="accent1"/>
            </a:effectRef>
            <a:fontRef idx="minor">
              <a:schemeClr val="lt1"/>
            </a:fontRef>
          </p:style>
        </p:cxnSp>
        <p:cxnSp>
          <p:nvCxnSpPr>
            <p:cNvPr id="67" name="直接连接符 66"/>
            <p:cNvCxnSpPr/>
            <p:nvPr/>
          </p:nvCxnSpPr>
          <p:spPr>
            <a:xfrm rot="5400000">
              <a:off x="1285082" y="4583907"/>
              <a:ext cx="444500" cy="1587"/>
            </a:xfrm>
            <a:prstGeom prst="line">
              <a:avLst/>
            </a:prstGeom>
          </p:spPr>
          <p:style>
            <a:lnRef idx="2">
              <a:schemeClr val="accent1">
                <a:shade val="50000"/>
              </a:schemeClr>
            </a:lnRef>
            <a:fillRef idx="1">
              <a:schemeClr val="accent1"/>
            </a:fillRef>
            <a:effectRef idx="0">
              <a:schemeClr val="accent1"/>
            </a:effectRef>
            <a:fontRef idx="minor">
              <a:schemeClr val="lt1"/>
            </a:fontRef>
          </p:style>
        </p:cxnSp>
        <p:cxnSp>
          <p:nvCxnSpPr>
            <p:cNvPr id="68" name="直接箭头连接符 67"/>
            <p:cNvCxnSpPr/>
            <p:nvPr/>
          </p:nvCxnSpPr>
          <p:spPr>
            <a:xfrm rot="16200000" flipH="1">
              <a:off x="771525" y="5051425"/>
              <a:ext cx="488950" cy="0"/>
            </a:xfrm>
            <a:prstGeom prst="straightConnector1">
              <a:avLst/>
            </a:prstGeom>
            <a:ln>
              <a:tailEnd type="arrow" w="med" len="med"/>
            </a:ln>
          </p:spPr>
          <p:style>
            <a:lnRef idx="2">
              <a:schemeClr val="accent1">
                <a:shade val="50000"/>
              </a:schemeClr>
            </a:lnRef>
            <a:fillRef idx="1">
              <a:schemeClr val="accent1"/>
            </a:fillRef>
            <a:effectRef idx="0">
              <a:schemeClr val="accent1"/>
            </a:effectRef>
            <a:fontRef idx="minor">
              <a:schemeClr val="lt1"/>
            </a:fontRef>
          </p:style>
        </p:cxnSp>
        <p:cxnSp>
          <p:nvCxnSpPr>
            <p:cNvPr id="69" name="直接箭头连接符 68"/>
            <p:cNvCxnSpPr/>
            <p:nvPr/>
          </p:nvCxnSpPr>
          <p:spPr>
            <a:xfrm rot="5400000">
              <a:off x="1707357" y="5052220"/>
              <a:ext cx="488950" cy="1587"/>
            </a:xfrm>
            <a:prstGeom prst="straightConnector1">
              <a:avLst/>
            </a:prstGeom>
            <a:ln>
              <a:tailEnd type="arrow" w="med" len="med"/>
            </a:ln>
          </p:spPr>
          <p:style>
            <a:lnRef idx="2">
              <a:schemeClr val="accent1">
                <a:shade val="50000"/>
              </a:schemeClr>
            </a:lnRef>
            <a:fillRef idx="1">
              <a:schemeClr val="accent1"/>
            </a:fillRef>
            <a:effectRef idx="0">
              <a:schemeClr val="accent1"/>
            </a:effectRef>
            <a:fontRef idx="minor">
              <a:schemeClr val="lt1"/>
            </a:fontRef>
          </p:style>
        </p:cxnSp>
        <p:cxnSp>
          <p:nvCxnSpPr>
            <p:cNvPr id="70" name="直接连接符 69"/>
            <p:cNvCxnSpPr/>
            <p:nvPr/>
          </p:nvCxnSpPr>
          <p:spPr>
            <a:xfrm>
              <a:off x="3594100" y="4806950"/>
              <a:ext cx="935038" cy="1588"/>
            </a:xfrm>
            <a:prstGeom prst="line">
              <a:avLst/>
            </a:prstGeom>
          </p:spPr>
          <p:style>
            <a:lnRef idx="2">
              <a:schemeClr val="accent1">
                <a:shade val="50000"/>
              </a:schemeClr>
            </a:lnRef>
            <a:fillRef idx="1">
              <a:schemeClr val="accent1"/>
            </a:fillRef>
            <a:effectRef idx="0">
              <a:schemeClr val="accent1"/>
            </a:effectRef>
            <a:fontRef idx="minor">
              <a:schemeClr val="lt1"/>
            </a:fontRef>
          </p:style>
        </p:cxnSp>
        <p:cxnSp>
          <p:nvCxnSpPr>
            <p:cNvPr id="73" name="直接连接符 72"/>
            <p:cNvCxnSpPr/>
            <p:nvPr/>
          </p:nvCxnSpPr>
          <p:spPr>
            <a:xfrm rot="5400000">
              <a:off x="3863182" y="4583907"/>
              <a:ext cx="444500" cy="1587"/>
            </a:xfrm>
            <a:prstGeom prst="line">
              <a:avLst/>
            </a:prstGeom>
          </p:spPr>
          <p:style>
            <a:lnRef idx="2">
              <a:schemeClr val="accent1">
                <a:shade val="50000"/>
              </a:schemeClr>
            </a:lnRef>
            <a:fillRef idx="1">
              <a:schemeClr val="accent1"/>
            </a:fillRef>
            <a:effectRef idx="0">
              <a:schemeClr val="accent1"/>
            </a:effectRef>
            <a:fontRef idx="minor">
              <a:schemeClr val="lt1"/>
            </a:fontRef>
          </p:style>
        </p:cxnSp>
        <p:cxnSp>
          <p:nvCxnSpPr>
            <p:cNvPr id="78" name="直接箭头连接符 77"/>
            <p:cNvCxnSpPr/>
            <p:nvPr/>
          </p:nvCxnSpPr>
          <p:spPr>
            <a:xfrm rot="16200000" flipH="1">
              <a:off x="3349625" y="5051425"/>
              <a:ext cx="488950" cy="0"/>
            </a:xfrm>
            <a:prstGeom prst="straightConnector1">
              <a:avLst/>
            </a:prstGeom>
            <a:ln>
              <a:tailEnd type="arrow" w="med" len="med"/>
            </a:ln>
          </p:spPr>
          <p:style>
            <a:lnRef idx="2">
              <a:schemeClr val="accent1">
                <a:shade val="50000"/>
              </a:schemeClr>
            </a:lnRef>
            <a:fillRef idx="1">
              <a:schemeClr val="accent1"/>
            </a:fillRef>
            <a:effectRef idx="0">
              <a:schemeClr val="accent1"/>
            </a:effectRef>
            <a:fontRef idx="minor">
              <a:schemeClr val="lt1"/>
            </a:fontRef>
          </p:style>
        </p:cxnSp>
        <p:cxnSp>
          <p:nvCxnSpPr>
            <p:cNvPr id="79" name="直接箭头连接符 78"/>
            <p:cNvCxnSpPr/>
            <p:nvPr/>
          </p:nvCxnSpPr>
          <p:spPr>
            <a:xfrm rot="5400000">
              <a:off x="4285457" y="5052220"/>
              <a:ext cx="488950" cy="1587"/>
            </a:xfrm>
            <a:prstGeom prst="straightConnector1">
              <a:avLst/>
            </a:prstGeom>
            <a:ln>
              <a:tailEnd type="arrow" w="med" len="med"/>
            </a:ln>
          </p:spPr>
          <p:style>
            <a:lnRef idx="2">
              <a:schemeClr val="accent1">
                <a:shade val="50000"/>
              </a:schemeClr>
            </a:lnRef>
            <a:fillRef idx="1">
              <a:schemeClr val="accent1"/>
            </a:fillRef>
            <a:effectRef idx="0">
              <a:schemeClr val="accent1"/>
            </a:effectRef>
            <a:fontRef idx="minor">
              <a:schemeClr val="lt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什么是定置管理</a:t>
            </a:r>
            <a:endParaRPr lang="zh-CN" altLang="en-US" sz="3600" b="1" dirty="0">
              <a:solidFill>
                <a:schemeClr val="bg1"/>
              </a:solidFill>
              <a:latin typeface="Times New Roman" pitchFamily="18" charset="0"/>
              <a:ea typeface="黑体" pitchFamily="2" charset="-122"/>
              <a:cs typeface="+mn-ea"/>
              <a:sym typeface="+mn-ea"/>
            </a:endParaRPr>
          </a:p>
        </p:txBody>
      </p:sp>
      <p:sp>
        <p:nvSpPr>
          <p:cNvPr id="6" name="圆角矩形 5"/>
          <p:cNvSpPr/>
          <p:nvPr/>
        </p:nvSpPr>
        <p:spPr>
          <a:xfrm>
            <a:off x="1092835" y="1734185"/>
            <a:ext cx="1908175" cy="101409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lang="zh-CN" altLang="en-US" sz="2800" b="1" noProof="0" dirty="0">
              <a:ln>
                <a:noFill/>
              </a:ln>
              <a:solidFill>
                <a:schemeClr val="bg1"/>
              </a:solidFill>
              <a:effectLst/>
              <a:uLnTx/>
              <a:uFillTx/>
              <a:latin typeface="黑体" pitchFamily="2" charset="-122"/>
              <a:ea typeface="黑体" pitchFamily="2" charset="-122"/>
              <a:cs typeface="+mj-cs"/>
              <a:sym typeface="+mn-ea"/>
            </a:endParaRPr>
          </a:p>
          <a:p>
            <a:pPr marL="0" marR="0" lvl="0" indent="0" algn="ctr" defTabSz="914400" rtl="0" eaLnBrk="1" fontAlgn="base" latinLnBrk="0" hangingPunct="1">
              <a:lnSpc>
                <a:spcPct val="100000"/>
              </a:lnSpc>
              <a:spcBef>
                <a:spcPct val="0"/>
              </a:spcBef>
              <a:spcAft>
                <a:spcPct val="0"/>
              </a:spcAft>
              <a:buClrTx/>
              <a:buSzTx/>
              <a:buFontTx/>
              <a:buNone/>
              <a:defRPr/>
            </a:pPr>
            <a:r>
              <a:rPr lang="zh-CN" altLang="en-US" sz="2800" b="1" noProof="0" dirty="0">
                <a:ln>
                  <a:noFill/>
                </a:ln>
                <a:solidFill>
                  <a:schemeClr val="bg1"/>
                </a:solidFill>
                <a:effectLst/>
                <a:uLnTx/>
                <a:uFillTx/>
                <a:latin typeface="黑体" pitchFamily="2" charset="-122"/>
                <a:ea typeface="黑体" pitchFamily="2" charset="-122"/>
                <a:cs typeface="+mj-cs"/>
                <a:sym typeface="+mn-ea"/>
              </a:rPr>
              <a:t>定置管理</a:t>
            </a:r>
            <a:endParaRPr kumimoji="0" lang="zh-CN" altLang="en-US" sz="3200" b="1" i="0" u="none" strike="noStrike" kern="1200" cap="none" spc="0" normalizeH="0" baseline="0" noProof="0" dirty="0">
              <a:ln>
                <a:noFill/>
              </a:ln>
              <a:solidFill>
                <a:schemeClr val="bg1"/>
              </a:solidFill>
              <a:effectLst/>
              <a:uLnTx/>
              <a:uFillTx/>
              <a:latin typeface="黑体" pitchFamily="2" charset="-122"/>
              <a:ea typeface="黑体" pitchFamily="2" charset="-122"/>
              <a:cs typeface="+mj-cs"/>
              <a:sym typeface="+mn-ea"/>
            </a:endParaRPr>
          </a:p>
          <a:p>
            <a:pPr marL="0" marR="0" lvl="0" indent="0" algn="ctr" defTabSz="914400" rtl="0" eaLnBrk="1" fontAlgn="base" latinLnBrk="0" hangingPunct="1">
              <a:lnSpc>
                <a:spcPct val="100000"/>
              </a:lnSpc>
              <a:spcBef>
                <a:spcPct val="0"/>
              </a:spcBef>
              <a:spcAft>
                <a:spcPct val="0"/>
              </a:spcAft>
              <a:buClrTx/>
              <a:buSzTx/>
              <a:buFontTx/>
              <a:buNone/>
              <a:defRPr/>
            </a:pPr>
            <a:r>
              <a:rPr lang="zh-CN" altLang="en-US" sz="2800" b="1" noProof="0" dirty="0">
                <a:ln>
                  <a:noFill/>
                </a:ln>
                <a:solidFill>
                  <a:schemeClr val="bg1"/>
                </a:solidFill>
                <a:effectLst/>
                <a:uLnTx/>
                <a:uFillTx/>
                <a:latin typeface="黑体" pitchFamily="2" charset="-122"/>
                <a:ea typeface="黑体" pitchFamily="2" charset="-122"/>
                <a:cs typeface="+mj-cs"/>
                <a:sym typeface="+mn-ea"/>
              </a:rPr>
              <a:t>的内容</a:t>
            </a:r>
            <a:endParaRPr kumimoji="0" lang="zh-CN" altLang="en-US" sz="3200" b="1" i="0" u="none" strike="noStrike" kern="1200" cap="none" spc="0" normalizeH="0" baseline="0" noProof="0" dirty="0">
              <a:ln>
                <a:noFill/>
              </a:ln>
              <a:solidFill>
                <a:schemeClr val="bg1"/>
              </a:solidFill>
              <a:effectLst/>
              <a:uLnTx/>
              <a:uFillTx/>
              <a:latin typeface="黑体" pitchFamily="2" charset="-122"/>
              <a:ea typeface="黑体" pitchFamily="2" charset="-122"/>
              <a:cs typeface="+mj-cs"/>
              <a:sym typeface="+mn-ea"/>
            </a:endParaRPr>
          </a:p>
          <a:p>
            <a:pPr marL="0" marR="0" lvl="0" indent="0" algn="ctr" rtl="0" eaLnBrk="1" latinLnBrk="0" hangingPunct="1">
              <a:lnSpc>
                <a:spcPct val="100000"/>
              </a:lnSpc>
              <a:spcBef>
                <a:spcPct val="0"/>
              </a:spcBef>
              <a:spcAft>
                <a:spcPct val="0"/>
              </a:spcAft>
              <a:buNone/>
            </a:pPr>
            <a:endParaRPr kumimoji="0" lang="zh-CN" altLang="en-US" sz="3200" b="1" i="0" u="none" strike="noStrike" kern="1200" cap="none" spc="0" normalizeH="0" baseline="0" noProof="0" dirty="0">
              <a:ln>
                <a:noFill/>
              </a:ln>
              <a:solidFill>
                <a:schemeClr val="bg1"/>
              </a:solidFill>
              <a:effectLst/>
              <a:uLnTx/>
              <a:uFillTx/>
              <a:latin typeface="黑体" pitchFamily="2" charset="-122"/>
              <a:ea typeface="黑体" pitchFamily="2" charset="-122"/>
              <a:cs typeface="+mj-cs"/>
              <a:sym typeface="+mn-ea"/>
            </a:endParaRPr>
          </a:p>
        </p:txBody>
      </p:sp>
      <p:grpSp>
        <p:nvGrpSpPr>
          <p:cNvPr id="12" name="组合 11"/>
          <p:cNvGrpSpPr/>
          <p:nvPr/>
        </p:nvGrpSpPr>
        <p:grpSpPr>
          <a:xfrm>
            <a:off x="2073910" y="2994660"/>
            <a:ext cx="7863840" cy="3197860"/>
            <a:chOff x="4726" y="4196"/>
            <a:chExt cx="10290" cy="3710"/>
          </a:xfrm>
        </p:grpSpPr>
        <p:sp>
          <p:nvSpPr>
            <p:cNvPr id="3" name="矩形 2"/>
            <p:cNvSpPr/>
            <p:nvPr/>
          </p:nvSpPr>
          <p:spPr>
            <a:xfrm>
              <a:off x="4726" y="4756"/>
              <a:ext cx="10290" cy="25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 name="矩形 4"/>
            <p:cNvSpPr/>
            <p:nvPr/>
          </p:nvSpPr>
          <p:spPr bwMode="auto">
            <a:xfrm>
              <a:off x="5496" y="4196"/>
              <a:ext cx="2380" cy="12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lt1"/>
                  </a:solidFill>
                  <a:effectLst/>
                  <a:uLnTx/>
                  <a:uFillTx/>
                  <a:latin typeface="+mn-lt"/>
                  <a:ea typeface="+mn-ea"/>
                  <a:cs typeface="+mn-cs"/>
                </a:rPr>
                <a:t>全系统定置管理</a:t>
              </a:r>
            </a:p>
          </p:txBody>
        </p:sp>
        <p:sp>
          <p:nvSpPr>
            <p:cNvPr id="7" name="矩形 6"/>
            <p:cNvSpPr/>
            <p:nvPr/>
          </p:nvSpPr>
          <p:spPr bwMode="auto">
            <a:xfrm>
              <a:off x="8646" y="4196"/>
              <a:ext cx="2380" cy="12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lt1"/>
                  </a:solidFill>
                  <a:effectLst/>
                  <a:uLnTx/>
                  <a:uFillTx/>
                  <a:latin typeface="+mn-lt"/>
                  <a:ea typeface="+mn-ea"/>
                  <a:cs typeface="+mn-cs"/>
                </a:rPr>
                <a:t>区域定置管理</a:t>
              </a:r>
            </a:p>
          </p:txBody>
        </p:sp>
        <p:sp>
          <p:nvSpPr>
            <p:cNvPr id="8" name="矩形 7"/>
            <p:cNvSpPr/>
            <p:nvPr/>
          </p:nvSpPr>
          <p:spPr bwMode="auto">
            <a:xfrm>
              <a:off x="11796" y="4196"/>
              <a:ext cx="2380" cy="12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lt1"/>
                  </a:solidFill>
                  <a:effectLst/>
                  <a:uLnTx/>
                  <a:uFillTx/>
                  <a:latin typeface="+mn-lt"/>
                  <a:ea typeface="+mn-ea"/>
                  <a:cs typeface="+mn-cs"/>
                </a:rPr>
                <a:t>职能部门定置管理</a:t>
              </a:r>
            </a:p>
          </p:txBody>
        </p:sp>
        <p:sp>
          <p:nvSpPr>
            <p:cNvPr id="9" name="矩形 8"/>
            <p:cNvSpPr/>
            <p:nvPr/>
          </p:nvSpPr>
          <p:spPr bwMode="auto">
            <a:xfrm>
              <a:off x="5496" y="6646"/>
              <a:ext cx="2380" cy="12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lt1"/>
                  </a:solidFill>
                  <a:effectLst/>
                  <a:uLnTx/>
                  <a:uFillTx/>
                  <a:latin typeface="+mn-lt"/>
                  <a:ea typeface="+mn-ea"/>
                  <a:cs typeface="+mn-cs"/>
                </a:rPr>
                <a:t>生产要素定置管理</a:t>
              </a:r>
            </a:p>
          </p:txBody>
        </p:sp>
        <p:sp>
          <p:nvSpPr>
            <p:cNvPr id="10" name="矩形 9"/>
            <p:cNvSpPr/>
            <p:nvPr/>
          </p:nvSpPr>
          <p:spPr bwMode="auto">
            <a:xfrm>
              <a:off x="8646" y="6646"/>
              <a:ext cx="2380" cy="12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lt1"/>
                  </a:solidFill>
                  <a:effectLst/>
                  <a:uLnTx/>
                  <a:uFillTx/>
                  <a:latin typeface="+mn-lt"/>
                  <a:ea typeface="+mn-ea"/>
                  <a:cs typeface="+mn-cs"/>
                </a:rPr>
                <a:t>仓库定置管理</a:t>
              </a:r>
            </a:p>
          </p:txBody>
        </p:sp>
        <p:sp>
          <p:nvSpPr>
            <p:cNvPr id="11" name="矩形 10"/>
            <p:cNvSpPr/>
            <p:nvPr/>
          </p:nvSpPr>
          <p:spPr bwMode="auto">
            <a:xfrm>
              <a:off x="11796" y="6646"/>
              <a:ext cx="2380" cy="12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lt1"/>
                  </a:solidFill>
                  <a:effectLst/>
                  <a:uLnTx/>
                  <a:uFillTx/>
                  <a:latin typeface="+mn-lt"/>
                  <a:ea typeface="+mn-ea"/>
                  <a:cs typeface="+mn-cs"/>
                </a:rPr>
                <a:t>特别定置管理</a:t>
              </a: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什么是定置管理</a:t>
            </a:r>
            <a:endParaRPr lang="zh-CN" altLang="en-US" sz="3600" b="1" dirty="0">
              <a:solidFill>
                <a:schemeClr val="bg1"/>
              </a:solidFill>
              <a:latin typeface="Times New Roman" pitchFamily="18" charset="0"/>
              <a:ea typeface="黑体" pitchFamily="2" charset="-122"/>
              <a:cs typeface="+mn-ea"/>
              <a:sym typeface="+mn-ea"/>
            </a:endParaRPr>
          </a:p>
        </p:txBody>
      </p:sp>
      <p:sp>
        <p:nvSpPr>
          <p:cNvPr id="6" name="圆角矩形 5"/>
          <p:cNvSpPr/>
          <p:nvPr/>
        </p:nvSpPr>
        <p:spPr>
          <a:xfrm>
            <a:off x="1092835" y="1734185"/>
            <a:ext cx="1908175" cy="101409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r>
              <a:rPr lang="zh-CN" altLang="en-US" sz="2800" b="1" noProof="0" dirty="0">
                <a:ln>
                  <a:noFill/>
                </a:ln>
                <a:solidFill>
                  <a:schemeClr val="bg1"/>
                </a:solidFill>
                <a:effectLst/>
                <a:uLnTx/>
                <a:uFillTx/>
                <a:latin typeface="黑体" pitchFamily="2" charset="-122"/>
                <a:ea typeface="黑体" pitchFamily="2" charset="-122"/>
                <a:cs typeface="+mj-cs"/>
                <a:sym typeface="+mn-ea"/>
              </a:rPr>
              <a:t>定置管理效果评价</a:t>
            </a:r>
            <a:endParaRPr kumimoji="0" lang="zh-CN" altLang="en-US" sz="3200" b="1" i="0" u="none" strike="noStrike" kern="1200" cap="none" spc="0" normalizeH="0" baseline="0" noProof="0" dirty="0">
              <a:ln>
                <a:noFill/>
              </a:ln>
              <a:solidFill>
                <a:schemeClr val="bg1"/>
              </a:solidFill>
              <a:effectLst/>
              <a:uLnTx/>
              <a:uFillTx/>
              <a:latin typeface="黑体" pitchFamily="2" charset="-122"/>
              <a:ea typeface="黑体" pitchFamily="2" charset="-122"/>
              <a:cs typeface="+mj-cs"/>
              <a:sym typeface="+mn-ea"/>
            </a:endParaRPr>
          </a:p>
        </p:txBody>
      </p:sp>
      <p:grpSp>
        <p:nvGrpSpPr>
          <p:cNvPr id="7" name="组合 59"/>
          <p:cNvGrpSpPr/>
          <p:nvPr/>
        </p:nvGrpSpPr>
        <p:grpSpPr>
          <a:xfrm>
            <a:off x="3175000" y="4940300"/>
            <a:ext cx="7835900" cy="1463675"/>
            <a:chOff x="825500" y="4940300"/>
            <a:chExt cx="7835903" cy="1463677"/>
          </a:xfrm>
        </p:grpSpPr>
        <p:grpSp>
          <p:nvGrpSpPr>
            <p:cNvPr id="24608" name="Group 47"/>
            <p:cNvGrpSpPr/>
            <p:nvPr/>
          </p:nvGrpSpPr>
          <p:grpSpPr>
            <a:xfrm>
              <a:off x="833439" y="5141914"/>
              <a:ext cx="7827964" cy="1262063"/>
              <a:chOff x="525" y="3330"/>
              <a:chExt cx="4931" cy="795"/>
            </a:xfrm>
          </p:grpSpPr>
          <p:sp>
            <p:nvSpPr>
              <p:cNvPr id="24615" name="AutoShape 22"/>
              <p:cNvSpPr/>
              <p:nvPr/>
            </p:nvSpPr>
            <p:spPr>
              <a:xfrm>
                <a:off x="612" y="3330"/>
                <a:ext cx="4140" cy="678"/>
              </a:xfrm>
              <a:prstGeom prst="roundRect">
                <a:avLst>
                  <a:gd name="adj" fmla="val 16667"/>
                </a:avLst>
              </a:prstGeom>
              <a:solidFill>
                <a:srgbClr val="FFFFFF">
                  <a:alpha val="30196"/>
                </a:srgbClr>
              </a:solidFill>
              <a:ln w="9525">
                <a:noFill/>
              </a:ln>
            </p:spPr>
            <p:txBody>
              <a:bodyPr wrap="none" anchor="ctr"/>
              <a:lstStyle/>
              <a:p>
                <a:pPr lvl="0" eaLnBrk="1" hangingPunct="1"/>
                <a:endParaRPr lang="zh-CN" altLang="en-US" b="1" dirty="0">
                  <a:latin typeface="Arial" charset="0"/>
                  <a:ea typeface="宋体" charset="-122"/>
                </a:endParaRPr>
              </a:p>
            </p:txBody>
          </p:sp>
          <p:sp>
            <p:nvSpPr>
              <p:cNvPr id="24616" name="AutoShape 23"/>
              <p:cNvSpPr/>
              <p:nvPr/>
            </p:nvSpPr>
            <p:spPr>
              <a:xfrm>
                <a:off x="525" y="3432"/>
                <a:ext cx="4804" cy="678"/>
              </a:xfrm>
              <a:prstGeom prst="roundRect">
                <a:avLst>
                  <a:gd name="adj" fmla="val 16667"/>
                </a:avLst>
              </a:prstGeom>
              <a:solidFill>
                <a:srgbClr val="FDDB7B">
                  <a:alpha val="50195"/>
                </a:srgbClr>
              </a:solidFill>
              <a:ln w="9525">
                <a:noFill/>
              </a:ln>
            </p:spPr>
            <p:txBody>
              <a:bodyPr wrap="none" anchor="ctr"/>
              <a:lstStyle/>
              <a:p>
                <a:pPr lvl="0" eaLnBrk="1" hangingPunct="1"/>
                <a:endParaRPr lang="zh-CN" altLang="en-US" b="1" dirty="0">
                  <a:latin typeface="Arial" charset="0"/>
                  <a:ea typeface="宋体" charset="-122"/>
                </a:endParaRPr>
              </a:p>
            </p:txBody>
          </p:sp>
          <p:sp>
            <p:nvSpPr>
              <p:cNvPr id="24617" name="Rectangle 30"/>
              <p:cNvSpPr/>
              <p:nvPr/>
            </p:nvSpPr>
            <p:spPr>
              <a:xfrm>
                <a:off x="528" y="3476"/>
                <a:ext cx="4928" cy="649"/>
              </a:xfrm>
              <a:prstGeom prst="rect">
                <a:avLst/>
              </a:prstGeom>
              <a:noFill/>
              <a:ln w="9525">
                <a:noFill/>
              </a:ln>
            </p:spPr>
            <p:txBody>
              <a:bodyPr>
                <a:spAutoFit/>
              </a:bodyPr>
              <a:lstStyle/>
              <a:p>
                <a:pPr lvl="0" eaLnBrk="0" hangingPunct="0">
                  <a:lnSpc>
                    <a:spcPct val="110000"/>
                  </a:lnSpc>
                </a:pPr>
                <a:r>
                  <a:rPr lang="zh-CN" altLang="en-US" sz="2800" b="1" dirty="0">
                    <a:latin typeface="Arial" charset="0"/>
                    <a:ea typeface="宋体" charset="-122"/>
                  </a:rPr>
                  <a:t>将推行定置管理以后和定置管理以前的物的存在价值的变化，作定量的经济效益的成果评价。</a:t>
                </a:r>
                <a:endParaRPr lang="zh-CN" altLang="en-US" sz="2800" b="1" dirty="0">
                  <a:solidFill>
                    <a:srgbClr val="000000"/>
                  </a:solidFill>
                  <a:latin typeface="Arial" charset="0"/>
                  <a:ea typeface="宋体" charset="-122"/>
                </a:endParaRPr>
              </a:p>
            </p:txBody>
          </p:sp>
        </p:grpSp>
        <p:grpSp>
          <p:nvGrpSpPr>
            <p:cNvPr id="24609" name="Group 45"/>
            <p:cNvGrpSpPr/>
            <p:nvPr/>
          </p:nvGrpSpPr>
          <p:grpSpPr>
            <a:xfrm>
              <a:off x="825500" y="4940300"/>
              <a:ext cx="3319463" cy="522287"/>
              <a:chOff x="520" y="3203"/>
              <a:chExt cx="2091" cy="329"/>
            </a:xfrm>
          </p:grpSpPr>
          <p:sp>
            <p:nvSpPr>
              <p:cNvPr id="24610" name="AutoShape 25"/>
              <p:cNvSpPr/>
              <p:nvPr/>
            </p:nvSpPr>
            <p:spPr>
              <a:xfrm>
                <a:off x="520" y="3203"/>
                <a:ext cx="2091" cy="317"/>
              </a:xfrm>
              <a:prstGeom prst="roundRect">
                <a:avLst>
                  <a:gd name="adj" fmla="val 17509"/>
                </a:avLst>
              </a:prstGeom>
              <a:gradFill rotWithShape="1">
                <a:gsLst>
                  <a:gs pos="0">
                    <a:srgbClr val="FF9900"/>
                  </a:gs>
                  <a:gs pos="50000">
                    <a:srgbClr val="C17400"/>
                  </a:gs>
                  <a:gs pos="100000">
                    <a:srgbClr val="FF9900"/>
                  </a:gs>
                </a:gsLst>
                <a:lin ang="5400000" scaled="1"/>
                <a:tileRect/>
              </a:gradFill>
              <a:ln w="9525">
                <a:noFill/>
              </a:ln>
            </p:spPr>
            <p:txBody>
              <a:bodyPr wrap="none" anchor="ctr"/>
              <a:lstStyle/>
              <a:p>
                <a:pPr lvl="0" eaLnBrk="1" hangingPunct="1"/>
                <a:endParaRPr lang="zh-CN" altLang="en-US" b="1" dirty="0">
                  <a:latin typeface="Arial" charset="0"/>
                  <a:ea typeface="宋体" charset="-122"/>
                </a:endParaRPr>
              </a:p>
            </p:txBody>
          </p:sp>
          <p:grpSp>
            <p:nvGrpSpPr>
              <p:cNvPr id="24611" name="Group 26"/>
              <p:cNvGrpSpPr/>
              <p:nvPr/>
            </p:nvGrpSpPr>
            <p:grpSpPr>
              <a:xfrm>
                <a:off x="525" y="3213"/>
                <a:ext cx="2083" cy="293"/>
                <a:chOff x="744" y="1407"/>
                <a:chExt cx="3988" cy="444"/>
              </a:xfrm>
            </p:grpSpPr>
            <p:sp>
              <p:nvSpPr>
                <p:cNvPr id="24613" name="AutoShape 27"/>
                <p:cNvSpPr/>
                <p:nvPr/>
              </p:nvSpPr>
              <p:spPr>
                <a:xfrm>
                  <a:off x="744" y="1736"/>
                  <a:ext cx="3988" cy="115"/>
                </a:xfrm>
                <a:prstGeom prst="roundRect">
                  <a:avLst>
                    <a:gd name="adj" fmla="val 50000"/>
                  </a:avLst>
                </a:prstGeom>
                <a:gradFill rotWithShape="1">
                  <a:gsLst>
                    <a:gs pos="0">
                      <a:srgbClr val="DDDDDD">
                        <a:alpha val="0"/>
                      </a:srgbClr>
                    </a:gs>
                    <a:gs pos="100000">
                      <a:srgbClr val="F6F6F6"/>
                    </a:gs>
                  </a:gsLst>
                  <a:lin ang="5400000" scaled="1"/>
                  <a:tileRect/>
                </a:gradFill>
                <a:ln w="9525">
                  <a:noFill/>
                </a:ln>
              </p:spPr>
              <p:txBody>
                <a:bodyPr wrap="none" anchor="ctr"/>
                <a:lstStyle/>
                <a:p>
                  <a:pPr lvl="0" eaLnBrk="1" hangingPunct="1"/>
                  <a:endParaRPr lang="zh-CN" altLang="en-US" b="1" dirty="0">
                    <a:latin typeface="Arial" charset="0"/>
                    <a:ea typeface="宋体" charset="-122"/>
                  </a:endParaRPr>
                </a:p>
              </p:txBody>
            </p:sp>
            <p:sp>
              <p:nvSpPr>
                <p:cNvPr id="37" name="AutoShape 28"/>
                <p:cNvSpPr>
                  <a:spLocks noChangeArrowheads="1"/>
                </p:cNvSpPr>
                <p:nvPr/>
              </p:nvSpPr>
              <p:spPr bwMode="gray">
                <a:xfrm>
                  <a:off x="744" y="1407"/>
                  <a:ext cx="3988" cy="115"/>
                </a:xfrm>
                <a:prstGeom prst="roundRect">
                  <a:avLst>
                    <a:gd name="adj" fmla="val 50000"/>
                  </a:avLst>
                </a:prstGeom>
                <a:gradFill rotWithShape="1">
                  <a:gsLst>
                    <a:gs pos="0">
                      <a:schemeClr val="bg1">
                        <a:gamma/>
                        <a:tint val="19216"/>
                        <a:invGamma/>
                      </a:schemeClr>
                    </a:gs>
                    <a:gs pos="100000">
                      <a:schemeClr val="bg1">
                        <a:alpha val="0"/>
                      </a:schemeClr>
                    </a:gs>
                  </a:gsLst>
                  <a:lin ang="5400000" scaled="1"/>
                </a:gradFill>
                <a:ln w="9525">
                  <a:no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tx1"/>
                    </a:solidFill>
                    <a:effectLst/>
                    <a:uLnTx/>
                    <a:uFillTx/>
                    <a:latin typeface="Arial" charset="0"/>
                    <a:ea typeface="宋体" charset="-122"/>
                    <a:cs typeface="+mn-cs"/>
                  </a:endParaRPr>
                </a:p>
              </p:txBody>
            </p:sp>
          </p:grpSp>
          <p:sp>
            <p:nvSpPr>
              <p:cNvPr id="24612" name="Rectangle 29"/>
              <p:cNvSpPr/>
              <p:nvPr/>
            </p:nvSpPr>
            <p:spPr>
              <a:xfrm>
                <a:off x="1186" y="3244"/>
                <a:ext cx="886" cy="288"/>
              </a:xfrm>
              <a:prstGeom prst="rect">
                <a:avLst/>
              </a:prstGeom>
              <a:noFill/>
              <a:ln w="9525">
                <a:noFill/>
              </a:ln>
            </p:spPr>
            <p:txBody>
              <a:bodyPr wrap="none">
                <a:spAutoFit/>
              </a:bodyPr>
              <a:lstStyle/>
              <a:p>
                <a:pPr lvl="0" algn="ctr" eaLnBrk="1" hangingPunct="1">
                  <a:spcBef>
                    <a:spcPct val="50000"/>
                  </a:spcBef>
                  <a:buClr>
                    <a:srgbClr val="1F3F5F"/>
                  </a:buClr>
                </a:pPr>
                <a:r>
                  <a:rPr lang="zh-CN" altLang="en-US" sz="2400" b="1" dirty="0">
                    <a:solidFill>
                      <a:srgbClr val="FFFFFF"/>
                    </a:solidFill>
                    <a:latin typeface="宋体" charset="-122"/>
                    <a:ea typeface="宋体" charset="-122"/>
                  </a:rPr>
                  <a:t>成果评价</a:t>
                </a:r>
              </a:p>
            </p:txBody>
          </p:sp>
        </p:grpSp>
      </p:grpSp>
      <p:grpSp>
        <p:nvGrpSpPr>
          <p:cNvPr id="8" name="组合 58"/>
          <p:cNvGrpSpPr/>
          <p:nvPr/>
        </p:nvGrpSpPr>
        <p:grpSpPr>
          <a:xfrm>
            <a:off x="3160713" y="1784350"/>
            <a:ext cx="7583487" cy="1406836"/>
            <a:chOff x="811212" y="1784350"/>
            <a:chExt cx="7583488" cy="1406855"/>
          </a:xfrm>
        </p:grpSpPr>
        <p:grpSp>
          <p:nvGrpSpPr>
            <p:cNvPr id="24594" name="Group 46"/>
            <p:cNvGrpSpPr/>
            <p:nvPr/>
          </p:nvGrpSpPr>
          <p:grpSpPr>
            <a:xfrm>
              <a:off x="817562" y="2020887"/>
              <a:ext cx="7577138" cy="1165225"/>
              <a:chOff x="524" y="1402"/>
              <a:chExt cx="4773" cy="734"/>
            </a:xfrm>
          </p:grpSpPr>
          <p:sp>
            <p:nvSpPr>
              <p:cNvPr id="24603" name="AutoShape 13"/>
              <p:cNvSpPr/>
              <p:nvPr/>
            </p:nvSpPr>
            <p:spPr>
              <a:xfrm>
                <a:off x="593" y="1402"/>
                <a:ext cx="4140" cy="678"/>
              </a:xfrm>
              <a:prstGeom prst="roundRect">
                <a:avLst>
                  <a:gd name="adj" fmla="val 16667"/>
                </a:avLst>
              </a:prstGeom>
              <a:solidFill>
                <a:srgbClr val="FFFFFF">
                  <a:alpha val="50195"/>
                </a:srgbClr>
              </a:solidFill>
              <a:ln w="9525">
                <a:noFill/>
              </a:ln>
            </p:spPr>
            <p:txBody>
              <a:bodyPr wrap="none" anchor="ctr"/>
              <a:lstStyle/>
              <a:p>
                <a:pPr lvl="0" eaLnBrk="1" hangingPunct="1"/>
                <a:endParaRPr lang="zh-CN" altLang="en-US" b="1" dirty="0">
                  <a:latin typeface="Arial" charset="0"/>
                  <a:ea typeface="宋体" charset="-122"/>
                </a:endParaRPr>
              </a:p>
            </p:txBody>
          </p:sp>
          <p:grpSp>
            <p:nvGrpSpPr>
              <p:cNvPr id="24604" name="Group 40"/>
              <p:cNvGrpSpPr/>
              <p:nvPr/>
            </p:nvGrpSpPr>
            <p:grpSpPr>
              <a:xfrm>
                <a:off x="524" y="1458"/>
                <a:ext cx="4773" cy="678"/>
                <a:chOff x="524" y="1458"/>
                <a:chExt cx="4773" cy="678"/>
              </a:xfrm>
            </p:grpSpPr>
            <p:sp>
              <p:nvSpPr>
                <p:cNvPr id="24605" name="AutoShape 14"/>
                <p:cNvSpPr/>
                <p:nvPr/>
              </p:nvSpPr>
              <p:spPr>
                <a:xfrm>
                  <a:off x="524" y="1458"/>
                  <a:ext cx="4773" cy="678"/>
                </a:xfrm>
                <a:prstGeom prst="roundRect">
                  <a:avLst>
                    <a:gd name="adj" fmla="val 16667"/>
                  </a:avLst>
                </a:prstGeom>
                <a:solidFill>
                  <a:srgbClr val="FDDB7B">
                    <a:alpha val="30196"/>
                  </a:srgbClr>
                </a:solidFill>
                <a:ln w="9525">
                  <a:noFill/>
                </a:ln>
              </p:spPr>
              <p:txBody>
                <a:bodyPr wrap="none" anchor="ctr"/>
                <a:lstStyle/>
                <a:p>
                  <a:pPr lvl="0" eaLnBrk="1" hangingPunct="1"/>
                  <a:endParaRPr lang="zh-CN" altLang="en-US" b="1" dirty="0">
                    <a:latin typeface="Arial" charset="0"/>
                    <a:ea typeface="宋体" charset="-122"/>
                  </a:endParaRPr>
                </a:p>
              </p:txBody>
            </p:sp>
            <p:sp>
              <p:nvSpPr>
                <p:cNvPr id="24606" name="Rectangle 20"/>
                <p:cNvSpPr/>
                <p:nvPr/>
              </p:nvSpPr>
              <p:spPr>
                <a:xfrm>
                  <a:off x="1704" y="1684"/>
                  <a:ext cx="952" cy="326"/>
                </a:xfrm>
                <a:prstGeom prst="rect">
                  <a:avLst/>
                </a:prstGeom>
                <a:noFill/>
                <a:ln w="9525">
                  <a:noFill/>
                </a:ln>
              </p:spPr>
              <p:txBody>
                <a:bodyPr>
                  <a:spAutoFit/>
                </a:bodyPr>
                <a:lstStyle/>
                <a:p>
                  <a:pPr lvl="0" eaLnBrk="1" hangingPunct="1"/>
                  <a:r>
                    <a:rPr lang="zh-CN" altLang="en-US" sz="2800" b="1" dirty="0">
                      <a:latin typeface="Arial" charset="0"/>
                      <a:ea typeface="宋体" charset="-122"/>
                    </a:rPr>
                    <a:t>定置率</a:t>
                  </a:r>
                  <a:r>
                    <a:rPr lang="en-US" altLang="zh-CN" sz="2800" b="1">
                      <a:latin typeface="Arial" charset="0"/>
                      <a:ea typeface="宋体" charset="-122"/>
                    </a:rPr>
                    <a:t>=</a:t>
                  </a:r>
                  <a:endParaRPr lang="en-US" altLang="zh-CN" sz="2800" b="1">
                    <a:solidFill>
                      <a:srgbClr val="000000"/>
                    </a:solidFill>
                    <a:latin typeface="黑体" pitchFamily="2" charset="-122"/>
                    <a:ea typeface="黑体" pitchFamily="2" charset="-122"/>
                  </a:endParaRPr>
                </a:p>
              </p:txBody>
            </p:sp>
            <p:sp>
              <p:nvSpPr>
                <p:cNvPr id="24607" name="Rectangle 20"/>
                <p:cNvSpPr/>
                <p:nvPr/>
              </p:nvSpPr>
              <p:spPr>
                <a:xfrm>
                  <a:off x="4448" y="1684"/>
                  <a:ext cx="756" cy="326"/>
                </a:xfrm>
                <a:prstGeom prst="rect">
                  <a:avLst/>
                </a:prstGeom>
                <a:noFill/>
                <a:ln w="9525">
                  <a:noFill/>
                </a:ln>
              </p:spPr>
              <p:txBody>
                <a:bodyPr>
                  <a:spAutoFit/>
                </a:bodyPr>
                <a:lstStyle/>
                <a:p>
                  <a:pPr lvl="0" eaLnBrk="1" hangingPunct="1"/>
                  <a:r>
                    <a:rPr lang="en-US" altLang="zh-CN" sz="2800" b="1">
                      <a:latin typeface="Arial" charset="0"/>
                      <a:ea typeface="宋体" charset="-122"/>
                    </a:rPr>
                    <a:t>100%</a:t>
                  </a:r>
                  <a:endParaRPr lang="en-US" altLang="zh-CN" sz="2800" b="1">
                    <a:solidFill>
                      <a:srgbClr val="000000"/>
                    </a:solidFill>
                    <a:latin typeface="Arial" charset="0"/>
                    <a:ea typeface="宋体" charset="-122"/>
                  </a:endParaRPr>
                </a:p>
              </p:txBody>
            </p:sp>
          </p:grpSp>
        </p:grpSp>
        <p:cxnSp>
          <p:nvCxnSpPr>
            <p:cNvPr id="47" name="直接连接符 46"/>
            <p:cNvCxnSpPr>
              <a:stCxn id="24596" idx="1"/>
              <a:endCxn id="24596" idx="3"/>
            </p:cNvCxnSpPr>
            <p:nvPr/>
          </p:nvCxnSpPr>
          <p:spPr>
            <a:xfrm>
              <a:off x="4157662" y="2718448"/>
              <a:ext cx="2444750"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4596" name="矩形 44"/>
            <p:cNvSpPr/>
            <p:nvPr/>
          </p:nvSpPr>
          <p:spPr>
            <a:xfrm>
              <a:off x="4157662" y="2246312"/>
              <a:ext cx="2444750" cy="944893"/>
            </a:xfrm>
            <a:prstGeom prst="rect">
              <a:avLst/>
            </a:prstGeom>
            <a:noFill/>
            <a:ln w="9525">
              <a:noFill/>
            </a:ln>
          </p:spPr>
          <p:txBody>
            <a:bodyPr>
              <a:spAutoFit/>
            </a:bodyPr>
            <a:lstStyle/>
            <a:p>
              <a:pPr lvl="0" algn="ctr" eaLnBrk="1" hangingPunct="1"/>
              <a:r>
                <a:rPr lang="zh-CN" altLang="en-US" sz="2800" b="1" dirty="0">
                  <a:latin typeface="Arial" charset="0"/>
                  <a:ea typeface="宋体" charset="-122"/>
                </a:rPr>
                <a:t>实际定置物</a:t>
              </a:r>
              <a:endParaRPr lang="en-US" altLang="zh-CN" sz="2800" b="1">
                <a:latin typeface="Arial" charset="0"/>
                <a:ea typeface="宋体" charset="-122"/>
              </a:endParaRPr>
            </a:p>
            <a:p>
              <a:pPr lvl="0" algn="ctr" eaLnBrk="1" hangingPunct="1"/>
              <a:r>
                <a:rPr lang="zh-CN" altLang="en-US" sz="2800" b="1" dirty="0">
                  <a:latin typeface="Arial" charset="0"/>
                  <a:ea typeface="宋体" charset="-122"/>
                </a:rPr>
                <a:t>规定的定置物</a:t>
              </a:r>
              <a:endParaRPr lang="en-US" altLang="zh-CN" sz="2800" b="1">
                <a:solidFill>
                  <a:srgbClr val="000000"/>
                </a:solidFill>
                <a:latin typeface="黑体" pitchFamily="2" charset="-122"/>
                <a:ea typeface="黑体" pitchFamily="2" charset="-122"/>
              </a:endParaRPr>
            </a:p>
          </p:txBody>
        </p:sp>
        <p:grpSp>
          <p:nvGrpSpPr>
            <p:cNvPr id="24597" name="Group 43"/>
            <p:cNvGrpSpPr/>
            <p:nvPr/>
          </p:nvGrpSpPr>
          <p:grpSpPr>
            <a:xfrm>
              <a:off x="811212" y="1784350"/>
              <a:ext cx="3319463" cy="503237"/>
              <a:chOff x="520" y="1253"/>
              <a:chExt cx="2091" cy="317"/>
            </a:xfrm>
          </p:grpSpPr>
          <p:sp>
            <p:nvSpPr>
              <p:cNvPr id="24599" name="AutoShape 16"/>
              <p:cNvSpPr/>
              <p:nvPr/>
            </p:nvSpPr>
            <p:spPr>
              <a:xfrm>
                <a:off x="520" y="1253"/>
                <a:ext cx="2091" cy="317"/>
              </a:xfrm>
              <a:prstGeom prst="roundRect">
                <a:avLst>
                  <a:gd name="adj" fmla="val 17509"/>
                </a:avLst>
              </a:prstGeom>
              <a:solidFill>
                <a:schemeClr val="accent2"/>
              </a:solidFill>
              <a:ln w="9525">
                <a:noFill/>
              </a:ln>
            </p:spPr>
            <p:txBody>
              <a:bodyPr wrap="none" anchor="ctr"/>
              <a:lstStyle/>
              <a:p>
                <a:pPr lvl="0" eaLnBrk="1" hangingPunct="1"/>
                <a:endParaRPr lang="zh-CN" altLang="en-US" b="1" dirty="0">
                  <a:latin typeface="Arial" charset="0"/>
                  <a:ea typeface="宋体" charset="-122"/>
                </a:endParaRPr>
              </a:p>
            </p:txBody>
          </p:sp>
          <p:sp>
            <p:nvSpPr>
              <p:cNvPr id="24600" name="AutoShape 17"/>
              <p:cNvSpPr/>
              <p:nvPr/>
            </p:nvSpPr>
            <p:spPr>
              <a:xfrm>
                <a:off x="525" y="1480"/>
                <a:ext cx="2083" cy="76"/>
              </a:xfrm>
              <a:prstGeom prst="roundRect">
                <a:avLst>
                  <a:gd name="adj" fmla="val 50000"/>
                </a:avLst>
              </a:prstGeom>
              <a:gradFill rotWithShape="1">
                <a:gsLst>
                  <a:gs pos="0">
                    <a:srgbClr val="B2AF7A">
                      <a:alpha val="0"/>
                    </a:srgbClr>
                  </a:gs>
                  <a:gs pos="100000">
                    <a:srgbClr val="F0EFE4"/>
                  </a:gs>
                </a:gsLst>
                <a:lin ang="5400000" scaled="1"/>
                <a:tileRect/>
              </a:gradFill>
              <a:ln w="9525">
                <a:noFill/>
              </a:ln>
            </p:spPr>
            <p:txBody>
              <a:bodyPr wrap="none" anchor="ctr"/>
              <a:lstStyle/>
              <a:p>
                <a:pPr lvl="0" eaLnBrk="1" hangingPunct="1"/>
                <a:endParaRPr lang="zh-CN" altLang="en-US" b="1" dirty="0">
                  <a:latin typeface="Arial" charset="0"/>
                  <a:ea typeface="宋体" charset="-122"/>
                </a:endParaRPr>
              </a:p>
            </p:txBody>
          </p:sp>
          <p:sp>
            <p:nvSpPr>
              <p:cNvPr id="24601" name="AutoShape 18"/>
              <p:cNvSpPr/>
              <p:nvPr/>
            </p:nvSpPr>
            <p:spPr>
              <a:xfrm>
                <a:off x="525" y="1263"/>
                <a:ext cx="2083" cy="76"/>
              </a:xfrm>
              <a:prstGeom prst="roundRect">
                <a:avLst>
                  <a:gd name="adj" fmla="val 50000"/>
                </a:avLst>
              </a:prstGeom>
              <a:gradFill rotWithShape="1">
                <a:gsLst>
                  <a:gs pos="0">
                    <a:srgbClr val="EEEDE1"/>
                  </a:gs>
                  <a:gs pos="100000">
                    <a:srgbClr val="B2AF7A">
                      <a:alpha val="0"/>
                    </a:srgbClr>
                  </a:gs>
                </a:gsLst>
                <a:lin ang="5400000" scaled="1"/>
                <a:tileRect/>
              </a:gradFill>
              <a:ln w="9525">
                <a:noFill/>
              </a:ln>
            </p:spPr>
            <p:txBody>
              <a:bodyPr wrap="none" anchor="ctr"/>
              <a:lstStyle/>
              <a:p>
                <a:pPr lvl="0" eaLnBrk="1" hangingPunct="1"/>
                <a:endParaRPr lang="zh-CN" altLang="en-US" b="1" dirty="0">
                  <a:latin typeface="Arial" charset="0"/>
                  <a:ea typeface="宋体" charset="-122"/>
                </a:endParaRPr>
              </a:p>
            </p:txBody>
          </p:sp>
          <p:sp>
            <p:nvSpPr>
              <p:cNvPr id="31" name="Rectangle 19"/>
              <p:cNvSpPr>
                <a:spLocks noChangeArrowheads="1"/>
              </p:cNvSpPr>
              <p:nvPr/>
            </p:nvSpPr>
            <p:spPr bwMode="gray">
              <a:xfrm>
                <a:off x="1190" y="1271"/>
                <a:ext cx="694" cy="288"/>
              </a:xfrm>
              <a:prstGeom prst="rect">
                <a:avLst/>
              </a:prstGeom>
              <a:noFill/>
              <a:ln w="9525">
                <a:noFill/>
                <a:miter lim="800000"/>
              </a:ln>
            </p:spPr>
            <p:txBody>
              <a:bodyPr wrap="none">
                <a:spAutoFit/>
              </a:bodyPr>
              <a:lstStyle/>
              <a:p>
                <a:pPr marL="0" marR="0" lvl="0" indent="0" algn="ctr" defTabSz="914400" rtl="0" eaLnBrk="0" fontAlgn="base" latinLnBrk="0" hangingPunct="0">
                  <a:lnSpc>
                    <a:spcPct val="100000"/>
                  </a:lnSpc>
                  <a:spcBef>
                    <a:spcPct val="50000"/>
                  </a:spcBef>
                  <a:spcAft>
                    <a:spcPct val="0"/>
                  </a:spcAft>
                  <a:buClrTx/>
                  <a:buSzTx/>
                  <a:buFontTx/>
                  <a:buNone/>
                  <a:defRPr/>
                </a:pPr>
                <a:r>
                  <a:rPr kumimoji="0" lang="zh-CN" altLang="en-US" sz="2400" b="1" i="0" u="none" strike="noStrike" kern="1200" cap="none" spc="0" normalizeH="0" baseline="0" noProof="0" dirty="0">
                    <a:ln>
                      <a:noFill/>
                    </a:ln>
                    <a:solidFill>
                      <a:srgbClr val="FFFFFF"/>
                    </a:solidFill>
                    <a:effectLst/>
                    <a:uLnTx/>
                    <a:uFillTx/>
                    <a:latin typeface="+mn-ea"/>
                    <a:ea typeface="+mn-ea"/>
                    <a:cs typeface="+mn-cs"/>
                  </a:rPr>
                  <a:t>定置率</a:t>
                </a:r>
              </a:p>
            </p:txBody>
          </p:sp>
        </p:grpSp>
        <p:sp>
          <p:nvSpPr>
            <p:cNvPr id="52" name="乘号 51"/>
            <p:cNvSpPr/>
            <p:nvPr/>
          </p:nvSpPr>
          <p:spPr>
            <a:xfrm>
              <a:off x="6646863" y="2540010"/>
              <a:ext cx="444500" cy="444506"/>
            </a:xfrm>
            <a:prstGeom prst="mathMultiply">
              <a:avLst>
                <a:gd name="adj1" fmla="val 2322"/>
              </a:avLst>
            </a:prstGeom>
            <a:solidFill>
              <a:srgbClr val="002060"/>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lt1"/>
                </a:solidFill>
                <a:effectLst/>
                <a:uLnTx/>
                <a:uFillTx/>
                <a:latin typeface="+mn-lt"/>
                <a:ea typeface="+mn-ea"/>
                <a:cs typeface="+mn-cs"/>
              </a:endParaRPr>
            </a:p>
          </p:txBody>
        </p:sp>
      </p:grpSp>
      <p:grpSp>
        <p:nvGrpSpPr>
          <p:cNvPr id="10" name="组合 57"/>
          <p:cNvGrpSpPr/>
          <p:nvPr/>
        </p:nvGrpSpPr>
        <p:grpSpPr>
          <a:xfrm>
            <a:off x="3175000" y="3340100"/>
            <a:ext cx="7577138" cy="1428750"/>
            <a:chOff x="825500" y="3340100"/>
            <a:chExt cx="7577138" cy="1428750"/>
          </a:xfrm>
        </p:grpSpPr>
        <p:grpSp>
          <p:nvGrpSpPr>
            <p:cNvPr id="24583" name="Group 41"/>
            <p:cNvGrpSpPr/>
            <p:nvPr/>
          </p:nvGrpSpPr>
          <p:grpSpPr>
            <a:xfrm>
              <a:off x="825500" y="3692525"/>
              <a:ext cx="7577138" cy="1076325"/>
              <a:chOff x="520" y="2427"/>
              <a:chExt cx="4773" cy="678"/>
            </a:xfrm>
          </p:grpSpPr>
          <p:sp>
            <p:nvSpPr>
              <p:cNvPr id="24592" name="AutoShape 32"/>
              <p:cNvSpPr/>
              <p:nvPr/>
            </p:nvSpPr>
            <p:spPr>
              <a:xfrm>
                <a:off x="520" y="2427"/>
                <a:ext cx="4773" cy="678"/>
              </a:xfrm>
              <a:prstGeom prst="roundRect">
                <a:avLst>
                  <a:gd name="adj" fmla="val 16667"/>
                </a:avLst>
              </a:prstGeom>
              <a:solidFill>
                <a:srgbClr val="FDDB7B">
                  <a:alpha val="30196"/>
                </a:srgbClr>
              </a:solidFill>
              <a:ln w="9525">
                <a:noFill/>
              </a:ln>
            </p:spPr>
            <p:txBody>
              <a:bodyPr wrap="none" anchor="ctr"/>
              <a:lstStyle/>
              <a:p>
                <a:pPr lvl="0" eaLnBrk="1" hangingPunct="1"/>
                <a:endParaRPr lang="zh-CN" altLang="en-US" b="1" dirty="0">
                  <a:latin typeface="Arial" charset="0"/>
                  <a:ea typeface="宋体" charset="-122"/>
                </a:endParaRPr>
              </a:p>
            </p:txBody>
          </p:sp>
          <p:sp>
            <p:nvSpPr>
              <p:cNvPr id="26" name="Rectangle 39"/>
              <p:cNvSpPr>
                <a:spLocks noChangeArrowheads="1"/>
              </p:cNvSpPr>
              <p:nvPr/>
            </p:nvSpPr>
            <p:spPr bwMode="auto">
              <a:xfrm>
                <a:off x="1704" y="2614"/>
                <a:ext cx="3360" cy="326"/>
              </a:xfrm>
              <a:prstGeom prst="rect">
                <a:avLst/>
              </a:prstGeom>
              <a:noFill/>
              <a:ln w="9525">
                <a:noFill/>
                <a:miter lim="800000"/>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dirty="0">
                    <a:ln>
                      <a:noFill/>
                    </a:ln>
                    <a:solidFill>
                      <a:schemeClr val="tx1"/>
                    </a:solidFill>
                    <a:effectLst/>
                    <a:uLnTx/>
                    <a:uFillTx/>
                    <a:latin typeface="+mn-ea"/>
                    <a:ea typeface="+mn-ea"/>
                    <a:cs typeface="+mn-cs"/>
                  </a:rPr>
                  <a:t>定置成本</a:t>
                </a:r>
                <a:r>
                  <a:rPr kumimoji="0" lang="en-US" sz="2800" b="1" i="0" u="none" strike="noStrike" kern="1200" cap="none" spc="0" normalizeH="0" baseline="0" noProof="0" dirty="0">
                    <a:ln>
                      <a:noFill/>
                    </a:ln>
                    <a:solidFill>
                      <a:schemeClr val="tx1"/>
                    </a:solidFill>
                    <a:effectLst/>
                    <a:uLnTx/>
                    <a:uFillTx/>
                    <a:latin typeface="+mn-ea"/>
                    <a:ea typeface="+mn-ea"/>
                    <a:cs typeface="+mn-cs"/>
                  </a:rPr>
                  <a:t>=</a:t>
                </a:r>
                <a:r>
                  <a:rPr kumimoji="0" lang="zh-CN" altLang="en-US" sz="2800" b="1" i="0" u="none" strike="noStrike" kern="1200" cap="none" spc="0" normalizeH="0" baseline="0" noProof="0" dirty="0">
                    <a:ln>
                      <a:noFill/>
                    </a:ln>
                    <a:solidFill>
                      <a:schemeClr val="tx1"/>
                    </a:solidFill>
                    <a:effectLst/>
                    <a:uLnTx/>
                    <a:uFillTx/>
                    <a:latin typeface="+mn-ea"/>
                    <a:ea typeface="+mn-ea"/>
                    <a:cs typeface="+mn-cs"/>
                  </a:rPr>
                  <a:t>存放成本   取出成本</a:t>
                </a:r>
              </a:p>
            </p:txBody>
          </p:sp>
        </p:grpSp>
        <p:grpSp>
          <p:nvGrpSpPr>
            <p:cNvPr id="24584" name="Group 44"/>
            <p:cNvGrpSpPr/>
            <p:nvPr/>
          </p:nvGrpSpPr>
          <p:grpSpPr>
            <a:xfrm>
              <a:off x="825500" y="3340100"/>
              <a:ext cx="3319463" cy="517524"/>
              <a:chOff x="520" y="2205"/>
              <a:chExt cx="2091" cy="326"/>
            </a:xfrm>
          </p:grpSpPr>
          <p:grpSp>
            <p:nvGrpSpPr>
              <p:cNvPr id="24586" name="Group 33"/>
              <p:cNvGrpSpPr/>
              <p:nvPr/>
            </p:nvGrpSpPr>
            <p:grpSpPr>
              <a:xfrm>
                <a:off x="520" y="2205"/>
                <a:ext cx="2091" cy="317"/>
                <a:chOff x="720" y="1392"/>
                <a:chExt cx="4058" cy="480"/>
              </a:xfrm>
            </p:grpSpPr>
            <p:sp>
              <p:nvSpPr>
                <p:cNvPr id="24588" name="AutoShape 34"/>
                <p:cNvSpPr/>
                <p:nvPr/>
              </p:nvSpPr>
              <p:spPr>
                <a:xfrm>
                  <a:off x="720" y="1392"/>
                  <a:ext cx="4058" cy="480"/>
                </a:xfrm>
                <a:prstGeom prst="roundRect">
                  <a:avLst>
                    <a:gd name="adj" fmla="val 17509"/>
                  </a:avLst>
                </a:prstGeom>
                <a:gradFill rotWithShape="1">
                  <a:gsLst>
                    <a:gs pos="0">
                      <a:srgbClr val="DB5414"/>
                    </a:gs>
                    <a:gs pos="50000">
                      <a:srgbClr val="CA4D12"/>
                    </a:gs>
                    <a:gs pos="100000">
                      <a:srgbClr val="DB5414"/>
                    </a:gs>
                  </a:gsLst>
                  <a:lin ang="5400000" scaled="1"/>
                  <a:tileRect/>
                </a:gradFill>
                <a:ln w="9525">
                  <a:noFill/>
                </a:ln>
              </p:spPr>
              <p:txBody>
                <a:bodyPr wrap="none" anchor="ctr"/>
                <a:lstStyle/>
                <a:p>
                  <a:pPr lvl="0" eaLnBrk="1" hangingPunct="1"/>
                  <a:endParaRPr lang="zh-CN" altLang="en-US" b="1" dirty="0">
                    <a:latin typeface="Arial" charset="0"/>
                    <a:ea typeface="宋体" charset="-122"/>
                  </a:endParaRPr>
                </a:p>
              </p:txBody>
            </p:sp>
            <p:grpSp>
              <p:nvGrpSpPr>
                <p:cNvPr id="24589" name="Group 35"/>
                <p:cNvGrpSpPr/>
                <p:nvPr/>
              </p:nvGrpSpPr>
              <p:grpSpPr>
                <a:xfrm>
                  <a:off x="730" y="1407"/>
                  <a:ext cx="4041" cy="444"/>
                  <a:chOff x="744" y="1407"/>
                  <a:chExt cx="3986" cy="444"/>
                </a:xfrm>
              </p:grpSpPr>
              <p:sp>
                <p:nvSpPr>
                  <p:cNvPr id="43" name="AutoShape 36"/>
                  <p:cNvSpPr>
                    <a:spLocks noChangeArrowheads="1"/>
                  </p:cNvSpPr>
                  <p:nvPr/>
                </p:nvSpPr>
                <p:spPr bwMode="gray">
                  <a:xfrm>
                    <a:off x="744" y="1736"/>
                    <a:ext cx="3986" cy="115"/>
                  </a:xfrm>
                  <a:prstGeom prst="roundRect">
                    <a:avLst>
                      <a:gd name="adj" fmla="val 50000"/>
                    </a:avLst>
                  </a:prstGeom>
                  <a:gradFill rotWithShape="1">
                    <a:gsLst>
                      <a:gs pos="0">
                        <a:schemeClr val="accent2">
                          <a:alpha val="0"/>
                        </a:schemeClr>
                      </a:gs>
                      <a:gs pos="100000">
                        <a:schemeClr val="accent2">
                          <a:gamma/>
                          <a:tint val="19216"/>
                          <a:invGamma/>
                        </a:schemeClr>
                      </a:gs>
                    </a:gsLst>
                    <a:lin ang="5400000" scaled="1"/>
                  </a:gradFill>
                  <a:ln w="9525">
                    <a:no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44" name="AutoShape 37"/>
                  <p:cNvSpPr>
                    <a:spLocks noChangeArrowheads="1"/>
                  </p:cNvSpPr>
                  <p:nvPr/>
                </p:nvSpPr>
                <p:spPr bwMode="gray">
                  <a:xfrm>
                    <a:off x="744" y="1407"/>
                    <a:ext cx="3986" cy="115"/>
                  </a:xfrm>
                  <a:prstGeom prst="roundRect">
                    <a:avLst>
                      <a:gd name="adj" fmla="val 50000"/>
                    </a:avLst>
                  </a:prstGeom>
                  <a:gradFill rotWithShape="1">
                    <a:gsLst>
                      <a:gs pos="0">
                        <a:schemeClr val="accent2">
                          <a:gamma/>
                          <a:tint val="15686"/>
                          <a:invGamma/>
                        </a:schemeClr>
                      </a:gs>
                      <a:gs pos="100000">
                        <a:schemeClr val="accent2">
                          <a:alpha val="0"/>
                        </a:schemeClr>
                      </a:gs>
                    </a:gsLst>
                    <a:lin ang="5400000" scaled="1"/>
                  </a:gradFill>
                  <a:ln w="9525">
                    <a:no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tx1"/>
                      </a:solidFill>
                      <a:effectLst/>
                      <a:uLnTx/>
                      <a:uFillTx/>
                      <a:latin typeface="Arial" charset="0"/>
                      <a:ea typeface="宋体" charset="-122"/>
                      <a:cs typeface="+mn-cs"/>
                    </a:endParaRPr>
                  </a:p>
                </p:txBody>
              </p:sp>
            </p:grpSp>
          </p:grpSp>
          <p:sp>
            <p:nvSpPr>
              <p:cNvPr id="24587" name="Rectangle 38"/>
              <p:cNvSpPr/>
              <p:nvPr/>
            </p:nvSpPr>
            <p:spPr>
              <a:xfrm>
                <a:off x="1169" y="2243"/>
                <a:ext cx="886" cy="288"/>
              </a:xfrm>
              <a:prstGeom prst="rect">
                <a:avLst/>
              </a:prstGeom>
              <a:noFill/>
              <a:ln w="9525">
                <a:noFill/>
              </a:ln>
            </p:spPr>
            <p:txBody>
              <a:bodyPr wrap="none">
                <a:spAutoFit/>
              </a:bodyPr>
              <a:lstStyle/>
              <a:p>
                <a:pPr lvl="0" algn="ctr" eaLnBrk="0" hangingPunct="0">
                  <a:spcBef>
                    <a:spcPct val="50000"/>
                  </a:spcBef>
                </a:pPr>
                <a:r>
                  <a:rPr lang="zh-CN" altLang="en-US" sz="2400" b="1" dirty="0">
                    <a:solidFill>
                      <a:srgbClr val="FFFFFF"/>
                    </a:solidFill>
                    <a:latin typeface="宋体" charset="-122"/>
                    <a:ea typeface="宋体" charset="-122"/>
                  </a:rPr>
                  <a:t>定置成本</a:t>
                </a:r>
              </a:p>
            </p:txBody>
          </p:sp>
        </p:grpSp>
        <p:sp>
          <p:nvSpPr>
            <p:cNvPr id="53" name="加号 52"/>
            <p:cNvSpPr/>
            <p:nvPr/>
          </p:nvSpPr>
          <p:spPr>
            <a:xfrm>
              <a:off x="5905500" y="4068763"/>
              <a:ext cx="400050" cy="400050"/>
            </a:xfrm>
            <a:prstGeom prst="mathPlus">
              <a:avLst>
                <a:gd name="adj1" fmla="val 0"/>
              </a:avLst>
            </a:prstGeom>
            <a:solidFill>
              <a:srgbClr val="002060"/>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lt1"/>
                </a:solidFill>
                <a:effectLst/>
                <a:uLnTx/>
                <a:uFillTx/>
                <a:latin typeface="+mn-lt"/>
                <a:ea typeface="+mn-ea"/>
                <a:cs typeface="+mn-cs"/>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3420110" cy="640080"/>
          </a:xfrm>
          <a:prstGeom prst="rect">
            <a:avLst/>
          </a:prstGeom>
          <a:noFill/>
        </p:spPr>
        <p:txBody>
          <a:bodyPr wrap="none" rtlCol="0" anchor="t">
            <a:spAutoFit/>
          </a:bodyPr>
          <a:lstStyle/>
          <a:p>
            <a:pPr algn="ctr"/>
            <a:r>
              <a:rPr lang="zh-CN" altLang="en-US" sz="3600" b="1" dirty="0">
                <a:solidFill>
                  <a:schemeClr val="bg1"/>
                </a:solidFill>
                <a:latin typeface="Times New Roman" pitchFamily="18" charset="0"/>
                <a:ea typeface="黑体" pitchFamily="2" charset="-122"/>
                <a:cs typeface="+mn-ea"/>
                <a:sym typeface="+mn-ea"/>
              </a:rPr>
              <a:t>现场6S定置管理</a:t>
            </a:r>
          </a:p>
        </p:txBody>
      </p:sp>
      <p:grpSp>
        <p:nvGrpSpPr>
          <p:cNvPr id="3" name="组合 23"/>
          <p:cNvGrpSpPr/>
          <p:nvPr/>
        </p:nvGrpSpPr>
        <p:grpSpPr>
          <a:xfrm>
            <a:off x="2901950" y="1774825"/>
            <a:ext cx="5759450" cy="720725"/>
            <a:chOff x="1771650" y="1606551"/>
            <a:chExt cx="5759450" cy="720000"/>
          </a:xfrm>
        </p:grpSpPr>
        <p:sp>
          <p:nvSpPr>
            <p:cNvPr id="5" name="AutoShape 5"/>
            <p:cNvSpPr>
              <a:spLocks noChangeArrowheads="1"/>
            </p:cNvSpPr>
            <p:nvPr/>
          </p:nvSpPr>
          <p:spPr bwMode="gray">
            <a:xfrm>
              <a:off x="2236788" y="1731838"/>
              <a:ext cx="5294312" cy="478943"/>
            </a:xfrm>
            <a:prstGeom prst="roundRect">
              <a:avLst>
                <a:gd name="adj" fmla="val 16667"/>
              </a:avLst>
            </a:prstGeom>
            <a:gradFill rotWithShape="1">
              <a:gsLst>
                <a:gs pos="0">
                  <a:schemeClr val="accent2"/>
                </a:gs>
                <a:gs pos="50000">
                  <a:schemeClr val="accent2">
                    <a:gamma/>
                    <a:tint val="21176"/>
                    <a:invGamma/>
                  </a:schemeClr>
                </a:gs>
                <a:gs pos="100000">
                  <a:schemeClr val="accent2"/>
                </a:gs>
              </a:gsLst>
              <a:lin ang="5400000" scaled="1"/>
            </a:gradFill>
            <a:ln w="12700" algn="ctr">
              <a:solidFill>
                <a:schemeClr val="bg1"/>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7194" name="AutoShape 6"/>
            <p:cNvSpPr/>
            <p:nvPr/>
          </p:nvSpPr>
          <p:spPr>
            <a:xfrm>
              <a:off x="1771650" y="1606551"/>
              <a:ext cx="836049" cy="720000"/>
            </a:xfrm>
            <a:prstGeom prst="diamond">
              <a:avLst/>
            </a:prstGeom>
            <a:solidFill>
              <a:schemeClr val="accent2"/>
            </a:solidFill>
            <a:ln w="25400" cap="flat" cmpd="sng">
              <a:solidFill>
                <a:schemeClr val="bg1"/>
              </a:solidFill>
              <a:prstDash val="solid"/>
              <a:miter/>
              <a:headEnd type="none" w="med" len="med"/>
              <a:tailEnd type="none" w="med" len="med"/>
            </a:ln>
          </p:spPr>
          <p:txBody>
            <a:bodyPr wrap="none" anchor="ctr"/>
            <a:lstStyle/>
            <a:p>
              <a:pPr lvl="0" eaLnBrk="1" hangingPunct="1"/>
              <a:endParaRPr lang="zh-CN" altLang="en-US" b="1" dirty="0">
                <a:latin typeface="Arial" charset="0"/>
                <a:ea typeface="宋体" charset="-122"/>
              </a:endParaRPr>
            </a:p>
          </p:txBody>
        </p:sp>
        <p:sp>
          <p:nvSpPr>
            <p:cNvPr id="7195" name="Text Box 7"/>
            <p:cNvSpPr txBox="1"/>
            <p:nvPr/>
          </p:nvSpPr>
          <p:spPr>
            <a:xfrm>
              <a:off x="2927349" y="1733218"/>
              <a:ext cx="4044449" cy="517639"/>
            </a:xfrm>
            <a:prstGeom prst="rect">
              <a:avLst/>
            </a:prstGeom>
            <a:noFill/>
            <a:ln w="9525">
              <a:noFill/>
            </a:ln>
          </p:spPr>
          <p:txBody>
            <a:bodyPr>
              <a:spAutoFit/>
            </a:bodyPr>
            <a:lstStyle/>
            <a:p>
              <a:pPr lvl="0" eaLnBrk="0" hangingPunct="0"/>
              <a:r>
                <a:rPr lang="zh-CN" altLang="en-US" sz="2800" b="1" dirty="0">
                  <a:solidFill>
                    <a:srgbClr val="C00000"/>
                  </a:solidFill>
                  <a:latin typeface="Arial" charset="0"/>
                  <a:ea typeface="宋体" charset="-122"/>
                </a:rPr>
                <a:t>为什么要实施定置管理</a:t>
              </a:r>
            </a:p>
          </p:txBody>
        </p:sp>
        <p:sp>
          <p:nvSpPr>
            <p:cNvPr id="7196" name="Text Box 8"/>
            <p:cNvSpPr txBox="1"/>
            <p:nvPr/>
          </p:nvSpPr>
          <p:spPr>
            <a:xfrm>
              <a:off x="1970690" y="1651000"/>
              <a:ext cx="408940" cy="578537"/>
            </a:xfrm>
            <a:prstGeom prst="rect">
              <a:avLst/>
            </a:prstGeom>
            <a:noFill/>
            <a:ln w="9525">
              <a:noFill/>
            </a:ln>
          </p:spPr>
          <p:txBody>
            <a:bodyPr wrap="none">
              <a:spAutoFit/>
            </a:bodyPr>
            <a:lstStyle/>
            <a:p>
              <a:pPr lvl="0" algn="ctr" eaLnBrk="0" hangingPunct="0"/>
              <a:r>
                <a:rPr lang="en-US" altLang="zh-CN" sz="3200" b="1">
                  <a:solidFill>
                    <a:schemeClr val="bg1"/>
                  </a:solidFill>
                  <a:latin typeface="Arial" charset="0"/>
                  <a:ea typeface="宋体" charset="-122"/>
                </a:rPr>
                <a:t>1</a:t>
              </a:r>
            </a:p>
          </p:txBody>
        </p:sp>
      </p:grpSp>
      <p:grpSp>
        <p:nvGrpSpPr>
          <p:cNvPr id="6" name="Group 9"/>
          <p:cNvGrpSpPr/>
          <p:nvPr/>
        </p:nvGrpSpPr>
        <p:grpSpPr>
          <a:xfrm>
            <a:off x="2901950" y="2574925"/>
            <a:ext cx="5759450" cy="720725"/>
            <a:chOff x="1296" y="1824"/>
            <a:chExt cx="2976" cy="432"/>
          </a:xfrm>
        </p:grpSpPr>
        <p:sp>
          <p:nvSpPr>
            <p:cNvPr id="9" name="AutoShape 10"/>
            <p:cNvSpPr>
              <a:spLocks noChangeArrowheads="1"/>
            </p:cNvSpPr>
            <p:nvPr/>
          </p:nvSpPr>
          <p:spPr bwMode="gray">
            <a:xfrm>
              <a:off x="1536" y="1899"/>
              <a:ext cx="2736" cy="285"/>
            </a:xfrm>
            <a:prstGeom prst="roundRect">
              <a:avLst>
                <a:gd name="adj" fmla="val 16667"/>
              </a:avLst>
            </a:prstGeom>
            <a:gradFill rotWithShape="1">
              <a:gsLst>
                <a:gs pos="0">
                  <a:schemeClr val="accent1"/>
                </a:gs>
                <a:gs pos="50000">
                  <a:schemeClr val="accent1">
                    <a:gamma/>
                    <a:tint val="21176"/>
                    <a:invGamma/>
                  </a:schemeClr>
                </a:gs>
                <a:gs pos="100000">
                  <a:schemeClr val="accent1"/>
                </a:gs>
              </a:gsLst>
              <a:lin ang="5400000" scaled="1"/>
            </a:gradFill>
            <a:ln w="12700" algn="ctr">
              <a:solidFill>
                <a:schemeClr val="bg1"/>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7190" name="AutoShape 11"/>
            <p:cNvSpPr/>
            <p:nvPr/>
          </p:nvSpPr>
          <p:spPr>
            <a:xfrm>
              <a:off x="1296" y="1824"/>
              <a:ext cx="432" cy="432"/>
            </a:xfrm>
            <a:prstGeom prst="diamond">
              <a:avLst/>
            </a:prstGeom>
            <a:solidFill>
              <a:schemeClr val="accent1"/>
            </a:solidFill>
            <a:ln w="25400" cap="flat" cmpd="sng">
              <a:solidFill>
                <a:schemeClr val="bg1"/>
              </a:solidFill>
              <a:prstDash val="solid"/>
              <a:miter/>
              <a:headEnd type="none" w="med" len="med"/>
              <a:tailEnd type="none" w="med" len="med"/>
            </a:ln>
          </p:spPr>
          <p:txBody>
            <a:bodyPr wrap="none" anchor="ctr"/>
            <a:lstStyle/>
            <a:p>
              <a:pPr lvl="0" eaLnBrk="1" hangingPunct="1"/>
              <a:endParaRPr lang="zh-CN" altLang="en-US" b="1" dirty="0">
                <a:latin typeface="Arial" charset="0"/>
                <a:ea typeface="宋体" charset="-122"/>
              </a:endParaRPr>
            </a:p>
          </p:txBody>
        </p:sp>
        <p:sp>
          <p:nvSpPr>
            <p:cNvPr id="7191" name="Text Box 12"/>
            <p:cNvSpPr txBox="1"/>
            <p:nvPr/>
          </p:nvSpPr>
          <p:spPr>
            <a:xfrm>
              <a:off x="1893" y="1877"/>
              <a:ext cx="1793" cy="311"/>
            </a:xfrm>
            <a:prstGeom prst="rect">
              <a:avLst/>
            </a:prstGeom>
            <a:noFill/>
            <a:ln w="9525">
              <a:noFill/>
            </a:ln>
          </p:spPr>
          <p:txBody>
            <a:bodyPr>
              <a:spAutoFit/>
            </a:bodyPr>
            <a:lstStyle/>
            <a:p>
              <a:pPr lvl="0" eaLnBrk="0" hangingPunct="0"/>
              <a:r>
                <a:rPr lang="zh-CN" altLang="en-US" sz="2800" b="1" dirty="0">
                  <a:solidFill>
                    <a:srgbClr val="C00000"/>
                  </a:solidFill>
                  <a:latin typeface="Arial" charset="0"/>
                  <a:ea typeface="宋体" charset="-122"/>
                </a:rPr>
                <a:t>什么是定置管理</a:t>
              </a:r>
            </a:p>
          </p:txBody>
        </p:sp>
        <p:sp>
          <p:nvSpPr>
            <p:cNvPr id="7192" name="Text Box 13"/>
            <p:cNvSpPr txBox="1"/>
            <p:nvPr/>
          </p:nvSpPr>
          <p:spPr>
            <a:xfrm>
              <a:off x="1406" y="1863"/>
              <a:ext cx="211" cy="347"/>
            </a:xfrm>
            <a:prstGeom prst="rect">
              <a:avLst/>
            </a:prstGeom>
            <a:noFill/>
            <a:ln w="9525">
              <a:noFill/>
            </a:ln>
          </p:spPr>
          <p:txBody>
            <a:bodyPr wrap="none">
              <a:spAutoFit/>
            </a:bodyPr>
            <a:lstStyle/>
            <a:p>
              <a:pPr lvl="0" algn="ctr" eaLnBrk="0" hangingPunct="0"/>
              <a:r>
                <a:rPr lang="en-US" altLang="zh-CN" sz="3200" b="1">
                  <a:solidFill>
                    <a:schemeClr val="bg1"/>
                  </a:solidFill>
                  <a:latin typeface="Arial" charset="0"/>
                  <a:ea typeface="宋体" charset="-122"/>
                </a:rPr>
                <a:t>2</a:t>
              </a:r>
            </a:p>
          </p:txBody>
        </p:sp>
      </p:grpSp>
      <p:grpSp>
        <p:nvGrpSpPr>
          <p:cNvPr id="7" name="Group 14"/>
          <p:cNvGrpSpPr/>
          <p:nvPr/>
        </p:nvGrpSpPr>
        <p:grpSpPr>
          <a:xfrm>
            <a:off x="2901950" y="3375025"/>
            <a:ext cx="5759450" cy="720725"/>
            <a:chOff x="1296" y="1824"/>
            <a:chExt cx="2976" cy="432"/>
          </a:xfrm>
        </p:grpSpPr>
        <p:sp>
          <p:nvSpPr>
            <p:cNvPr id="14" name="AutoShape 15"/>
            <p:cNvSpPr>
              <a:spLocks noChangeArrowheads="1"/>
            </p:cNvSpPr>
            <p:nvPr/>
          </p:nvSpPr>
          <p:spPr bwMode="gray">
            <a:xfrm>
              <a:off x="1536" y="1899"/>
              <a:ext cx="2736" cy="285"/>
            </a:xfrm>
            <a:prstGeom prst="roundRect">
              <a:avLst>
                <a:gd name="adj" fmla="val 16667"/>
              </a:avLst>
            </a:prstGeom>
            <a:gradFill rotWithShape="1">
              <a:gsLst>
                <a:gs pos="0">
                  <a:schemeClr val="hlink"/>
                </a:gs>
                <a:gs pos="50000">
                  <a:schemeClr val="hlink">
                    <a:gamma/>
                    <a:tint val="21176"/>
                    <a:invGamma/>
                  </a:schemeClr>
                </a:gs>
                <a:gs pos="100000">
                  <a:schemeClr val="hlink"/>
                </a:gs>
              </a:gsLst>
              <a:lin ang="5400000" scaled="1"/>
            </a:gradFill>
            <a:ln w="12700" algn="ctr">
              <a:solidFill>
                <a:schemeClr val="bg1"/>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dirty="0">
                <a:ln>
                  <a:noFill/>
                </a:ln>
                <a:solidFill>
                  <a:schemeClr val="tx1"/>
                </a:solidFill>
                <a:effectLst/>
                <a:uLnTx/>
                <a:uFillTx/>
                <a:latin typeface="Arial" charset="0"/>
                <a:ea typeface="宋体" charset="-122"/>
                <a:cs typeface="+mn-cs"/>
              </a:endParaRPr>
            </a:p>
          </p:txBody>
        </p:sp>
        <p:sp>
          <p:nvSpPr>
            <p:cNvPr id="7186" name="AutoShape 16"/>
            <p:cNvSpPr/>
            <p:nvPr/>
          </p:nvSpPr>
          <p:spPr>
            <a:xfrm>
              <a:off x="1296" y="1824"/>
              <a:ext cx="432" cy="432"/>
            </a:xfrm>
            <a:prstGeom prst="diamond">
              <a:avLst/>
            </a:prstGeom>
            <a:solidFill>
              <a:schemeClr val="hlink"/>
            </a:solidFill>
            <a:ln w="25400" cap="flat" cmpd="sng">
              <a:solidFill>
                <a:schemeClr val="bg1"/>
              </a:solidFill>
              <a:prstDash val="solid"/>
              <a:miter/>
              <a:headEnd type="none" w="med" len="med"/>
              <a:tailEnd type="none" w="med" len="med"/>
            </a:ln>
          </p:spPr>
          <p:txBody>
            <a:bodyPr wrap="none" anchor="ctr"/>
            <a:lstStyle/>
            <a:p>
              <a:pPr lvl="0" eaLnBrk="1" hangingPunct="1"/>
              <a:endParaRPr lang="zh-CN" altLang="en-US" b="1" dirty="0">
                <a:latin typeface="Arial" charset="0"/>
                <a:ea typeface="宋体" charset="-122"/>
              </a:endParaRPr>
            </a:p>
          </p:txBody>
        </p:sp>
        <p:sp>
          <p:nvSpPr>
            <p:cNvPr id="7187" name="Text Box 17"/>
            <p:cNvSpPr txBox="1"/>
            <p:nvPr/>
          </p:nvSpPr>
          <p:spPr>
            <a:xfrm>
              <a:off x="1893" y="1877"/>
              <a:ext cx="1908" cy="311"/>
            </a:xfrm>
            <a:prstGeom prst="rect">
              <a:avLst/>
            </a:prstGeom>
            <a:noFill/>
            <a:ln w="9525">
              <a:noFill/>
            </a:ln>
          </p:spPr>
          <p:txBody>
            <a:bodyPr>
              <a:spAutoFit/>
            </a:bodyPr>
            <a:lstStyle/>
            <a:p>
              <a:pPr lvl="0" eaLnBrk="0" hangingPunct="0"/>
              <a:r>
                <a:rPr lang="zh-CN" altLang="en-US" sz="2800" b="1" dirty="0">
                  <a:solidFill>
                    <a:srgbClr val="C00000"/>
                  </a:solidFill>
                  <a:latin typeface="Arial" charset="0"/>
                  <a:ea typeface="宋体" charset="-122"/>
                </a:rPr>
                <a:t>怎样实施定置管理</a:t>
              </a:r>
            </a:p>
          </p:txBody>
        </p:sp>
        <p:sp>
          <p:nvSpPr>
            <p:cNvPr id="7188" name="Text Box 18"/>
            <p:cNvSpPr txBox="1"/>
            <p:nvPr/>
          </p:nvSpPr>
          <p:spPr>
            <a:xfrm>
              <a:off x="1406" y="1851"/>
              <a:ext cx="211" cy="347"/>
            </a:xfrm>
            <a:prstGeom prst="rect">
              <a:avLst/>
            </a:prstGeom>
            <a:noFill/>
            <a:ln w="9525">
              <a:noFill/>
            </a:ln>
          </p:spPr>
          <p:txBody>
            <a:bodyPr wrap="none">
              <a:spAutoFit/>
            </a:bodyPr>
            <a:lstStyle/>
            <a:p>
              <a:pPr lvl="0" algn="ctr" eaLnBrk="0" hangingPunct="0"/>
              <a:r>
                <a:rPr lang="en-US" altLang="zh-CN" sz="3200" b="1">
                  <a:solidFill>
                    <a:schemeClr val="bg1"/>
                  </a:solidFill>
                  <a:latin typeface="Arial" charset="0"/>
                  <a:ea typeface="宋体" charset="-122"/>
                </a:rPr>
                <a:t>3</a:t>
              </a:r>
            </a:p>
          </p:txBody>
        </p:sp>
      </p:grpSp>
      <p:grpSp>
        <p:nvGrpSpPr>
          <p:cNvPr id="8" name="Group 19"/>
          <p:cNvGrpSpPr/>
          <p:nvPr/>
        </p:nvGrpSpPr>
        <p:grpSpPr>
          <a:xfrm>
            <a:off x="2921000" y="4175125"/>
            <a:ext cx="5759450" cy="720725"/>
            <a:chOff x="1296" y="1824"/>
            <a:chExt cx="2976" cy="432"/>
          </a:xfrm>
        </p:grpSpPr>
        <p:sp>
          <p:nvSpPr>
            <p:cNvPr id="19" name="AutoShape 20"/>
            <p:cNvSpPr>
              <a:spLocks noChangeArrowheads="1"/>
            </p:cNvSpPr>
            <p:nvPr/>
          </p:nvSpPr>
          <p:spPr bwMode="gray">
            <a:xfrm>
              <a:off x="1536" y="1899"/>
              <a:ext cx="2736" cy="285"/>
            </a:xfrm>
            <a:prstGeom prst="roundRect">
              <a:avLst>
                <a:gd name="adj" fmla="val 16667"/>
              </a:avLst>
            </a:prstGeom>
            <a:gradFill rotWithShape="1">
              <a:gsLst>
                <a:gs pos="0">
                  <a:schemeClr val="folHlink"/>
                </a:gs>
                <a:gs pos="50000">
                  <a:schemeClr val="folHlink">
                    <a:gamma/>
                    <a:tint val="21176"/>
                    <a:invGamma/>
                  </a:schemeClr>
                </a:gs>
                <a:gs pos="100000">
                  <a:schemeClr val="folHlink"/>
                </a:gs>
              </a:gsLst>
              <a:lin ang="5400000" scaled="1"/>
            </a:gradFill>
            <a:ln w="12700" algn="ctr">
              <a:solidFill>
                <a:schemeClr val="bg1"/>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7182" name="AutoShape 21"/>
            <p:cNvSpPr/>
            <p:nvPr/>
          </p:nvSpPr>
          <p:spPr>
            <a:xfrm>
              <a:off x="1296" y="1824"/>
              <a:ext cx="432" cy="432"/>
            </a:xfrm>
            <a:prstGeom prst="diamond">
              <a:avLst/>
            </a:prstGeom>
            <a:solidFill>
              <a:schemeClr val="folHlink"/>
            </a:solidFill>
            <a:ln w="25400" cap="flat" cmpd="sng">
              <a:solidFill>
                <a:schemeClr val="bg1"/>
              </a:solidFill>
              <a:prstDash val="solid"/>
              <a:miter/>
              <a:headEnd type="none" w="med" len="med"/>
              <a:tailEnd type="none" w="med" len="med"/>
            </a:ln>
          </p:spPr>
          <p:txBody>
            <a:bodyPr wrap="none" anchor="ctr"/>
            <a:lstStyle/>
            <a:p>
              <a:pPr lvl="0" eaLnBrk="1" hangingPunct="1"/>
              <a:endParaRPr lang="zh-CN" altLang="en-US" b="1" dirty="0">
                <a:latin typeface="Arial" charset="0"/>
                <a:ea typeface="宋体" charset="-122"/>
              </a:endParaRPr>
            </a:p>
          </p:txBody>
        </p:sp>
        <p:sp>
          <p:nvSpPr>
            <p:cNvPr id="7183" name="Text Box 22"/>
            <p:cNvSpPr txBox="1"/>
            <p:nvPr/>
          </p:nvSpPr>
          <p:spPr>
            <a:xfrm>
              <a:off x="1883" y="1884"/>
              <a:ext cx="2067" cy="311"/>
            </a:xfrm>
            <a:prstGeom prst="rect">
              <a:avLst/>
            </a:prstGeom>
            <a:noFill/>
            <a:ln w="9525">
              <a:noFill/>
            </a:ln>
          </p:spPr>
          <p:txBody>
            <a:bodyPr>
              <a:spAutoFit/>
            </a:bodyPr>
            <a:lstStyle/>
            <a:p>
              <a:pPr lvl="0" eaLnBrk="0" hangingPunct="0"/>
              <a:r>
                <a:rPr lang="zh-CN" altLang="en-US" sz="2800" b="1" dirty="0">
                  <a:solidFill>
                    <a:srgbClr val="C00000"/>
                  </a:solidFill>
                  <a:latin typeface="Arial" charset="0"/>
                  <a:ea typeface="宋体" charset="-122"/>
                </a:rPr>
                <a:t>库房定置管理</a:t>
              </a:r>
            </a:p>
          </p:txBody>
        </p:sp>
        <p:sp>
          <p:nvSpPr>
            <p:cNvPr id="7184" name="Text Box 23"/>
            <p:cNvSpPr txBox="1"/>
            <p:nvPr/>
          </p:nvSpPr>
          <p:spPr>
            <a:xfrm>
              <a:off x="1394" y="1886"/>
              <a:ext cx="211" cy="347"/>
            </a:xfrm>
            <a:prstGeom prst="rect">
              <a:avLst/>
            </a:prstGeom>
            <a:noFill/>
            <a:ln w="9525">
              <a:noFill/>
            </a:ln>
          </p:spPr>
          <p:txBody>
            <a:bodyPr wrap="none">
              <a:spAutoFit/>
            </a:bodyPr>
            <a:lstStyle/>
            <a:p>
              <a:pPr lvl="0" algn="ctr" eaLnBrk="0" hangingPunct="0"/>
              <a:r>
                <a:rPr lang="en-US" altLang="zh-CN" sz="3200" b="1">
                  <a:solidFill>
                    <a:schemeClr val="bg1"/>
                  </a:solidFill>
                  <a:latin typeface="Arial" charset="0"/>
                  <a:ea typeface="宋体" charset="-122"/>
                </a:rPr>
                <a:t>4</a:t>
              </a:r>
            </a:p>
          </p:txBody>
        </p:sp>
      </p:grpSp>
      <p:grpSp>
        <p:nvGrpSpPr>
          <p:cNvPr id="10" name="组合 29"/>
          <p:cNvGrpSpPr/>
          <p:nvPr/>
        </p:nvGrpSpPr>
        <p:grpSpPr>
          <a:xfrm>
            <a:off x="2901950" y="5019675"/>
            <a:ext cx="5759450" cy="720725"/>
            <a:chOff x="1771650" y="4673600"/>
            <a:chExt cx="5759450" cy="720000"/>
          </a:xfrm>
        </p:grpSpPr>
        <p:sp>
          <p:nvSpPr>
            <p:cNvPr id="7177" name="AutoShape 20"/>
            <p:cNvSpPr/>
            <p:nvPr/>
          </p:nvSpPr>
          <p:spPr>
            <a:xfrm>
              <a:off x="2236122" y="4798600"/>
              <a:ext cx="5294978" cy="480000"/>
            </a:xfrm>
            <a:prstGeom prst="roundRect">
              <a:avLst>
                <a:gd name="adj" fmla="val 16667"/>
              </a:avLst>
            </a:prstGeom>
            <a:gradFill rotWithShape="1">
              <a:gsLst>
                <a:gs pos="0">
                  <a:srgbClr val="8488C4">
                    <a:alpha val="100000"/>
                  </a:srgbClr>
                </a:gs>
                <a:gs pos="53000">
                  <a:srgbClr val="D4DEFF">
                    <a:alpha val="100000"/>
                  </a:srgbClr>
                </a:gs>
                <a:gs pos="83000">
                  <a:srgbClr val="D4DEFF">
                    <a:alpha val="100000"/>
                  </a:srgbClr>
                </a:gs>
                <a:gs pos="100000">
                  <a:srgbClr val="96AB94">
                    <a:alpha val="100000"/>
                  </a:srgbClr>
                </a:gs>
              </a:gsLst>
              <a:lin ang="5400000"/>
              <a:tileRect/>
            </a:gradFill>
            <a:ln w="12700" cap="flat" cmpd="sng">
              <a:solidFill>
                <a:schemeClr val="bg1"/>
              </a:solidFill>
              <a:prstDash val="solid"/>
              <a:headEnd type="none" w="med" len="med"/>
              <a:tailEnd type="none" w="med" len="med"/>
            </a:ln>
          </p:spPr>
          <p:txBody>
            <a:bodyPr wrap="none" anchor="ctr"/>
            <a:lstStyle/>
            <a:p>
              <a:pPr lvl="0" eaLnBrk="1" hangingPunct="1"/>
              <a:endParaRPr lang="zh-CN" altLang="en-US" b="1" dirty="0">
                <a:latin typeface="Arial" charset="0"/>
                <a:ea typeface="宋体" charset="-122"/>
              </a:endParaRPr>
            </a:p>
          </p:txBody>
        </p:sp>
        <p:sp>
          <p:nvSpPr>
            <p:cNvPr id="7178" name="AutoShape 21"/>
            <p:cNvSpPr/>
            <p:nvPr/>
          </p:nvSpPr>
          <p:spPr>
            <a:xfrm>
              <a:off x="1771650" y="4673600"/>
              <a:ext cx="836049" cy="720000"/>
            </a:xfrm>
            <a:prstGeom prst="diamond">
              <a:avLst/>
            </a:prstGeom>
            <a:solidFill>
              <a:srgbClr val="B3B0F2"/>
            </a:solidFill>
            <a:ln w="25400" cap="flat" cmpd="sng">
              <a:solidFill>
                <a:schemeClr val="bg1"/>
              </a:solidFill>
              <a:prstDash val="solid"/>
              <a:miter/>
              <a:headEnd type="none" w="med" len="med"/>
              <a:tailEnd type="none" w="med" len="med"/>
            </a:ln>
          </p:spPr>
          <p:txBody>
            <a:bodyPr wrap="none" anchor="ctr"/>
            <a:lstStyle/>
            <a:p>
              <a:pPr lvl="0" eaLnBrk="1" hangingPunct="1"/>
              <a:endParaRPr lang="zh-CN" altLang="en-US" b="1" dirty="0">
                <a:latin typeface="Arial" charset="0"/>
                <a:ea typeface="宋体" charset="-122"/>
              </a:endParaRPr>
            </a:p>
          </p:txBody>
        </p:sp>
        <p:sp>
          <p:nvSpPr>
            <p:cNvPr id="7179" name="Text Box 22"/>
            <p:cNvSpPr txBox="1"/>
            <p:nvPr/>
          </p:nvSpPr>
          <p:spPr>
            <a:xfrm>
              <a:off x="2927350" y="4773600"/>
              <a:ext cx="3758519" cy="517639"/>
            </a:xfrm>
            <a:prstGeom prst="rect">
              <a:avLst/>
            </a:prstGeom>
            <a:noFill/>
            <a:ln w="9525">
              <a:noFill/>
            </a:ln>
          </p:spPr>
          <p:txBody>
            <a:bodyPr>
              <a:spAutoFit/>
            </a:bodyPr>
            <a:lstStyle/>
            <a:p>
              <a:pPr lvl="0" eaLnBrk="0" hangingPunct="0"/>
              <a:r>
                <a:rPr lang="zh-CN" altLang="en-US" sz="2800" b="1" dirty="0">
                  <a:solidFill>
                    <a:srgbClr val="C00000"/>
                  </a:solidFill>
                  <a:latin typeface="Arial" charset="0"/>
                  <a:ea typeface="宋体" charset="-122"/>
                </a:rPr>
                <a:t>办公室定置管理</a:t>
              </a:r>
            </a:p>
          </p:txBody>
        </p:sp>
        <p:sp>
          <p:nvSpPr>
            <p:cNvPr id="7180" name="Text Box 23"/>
            <p:cNvSpPr txBox="1"/>
            <p:nvPr/>
          </p:nvSpPr>
          <p:spPr>
            <a:xfrm>
              <a:off x="1961050" y="4776933"/>
              <a:ext cx="408940" cy="578537"/>
            </a:xfrm>
            <a:prstGeom prst="rect">
              <a:avLst/>
            </a:prstGeom>
            <a:noFill/>
            <a:ln w="9525">
              <a:noFill/>
            </a:ln>
          </p:spPr>
          <p:txBody>
            <a:bodyPr wrap="none">
              <a:spAutoFit/>
            </a:bodyPr>
            <a:lstStyle/>
            <a:p>
              <a:pPr lvl="0" algn="ctr" eaLnBrk="0" hangingPunct="0"/>
              <a:r>
                <a:rPr lang="en-US" altLang="zh-CN" sz="3200" b="1">
                  <a:solidFill>
                    <a:schemeClr val="bg1"/>
                  </a:solidFill>
                  <a:latin typeface="Arial" charset="0"/>
                  <a:ea typeface="宋体" charset="-122"/>
                </a:rPr>
                <a:t>5</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什么是定置管理</a:t>
            </a:r>
            <a:endParaRPr lang="zh-CN" altLang="en-US" sz="3600" b="1" dirty="0">
              <a:solidFill>
                <a:schemeClr val="bg1"/>
              </a:solidFill>
              <a:latin typeface="Times New Roman" pitchFamily="18" charset="0"/>
              <a:ea typeface="黑体" pitchFamily="2" charset="-122"/>
              <a:cs typeface="+mn-ea"/>
              <a:sym typeface="+mn-ea"/>
            </a:endParaRPr>
          </a:p>
        </p:txBody>
      </p:sp>
      <p:sp>
        <p:nvSpPr>
          <p:cNvPr id="5" name="圆角矩形 4"/>
          <p:cNvSpPr/>
          <p:nvPr/>
        </p:nvSpPr>
        <p:spPr>
          <a:xfrm>
            <a:off x="1092835" y="1734185"/>
            <a:ext cx="3935095" cy="61976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r>
              <a:rPr lang="zh-CN" altLang="en-US" sz="2800" b="1" noProof="0" dirty="0">
                <a:ln>
                  <a:noFill/>
                </a:ln>
                <a:solidFill>
                  <a:schemeClr val="bg1"/>
                </a:solidFill>
                <a:effectLst/>
                <a:uLnTx/>
                <a:uFillTx/>
                <a:latin typeface="黑体" pitchFamily="2" charset="-122"/>
                <a:ea typeface="黑体" pitchFamily="2" charset="-122"/>
                <a:cs typeface="+mj-cs"/>
                <a:sym typeface="+mn-ea"/>
              </a:rPr>
              <a:t>定置管理开展过程</a:t>
            </a:r>
            <a:endParaRPr kumimoji="0" lang="zh-CN" altLang="en-US" sz="3200" b="1" i="0" u="none" strike="noStrike" kern="1200" cap="none" spc="0" normalizeH="0" baseline="0" noProof="0" dirty="0">
              <a:ln>
                <a:noFill/>
              </a:ln>
              <a:solidFill>
                <a:schemeClr val="bg1"/>
              </a:solidFill>
              <a:effectLst/>
              <a:uLnTx/>
              <a:uFillTx/>
              <a:latin typeface="黑体" pitchFamily="2" charset="-122"/>
              <a:ea typeface="黑体" pitchFamily="2" charset="-122"/>
              <a:cs typeface="+mj-cs"/>
              <a:sym typeface="+mn-ea"/>
            </a:endParaRPr>
          </a:p>
        </p:txBody>
      </p:sp>
      <p:sp>
        <p:nvSpPr>
          <p:cNvPr id="50" name="任意多边形 49"/>
          <p:cNvSpPr/>
          <p:nvPr/>
        </p:nvSpPr>
        <p:spPr>
          <a:xfrm>
            <a:off x="2528888" y="2894965"/>
            <a:ext cx="7359650" cy="3348038"/>
          </a:xfrm>
          <a:custGeom>
            <a:avLst/>
            <a:gdLst>
              <a:gd name="connsiteX0" fmla="*/ 0 w 7359445"/>
              <a:gd name="connsiteY0" fmla="*/ 3347884 h 3347884"/>
              <a:gd name="connsiteX1" fmla="*/ 7329948 w 7359445"/>
              <a:gd name="connsiteY1" fmla="*/ 1755058 h 3347884"/>
              <a:gd name="connsiteX2" fmla="*/ 176980 w 7359445"/>
              <a:gd name="connsiteY2" fmla="*/ 0 h 3347884"/>
            </a:gdLst>
            <a:ahLst/>
            <a:cxnLst>
              <a:cxn ang="0">
                <a:pos x="connsiteX0" y="connsiteY0"/>
              </a:cxn>
              <a:cxn ang="0">
                <a:pos x="connsiteX1" y="connsiteY1"/>
              </a:cxn>
              <a:cxn ang="0">
                <a:pos x="connsiteX2" y="connsiteY2"/>
              </a:cxn>
            </a:cxnLst>
            <a:rect l="l" t="t" r="r" b="b"/>
            <a:pathLst>
              <a:path w="7359445" h="3347884">
                <a:moveTo>
                  <a:pt x="0" y="3347884"/>
                </a:moveTo>
                <a:cubicBezTo>
                  <a:pt x="3650225" y="2830461"/>
                  <a:pt x="7300451" y="2313039"/>
                  <a:pt x="7329948" y="1755058"/>
                </a:cubicBezTo>
                <a:cubicBezTo>
                  <a:pt x="7359445" y="1197077"/>
                  <a:pt x="3768212" y="598538"/>
                  <a:pt x="176980" y="0"/>
                </a:cubicBezTo>
              </a:path>
            </a:pathLst>
          </a:custGeom>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tx1"/>
              </a:solidFill>
              <a:effectLst/>
              <a:uLnTx/>
              <a:uFillTx/>
              <a:latin typeface="+mn-lt"/>
              <a:ea typeface="+mn-ea"/>
              <a:cs typeface="+mn-cs"/>
            </a:endParaRPr>
          </a:p>
        </p:txBody>
      </p:sp>
      <p:sp>
        <p:nvSpPr>
          <p:cNvPr id="22" name="矩形 21"/>
          <p:cNvSpPr/>
          <p:nvPr/>
        </p:nvSpPr>
        <p:spPr>
          <a:xfrm>
            <a:off x="1831975" y="5800090"/>
            <a:ext cx="1600200" cy="822960"/>
          </a:xfrm>
          <a:prstGeom prst="rect">
            <a:avLst/>
          </a:prstGeom>
          <a:solidFill>
            <a:srgbClr val="0070C0"/>
          </a:solidFill>
          <a:effectLst>
            <a:outerShdw blurRad="50800" dist="38100" dir="2700000" algn="tl" rotWithShape="0">
              <a:prstClr val="black">
                <a:alpha val="40000"/>
              </a:prstClr>
            </a:outerShdw>
          </a:effectLst>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宋体" charset="-122"/>
                <a:ea typeface="宋体" charset="-122"/>
                <a:cs typeface="Times New Roman" pitchFamily="18" charset="0"/>
              </a:rPr>
              <a:t>清扫及</a:t>
            </a:r>
            <a:endParaRPr kumimoji="0" lang="en-US" altLang="zh-CN" sz="2400" b="1" i="0" u="none" strike="noStrike" kern="1200" cap="none" spc="0" normalizeH="0" baseline="0" noProof="0" dirty="0">
              <a:ln>
                <a:noFill/>
              </a:ln>
              <a:solidFill>
                <a:schemeClr val="bg1"/>
              </a:solidFill>
              <a:effectLst/>
              <a:uLnTx/>
              <a:uFillTx/>
              <a:latin typeface="宋体" charset="-122"/>
              <a:ea typeface="宋体" charset="-122"/>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宋体" charset="-122"/>
                <a:ea typeface="宋体" charset="-122"/>
                <a:cs typeface="Times New Roman" pitchFamily="18" charset="0"/>
              </a:rPr>
              <a:t>现场整理 </a:t>
            </a:r>
            <a:endParaRPr kumimoji="0" lang="zh-CN" altLang="en-US" sz="2400" b="1" i="0" u="none" strike="noStrike" kern="1200" cap="none" spc="0" normalizeH="0" baseline="0" noProof="0" dirty="0">
              <a:ln>
                <a:noFill/>
              </a:ln>
              <a:solidFill>
                <a:schemeClr val="bg1"/>
              </a:solidFill>
              <a:effectLst/>
              <a:uLnTx/>
              <a:uFillTx/>
              <a:latin typeface="Arial" charset="0"/>
              <a:ea typeface="宋体" charset="-122"/>
              <a:cs typeface="+mn-cs"/>
            </a:endParaRPr>
          </a:p>
        </p:txBody>
      </p:sp>
      <p:sp>
        <p:nvSpPr>
          <p:cNvPr id="34" name="矩形 33"/>
          <p:cNvSpPr/>
          <p:nvPr/>
        </p:nvSpPr>
        <p:spPr>
          <a:xfrm>
            <a:off x="4054475" y="5547678"/>
            <a:ext cx="1600200" cy="822960"/>
          </a:xfrm>
          <a:prstGeom prst="rect">
            <a:avLst/>
          </a:prstGeom>
          <a:solidFill>
            <a:srgbClr val="0070C0"/>
          </a:solidFill>
          <a:effectLst>
            <a:outerShdw blurRad="50800" dist="38100" dir="2700000" algn="tl" rotWithShape="0">
              <a:prstClr val="black">
                <a:alpha val="40000"/>
              </a:prstClr>
            </a:outerShdw>
          </a:effectLst>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宋体" charset="-122"/>
                <a:ea typeface="宋体" charset="-122"/>
                <a:cs typeface="Times New Roman" pitchFamily="18" charset="0"/>
              </a:rPr>
              <a:t>去掉</a:t>
            </a:r>
            <a:endParaRPr kumimoji="0" lang="en-US" altLang="zh-CN" sz="2400" b="1" i="0" u="none" strike="noStrike" kern="1200" cap="none" spc="0" normalizeH="0" baseline="0" noProof="0" dirty="0">
              <a:ln>
                <a:noFill/>
              </a:ln>
              <a:solidFill>
                <a:schemeClr val="bg1"/>
              </a:solidFill>
              <a:effectLst/>
              <a:uLnTx/>
              <a:uFillTx/>
              <a:latin typeface="宋体" charset="-122"/>
              <a:ea typeface="宋体" charset="-122"/>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宋体" charset="-122"/>
                <a:ea typeface="宋体" charset="-122"/>
                <a:cs typeface="Times New Roman" pitchFamily="18" charset="0"/>
              </a:rPr>
              <a:t>无用之物</a:t>
            </a:r>
          </a:p>
        </p:txBody>
      </p:sp>
      <p:sp>
        <p:nvSpPr>
          <p:cNvPr id="35" name="矩形 34"/>
          <p:cNvSpPr/>
          <p:nvPr/>
        </p:nvSpPr>
        <p:spPr>
          <a:xfrm>
            <a:off x="6232525" y="5266690"/>
            <a:ext cx="1600200" cy="822960"/>
          </a:xfrm>
          <a:prstGeom prst="rect">
            <a:avLst/>
          </a:prstGeom>
          <a:solidFill>
            <a:srgbClr val="0070C0"/>
          </a:solidFill>
          <a:effectLst>
            <a:outerShdw blurRad="50800" dist="38100" dir="2700000" algn="tl" rotWithShape="0">
              <a:prstClr val="black">
                <a:alpha val="40000"/>
              </a:prstClr>
            </a:outerShdw>
          </a:effectLst>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宋体" charset="-122"/>
                <a:ea typeface="宋体" charset="-122"/>
                <a:cs typeface="Times New Roman" pitchFamily="18" charset="0"/>
              </a:rPr>
              <a:t>准备</a:t>
            </a:r>
            <a:endParaRPr kumimoji="0" lang="en-US" altLang="zh-CN" sz="2400" b="1" i="0" u="none" strike="noStrike" kern="1200" cap="none" spc="0" normalizeH="0" baseline="0" noProof="0" dirty="0">
              <a:ln>
                <a:noFill/>
              </a:ln>
              <a:solidFill>
                <a:schemeClr val="bg1"/>
              </a:solidFill>
              <a:effectLst/>
              <a:uLnTx/>
              <a:uFillTx/>
              <a:latin typeface="宋体" charset="-122"/>
              <a:ea typeface="宋体" charset="-122"/>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宋体" charset="-122"/>
                <a:ea typeface="宋体" charset="-122"/>
                <a:cs typeface="Times New Roman" pitchFamily="18" charset="0"/>
              </a:rPr>
              <a:t>必须之物 </a:t>
            </a:r>
          </a:p>
        </p:txBody>
      </p:sp>
      <p:sp>
        <p:nvSpPr>
          <p:cNvPr id="36" name="矩形 35"/>
          <p:cNvSpPr/>
          <p:nvPr/>
        </p:nvSpPr>
        <p:spPr>
          <a:xfrm>
            <a:off x="8410575" y="4880928"/>
            <a:ext cx="1600200" cy="822960"/>
          </a:xfrm>
          <a:prstGeom prst="rect">
            <a:avLst/>
          </a:prstGeom>
          <a:solidFill>
            <a:srgbClr val="0070C0"/>
          </a:solidFill>
          <a:effectLst>
            <a:outerShdw blurRad="50800" dist="38100" dir="2700000" algn="tl" rotWithShape="0">
              <a:prstClr val="black">
                <a:alpha val="40000"/>
              </a:prstClr>
            </a:outerShdw>
          </a:effectLst>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宋体" charset="-122"/>
                <a:ea typeface="宋体" charset="-122"/>
                <a:cs typeface="Times New Roman" pitchFamily="18" charset="0"/>
              </a:rPr>
              <a:t>确定</a:t>
            </a:r>
            <a:endParaRPr kumimoji="0" lang="en-US" altLang="zh-CN" sz="2400" b="1" i="0" u="none" strike="noStrike" kern="1200" cap="none" spc="0" normalizeH="0" baseline="0" noProof="0" dirty="0">
              <a:ln>
                <a:noFill/>
              </a:ln>
              <a:solidFill>
                <a:schemeClr val="bg1"/>
              </a:solidFill>
              <a:effectLst/>
              <a:uLnTx/>
              <a:uFillTx/>
              <a:latin typeface="宋体" charset="-122"/>
              <a:ea typeface="宋体" charset="-122"/>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宋体" charset="-122"/>
                <a:ea typeface="宋体" charset="-122"/>
                <a:cs typeface="Times New Roman" pitchFamily="18" charset="0"/>
              </a:rPr>
              <a:t>定置区域 </a:t>
            </a:r>
          </a:p>
        </p:txBody>
      </p:sp>
      <p:sp>
        <p:nvSpPr>
          <p:cNvPr id="7" name="矩形 6"/>
          <p:cNvSpPr/>
          <p:nvPr/>
        </p:nvSpPr>
        <p:spPr>
          <a:xfrm>
            <a:off x="8410575" y="3577590"/>
            <a:ext cx="1600200" cy="822960"/>
          </a:xfrm>
          <a:prstGeom prst="rect">
            <a:avLst/>
          </a:prstGeom>
          <a:solidFill>
            <a:srgbClr val="0070C0"/>
          </a:solidFill>
          <a:effectLst>
            <a:outerShdw blurRad="50800" dist="38100" dir="2700000" algn="tl" rotWithShape="0">
              <a:prstClr val="black">
                <a:alpha val="40000"/>
              </a:prstClr>
            </a:outerShdw>
          </a:effectLst>
        </p:spPr>
        <p:txBody>
          <a:bodyPr>
            <a:spAutoFit/>
          </a:bodyPr>
          <a:lstStyle/>
          <a:p>
            <a:pPr marL="0" marR="0" lvl="0" indent="66675" algn="ctr"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宋体" charset="-122"/>
                <a:ea typeface="宋体" charset="-122"/>
                <a:cs typeface="Times New Roman" pitchFamily="18" charset="0"/>
              </a:rPr>
              <a:t>现场物品定置</a:t>
            </a:r>
          </a:p>
        </p:txBody>
      </p:sp>
      <p:sp>
        <p:nvSpPr>
          <p:cNvPr id="38" name="矩形 37"/>
          <p:cNvSpPr/>
          <p:nvPr/>
        </p:nvSpPr>
        <p:spPr>
          <a:xfrm>
            <a:off x="6232525" y="3177540"/>
            <a:ext cx="1600200" cy="822960"/>
          </a:xfrm>
          <a:prstGeom prst="rect">
            <a:avLst/>
          </a:prstGeom>
          <a:solidFill>
            <a:srgbClr val="0070C0"/>
          </a:solidFill>
          <a:effectLst>
            <a:outerShdw blurRad="50800" dist="38100" dir="2700000" algn="tl" rotWithShape="0">
              <a:prstClr val="black">
                <a:alpha val="40000"/>
              </a:prstClr>
            </a:outerShdw>
          </a:effectLst>
        </p:spPr>
        <p:txBody>
          <a:bodyPr>
            <a:spAutoFit/>
          </a:bodyPr>
          <a:lstStyle/>
          <a:p>
            <a:pPr marL="0" marR="0" lvl="0" indent="66675" algn="ctr"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宋体" charset="-122"/>
                <a:ea typeface="宋体" charset="-122"/>
                <a:cs typeface="Times New Roman" pitchFamily="18" charset="0"/>
              </a:rPr>
              <a:t>信息、场所标示</a:t>
            </a:r>
          </a:p>
        </p:txBody>
      </p:sp>
      <p:sp>
        <p:nvSpPr>
          <p:cNvPr id="39" name="矩形 38"/>
          <p:cNvSpPr/>
          <p:nvPr/>
        </p:nvSpPr>
        <p:spPr>
          <a:xfrm>
            <a:off x="4054475" y="2821940"/>
            <a:ext cx="1600200" cy="822960"/>
          </a:xfrm>
          <a:prstGeom prst="rect">
            <a:avLst/>
          </a:prstGeom>
          <a:solidFill>
            <a:srgbClr val="0070C0"/>
          </a:solidFill>
          <a:effectLst>
            <a:outerShdw blurRad="50800" dist="38100" dir="2700000" algn="tl" rotWithShape="0">
              <a:prstClr val="black">
                <a:alpha val="40000"/>
              </a:prstClr>
            </a:outerShdw>
          </a:effectLst>
        </p:spPr>
        <p:txBody>
          <a:bodyPr>
            <a:spAutoFit/>
          </a:bodyPr>
          <a:lstStyle/>
          <a:p>
            <a:pPr marL="0" marR="0" lvl="0" indent="66675" algn="ctr"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宋体" charset="-122"/>
                <a:ea typeface="宋体" charset="-122"/>
                <a:cs typeface="Times New Roman" pitchFamily="18" charset="0"/>
              </a:rPr>
              <a:t>定置管理验收</a:t>
            </a:r>
          </a:p>
        </p:txBody>
      </p:sp>
      <p:sp>
        <p:nvSpPr>
          <p:cNvPr id="40" name="矩形 39"/>
          <p:cNvSpPr/>
          <p:nvPr/>
        </p:nvSpPr>
        <p:spPr>
          <a:xfrm>
            <a:off x="1876425" y="2698115"/>
            <a:ext cx="1600200" cy="457200"/>
          </a:xfrm>
          <a:prstGeom prst="rect">
            <a:avLst/>
          </a:prstGeom>
          <a:solidFill>
            <a:srgbClr val="0070C0"/>
          </a:solidFill>
          <a:effectLst>
            <a:outerShdw blurRad="50800" dist="38100" dir="2700000" algn="tl" rotWithShape="0">
              <a:prstClr val="black">
                <a:alpha val="40000"/>
              </a:prstClr>
            </a:outerShdw>
          </a:effectLst>
        </p:spPr>
        <p:txBody>
          <a:bodyPr anchor="ctr">
            <a:spAutoFit/>
          </a:bodyPr>
          <a:lstStyle/>
          <a:p>
            <a:pPr marL="0" marR="0" lvl="0" indent="66675" algn="ctr"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宋体" charset="-122"/>
                <a:ea typeface="宋体" charset="-122"/>
                <a:cs typeface="Times New Roman" pitchFamily="18" charset="0"/>
              </a:rPr>
              <a:t>考核总结</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ldLvl="0" animBg="1"/>
      <p:bldP spid="34" grpId="0" bldLvl="0" animBg="1"/>
      <p:bldP spid="35" grpId="0" bldLvl="0" animBg="1"/>
      <p:bldP spid="36" grpId="0" bldLvl="0" animBg="1"/>
      <p:bldP spid="7" grpId="0" bldLvl="0" animBg="1"/>
      <p:bldP spid="38" grpId="0" bldLvl="0" animBg="1"/>
      <p:bldP spid="39" grpId="0" bldLvl="0" animBg="1"/>
      <p:bldP spid="40" grpId="0" bldLvl="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algn="l"/>
            <a:r>
              <a:rPr lang="zh-CN" altLang="en-US" sz="3600" b="1" dirty="0">
                <a:solidFill>
                  <a:schemeClr val="bg1"/>
                </a:solidFill>
                <a:latin typeface="Times New Roman" pitchFamily="18" charset="0"/>
                <a:ea typeface="黑体" pitchFamily="2" charset="-122"/>
                <a:cs typeface="+mn-ea"/>
                <a:sym typeface="+mn-ea"/>
              </a:rPr>
              <a:t>现场6S定置管理</a:t>
            </a:r>
          </a:p>
        </p:txBody>
      </p:sp>
      <p:grpSp>
        <p:nvGrpSpPr>
          <p:cNvPr id="26627" name="Group 14"/>
          <p:cNvGrpSpPr/>
          <p:nvPr/>
        </p:nvGrpSpPr>
        <p:grpSpPr>
          <a:xfrm>
            <a:off x="5600700" y="3676650"/>
            <a:ext cx="4489450" cy="720725"/>
            <a:chOff x="1296" y="1824"/>
            <a:chExt cx="2976" cy="432"/>
          </a:xfrm>
        </p:grpSpPr>
        <p:sp>
          <p:nvSpPr>
            <p:cNvPr id="7" name="AutoShape 15"/>
            <p:cNvSpPr>
              <a:spLocks noChangeArrowheads="1"/>
            </p:cNvSpPr>
            <p:nvPr/>
          </p:nvSpPr>
          <p:spPr bwMode="gray">
            <a:xfrm>
              <a:off x="1536" y="1899"/>
              <a:ext cx="2736" cy="285"/>
            </a:xfrm>
            <a:prstGeom prst="roundRect">
              <a:avLst>
                <a:gd name="adj" fmla="val 16667"/>
              </a:avLst>
            </a:prstGeom>
            <a:gradFill rotWithShape="1">
              <a:gsLst>
                <a:gs pos="0">
                  <a:schemeClr val="hlink"/>
                </a:gs>
                <a:gs pos="50000">
                  <a:schemeClr val="hlink">
                    <a:gamma/>
                    <a:tint val="21176"/>
                    <a:invGamma/>
                  </a:schemeClr>
                </a:gs>
                <a:gs pos="100000">
                  <a:schemeClr val="hlink"/>
                </a:gs>
              </a:gsLst>
              <a:lin ang="5400000" scaled="1"/>
            </a:gradFill>
            <a:ln w="12700" algn="ctr">
              <a:solidFill>
                <a:schemeClr val="bg1"/>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dirty="0">
                <a:ln>
                  <a:noFill/>
                </a:ln>
                <a:solidFill>
                  <a:schemeClr val="tx1"/>
                </a:solidFill>
                <a:effectLst/>
                <a:uLnTx/>
                <a:uFillTx/>
                <a:latin typeface="Arial" charset="0"/>
                <a:ea typeface="宋体" charset="-122"/>
                <a:cs typeface="+mn-cs"/>
              </a:endParaRPr>
            </a:p>
          </p:txBody>
        </p:sp>
        <p:sp>
          <p:nvSpPr>
            <p:cNvPr id="26630" name="AutoShape 16"/>
            <p:cNvSpPr/>
            <p:nvPr/>
          </p:nvSpPr>
          <p:spPr>
            <a:xfrm>
              <a:off x="1296" y="1824"/>
              <a:ext cx="432" cy="432"/>
            </a:xfrm>
            <a:prstGeom prst="diamond">
              <a:avLst/>
            </a:prstGeom>
            <a:solidFill>
              <a:schemeClr val="hlink"/>
            </a:solidFill>
            <a:ln w="25400" cap="flat" cmpd="sng">
              <a:solidFill>
                <a:schemeClr val="bg1"/>
              </a:solidFill>
              <a:prstDash val="solid"/>
              <a:miter/>
              <a:headEnd type="none" w="med" len="med"/>
              <a:tailEnd type="none" w="med" len="med"/>
            </a:ln>
          </p:spPr>
          <p:txBody>
            <a:bodyPr wrap="none" anchor="ctr"/>
            <a:lstStyle/>
            <a:p>
              <a:pPr lvl="0" eaLnBrk="1" hangingPunct="1"/>
              <a:endParaRPr lang="zh-CN" altLang="en-US" b="1" dirty="0">
                <a:latin typeface="Arial" charset="0"/>
                <a:ea typeface="宋体" charset="-122"/>
              </a:endParaRPr>
            </a:p>
          </p:txBody>
        </p:sp>
        <p:sp>
          <p:nvSpPr>
            <p:cNvPr id="26631" name="Text Box 17"/>
            <p:cNvSpPr txBox="1"/>
            <p:nvPr/>
          </p:nvSpPr>
          <p:spPr>
            <a:xfrm>
              <a:off x="1893" y="1877"/>
              <a:ext cx="2202" cy="311"/>
            </a:xfrm>
            <a:prstGeom prst="rect">
              <a:avLst/>
            </a:prstGeom>
            <a:noFill/>
            <a:ln w="9525">
              <a:noFill/>
            </a:ln>
          </p:spPr>
          <p:txBody>
            <a:bodyPr>
              <a:spAutoFit/>
            </a:bodyPr>
            <a:lstStyle/>
            <a:p>
              <a:pPr lvl="0" eaLnBrk="0" hangingPunct="0"/>
              <a:r>
                <a:rPr lang="zh-CN" altLang="en-US" sz="2800" b="1" dirty="0">
                  <a:solidFill>
                    <a:srgbClr val="C00000"/>
                  </a:solidFill>
                  <a:latin typeface="Arial" charset="0"/>
                  <a:ea typeface="宋体" charset="-122"/>
                </a:rPr>
                <a:t>怎样实施定置管理</a:t>
              </a:r>
            </a:p>
          </p:txBody>
        </p:sp>
        <p:sp>
          <p:nvSpPr>
            <p:cNvPr id="26632" name="Text Box 18"/>
            <p:cNvSpPr txBox="1"/>
            <p:nvPr/>
          </p:nvSpPr>
          <p:spPr>
            <a:xfrm>
              <a:off x="1376" y="1851"/>
              <a:ext cx="271" cy="347"/>
            </a:xfrm>
            <a:prstGeom prst="rect">
              <a:avLst/>
            </a:prstGeom>
            <a:noFill/>
            <a:ln w="9525">
              <a:noFill/>
            </a:ln>
          </p:spPr>
          <p:txBody>
            <a:bodyPr wrap="none">
              <a:spAutoFit/>
            </a:bodyPr>
            <a:lstStyle/>
            <a:p>
              <a:pPr lvl="0" algn="ctr" eaLnBrk="0" hangingPunct="0"/>
              <a:r>
                <a:rPr lang="en-US" altLang="zh-CN" sz="3200" b="1">
                  <a:solidFill>
                    <a:schemeClr val="bg1"/>
                  </a:solidFill>
                  <a:latin typeface="Arial" charset="0"/>
                  <a:ea typeface="宋体" charset="-122"/>
                </a:rPr>
                <a:t>3</a:t>
              </a:r>
            </a:p>
          </p:txBody>
        </p:sp>
      </p:grpSp>
      <p:pic>
        <p:nvPicPr>
          <p:cNvPr id="26628" name="Picture 2" descr="H:\as\zz2_085.jpg"/>
          <p:cNvPicPr/>
          <p:nvPr/>
        </p:nvPicPr>
        <p:blipFill>
          <a:blip r:embed="rId2"/>
          <a:srcRect r="15"/>
          <a:stretch>
            <a:fillRect/>
          </a:stretch>
        </p:blipFill>
        <p:spPr>
          <a:xfrm>
            <a:off x="2311400" y="1898650"/>
            <a:ext cx="3240088" cy="4319588"/>
          </a:xfrm>
          <a:prstGeom prst="rect">
            <a:avLst/>
          </a:prstGeom>
          <a:noFill/>
          <a:ln w="38100" cap="flat" cmpd="sng">
            <a:solidFill>
              <a:srgbClr val="FFC000"/>
            </a:solidFill>
            <a:prstDash val="solid"/>
            <a:miter/>
            <a:headEnd type="none" w="med" len="med"/>
            <a:tailEnd type="none" w="med" len="med"/>
          </a:ln>
          <a:effectLst>
            <a:outerShdw dist="38100" dir="2699999" algn="tl" rotWithShape="0">
              <a:srgbClr val="000000">
                <a:alpha val="39999"/>
              </a:srgbClr>
            </a:outerShdw>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怎样实施定置管理</a:t>
            </a:r>
            <a:endParaRPr lang="zh-CN" altLang="en-US" sz="3600" b="1" dirty="0">
              <a:solidFill>
                <a:schemeClr val="bg1"/>
              </a:solidFill>
              <a:latin typeface="黑体" pitchFamily="2" charset="-122"/>
              <a:ea typeface="黑体" pitchFamily="2" charset="-122"/>
              <a:cs typeface="+mn-ea"/>
              <a:sym typeface="+mn-ea"/>
            </a:endParaRPr>
          </a:p>
        </p:txBody>
      </p:sp>
      <p:sp>
        <p:nvSpPr>
          <p:cNvPr id="5" name="圆角矩形 4"/>
          <p:cNvSpPr/>
          <p:nvPr/>
        </p:nvSpPr>
        <p:spPr>
          <a:xfrm>
            <a:off x="1079500" y="1734185"/>
            <a:ext cx="3935095" cy="6197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defRPr/>
            </a:pPr>
            <a:r>
              <a:rPr lang="zh-CN" altLang="en-US" sz="2800" b="1" noProof="0" dirty="0">
                <a:ln>
                  <a:noFill/>
                </a:ln>
                <a:solidFill>
                  <a:schemeClr val="bg1"/>
                </a:solidFill>
                <a:effectLst/>
                <a:uLnTx/>
                <a:uFillTx/>
                <a:latin typeface="黑体" pitchFamily="2" charset="-122"/>
                <a:ea typeface="黑体" pitchFamily="2" charset="-122"/>
                <a:cs typeface="+mj-cs"/>
                <a:sym typeface="+mn-ea"/>
              </a:rPr>
              <a:t>定置管理实施程序</a:t>
            </a:r>
            <a:endParaRPr kumimoji="0" lang="zh-CN" altLang="en-US" sz="3200" b="1" i="0" u="none" strike="noStrike" kern="1200" cap="none" spc="0" normalizeH="0" baseline="0" noProof="0" dirty="0">
              <a:ln>
                <a:noFill/>
              </a:ln>
              <a:solidFill>
                <a:schemeClr val="bg1"/>
              </a:solidFill>
              <a:effectLst/>
              <a:uLnTx/>
              <a:uFillTx/>
              <a:latin typeface="黑体" pitchFamily="2" charset="-122"/>
              <a:ea typeface="黑体" pitchFamily="2" charset="-122"/>
              <a:cs typeface="+mj-cs"/>
              <a:sym typeface="+mn-ea"/>
            </a:endParaRPr>
          </a:p>
        </p:txBody>
      </p:sp>
      <p:sp>
        <p:nvSpPr>
          <p:cNvPr id="31" name="AutoShape 4"/>
          <p:cNvSpPr>
            <a:spLocks noChangeArrowheads="1"/>
          </p:cNvSpPr>
          <p:nvPr/>
        </p:nvSpPr>
        <p:spPr bwMode="gray">
          <a:xfrm>
            <a:off x="2071688" y="6051550"/>
            <a:ext cx="8424863" cy="503238"/>
          </a:xfrm>
          <a:custGeom>
            <a:avLst/>
            <a:gdLst>
              <a:gd name="G0" fmla="+- 20102 0 0"/>
              <a:gd name="G1" fmla="+- 4838 0 0"/>
              <a:gd name="G2" fmla="+- 21600 0 4838"/>
              <a:gd name="G3" fmla="+- 10800 0 4838"/>
              <a:gd name="G4" fmla="+- 21600 0 20102"/>
              <a:gd name="G5" fmla="*/ G4 G3 10800"/>
              <a:gd name="G6" fmla="+- 21600 0 G5"/>
              <a:gd name="T0" fmla="*/ 20102 w 21600"/>
              <a:gd name="T1" fmla="*/ 0 h 21600"/>
              <a:gd name="T2" fmla="*/ 0 w 21600"/>
              <a:gd name="T3" fmla="*/ 10800 h 21600"/>
              <a:gd name="T4" fmla="*/ 20102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20102" y="0"/>
                </a:moveTo>
                <a:lnTo>
                  <a:pt x="20102" y="4838"/>
                </a:lnTo>
                <a:lnTo>
                  <a:pt x="3375" y="4838"/>
                </a:lnTo>
                <a:lnTo>
                  <a:pt x="3375" y="16762"/>
                </a:lnTo>
                <a:lnTo>
                  <a:pt x="20102" y="16762"/>
                </a:lnTo>
                <a:lnTo>
                  <a:pt x="20102" y="21600"/>
                </a:lnTo>
                <a:lnTo>
                  <a:pt x="21600" y="10800"/>
                </a:lnTo>
                <a:close/>
              </a:path>
              <a:path w="21600" h="21600">
                <a:moveTo>
                  <a:pt x="1350" y="4838"/>
                </a:moveTo>
                <a:lnTo>
                  <a:pt x="1350" y="16762"/>
                </a:lnTo>
                <a:lnTo>
                  <a:pt x="2700" y="16762"/>
                </a:lnTo>
                <a:lnTo>
                  <a:pt x="2700" y="4838"/>
                </a:lnTo>
                <a:close/>
              </a:path>
              <a:path w="21600" h="21600">
                <a:moveTo>
                  <a:pt x="0" y="4838"/>
                </a:moveTo>
                <a:lnTo>
                  <a:pt x="0" y="16762"/>
                </a:lnTo>
                <a:lnTo>
                  <a:pt x="675" y="16762"/>
                </a:lnTo>
                <a:lnTo>
                  <a:pt x="675" y="4838"/>
                </a:lnTo>
                <a:close/>
              </a:path>
            </a:pathLst>
          </a:custGeom>
          <a:solidFill>
            <a:schemeClr val="folHlink"/>
          </a:solidFill>
          <a:ln w="25400">
            <a:noFill/>
            <a:miter lim="800000"/>
          </a:ln>
          <a:effectLst>
            <a:outerShdw dist="35921" dir="2700000" algn="ctr" rotWithShape="0">
              <a:srgbClr val="808080"/>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cxnSp>
        <p:nvCxnSpPr>
          <p:cNvPr id="32" name="AutoShape 79"/>
          <p:cNvCxnSpPr/>
          <p:nvPr/>
        </p:nvCxnSpPr>
        <p:spPr>
          <a:xfrm flipV="1">
            <a:off x="3424238" y="4294188"/>
            <a:ext cx="319087" cy="504825"/>
          </a:xfrm>
          <a:prstGeom prst="bentConnector3">
            <a:avLst>
              <a:gd name="adj1" fmla="val 49750"/>
            </a:avLst>
          </a:prstGeom>
          <a:ln w="9525" cap="flat" cmpd="sng">
            <a:solidFill>
              <a:schemeClr val="tx1"/>
            </a:solidFill>
            <a:prstDash val="solid"/>
            <a:miter/>
            <a:headEnd type="none" w="med" len="med"/>
            <a:tailEnd type="triangle" w="med" len="med"/>
          </a:ln>
        </p:spPr>
      </p:cxnSp>
      <p:cxnSp>
        <p:nvCxnSpPr>
          <p:cNvPr id="33" name="AutoShape 80"/>
          <p:cNvCxnSpPr/>
          <p:nvPr/>
        </p:nvCxnSpPr>
        <p:spPr>
          <a:xfrm flipV="1">
            <a:off x="6897688" y="3359150"/>
            <a:ext cx="339725" cy="503238"/>
          </a:xfrm>
          <a:prstGeom prst="bentConnector3">
            <a:avLst>
              <a:gd name="adj1" fmla="val 50000"/>
            </a:avLst>
          </a:prstGeom>
          <a:ln w="9525" cap="flat" cmpd="sng">
            <a:solidFill>
              <a:schemeClr val="tx1"/>
            </a:solidFill>
            <a:prstDash val="solid"/>
            <a:miter/>
            <a:headEnd type="none" w="med" len="med"/>
            <a:tailEnd type="triangle" w="med" len="med"/>
          </a:ln>
        </p:spPr>
      </p:cxnSp>
      <p:cxnSp>
        <p:nvCxnSpPr>
          <p:cNvPr id="34" name="AutoShape 81"/>
          <p:cNvCxnSpPr/>
          <p:nvPr/>
        </p:nvCxnSpPr>
        <p:spPr>
          <a:xfrm flipV="1">
            <a:off x="5170488" y="3862388"/>
            <a:ext cx="300037" cy="431800"/>
          </a:xfrm>
          <a:prstGeom prst="bentConnector3">
            <a:avLst>
              <a:gd name="adj1" fmla="val 49736"/>
            </a:avLst>
          </a:prstGeom>
          <a:ln w="9525" cap="flat" cmpd="sng">
            <a:solidFill>
              <a:schemeClr val="tx1"/>
            </a:solidFill>
            <a:prstDash val="solid"/>
            <a:miter/>
            <a:headEnd type="none" w="med" len="med"/>
            <a:tailEnd type="triangle" w="med" len="med"/>
          </a:ln>
        </p:spPr>
      </p:cxnSp>
      <p:cxnSp>
        <p:nvCxnSpPr>
          <p:cNvPr id="35" name="AutoShape 82"/>
          <p:cNvCxnSpPr/>
          <p:nvPr/>
        </p:nvCxnSpPr>
        <p:spPr>
          <a:xfrm flipV="1">
            <a:off x="8662988" y="2927350"/>
            <a:ext cx="320675" cy="431800"/>
          </a:xfrm>
          <a:prstGeom prst="bentConnector3">
            <a:avLst>
              <a:gd name="adj1" fmla="val 50000"/>
            </a:avLst>
          </a:prstGeom>
          <a:ln w="9525" cap="flat" cmpd="sng">
            <a:solidFill>
              <a:schemeClr val="tx1"/>
            </a:solidFill>
            <a:prstDash val="solid"/>
            <a:miter/>
            <a:headEnd type="none" w="med" len="med"/>
            <a:tailEnd type="triangle" w="med" len="med"/>
          </a:ln>
        </p:spPr>
      </p:cxnSp>
      <p:grpSp>
        <p:nvGrpSpPr>
          <p:cNvPr id="3" name="Group 104"/>
          <p:cNvGrpSpPr/>
          <p:nvPr/>
        </p:nvGrpSpPr>
        <p:grpSpPr>
          <a:xfrm>
            <a:off x="7121525" y="2354263"/>
            <a:ext cx="1676400" cy="2303462"/>
            <a:chOff x="3470" y="1570"/>
            <a:chExt cx="1056" cy="1451"/>
          </a:xfrm>
        </p:grpSpPr>
        <p:sp>
          <p:nvSpPr>
            <p:cNvPr id="40" name="AutoShape 87"/>
            <p:cNvSpPr>
              <a:spLocks noChangeArrowheads="1"/>
            </p:cNvSpPr>
            <p:nvPr/>
          </p:nvSpPr>
          <p:spPr bwMode="gray">
            <a:xfrm>
              <a:off x="3549" y="1570"/>
              <a:ext cx="886" cy="1180"/>
            </a:xfrm>
            <a:prstGeom prst="roundRect">
              <a:avLst>
                <a:gd name="adj" fmla="val 16667"/>
              </a:avLst>
            </a:prstGeom>
            <a:gradFill rotWithShape="1">
              <a:gsLst>
                <a:gs pos="0">
                  <a:schemeClr val="accent2">
                    <a:gamma/>
                    <a:shade val="46275"/>
                    <a:invGamma/>
                  </a:schemeClr>
                </a:gs>
                <a:gs pos="50000">
                  <a:schemeClr val="accent2"/>
                </a:gs>
                <a:gs pos="100000">
                  <a:schemeClr val="accent2">
                    <a:gamma/>
                    <a:shade val="46275"/>
                    <a:invGamma/>
                  </a:schemeClr>
                </a:gs>
              </a:gsLst>
              <a:lin ang="5400000" scaled="1"/>
            </a:gradFill>
            <a:ln w="19050">
              <a:solidFill>
                <a:schemeClr val="bg2"/>
              </a:solidFill>
              <a:round/>
            </a:ln>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Arial" charset="0"/>
                  <a:ea typeface="宋体" charset="-122"/>
                  <a:cs typeface="+mn-cs"/>
                </a:rPr>
                <a:t>定置管理的实施</a:t>
              </a:r>
              <a:endParaRPr kumimoji="1" lang="en-US" altLang="ko-KR" sz="2400" b="1" i="0" u="none" strike="noStrike" kern="1200" cap="none" spc="0" normalizeH="0" baseline="0" noProof="0" dirty="0">
                <a:ln>
                  <a:noFill/>
                </a:ln>
                <a:solidFill>
                  <a:schemeClr val="bg1"/>
                </a:solidFill>
                <a:effectLst>
                  <a:outerShdw blurRad="38100" dist="38100" dir="2700000" algn="tl">
                    <a:srgbClr val="000000"/>
                  </a:outerShdw>
                </a:effectLst>
                <a:uLnTx/>
                <a:uFillTx/>
                <a:latin typeface="Verdana" pitchFamily="34" charset="0"/>
                <a:ea typeface="MS PGothic" pitchFamily="34" charset="-128"/>
                <a:cs typeface="+mn-cs"/>
              </a:endParaRPr>
            </a:p>
          </p:txBody>
        </p:sp>
        <p:pic>
          <p:nvPicPr>
            <p:cNvPr id="27669" name="Picture 88" descr="shadow"/>
            <p:cNvPicPr>
              <a:picLocks noChangeAspect="1"/>
            </p:cNvPicPr>
            <p:nvPr/>
          </p:nvPicPr>
          <p:blipFill>
            <a:blip r:embed="rId2"/>
            <a:stretch>
              <a:fillRect/>
            </a:stretch>
          </p:blipFill>
          <p:spPr>
            <a:xfrm>
              <a:off x="3470" y="2885"/>
              <a:ext cx="1056" cy="136"/>
            </a:xfrm>
            <a:prstGeom prst="rect">
              <a:avLst/>
            </a:prstGeom>
            <a:noFill/>
            <a:ln w="9525">
              <a:noFill/>
            </a:ln>
          </p:spPr>
        </p:pic>
      </p:grpSp>
      <p:grpSp>
        <p:nvGrpSpPr>
          <p:cNvPr id="6" name="Group 103"/>
          <p:cNvGrpSpPr/>
          <p:nvPr/>
        </p:nvGrpSpPr>
        <p:grpSpPr>
          <a:xfrm>
            <a:off x="5346700" y="2855913"/>
            <a:ext cx="1676400" cy="2305050"/>
            <a:chOff x="2352" y="1569"/>
            <a:chExt cx="1056" cy="1452"/>
          </a:xfrm>
        </p:grpSpPr>
        <p:sp>
          <p:nvSpPr>
            <p:cNvPr id="43" name="AutoShape 90"/>
            <p:cNvSpPr>
              <a:spLocks noChangeArrowheads="1"/>
            </p:cNvSpPr>
            <p:nvPr/>
          </p:nvSpPr>
          <p:spPr bwMode="gray">
            <a:xfrm>
              <a:off x="2436" y="1569"/>
              <a:ext cx="887" cy="1182"/>
            </a:xfrm>
            <a:prstGeom prst="roundRect">
              <a:avLst>
                <a:gd name="adj" fmla="val 16667"/>
              </a:avLst>
            </a:prstGeom>
            <a:gradFill rotWithShape="1">
              <a:gsLst>
                <a:gs pos="0">
                  <a:schemeClr val="accent2">
                    <a:gamma/>
                    <a:shade val="46275"/>
                    <a:invGamma/>
                  </a:schemeClr>
                </a:gs>
                <a:gs pos="50000">
                  <a:schemeClr val="accent2"/>
                </a:gs>
                <a:gs pos="100000">
                  <a:schemeClr val="accent2">
                    <a:gamma/>
                    <a:shade val="46275"/>
                    <a:invGamma/>
                  </a:schemeClr>
                </a:gs>
              </a:gsLst>
              <a:lin ang="5400000" scaled="1"/>
            </a:gradFill>
            <a:ln w="19050">
              <a:solidFill>
                <a:schemeClr val="bg2"/>
              </a:solidFill>
              <a:round/>
            </a:ln>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Arial" charset="0"/>
                  <a:ea typeface="宋体" charset="-122"/>
                  <a:cs typeface="+mn-cs"/>
                </a:rPr>
                <a:t>定置管理准备</a:t>
              </a:r>
              <a:endParaRPr kumimoji="0" lang="en-US" altLang="ko-KR" sz="2400" b="1" i="0" u="none" strike="noStrike" kern="1200" cap="none" spc="0" normalizeH="0" baseline="0" noProof="0" dirty="0">
                <a:ln>
                  <a:noFill/>
                </a:ln>
                <a:solidFill>
                  <a:schemeClr val="bg1"/>
                </a:solidFill>
                <a:effectLst/>
                <a:uLnTx/>
                <a:uFillTx/>
                <a:latin typeface="Arial" charset="0"/>
                <a:ea typeface="宋体" charset="-122"/>
                <a:cs typeface="+mn-cs"/>
              </a:endParaRPr>
            </a:p>
          </p:txBody>
        </p:sp>
        <p:pic>
          <p:nvPicPr>
            <p:cNvPr id="27667" name="Picture 91" descr="shadow"/>
            <p:cNvPicPr>
              <a:picLocks noChangeAspect="1"/>
            </p:cNvPicPr>
            <p:nvPr/>
          </p:nvPicPr>
          <p:blipFill>
            <a:blip r:embed="rId2"/>
            <a:stretch>
              <a:fillRect/>
            </a:stretch>
          </p:blipFill>
          <p:spPr>
            <a:xfrm>
              <a:off x="2352" y="2885"/>
              <a:ext cx="1056" cy="136"/>
            </a:xfrm>
            <a:prstGeom prst="rect">
              <a:avLst/>
            </a:prstGeom>
            <a:noFill/>
            <a:ln w="9525">
              <a:noFill/>
            </a:ln>
          </p:spPr>
        </p:pic>
      </p:grpSp>
      <p:grpSp>
        <p:nvGrpSpPr>
          <p:cNvPr id="7" name="Group 102"/>
          <p:cNvGrpSpPr/>
          <p:nvPr/>
        </p:nvGrpSpPr>
        <p:grpSpPr>
          <a:xfrm>
            <a:off x="3573463" y="3357563"/>
            <a:ext cx="1676400" cy="2303462"/>
            <a:chOff x="1235" y="1570"/>
            <a:chExt cx="1056" cy="1451"/>
          </a:xfrm>
        </p:grpSpPr>
        <p:sp>
          <p:nvSpPr>
            <p:cNvPr id="46" name="AutoShape 93"/>
            <p:cNvSpPr>
              <a:spLocks noChangeArrowheads="1"/>
            </p:cNvSpPr>
            <p:nvPr/>
          </p:nvSpPr>
          <p:spPr bwMode="gray">
            <a:xfrm>
              <a:off x="1348" y="1570"/>
              <a:ext cx="887" cy="1180"/>
            </a:xfrm>
            <a:prstGeom prst="roundRect">
              <a:avLst>
                <a:gd name="adj" fmla="val 16667"/>
              </a:avLst>
            </a:prstGeom>
            <a:gradFill rotWithShape="1">
              <a:gsLst>
                <a:gs pos="0">
                  <a:schemeClr val="accent2">
                    <a:gamma/>
                    <a:shade val="46275"/>
                    <a:invGamma/>
                  </a:schemeClr>
                </a:gs>
                <a:gs pos="50000">
                  <a:schemeClr val="accent2"/>
                </a:gs>
                <a:gs pos="100000">
                  <a:schemeClr val="accent2">
                    <a:gamma/>
                    <a:shade val="46275"/>
                    <a:invGamma/>
                  </a:schemeClr>
                </a:gs>
              </a:gsLst>
              <a:lin ang="5400000" scaled="1"/>
            </a:gradFill>
            <a:ln w="19050">
              <a:solidFill>
                <a:schemeClr val="bg2"/>
              </a:solidFill>
              <a:round/>
            </a:ln>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Arial" charset="0"/>
                  <a:ea typeface="宋体" charset="-122"/>
                  <a:cs typeface="+mn-cs"/>
                </a:rPr>
                <a:t>定置管理设计</a:t>
              </a:r>
              <a:endParaRPr kumimoji="0" lang="en-US" altLang="ko-KR" sz="2400" b="1" i="0" u="none" strike="noStrike" kern="1200" cap="none" spc="0" normalizeH="0" baseline="0" noProof="0" dirty="0">
                <a:ln>
                  <a:noFill/>
                </a:ln>
                <a:solidFill>
                  <a:schemeClr val="bg1"/>
                </a:solidFill>
                <a:effectLst/>
                <a:uLnTx/>
                <a:uFillTx/>
                <a:latin typeface="Arial" charset="0"/>
                <a:ea typeface="宋体" charset="-122"/>
                <a:cs typeface="+mn-cs"/>
              </a:endParaRPr>
            </a:p>
          </p:txBody>
        </p:sp>
        <p:pic>
          <p:nvPicPr>
            <p:cNvPr id="27665" name="Picture 94" descr="shadow"/>
            <p:cNvPicPr>
              <a:picLocks noChangeAspect="1"/>
            </p:cNvPicPr>
            <p:nvPr/>
          </p:nvPicPr>
          <p:blipFill>
            <a:blip r:embed="rId2"/>
            <a:stretch>
              <a:fillRect/>
            </a:stretch>
          </p:blipFill>
          <p:spPr>
            <a:xfrm>
              <a:off x="1235" y="2885"/>
              <a:ext cx="1056" cy="136"/>
            </a:xfrm>
            <a:prstGeom prst="rect">
              <a:avLst/>
            </a:prstGeom>
            <a:noFill/>
            <a:ln w="9525">
              <a:noFill/>
            </a:ln>
          </p:spPr>
        </p:pic>
      </p:grpSp>
      <p:grpSp>
        <p:nvGrpSpPr>
          <p:cNvPr id="8" name="Group 101"/>
          <p:cNvGrpSpPr/>
          <p:nvPr/>
        </p:nvGrpSpPr>
        <p:grpSpPr>
          <a:xfrm>
            <a:off x="1863725" y="3867150"/>
            <a:ext cx="1676400" cy="2300288"/>
            <a:chOff x="158" y="1573"/>
            <a:chExt cx="1056" cy="1449"/>
          </a:xfrm>
        </p:grpSpPr>
        <p:sp>
          <p:nvSpPr>
            <p:cNvPr id="49" name="AutoShape 96"/>
            <p:cNvSpPr>
              <a:spLocks noChangeArrowheads="1"/>
            </p:cNvSpPr>
            <p:nvPr/>
          </p:nvSpPr>
          <p:spPr bwMode="gray">
            <a:xfrm>
              <a:off x="249" y="1573"/>
              <a:ext cx="886" cy="1173"/>
            </a:xfrm>
            <a:prstGeom prst="roundRect">
              <a:avLst>
                <a:gd name="adj" fmla="val 16667"/>
              </a:avLst>
            </a:prstGeom>
            <a:gradFill rotWithShape="1">
              <a:gsLst>
                <a:gs pos="0">
                  <a:schemeClr val="accent2">
                    <a:gamma/>
                    <a:shade val="46275"/>
                    <a:invGamma/>
                  </a:schemeClr>
                </a:gs>
                <a:gs pos="50000">
                  <a:schemeClr val="accent2"/>
                </a:gs>
                <a:gs pos="100000">
                  <a:schemeClr val="accent2">
                    <a:gamma/>
                    <a:shade val="46275"/>
                    <a:invGamma/>
                  </a:schemeClr>
                </a:gs>
              </a:gsLst>
              <a:lin ang="5400000" scaled="1"/>
            </a:gradFill>
            <a:ln w="19050">
              <a:solidFill>
                <a:schemeClr val="bg2"/>
              </a:solidFill>
              <a:round/>
            </a:ln>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Arial" charset="0"/>
                  <a:ea typeface="宋体" charset="-122"/>
                  <a:cs typeface="+mn-cs"/>
                </a:rPr>
                <a:t>制定定置管理标准</a:t>
              </a:r>
              <a:endParaRPr kumimoji="1" lang="en-US" altLang="ko-KR" sz="2400" b="1" i="0" u="none" strike="noStrike" kern="1200" cap="none" spc="0" normalizeH="0" baseline="0" noProof="0" dirty="0">
                <a:ln>
                  <a:noFill/>
                </a:ln>
                <a:solidFill>
                  <a:schemeClr val="bg1"/>
                </a:solidFill>
                <a:effectLst>
                  <a:outerShdw blurRad="38100" dist="38100" dir="2700000" algn="tl">
                    <a:srgbClr val="000000"/>
                  </a:outerShdw>
                </a:effectLst>
                <a:uLnTx/>
                <a:uFillTx/>
                <a:latin typeface="Verdana" pitchFamily="34" charset="0"/>
                <a:ea typeface="Gulim" pitchFamily="34" charset="-127"/>
                <a:cs typeface="+mn-cs"/>
              </a:endParaRPr>
            </a:p>
          </p:txBody>
        </p:sp>
        <p:pic>
          <p:nvPicPr>
            <p:cNvPr id="27663" name="Picture 97" descr="shadow"/>
            <p:cNvPicPr>
              <a:picLocks noChangeAspect="1"/>
            </p:cNvPicPr>
            <p:nvPr/>
          </p:nvPicPr>
          <p:blipFill>
            <a:blip r:embed="rId2"/>
            <a:stretch>
              <a:fillRect/>
            </a:stretch>
          </p:blipFill>
          <p:spPr>
            <a:xfrm>
              <a:off x="158" y="2889"/>
              <a:ext cx="1056" cy="133"/>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0-#ppt_w/2"/>
                                          </p:val>
                                        </p:tav>
                                        <p:tav tm="100000">
                                          <p:val>
                                            <p:strVal val="#ppt_x"/>
                                          </p:val>
                                        </p:tav>
                                      </p:tavLst>
                                    </p:anim>
                                    <p:anim calcmode="lin" valueType="num">
                                      <p:cBhvr additive="base">
                                        <p:cTn id="8"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bldLvl="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怎样实施定置管理</a:t>
            </a:r>
            <a:endParaRPr lang="zh-CN" altLang="en-US" sz="3600" b="1" dirty="0">
              <a:solidFill>
                <a:schemeClr val="bg1"/>
              </a:solidFill>
              <a:latin typeface="黑体" pitchFamily="2" charset="-122"/>
              <a:ea typeface="黑体" pitchFamily="2" charset="-122"/>
              <a:cs typeface="+mn-ea"/>
              <a:sym typeface="+mn-ea"/>
            </a:endParaRPr>
          </a:p>
        </p:txBody>
      </p:sp>
      <p:grpSp>
        <p:nvGrpSpPr>
          <p:cNvPr id="28676" name="Group 112"/>
          <p:cNvGrpSpPr/>
          <p:nvPr/>
        </p:nvGrpSpPr>
        <p:grpSpPr>
          <a:xfrm>
            <a:off x="3457575" y="2019300"/>
            <a:ext cx="5108575" cy="560388"/>
            <a:chOff x="1510" y="866"/>
            <a:chExt cx="2744" cy="353"/>
          </a:xfrm>
        </p:grpSpPr>
        <p:sp>
          <p:nvSpPr>
            <p:cNvPr id="14" name="AutoShape 93"/>
            <p:cNvSpPr>
              <a:spLocks noChangeArrowheads="1"/>
            </p:cNvSpPr>
            <p:nvPr/>
          </p:nvSpPr>
          <p:spPr bwMode="gray">
            <a:xfrm>
              <a:off x="1510" y="866"/>
              <a:ext cx="2744" cy="353"/>
            </a:xfrm>
            <a:prstGeom prst="roundRect">
              <a:avLst>
                <a:gd name="adj" fmla="val 50000"/>
              </a:avLst>
            </a:prstGeom>
            <a:gradFill rotWithShape="1">
              <a:gsLst>
                <a:gs pos="0">
                  <a:schemeClr val="hlink"/>
                </a:gs>
                <a:gs pos="50000">
                  <a:schemeClr val="bg1"/>
                </a:gs>
                <a:gs pos="100000">
                  <a:schemeClr val="hlink"/>
                </a:gs>
              </a:gsLst>
              <a:lin ang="5400000" scaled="1"/>
            </a:gradFill>
            <a:ln w="9525">
              <a:no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dirty="0">
                <a:ln>
                  <a:noFill/>
                </a:ln>
                <a:solidFill>
                  <a:schemeClr val="tx1"/>
                </a:solidFill>
                <a:effectLst/>
                <a:uLnTx/>
                <a:uFillTx/>
                <a:latin typeface="Arial" charset="0"/>
                <a:ea typeface="宋体" charset="-122"/>
                <a:cs typeface="+mn-cs"/>
              </a:endParaRPr>
            </a:p>
          </p:txBody>
        </p:sp>
        <p:sp>
          <p:nvSpPr>
            <p:cNvPr id="15" name="AutoShape 109"/>
            <p:cNvSpPr>
              <a:spLocks noChangeArrowheads="1"/>
            </p:cNvSpPr>
            <p:nvPr/>
          </p:nvSpPr>
          <p:spPr bwMode="gray">
            <a:xfrm flipH="1">
              <a:off x="1510" y="866"/>
              <a:ext cx="256" cy="353"/>
            </a:xfrm>
            <a:prstGeom prst="flowChartDelay">
              <a:avLst/>
            </a:prstGeom>
            <a:gradFill rotWithShape="1">
              <a:gsLst>
                <a:gs pos="0">
                  <a:schemeClr val="accent1"/>
                </a:gs>
                <a:gs pos="50000">
                  <a:schemeClr val="accent2"/>
                </a:gs>
                <a:gs pos="100000">
                  <a:schemeClr val="accent1"/>
                </a:gs>
              </a:gsLst>
              <a:lin ang="540000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16" name="AutoShape 110"/>
            <p:cNvSpPr>
              <a:spLocks noChangeArrowheads="1"/>
            </p:cNvSpPr>
            <p:nvPr/>
          </p:nvSpPr>
          <p:spPr bwMode="gray">
            <a:xfrm>
              <a:off x="3998" y="866"/>
              <a:ext cx="256" cy="353"/>
            </a:xfrm>
            <a:prstGeom prst="flowChartDelay">
              <a:avLst/>
            </a:prstGeom>
            <a:gradFill rotWithShape="1">
              <a:gsLst>
                <a:gs pos="0">
                  <a:schemeClr val="accent1"/>
                </a:gs>
                <a:gs pos="50000">
                  <a:schemeClr val="accent2"/>
                </a:gs>
                <a:gs pos="100000">
                  <a:schemeClr val="accent1"/>
                </a:gs>
              </a:gsLst>
              <a:lin ang="540000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grpSp>
      <p:sp>
        <p:nvSpPr>
          <p:cNvPr id="12" name="Rectangle 2"/>
          <p:cNvSpPr txBox="1"/>
          <p:nvPr/>
        </p:nvSpPr>
        <p:spPr bwMode="auto">
          <a:xfrm>
            <a:off x="3990975" y="1974850"/>
            <a:ext cx="4133850" cy="582613"/>
          </a:xfrm>
          <a:prstGeom prst="rect">
            <a:avLst/>
          </a:prstGeom>
          <a:noFill/>
          <a:ln w="9525">
            <a:noFill/>
            <a:miter lim="800000"/>
          </a:ln>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dirty="0">
                <a:ln>
                  <a:noFill/>
                </a:ln>
                <a:solidFill>
                  <a:srgbClr val="FF0000"/>
                </a:solidFill>
                <a:effectLst/>
                <a:uLnTx/>
                <a:uFillTx/>
                <a:latin typeface="黑体" pitchFamily="2" charset="-122"/>
                <a:ea typeface="黑体" pitchFamily="2" charset="-122"/>
                <a:cs typeface="+mj-cs"/>
              </a:rPr>
              <a:t>制定定置管理标准</a:t>
            </a:r>
          </a:p>
        </p:txBody>
      </p:sp>
      <p:sp>
        <p:nvSpPr>
          <p:cNvPr id="21" name="矩形 20"/>
          <p:cNvSpPr/>
          <p:nvPr/>
        </p:nvSpPr>
        <p:spPr>
          <a:xfrm>
            <a:off x="3502025" y="2908300"/>
            <a:ext cx="5022850" cy="711200"/>
          </a:xfrm>
          <a:prstGeom prst="rect">
            <a:avLst/>
          </a:prstGeom>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dirty="0">
                <a:ln>
                  <a:noFill/>
                </a:ln>
                <a:solidFill>
                  <a:schemeClr val="bg1"/>
                </a:solidFill>
                <a:effectLst/>
                <a:uLnTx/>
                <a:uFillTx/>
                <a:latin typeface="+mn-lt"/>
                <a:ea typeface="+mn-ea"/>
                <a:cs typeface="+mn-cs"/>
              </a:rPr>
              <a:t>定置管理标准制定的目的</a:t>
            </a:r>
            <a:endParaRPr kumimoji="0" lang="zh-CN" altLang="en-US" sz="2800" b="0" i="0" u="none" strike="noStrike" kern="1200" cap="none" spc="0" normalizeH="0" baseline="0" noProof="0" dirty="0">
              <a:ln>
                <a:noFill/>
              </a:ln>
              <a:solidFill>
                <a:schemeClr val="lt1"/>
              </a:solidFill>
              <a:effectLst/>
              <a:uLnTx/>
              <a:uFillTx/>
              <a:latin typeface="+mn-lt"/>
              <a:ea typeface="+mn-ea"/>
              <a:cs typeface="+mn-cs"/>
            </a:endParaRPr>
          </a:p>
        </p:txBody>
      </p:sp>
      <p:sp>
        <p:nvSpPr>
          <p:cNvPr id="22" name="矩形 21"/>
          <p:cNvSpPr/>
          <p:nvPr/>
        </p:nvSpPr>
        <p:spPr>
          <a:xfrm>
            <a:off x="3502025" y="4019550"/>
            <a:ext cx="5022850" cy="711200"/>
          </a:xfrm>
          <a:prstGeom prst="rect">
            <a:avLst/>
          </a:prstGeom>
          <a:solidFill>
            <a:srgbClr val="009A46"/>
          </a:solidFill>
          <a:ln>
            <a:solidFill>
              <a:srgbClr val="005828"/>
            </a:solid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dirty="0">
                <a:ln>
                  <a:noFill/>
                </a:ln>
                <a:solidFill>
                  <a:schemeClr val="bg1"/>
                </a:solidFill>
                <a:effectLst/>
                <a:uLnTx/>
                <a:uFillTx/>
                <a:latin typeface="+mn-lt"/>
                <a:ea typeface="+mn-ea"/>
                <a:cs typeface="+mn-cs"/>
              </a:rPr>
              <a:t>定置管理标准的主要内容</a:t>
            </a:r>
            <a:endParaRPr kumimoji="0" lang="en-US" altLang="ko-KR" sz="2800" b="1" i="0" u="none" strike="noStrike" kern="1200" cap="none" spc="0" normalizeH="0" baseline="0" noProof="0" dirty="0">
              <a:ln>
                <a:noFill/>
              </a:ln>
              <a:solidFill>
                <a:schemeClr val="bg1"/>
              </a:solidFill>
              <a:effectLst/>
              <a:uLnTx/>
              <a:uFillTx/>
              <a:latin typeface="+mn-lt"/>
              <a:ea typeface="Gulim" pitchFamily="34" charset="-127"/>
              <a:cs typeface="+mn-cs"/>
            </a:endParaRPr>
          </a:p>
        </p:txBody>
      </p:sp>
      <p:sp>
        <p:nvSpPr>
          <p:cNvPr id="23" name="矩形 22"/>
          <p:cNvSpPr/>
          <p:nvPr/>
        </p:nvSpPr>
        <p:spPr>
          <a:xfrm>
            <a:off x="3502025" y="5175250"/>
            <a:ext cx="5022850" cy="711200"/>
          </a:xfrm>
          <a:prstGeom prst="rect">
            <a:avLst/>
          </a:prstGeom>
          <a:solidFill>
            <a:srgbClr val="FF0000"/>
          </a:solidFill>
          <a:ln>
            <a:solidFill>
              <a:srgbClr val="C00000"/>
            </a:solid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dirty="0">
                <a:ln>
                  <a:noFill/>
                </a:ln>
                <a:solidFill>
                  <a:schemeClr val="bg1"/>
                </a:solidFill>
                <a:effectLst/>
                <a:uLnTx/>
                <a:uFillTx/>
                <a:latin typeface="+mn-lt"/>
                <a:ea typeface="+mn-ea"/>
                <a:cs typeface="+mn-cs"/>
              </a:rPr>
              <a:t>定置图绘制标准</a:t>
            </a:r>
            <a:endParaRPr kumimoji="0" lang="en-US" altLang="ko-KR" sz="2800" b="1" i="0" u="none" strike="noStrike" kern="1200" cap="none" spc="0" normalizeH="0" baseline="0" noProof="0" dirty="0">
              <a:ln>
                <a:noFill/>
              </a:ln>
              <a:solidFill>
                <a:schemeClr val="bg1"/>
              </a:solidFill>
              <a:effectLst/>
              <a:uLnTx/>
              <a:uFillTx/>
              <a:latin typeface="+mn-lt"/>
              <a:ea typeface="Gulim" pitchFamily="34" charset="-127"/>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additive="base">
                                        <p:cTn id="13" dur="500" fill="hold"/>
                                        <p:tgtEl>
                                          <p:spTgt spid="22"/>
                                        </p:tgtEl>
                                        <p:attrNameLst>
                                          <p:attrName>ppt_x</p:attrName>
                                        </p:attrNameLst>
                                      </p:cBhvr>
                                      <p:tavLst>
                                        <p:tav tm="0">
                                          <p:val>
                                            <p:strVal val="#ppt_x"/>
                                          </p:val>
                                        </p:tav>
                                        <p:tav tm="100000">
                                          <p:val>
                                            <p:strVal val="#ppt_x"/>
                                          </p:val>
                                        </p:tav>
                                      </p:tavLst>
                                    </p:anim>
                                    <p:anim calcmode="lin" valueType="num">
                                      <p:cBhvr additive="base">
                                        <p:cTn id="1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additive="base">
                                        <p:cTn id="19" dur="500" fill="hold"/>
                                        <p:tgtEl>
                                          <p:spTgt spid="23"/>
                                        </p:tgtEl>
                                        <p:attrNameLst>
                                          <p:attrName>ppt_x</p:attrName>
                                        </p:attrNameLst>
                                      </p:cBhvr>
                                      <p:tavLst>
                                        <p:tav tm="0">
                                          <p:val>
                                            <p:strVal val="#ppt_x"/>
                                          </p:val>
                                        </p:tav>
                                        <p:tav tm="100000">
                                          <p:val>
                                            <p:strVal val="#ppt_x"/>
                                          </p:val>
                                        </p:tav>
                                      </p:tavLst>
                                    </p:anim>
                                    <p:anim calcmode="lin" valueType="num">
                                      <p:cBhvr additive="base">
                                        <p:cTn id="20"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怎样实施定置管理</a:t>
            </a:r>
            <a:endParaRPr lang="zh-CN" altLang="en-US" sz="3600" b="1" dirty="0">
              <a:solidFill>
                <a:schemeClr val="bg1"/>
              </a:solidFill>
              <a:latin typeface="黑体" pitchFamily="2" charset="-122"/>
              <a:ea typeface="黑体" pitchFamily="2" charset="-122"/>
              <a:cs typeface="+mn-ea"/>
              <a:sym typeface="+mn-ea"/>
            </a:endParaRPr>
          </a:p>
        </p:txBody>
      </p:sp>
      <p:grpSp>
        <p:nvGrpSpPr>
          <p:cNvPr id="3" name="Group 22"/>
          <p:cNvGrpSpPr/>
          <p:nvPr/>
        </p:nvGrpSpPr>
        <p:grpSpPr>
          <a:xfrm rot="-167681" flipH="1">
            <a:off x="2053908" y="4036378"/>
            <a:ext cx="1655762" cy="2016125"/>
            <a:chOff x="4105" y="2346"/>
            <a:chExt cx="1117" cy="1402"/>
          </a:xfrm>
        </p:grpSpPr>
        <p:grpSp>
          <p:nvGrpSpPr>
            <p:cNvPr id="30775" name="Group 23"/>
            <p:cNvGrpSpPr/>
            <p:nvPr/>
          </p:nvGrpSpPr>
          <p:grpSpPr>
            <a:xfrm>
              <a:off x="4105" y="2346"/>
              <a:ext cx="1117" cy="1402"/>
              <a:chOff x="4451" y="2053"/>
              <a:chExt cx="1117" cy="1402"/>
            </a:xfrm>
          </p:grpSpPr>
          <p:sp>
            <p:nvSpPr>
              <p:cNvPr id="30777" name="Freeform 24"/>
              <p:cNvSpPr/>
              <p:nvPr/>
            </p:nvSpPr>
            <p:spPr>
              <a:xfrm>
                <a:off x="4479" y="2056"/>
                <a:ext cx="1089" cy="1235"/>
              </a:xfrm>
              <a:custGeom>
                <a:avLst/>
                <a:gdLst>
                  <a:gd name="txL" fmla="*/ 0 w 1089"/>
                  <a:gd name="txT" fmla="*/ 0 h 1235"/>
                  <a:gd name="txR" fmla="*/ 1089 w 1089"/>
                  <a:gd name="txB" fmla="*/ 1235 h 1235"/>
                </a:gdLst>
                <a:ahLst/>
                <a:cxnLst>
                  <a:cxn ang="0">
                    <a:pos x="133" y="165"/>
                  </a:cxn>
                  <a:cxn ang="0">
                    <a:pos x="116" y="183"/>
                  </a:cxn>
                  <a:cxn ang="0">
                    <a:pos x="0" y="981"/>
                  </a:cxn>
                  <a:cxn ang="0">
                    <a:pos x="12" y="1002"/>
                  </a:cxn>
                  <a:cxn ang="0">
                    <a:pos x="733" y="1197"/>
                  </a:cxn>
                  <a:cxn ang="0">
                    <a:pos x="876" y="1227"/>
                  </a:cxn>
                  <a:cxn ang="0">
                    <a:pos x="923" y="1215"/>
                  </a:cxn>
                  <a:cxn ang="0">
                    <a:pos x="944" y="1184"/>
                  </a:cxn>
                  <a:cxn ang="0">
                    <a:pos x="969" y="987"/>
                  </a:cxn>
                  <a:cxn ang="0">
                    <a:pos x="1081" y="104"/>
                  </a:cxn>
                  <a:cxn ang="0">
                    <a:pos x="1067" y="42"/>
                  </a:cxn>
                  <a:cxn ang="0">
                    <a:pos x="988" y="3"/>
                  </a:cxn>
                  <a:cxn ang="0">
                    <a:pos x="133" y="165"/>
                  </a:cxn>
                </a:cxnLst>
                <a:rect l="txL" t="txT" r="txR" b="txB"/>
                <a:pathLst>
                  <a:path w="1089" h="1235">
                    <a:moveTo>
                      <a:pt x="133" y="165"/>
                    </a:moveTo>
                    <a:lnTo>
                      <a:pt x="116" y="183"/>
                    </a:lnTo>
                    <a:lnTo>
                      <a:pt x="0" y="981"/>
                    </a:lnTo>
                    <a:lnTo>
                      <a:pt x="12" y="1002"/>
                    </a:lnTo>
                    <a:cubicBezTo>
                      <a:pt x="135" y="1038"/>
                      <a:pt x="589" y="1160"/>
                      <a:pt x="733" y="1197"/>
                    </a:cubicBezTo>
                    <a:cubicBezTo>
                      <a:pt x="877" y="1235"/>
                      <a:pt x="843" y="1224"/>
                      <a:pt x="876" y="1227"/>
                    </a:cubicBezTo>
                    <a:cubicBezTo>
                      <a:pt x="892" y="1230"/>
                      <a:pt x="910" y="1224"/>
                      <a:pt x="923" y="1215"/>
                    </a:cubicBezTo>
                    <a:cubicBezTo>
                      <a:pt x="937" y="1206"/>
                      <a:pt x="942" y="1200"/>
                      <a:pt x="944" y="1184"/>
                    </a:cubicBezTo>
                    <a:cubicBezTo>
                      <a:pt x="950" y="1145"/>
                      <a:pt x="945" y="1172"/>
                      <a:pt x="969" y="987"/>
                    </a:cubicBezTo>
                    <a:cubicBezTo>
                      <a:pt x="992" y="807"/>
                      <a:pt x="1064" y="262"/>
                      <a:pt x="1081" y="104"/>
                    </a:cubicBezTo>
                    <a:cubicBezTo>
                      <a:pt x="1089" y="69"/>
                      <a:pt x="1080" y="57"/>
                      <a:pt x="1067" y="42"/>
                    </a:cubicBezTo>
                    <a:cubicBezTo>
                      <a:pt x="1055" y="27"/>
                      <a:pt x="1010" y="0"/>
                      <a:pt x="988" y="3"/>
                    </a:cubicBezTo>
                    <a:cubicBezTo>
                      <a:pt x="961" y="7"/>
                      <a:pt x="321" y="138"/>
                      <a:pt x="133" y="165"/>
                    </a:cubicBezTo>
                    <a:close/>
                  </a:path>
                </a:pathLst>
              </a:custGeom>
              <a:gradFill rotWithShape="1">
                <a:gsLst>
                  <a:gs pos="0">
                    <a:srgbClr val="C0C0C0"/>
                  </a:gs>
                  <a:gs pos="100000">
                    <a:srgbClr val="969696"/>
                  </a:gs>
                </a:gsLst>
                <a:lin ang="2700000" scaled="1"/>
                <a:tileRect/>
              </a:gradFill>
              <a:ln w="9525">
                <a:noFill/>
              </a:ln>
            </p:spPr>
            <p:txBody>
              <a:bodyPr/>
              <a:lstStyle/>
              <a:p>
                <a:pPr lvl="0" eaLnBrk="1" hangingPunct="1"/>
                <a:endParaRPr lang="zh-CN" altLang="en-US" dirty="0">
                  <a:latin typeface="Arial" charset="0"/>
                  <a:ea typeface="宋体" charset="-122"/>
                </a:endParaRPr>
              </a:p>
            </p:txBody>
          </p:sp>
          <p:sp>
            <p:nvSpPr>
              <p:cNvPr id="30778" name="Freeform 25"/>
              <p:cNvSpPr/>
              <p:nvPr/>
            </p:nvSpPr>
            <p:spPr>
              <a:xfrm>
                <a:off x="4889" y="3287"/>
                <a:ext cx="275" cy="144"/>
              </a:xfrm>
              <a:custGeom>
                <a:avLst/>
                <a:gdLst>
                  <a:gd name="txL" fmla="*/ 0 w 275"/>
                  <a:gd name="txT" fmla="*/ 0 h 144"/>
                  <a:gd name="txR" fmla="*/ 275 w 275"/>
                  <a:gd name="txB" fmla="*/ 144 h 144"/>
                </a:gdLst>
                <a:ahLst/>
                <a:cxnLst>
                  <a:cxn ang="0">
                    <a:pos x="275" y="51"/>
                  </a:cxn>
                  <a:cxn ang="0">
                    <a:pos x="156" y="0"/>
                  </a:cxn>
                  <a:cxn ang="0">
                    <a:pos x="0" y="144"/>
                  </a:cxn>
                  <a:cxn ang="0">
                    <a:pos x="275" y="51"/>
                  </a:cxn>
                </a:cxnLst>
                <a:rect l="txL" t="txT" r="txR" b="txB"/>
                <a:pathLst>
                  <a:path w="275" h="144">
                    <a:moveTo>
                      <a:pt x="275" y="51"/>
                    </a:moveTo>
                    <a:lnTo>
                      <a:pt x="156" y="0"/>
                    </a:lnTo>
                    <a:lnTo>
                      <a:pt x="0" y="144"/>
                    </a:lnTo>
                    <a:lnTo>
                      <a:pt x="275" y="51"/>
                    </a:lnTo>
                    <a:close/>
                  </a:path>
                </a:pathLst>
              </a:custGeom>
              <a:gradFill rotWithShape="1">
                <a:gsLst>
                  <a:gs pos="0">
                    <a:srgbClr val="C0C0C0"/>
                  </a:gs>
                  <a:gs pos="100000">
                    <a:srgbClr val="DDDDDD"/>
                  </a:gs>
                </a:gsLst>
                <a:lin ang="0" scaled="1"/>
                <a:tileRect/>
              </a:gradFill>
              <a:ln w="9525">
                <a:noFill/>
              </a:ln>
            </p:spPr>
            <p:txBody>
              <a:bodyPr/>
              <a:lstStyle/>
              <a:p>
                <a:pPr lvl="0" eaLnBrk="1" hangingPunct="1"/>
                <a:endParaRPr lang="zh-CN" altLang="en-US" dirty="0">
                  <a:latin typeface="Arial" charset="0"/>
                  <a:ea typeface="宋体" charset="-122"/>
                </a:endParaRPr>
              </a:p>
            </p:txBody>
          </p:sp>
          <p:sp>
            <p:nvSpPr>
              <p:cNvPr id="30779" name="Freeform 26"/>
              <p:cNvSpPr/>
              <p:nvPr/>
            </p:nvSpPr>
            <p:spPr>
              <a:xfrm>
                <a:off x="4888" y="3362"/>
                <a:ext cx="433" cy="93"/>
              </a:xfrm>
              <a:custGeom>
                <a:avLst/>
                <a:gdLst>
                  <a:gd name="txL" fmla="*/ 0 w 433"/>
                  <a:gd name="txT" fmla="*/ 0 h 93"/>
                  <a:gd name="txR" fmla="*/ 433 w 433"/>
                  <a:gd name="txB" fmla="*/ 93 h 93"/>
                </a:gdLst>
                <a:ahLst/>
                <a:cxnLst>
                  <a:cxn ang="0">
                    <a:pos x="433" y="66"/>
                  </a:cxn>
                  <a:cxn ang="0">
                    <a:pos x="432" y="42"/>
                  </a:cxn>
                  <a:cxn ang="0">
                    <a:pos x="257" y="0"/>
                  </a:cxn>
                  <a:cxn ang="0">
                    <a:pos x="3" y="67"/>
                  </a:cxn>
                  <a:cxn ang="0">
                    <a:pos x="0" y="93"/>
                  </a:cxn>
                  <a:cxn ang="0">
                    <a:pos x="433" y="66"/>
                  </a:cxn>
                </a:cxnLst>
                <a:rect l="txL" t="txT" r="txR" b="txB"/>
                <a:pathLst>
                  <a:path w="433" h="93">
                    <a:moveTo>
                      <a:pt x="433" y="66"/>
                    </a:moveTo>
                    <a:lnTo>
                      <a:pt x="432" y="42"/>
                    </a:lnTo>
                    <a:lnTo>
                      <a:pt x="257" y="0"/>
                    </a:lnTo>
                    <a:lnTo>
                      <a:pt x="3" y="67"/>
                    </a:lnTo>
                    <a:lnTo>
                      <a:pt x="0" y="93"/>
                    </a:lnTo>
                    <a:lnTo>
                      <a:pt x="433" y="66"/>
                    </a:lnTo>
                    <a:close/>
                  </a:path>
                </a:pathLst>
              </a:custGeom>
              <a:gradFill rotWithShape="1">
                <a:gsLst>
                  <a:gs pos="0">
                    <a:srgbClr val="969696"/>
                  </a:gs>
                  <a:gs pos="50000">
                    <a:srgbClr val="FFFFFF"/>
                  </a:gs>
                  <a:gs pos="100000">
                    <a:srgbClr val="969696"/>
                  </a:gs>
                </a:gsLst>
                <a:lin ang="5400000" scaled="1"/>
                <a:tileRect/>
              </a:gradFill>
              <a:ln w="9525">
                <a:noFill/>
              </a:ln>
            </p:spPr>
            <p:txBody>
              <a:bodyPr/>
              <a:lstStyle/>
              <a:p>
                <a:pPr lvl="0" eaLnBrk="1" hangingPunct="1"/>
                <a:endParaRPr lang="zh-CN" altLang="en-US" dirty="0">
                  <a:latin typeface="Arial" charset="0"/>
                  <a:ea typeface="宋体" charset="-122"/>
                </a:endParaRPr>
              </a:p>
            </p:txBody>
          </p:sp>
          <p:sp>
            <p:nvSpPr>
              <p:cNvPr id="30780" name="Freeform 27"/>
              <p:cNvSpPr/>
              <p:nvPr/>
            </p:nvSpPr>
            <p:spPr>
              <a:xfrm>
                <a:off x="4891" y="3331"/>
                <a:ext cx="432" cy="99"/>
              </a:xfrm>
              <a:custGeom>
                <a:avLst/>
                <a:gdLst>
                  <a:gd name="txL" fmla="*/ 0 w 432"/>
                  <a:gd name="txT" fmla="*/ 0 h 99"/>
                  <a:gd name="txR" fmla="*/ 432 w 432"/>
                  <a:gd name="txB" fmla="*/ 99 h 99"/>
                </a:gdLst>
                <a:ahLst/>
                <a:cxnLst>
                  <a:cxn ang="0">
                    <a:pos x="432" y="75"/>
                  </a:cxn>
                  <a:cxn ang="0">
                    <a:pos x="252" y="0"/>
                  </a:cxn>
                  <a:cxn ang="0">
                    <a:pos x="0" y="99"/>
                  </a:cxn>
                  <a:cxn ang="0">
                    <a:pos x="432" y="75"/>
                  </a:cxn>
                </a:cxnLst>
                <a:rect l="txL" t="txT" r="txR" b="txB"/>
                <a:pathLst>
                  <a:path w="432" h="99">
                    <a:moveTo>
                      <a:pt x="432" y="75"/>
                    </a:moveTo>
                    <a:lnTo>
                      <a:pt x="252" y="0"/>
                    </a:lnTo>
                    <a:lnTo>
                      <a:pt x="0" y="99"/>
                    </a:lnTo>
                    <a:lnTo>
                      <a:pt x="432" y="75"/>
                    </a:lnTo>
                    <a:close/>
                  </a:path>
                </a:pathLst>
              </a:custGeom>
              <a:gradFill rotWithShape="1">
                <a:gsLst>
                  <a:gs pos="0">
                    <a:srgbClr val="DDDDDD"/>
                  </a:gs>
                  <a:gs pos="100000">
                    <a:srgbClr val="969696"/>
                  </a:gs>
                </a:gsLst>
                <a:lin ang="0" scaled="1"/>
                <a:tileRect/>
              </a:gradFill>
              <a:ln w="9525">
                <a:noFill/>
              </a:ln>
            </p:spPr>
            <p:txBody>
              <a:bodyPr/>
              <a:lstStyle/>
              <a:p>
                <a:pPr lvl="0" eaLnBrk="1" hangingPunct="1"/>
                <a:endParaRPr lang="zh-CN" altLang="en-US" dirty="0">
                  <a:latin typeface="Arial" charset="0"/>
                  <a:ea typeface="宋体" charset="-122"/>
                </a:endParaRPr>
              </a:p>
            </p:txBody>
          </p:sp>
          <p:sp>
            <p:nvSpPr>
              <p:cNvPr id="30781" name="Freeform 28"/>
              <p:cNvSpPr/>
              <p:nvPr/>
            </p:nvSpPr>
            <p:spPr>
              <a:xfrm>
                <a:off x="4954" y="3191"/>
                <a:ext cx="227" cy="181"/>
              </a:xfrm>
              <a:custGeom>
                <a:avLst/>
                <a:gdLst>
                  <a:gd name="txL" fmla="*/ 0 w 227"/>
                  <a:gd name="txT" fmla="*/ 0 h 181"/>
                  <a:gd name="txR" fmla="*/ 227 w 227"/>
                  <a:gd name="txB" fmla="*/ 181 h 181"/>
                </a:gdLst>
                <a:ahLst/>
                <a:cxnLst>
                  <a:cxn ang="0">
                    <a:pos x="0" y="0"/>
                  </a:cxn>
                  <a:cxn ang="0">
                    <a:pos x="91" y="181"/>
                  </a:cxn>
                  <a:cxn ang="0">
                    <a:pos x="227" y="181"/>
                  </a:cxn>
                  <a:cxn ang="0">
                    <a:pos x="227" y="0"/>
                  </a:cxn>
                  <a:cxn ang="0">
                    <a:pos x="0" y="0"/>
                  </a:cxn>
                </a:cxnLst>
                <a:rect l="txL" t="txT" r="txR" b="txB"/>
                <a:pathLst>
                  <a:path w="227" h="181">
                    <a:moveTo>
                      <a:pt x="0" y="0"/>
                    </a:moveTo>
                    <a:lnTo>
                      <a:pt x="91" y="181"/>
                    </a:lnTo>
                    <a:lnTo>
                      <a:pt x="227" y="181"/>
                    </a:lnTo>
                    <a:lnTo>
                      <a:pt x="227" y="0"/>
                    </a:lnTo>
                    <a:lnTo>
                      <a:pt x="0" y="0"/>
                    </a:lnTo>
                    <a:close/>
                  </a:path>
                </a:pathLst>
              </a:custGeom>
              <a:gradFill rotWithShape="1">
                <a:gsLst>
                  <a:gs pos="0">
                    <a:srgbClr val="525252"/>
                  </a:gs>
                  <a:gs pos="100000">
                    <a:srgbClr val="B2B2B2"/>
                  </a:gs>
                </a:gsLst>
                <a:lin ang="5400000" scaled="1"/>
                <a:tileRect/>
              </a:gradFill>
              <a:ln w="9525">
                <a:noFill/>
              </a:ln>
            </p:spPr>
            <p:txBody>
              <a:bodyPr/>
              <a:lstStyle/>
              <a:p>
                <a:pPr lvl="0" eaLnBrk="1" hangingPunct="1"/>
                <a:endParaRPr lang="zh-CN" altLang="en-US" dirty="0">
                  <a:latin typeface="Arial" charset="0"/>
                  <a:ea typeface="宋体" charset="-122"/>
                </a:endParaRPr>
              </a:p>
            </p:txBody>
          </p:sp>
          <p:sp>
            <p:nvSpPr>
              <p:cNvPr id="30782" name="Freeform 29"/>
              <p:cNvSpPr/>
              <p:nvPr/>
            </p:nvSpPr>
            <p:spPr>
              <a:xfrm>
                <a:off x="4451" y="2053"/>
                <a:ext cx="1052" cy="1227"/>
              </a:xfrm>
              <a:custGeom>
                <a:avLst/>
                <a:gdLst>
                  <a:gd name="txL" fmla="*/ 0 w 1052"/>
                  <a:gd name="txT" fmla="*/ 0 h 1227"/>
                  <a:gd name="txR" fmla="*/ 1052 w 1052"/>
                  <a:gd name="txB" fmla="*/ 1227 h 1227"/>
                </a:gdLst>
                <a:ahLst/>
                <a:cxnLst>
                  <a:cxn ang="0">
                    <a:pos x="128" y="140"/>
                  </a:cxn>
                  <a:cxn ang="0">
                    <a:pos x="112" y="158"/>
                  </a:cxn>
                  <a:cxn ang="0">
                    <a:pos x="0" y="976"/>
                  </a:cxn>
                  <a:cxn ang="0">
                    <a:pos x="12" y="998"/>
                  </a:cxn>
                  <a:cxn ang="0">
                    <a:pos x="848" y="1224"/>
                  </a:cxn>
                  <a:cxn ang="0">
                    <a:pos x="891" y="1216"/>
                  </a:cxn>
                  <a:cxn ang="0">
                    <a:pos x="911" y="1183"/>
                  </a:cxn>
                  <a:cxn ang="0">
                    <a:pos x="935" y="982"/>
                  </a:cxn>
                  <a:cxn ang="0">
                    <a:pos x="1047" y="49"/>
                  </a:cxn>
                  <a:cxn ang="0">
                    <a:pos x="1037" y="10"/>
                  </a:cxn>
                  <a:cxn ang="0">
                    <a:pos x="1002" y="4"/>
                  </a:cxn>
                  <a:cxn ang="0">
                    <a:pos x="128" y="140"/>
                  </a:cxn>
                </a:cxnLst>
                <a:rect l="txL" t="txT" r="txR" b="txB"/>
                <a:pathLst>
                  <a:path w="1052" h="1227">
                    <a:moveTo>
                      <a:pt x="128" y="140"/>
                    </a:moveTo>
                    <a:lnTo>
                      <a:pt x="112" y="158"/>
                    </a:lnTo>
                    <a:lnTo>
                      <a:pt x="0" y="976"/>
                    </a:lnTo>
                    <a:lnTo>
                      <a:pt x="12" y="998"/>
                    </a:lnTo>
                    <a:cubicBezTo>
                      <a:pt x="153" y="1039"/>
                      <a:pt x="702" y="1188"/>
                      <a:pt x="848" y="1224"/>
                    </a:cubicBezTo>
                    <a:cubicBezTo>
                      <a:pt x="864" y="1227"/>
                      <a:pt x="878" y="1225"/>
                      <a:pt x="891" y="1216"/>
                    </a:cubicBezTo>
                    <a:cubicBezTo>
                      <a:pt x="904" y="1207"/>
                      <a:pt x="909" y="1201"/>
                      <a:pt x="911" y="1183"/>
                    </a:cubicBezTo>
                    <a:cubicBezTo>
                      <a:pt x="917" y="1144"/>
                      <a:pt x="912" y="1171"/>
                      <a:pt x="935" y="982"/>
                    </a:cubicBezTo>
                    <a:cubicBezTo>
                      <a:pt x="958" y="793"/>
                      <a:pt x="1030" y="211"/>
                      <a:pt x="1047" y="49"/>
                    </a:cubicBezTo>
                    <a:cubicBezTo>
                      <a:pt x="1052" y="24"/>
                      <a:pt x="1044" y="17"/>
                      <a:pt x="1037" y="10"/>
                    </a:cubicBezTo>
                    <a:cubicBezTo>
                      <a:pt x="1030" y="3"/>
                      <a:pt x="1017" y="0"/>
                      <a:pt x="1002" y="4"/>
                    </a:cubicBezTo>
                    <a:cubicBezTo>
                      <a:pt x="850" y="18"/>
                      <a:pt x="310" y="112"/>
                      <a:pt x="128" y="140"/>
                    </a:cubicBezTo>
                    <a:close/>
                  </a:path>
                </a:pathLst>
              </a:custGeom>
              <a:gradFill rotWithShape="1">
                <a:gsLst>
                  <a:gs pos="0">
                    <a:srgbClr val="EAEAEA"/>
                  </a:gs>
                  <a:gs pos="100000">
                    <a:srgbClr val="C0C0C0"/>
                  </a:gs>
                </a:gsLst>
                <a:lin ang="2700000" scaled="1"/>
                <a:tileRect/>
              </a:gradFill>
              <a:ln w="9525">
                <a:noFill/>
              </a:ln>
            </p:spPr>
            <p:txBody>
              <a:bodyPr/>
              <a:lstStyle/>
              <a:p>
                <a:pPr lvl="0" eaLnBrk="1" hangingPunct="1"/>
                <a:endParaRPr lang="zh-CN" altLang="en-US" dirty="0">
                  <a:latin typeface="Arial" charset="0"/>
                  <a:ea typeface="宋体" charset="-122"/>
                </a:endParaRPr>
              </a:p>
            </p:txBody>
          </p:sp>
          <p:sp>
            <p:nvSpPr>
              <p:cNvPr id="30783" name="Freeform 30"/>
              <p:cNvSpPr/>
              <p:nvPr/>
            </p:nvSpPr>
            <p:spPr>
              <a:xfrm>
                <a:off x="4499" y="2147"/>
                <a:ext cx="882" cy="1014"/>
              </a:xfrm>
              <a:custGeom>
                <a:avLst/>
                <a:gdLst>
                  <a:gd name="txL" fmla="*/ 0 w 882"/>
                  <a:gd name="txT" fmla="*/ 0 h 1014"/>
                  <a:gd name="txR" fmla="*/ 882 w 882"/>
                  <a:gd name="txB" fmla="*/ 1014 h 1014"/>
                </a:gdLst>
                <a:ahLst/>
                <a:cxnLst>
                  <a:cxn ang="0">
                    <a:pos x="96" y="96"/>
                  </a:cxn>
                  <a:cxn ang="0">
                    <a:pos x="0" y="846"/>
                  </a:cxn>
                  <a:cxn ang="0">
                    <a:pos x="768" y="1014"/>
                  </a:cxn>
                  <a:cxn ang="0">
                    <a:pos x="882" y="0"/>
                  </a:cxn>
                  <a:cxn ang="0">
                    <a:pos x="96" y="96"/>
                  </a:cxn>
                </a:cxnLst>
                <a:rect l="txL" t="txT" r="txR" b="txB"/>
                <a:pathLst>
                  <a:path w="882" h="1014">
                    <a:moveTo>
                      <a:pt x="96" y="96"/>
                    </a:moveTo>
                    <a:lnTo>
                      <a:pt x="0" y="846"/>
                    </a:lnTo>
                    <a:lnTo>
                      <a:pt x="768" y="1014"/>
                    </a:lnTo>
                    <a:lnTo>
                      <a:pt x="882" y="0"/>
                    </a:lnTo>
                    <a:lnTo>
                      <a:pt x="96" y="96"/>
                    </a:lnTo>
                    <a:close/>
                  </a:path>
                </a:pathLst>
              </a:custGeom>
              <a:gradFill rotWithShape="1">
                <a:gsLst>
                  <a:gs pos="0">
                    <a:srgbClr val="239EBB"/>
                  </a:gs>
                  <a:gs pos="100000">
                    <a:srgbClr val="29B7D9"/>
                  </a:gs>
                </a:gsLst>
                <a:lin ang="5400000" scaled="1"/>
                <a:tileRect/>
              </a:gradFill>
              <a:ln w="9525">
                <a:noFill/>
              </a:ln>
            </p:spPr>
            <p:txBody>
              <a:bodyPr/>
              <a:lstStyle/>
              <a:p>
                <a:pPr lvl="0" eaLnBrk="1" hangingPunct="1"/>
                <a:endParaRPr lang="zh-CN" altLang="en-US" dirty="0">
                  <a:latin typeface="Arial" charset="0"/>
                  <a:ea typeface="宋体" charset="-122"/>
                </a:endParaRPr>
              </a:p>
            </p:txBody>
          </p:sp>
          <p:sp>
            <p:nvSpPr>
              <p:cNvPr id="30784" name="Freeform 31"/>
              <p:cNvSpPr/>
              <p:nvPr/>
            </p:nvSpPr>
            <p:spPr>
              <a:xfrm>
                <a:off x="4500" y="2148"/>
                <a:ext cx="882" cy="1014"/>
              </a:xfrm>
              <a:custGeom>
                <a:avLst/>
                <a:gdLst>
                  <a:gd name="txL" fmla="*/ 0 w 882"/>
                  <a:gd name="txT" fmla="*/ 0 h 1014"/>
                  <a:gd name="txR" fmla="*/ 882 w 882"/>
                  <a:gd name="txB" fmla="*/ 1014 h 1014"/>
                </a:gdLst>
                <a:ahLst/>
                <a:cxnLst>
                  <a:cxn ang="0">
                    <a:pos x="96" y="96"/>
                  </a:cxn>
                  <a:cxn ang="0">
                    <a:pos x="0" y="846"/>
                  </a:cxn>
                  <a:cxn ang="0">
                    <a:pos x="768" y="1014"/>
                  </a:cxn>
                  <a:cxn ang="0">
                    <a:pos x="882" y="0"/>
                  </a:cxn>
                  <a:cxn ang="0">
                    <a:pos x="96" y="96"/>
                  </a:cxn>
                </a:cxnLst>
                <a:rect l="txL" t="txT" r="txR" b="txB"/>
                <a:pathLst>
                  <a:path w="882" h="1014">
                    <a:moveTo>
                      <a:pt x="96" y="96"/>
                    </a:moveTo>
                    <a:lnTo>
                      <a:pt x="0" y="846"/>
                    </a:lnTo>
                    <a:lnTo>
                      <a:pt x="768" y="1014"/>
                    </a:lnTo>
                    <a:lnTo>
                      <a:pt x="882" y="0"/>
                    </a:lnTo>
                    <a:lnTo>
                      <a:pt x="96" y="96"/>
                    </a:lnTo>
                    <a:close/>
                  </a:path>
                </a:pathLst>
              </a:custGeom>
              <a:gradFill rotWithShape="1">
                <a:gsLst>
                  <a:gs pos="0">
                    <a:schemeClr val="accent2">
                      <a:alpha val="39998"/>
                    </a:schemeClr>
                  </a:gs>
                  <a:gs pos="100000">
                    <a:schemeClr val="hlink">
                      <a:alpha val="60001"/>
                    </a:schemeClr>
                  </a:gs>
                </a:gsLst>
                <a:lin ang="5400000" scaled="1"/>
                <a:tileRect/>
              </a:gradFill>
              <a:ln w="9525">
                <a:noFill/>
              </a:ln>
            </p:spPr>
            <p:txBody>
              <a:bodyPr/>
              <a:lstStyle/>
              <a:p>
                <a:pPr lvl="0" eaLnBrk="1" hangingPunct="1"/>
                <a:endParaRPr lang="zh-CN" altLang="en-US" dirty="0">
                  <a:latin typeface="Arial" charset="0"/>
                  <a:ea typeface="宋体" charset="-122"/>
                </a:endParaRPr>
              </a:p>
            </p:txBody>
          </p:sp>
          <p:sp>
            <p:nvSpPr>
              <p:cNvPr id="30785" name="Freeform 32"/>
              <p:cNvSpPr/>
              <p:nvPr/>
            </p:nvSpPr>
            <p:spPr>
              <a:xfrm>
                <a:off x="4529" y="2159"/>
                <a:ext cx="840" cy="684"/>
              </a:xfrm>
              <a:custGeom>
                <a:avLst/>
                <a:gdLst>
                  <a:gd name="txL" fmla="*/ 0 w 840"/>
                  <a:gd name="txT" fmla="*/ 0 h 684"/>
                  <a:gd name="txR" fmla="*/ 840 w 840"/>
                  <a:gd name="txB" fmla="*/ 684 h 684"/>
                </a:gdLst>
                <a:ahLst/>
                <a:cxnLst>
                  <a:cxn ang="0">
                    <a:pos x="72" y="90"/>
                  </a:cxn>
                  <a:cxn ang="0">
                    <a:pos x="0" y="630"/>
                  </a:cxn>
                  <a:cxn ang="0">
                    <a:pos x="762" y="684"/>
                  </a:cxn>
                  <a:cxn ang="0">
                    <a:pos x="840" y="0"/>
                  </a:cxn>
                  <a:cxn ang="0">
                    <a:pos x="72" y="90"/>
                  </a:cxn>
                </a:cxnLst>
                <a:rect l="txL" t="txT" r="txR" b="txB"/>
                <a:pathLst>
                  <a:path w="840" h="684">
                    <a:moveTo>
                      <a:pt x="72" y="90"/>
                    </a:moveTo>
                    <a:lnTo>
                      <a:pt x="0" y="630"/>
                    </a:lnTo>
                    <a:lnTo>
                      <a:pt x="762" y="684"/>
                    </a:lnTo>
                    <a:lnTo>
                      <a:pt x="840" y="0"/>
                    </a:lnTo>
                    <a:lnTo>
                      <a:pt x="72" y="90"/>
                    </a:lnTo>
                    <a:close/>
                  </a:path>
                </a:pathLst>
              </a:custGeom>
              <a:gradFill rotWithShape="1">
                <a:gsLst>
                  <a:gs pos="0">
                    <a:srgbClr val="75C1DD">
                      <a:alpha val="79999"/>
                    </a:srgbClr>
                  </a:gs>
                  <a:gs pos="100000">
                    <a:srgbClr val="365966">
                      <a:alpha val="0"/>
                    </a:srgbClr>
                  </a:gs>
                </a:gsLst>
                <a:lin ang="5400000" scaled="1"/>
                <a:tileRect/>
              </a:gradFill>
              <a:ln w="9525">
                <a:noFill/>
              </a:ln>
            </p:spPr>
            <p:txBody>
              <a:bodyPr/>
              <a:lstStyle/>
              <a:p>
                <a:pPr lvl="0" eaLnBrk="1" hangingPunct="1"/>
                <a:endParaRPr lang="zh-CN" altLang="en-US" dirty="0">
                  <a:latin typeface="Arial" charset="0"/>
                  <a:ea typeface="宋体" charset="-122"/>
                </a:endParaRPr>
              </a:p>
            </p:txBody>
          </p:sp>
          <p:sp>
            <p:nvSpPr>
              <p:cNvPr id="46" name="Freeform 33"/>
              <p:cNvSpPr/>
              <p:nvPr/>
            </p:nvSpPr>
            <p:spPr bwMode="auto">
              <a:xfrm>
                <a:off x="4552" y="2164"/>
                <a:ext cx="799" cy="435"/>
              </a:xfrm>
              <a:custGeom>
                <a:avLst/>
                <a:gdLst/>
                <a:ahLst/>
                <a:cxnLst>
                  <a:cxn ang="0">
                    <a:pos x="799" y="0"/>
                  </a:cxn>
                  <a:cxn ang="0">
                    <a:pos x="45" y="88"/>
                  </a:cxn>
                  <a:cxn ang="0">
                    <a:pos x="0" y="401"/>
                  </a:cxn>
                  <a:cxn ang="0">
                    <a:pos x="127" y="303"/>
                  </a:cxn>
                  <a:cxn ang="0">
                    <a:pos x="661" y="241"/>
                  </a:cxn>
                  <a:cxn ang="0">
                    <a:pos x="781" y="75"/>
                  </a:cxn>
                  <a:cxn ang="0">
                    <a:pos x="799" y="0"/>
                  </a:cxn>
                </a:cxnLst>
                <a:rect l="0" t="0" r="r" b="b"/>
                <a:pathLst>
                  <a:path w="799" h="437">
                    <a:moveTo>
                      <a:pt x="799" y="0"/>
                    </a:moveTo>
                    <a:lnTo>
                      <a:pt x="45" y="88"/>
                    </a:lnTo>
                    <a:cubicBezTo>
                      <a:pt x="30" y="193"/>
                      <a:pt x="7" y="295"/>
                      <a:pt x="0" y="401"/>
                    </a:cubicBezTo>
                    <a:cubicBezTo>
                      <a:pt x="14" y="437"/>
                      <a:pt x="56" y="322"/>
                      <a:pt x="127" y="303"/>
                    </a:cubicBezTo>
                    <a:cubicBezTo>
                      <a:pt x="237" y="277"/>
                      <a:pt x="552" y="279"/>
                      <a:pt x="661" y="241"/>
                    </a:cubicBezTo>
                    <a:cubicBezTo>
                      <a:pt x="720" y="205"/>
                      <a:pt x="763" y="118"/>
                      <a:pt x="781" y="75"/>
                    </a:cubicBezTo>
                    <a:cubicBezTo>
                      <a:pt x="789" y="39"/>
                      <a:pt x="799" y="0"/>
                      <a:pt x="799" y="0"/>
                    </a:cubicBezTo>
                    <a:close/>
                  </a:path>
                </a:pathLst>
              </a:custGeom>
              <a:gradFill rotWithShape="1">
                <a:gsLst>
                  <a:gs pos="0">
                    <a:schemeClr val="bg1">
                      <a:alpha val="56000"/>
                    </a:schemeClr>
                  </a:gs>
                  <a:gs pos="100000">
                    <a:schemeClr val="bg1">
                      <a:gamma/>
                      <a:tint val="33725"/>
                      <a:invGamma/>
                      <a:alpha val="0"/>
                    </a:schemeClr>
                  </a:gs>
                </a:gsLst>
                <a:path path="rect">
                  <a:fillToRect l="50000" t="50000" r="50000" b="50000"/>
                </a:path>
              </a:gradFill>
              <a:ln w="9525">
                <a:no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30787" name="Freeform 34"/>
              <p:cNvSpPr/>
              <p:nvPr/>
            </p:nvSpPr>
            <p:spPr>
              <a:xfrm>
                <a:off x="4511" y="2509"/>
                <a:ext cx="810" cy="642"/>
              </a:xfrm>
              <a:custGeom>
                <a:avLst/>
                <a:gdLst>
                  <a:gd name="txL" fmla="*/ 0 w 810"/>
                  <a:gd name="txT" fmla="*/ 0 h 642"/>
                  <a:gd name="txR" fmla="*/ 810 w 810"/>
                  <a:gd name="txB" fmla="*/ 642 h 642"/>
                </a:gdLst>
                <a:ahLst/>
                <a:cxnLst>
                  <a:cxn ang="0">
                    <a:pos x="54" y="60"/>
                  </a:cxn>
                  <a:cxn ang="0">
                    <a:pos x="0" y="480"/>
                  </a:cxn>
                  <a:cxn ang="0">
                    <a:pos x="750" y="642"/>
                  </a:cxn>
                  <a:cxn ang="0">
                    <a:pos x="810" y="0"/>
                  </a:cxn>
                  <a:cxn ang="0">
                    <a:pos x="54" y="60"/>
                  </a:cxn>
                </a:cxnLst>
                <a:rect l="txL" t="txT" r="txR" b="txB"/>
                <a:pathLst>
                  <a:path w="810" h="642">
                    <a:moveTo>
                      <a:pt x="54" y="60"/>
                    </a:moveTo>
                    <a:lnTo>
                      <a:pt x="0" y="480"/>
                    </a:lnTo>
                    <a:lnTo>
                      <a:pt x="750" y="642"/>
                    </a:lnTo>
                    <a:lnTo>
                      <a:pt x="810" y="0"/>
                    </a:lnTo>
                    <a:lnTo>
                      <a:pt x="54" y="60"/>
                    </a:lnTo>
                    <a:close/>
                  </a:path>
                </a:pathLst>
              </a:custGeom>
              <a:gradFill rotWithShape="1">
                <a:gsLst>
                  <a:gs pos="0">
                    <a:srgbClr val="29B7D9">
                      <a:alpha val="0"/>
                    </a:srgbClr>
                  </a:gs>
                  <a:gs pos="100000">
                    <a:srgbClr val="CC00CC">
                      <a:alpha val="39998"/>
                    </a:srgbClr>
                  </a:gs>
                </a:gsLst>
                <a:lin ang="5400000" scaled="1"/>
                <a:tileRect/>
              </a:gradFill>
              <a:ln w="9525">
                <a:noFill/>
              </a:ln>
            </p:spPr>
            <p:txBody>
              <a:bodyPr/>
              <a:lstStyle/>
              <a:p>
                <a:pPr lvl="0" eaLnBrk="1" hangingPunct="1"/>
                <a:endParaRPr lang="zh-CN" altLang="en-US" dirty="0">
                  <a:latin typeface="Arial" charset="0"/>
                  <a:ea typeface="宋体" charset="-122"/>
                </a:endParaRPr>
              </a:p>
            </p:txBody>
          </p:sp>
        </p:grpSp>
        <p:sp>
          <p:nvSpPr>
            <p:cNvPr id="30776" name="Freeform 35"/>
            <p:cNvSpPr/>
            <p:nvPr/>
          </p:nvSpPr>
          <p:spPr>
            <a:xfrm>
              <a:off x="4151" y="2437"/>
              <a:ext cx="882" cy="1014"/>
            </a:xfrm>
            <a:custGeom>
              <a:avLst/>
              <a:gdLst>
                <a:gd name="txL" fmla="*/ 0 w 882"/>
                <a:gd name="txT" fmla="*/ 0 h 1014"/>
                <a:gd name="txR" fmla="*/ 882 w 882"/>
                <a:gd name="txB" fmla="*/ 1014 h 1014"/>
              </a:gdLst>
              <a:ahLst/>
              <a:cxnLst>
                <a:cxn ang="0">
                  <a:pos x="96" y="96"/>
                </a:cxn>
                <a:cxn ang="0">
                  <a:pos x="0" y="846"/>
                </a:cxn>
                <a:cxn ang="0">
                  <a:pos x="768" y="1014"/>
                </a:cxn>
                <a:cxn ang="0">
                  <a:pos x="882" y="0"/>
                </a:cxn>
                <a:cxn ang="0">
                  <a:pos x="96" y="96"/>
                </a:cxn>
              </a:cxnLst>
              <a:rect l="txL" t="txT" r="txR" b="txB"/>
              <a:pathLst>
                <a:path w="882" h="1014">
                  <a:moveTo>
                    <a:pt x="96" y="96"/>
                  </a:moveTo>
                  <a:lnTo>
                    <a:pt x="0" y="846"/>
                  </a:lnTo>
                  <a:lnTo>
                    <a:pt x="768" y="1014"/>
                  </a:lnTo>
                  <a:lnTo>
                    <a:pt x="882" y="0"/>
                  </a:lnTo>
                  <a:lnTo>
                    <a:pt x="96" y="96"/>
                  </a:lnTo>
                  <a:close/>
                </a:path>
              </a:pathLst>
            </a:custGeom>
            <a:gradFill rotWithShape="1">
              <a:gsLst>
                <a:gs pos="0">
                  <a:schemeClr val="bg1"/>
                </a:gs>
                <a:gs pos="100000">
                  <a:srgbClr val="239EBB"/>
                </a:gs>
              </a:gsLst>
              <a:path path="rect">
                <a:fillToRect l="50000" t="50000" r="50000" b="50000"/>
              </a:path>
              <a:tileRect/>
            </a:gradFill>
            <a:ln w="9525">
              <a:noFill/>
            </a:ln>
          </p:spPr>
          <p:txBody>
            <a:bodyPr/>
            <a:lstStyle/>
            <a:p>
              <a:pPr lvl="0" eaLnBrk="1" hangingPunct="1"/>
              <a:endParaRPr lang="zh-CN" altLang="en-US" dirty="0">
                <a:latin typeface="Arial" charset="0"/>
                <a:ea typeface="宋体" charset="-122"/>
              </a:endParaRPr>
            </a:p>
          </p:txBody>
        </p:sp>
      </p:grpSp>
      <p:sp>
        <p:nvSpPr>
          <p:cNvPr id="48" name="Freeform 36"/>
          <p:cNvSpPr/>
          <p:nvPr/>
        </p:nvSpPr>
        <p:spPr>
          <a:xfrm flipH="1">
            <a:off x="2290445" y="1877378"/>
            <a:ext cx="6677025" cy="4319587"/>
          </a:xfrm>
          <a:custGeom>
            <a:avLst/>
            <a:gdLst>
              <a:gd name="txL" fmla="*/ 0 w 2664"/>
              <a:gd name="txT" fmla="*/ 0 h 3198"/>
              <a:gd name="txR" fmla="*/ 2664 w 2664"/>
              <a:gd name="txB" fmla="*/ 3198 h 3198"/>
            </a:gdLst>
            <a:ahLst/>
            <a:cxnLst>
              <a:cxn ang="0">
                <a:pos x="2147483647" y="2147483647"/>
              </a:cxn>
              <a:cxn ang="0">
                <a:pos x="2147483647" y="0"/>
              </a:cxn>
              <a:cxn ang="0">
                <a:pos x="2147483647" y="2147483647"/>
              </a:cxn>
              <a:cxn ang="0">
                <a:pos x="2147483647" y="2147483647"/>
              </a:cxn>
              <a:cxn ang="0">
                <a:pos x="2147483647" y="2147483647"/>
              </a:cxn>
            </a:cxnLst>
            <a:rect l="txL" t="txT" r="txR" b="txB"/>
            <a:pathLst>
              <a:path w="2664" h="3198">
                <a:moveTo>
                  <a:pt x="2664" y="1728"/>
                </a:moveTo>
                <a:lnTo>
                  <a:pt x="696" y="0"/>
                </a:lnTo>
                <a:cubicBezTo>
                  <a:pt x="304" y="245"/>
                  <a:pt x="0" y="2741"/>
                  <a:pt x="312" y="3198"/>
                </a:cubicBezTo>
                <a:lnTo>
                  <a:pt x="2568" y="2742"/>
                </a:lnTo>
                <a:lnTo>
                  <a:pt x="2664" y="1728"/>
                </a:lnTo>
                <a:close/>
              </a:path>
            </a:pathLst>
          </a:custGeom>
          <a:gradFill rotWithShape="0">
            <a:gsLst>
              <a:gs pos="0">
                <a:srgbClr val="FBBE0D">
                  <a:alpha val="39998"/>
                </a:srgbClr>
              </a:gs>
              <a:gs pos="100000">
                <a:schemeClr val="bg1">
                  <a:alpha val="0"/>
                </a:schemeClr>
              </a:gs>
            </a:gsLst>
            <a:lin ang="0" scaled="1"/>
            <a:tileRect/>
          </a:gradFill>
          <a:ln w="9525">
            <a:noFill/>
          </a:ln>
        </p:spPr>
        <p:txBody>
          <a:bodyPr lIns="0" tIns="0" rIns="0" bIns="0" anchor="ctr">
            <a:spAutoFit/>
          </a:bodyPr>
          <a:lstStyle/>
          <a:p>
            <a:pPr lvl="0" eaLnBrk="1" hangingPunct="1"/>
            <a:endParaRPr lang="zh-CN" altLang="en-US" dirty="0">
              <a:latin typeface="Arial" charset="0"/>
              <a:ea typeface="宋体" charset="-122"/>
            </a:endParaRPr>
          </a:p>
        </p:txBody>
      </p:sp>
      <p:grpSp>
        <p:nvGrpSpPr>
          <p:cNvPr id="5" name="Group 100"/>
          <p:cNvGrpSpPr/>
          <p:nvPr/>
        </p:nvGrpSpPr>
        <p:grpSpPr>
          <a:xfrm>
            <a:off x="4574858" y="1588453"/>
            <a:ext cx="5078412" cy="715962"/>
            <a:chOff x="1837" y="1117"/>
            <a:chExt cx="3765" cy="451"/>
          </a:xfrm>
        </p:grpSpPr>
        <p:sp>
          <p:nvSpPr>
            <p:cNvPr id="30769" name="Freeform 37"/>
            <p:cNvSpPr/>
            <p:nvPr/>
          </p:nvSpPr>
          <p:spPr>
            <a:xfrm flipV="1">
              <a:off x="1840" y="1482"/>
              <a:ext cx="3546" cy="86"/>
            </a:xfrm>
            <a:custGeom>
              <a:avLst/>
              <a:gdLst>
                <a:gd name="txL" fmla="*/ 0 w 2495"/>
                <a:gd name="txT" fmla="*/ 0 h 1091"/>
                <a:gd name="txR" fmla="*/ 2495 w 2495"/>
                <a:gd name="txB" fmla="*/ 1091 h 1091"/>
              </a:gdLst>
              <a:ahLst/>
              <a:cxnLst>
                <a:cxn ang="0">
                  <a:pos x="17790" y="0"/>
                </a:cxn>
                <a:cxn ang="0">
                  <a:pos x="236911" y="0"/>
                </a:cxn>
                <a:cxn ang="0">
                  <a:pos x="240628" y="0"/>
                </a:cxn>
                <a:cxn ang="0">
                  <a:pos x="227966" y="0"/>
                </a:cxn>
                <a:cxn ang="0">
                  <a:pos x="224087" y="0"/>
                </a:cxn>
                <a:cxn ang="0">
                  <a:pos x="5107" y="0"/>
                </a:cxn>
                <a:cxn ang="0">
                  <a:pos x="469" y="0"/>
                </a:cxn>
                <a:cxn ang="0">
                  <a:pos x="12847" y="0"/>
                </a:cxn>
                <a:cxn ang="0">
                  <a:pos x="17790"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EAEAEA">
                    <a:alpha val="0"/>
                  </a:srgbClr>
                </a:gs>
                <a:gs pos="100000">
                  <a:schemeClr val="bg2">
                    <a:alpha val="60001"/>
                  </a:schemeClr>
                </a:gs>
              </a:gsLst>
              <a:lin ang="5400000" scaled="1"/>
              <a:tileRect/>
            </a:gradFill>
            <a:ln w="9525">
              <a:noFill/>
            </a:ln>
          </p:spPr>
          <p:txBody>
            <a:bodyPr/>
            <a:lstStyle/>
            <a:p>
              <a:pPr lvl="0" eaLnBrk="1" hangingPunct="1"/>
              <a:endParaRPr lang="zh-CN" altLang="en-US" dirty="0">
                <a:latin typeface="Arial" charset="0"/>
                <a:ea typeface="宋体" charset="-122"/>
              </a:endParaRPr>
            </a:p>
          </p:txBody>
        </p:sp>
        <p:sp>
          <p:nvSpPr>
            <p:cNvPr id="30770" name="Freeform 38"/>
            <p:cNvSpPr/>
            <p:nvPr/>
          </p:nvSpPr>
          <p:spPr>
            <a:xfrm>
              <a:off x="1837" y="1117"/>
              <a:ext cx="3601" cy="387"/>
            </a:xfrm>
            <a:custGeom>
              <a:avLst/>
              <a:gdLst>
                <a:gd name="txL" fmla="*/ 0 w 2495"/>
                <a:gd name="txT" fmla="*/ 0 h 1091"/>
                <a:gd name="txR" fmla="*/ 2495 w 2495"/>
                <a:gd name="txB" fmla="*/ 1091 h 1091"/>
              </a:gdLst>
              <a:ahLst/>
              <a:cxnLst>
                <a:cxn ang="0">
                  <a:pos x="21752" y="0"/>
                </a:cxn>
                <a:cxn ang="0">
                  <a:pos x="289385" y="0"/>
                </a:cxn>
                <a:cxn ang="0">
                  <a:pos x="293964" y="0"/>
                </a:cxn>
                <a:cxn ang="0">
                  <a:pos x="278459" y="0"/>
                </a:cxn>
                <a:cxn ang="0">
                  <a:pos x="273670" y="0"/>
                </a:cxn>
                <a:cxn ang="0">
                  <a:pos x="6239" y="0"/>
                </a:cxn>
                <a:cxn ang="0">
                  <a:pos x="550" y="0"/>
                </a:cxn>
                <a:cxn ang="0">
                  <a:pos x="15681" y="0"/>
                </a:cxn>
                <a:cxn ang="0">
                  <a:pos x="21752"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solidFill>
              <a:srgbClr val="DB5414"/>
            </a:solidFill>
            <a:ln w="9525">
              <a:noFill/>
            </a:ln>
          </p:spPr>
          <p:txBody>
            <a:bodyPr/>
            <a:lstStyle/>
            <a:p>
              <a:pPr lvl="0" eaLnBrk="1" hangingPunct="1"/>
              <a:endParaRPr lang="zh-CN" altLang="en-US" dirty="0">
                <a:latin typeface="Arial" charset="0"/>
                <a:ea typeface="宋体" charset="-122"/>
              </a:endParaRPr>
            </a:p>
          </p:txBody>
        </p:sp>
        <p:grpSp>
          <p:nvGrpSpPr>
            <p:cNvPr id="30771" name="Group 39"/>
            <p:cNvGrpSpPr/>
            <p:nvPr/>
          </p:nvGrpSpPr>
          <p:grpSpPr>
            <a:xfrm>
              <a:off x="1922" y="1165"/>
              <a:ext cx="3680" cy="303"/>
              <a:chOff x="521" y="2588"/>
              <a:chExt cx="2495" cy="1091"/>
            </a:xfrm>
          </p:grpSpPr>
          <p:sp>
            <p:nvSpPr>
              <p:cNvPr id="54" name="Freeform 40"/>
              <p:cNvSpPr/>
              <p:nvPr/>
            </p:nvSpPr>
            <p:spPr bwMode="auto">
              <a:xfrm>
                <a:off x="521" y="2588"/>
                <a:ext cx="2495" cy="1091"/>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DDDDDD"/>
                  </a:gs>
                  <a:gs pos="100000">
                    <a:srgbClr val="C0C0C0"/>
                  </a:gs>
                </a:gsLst>
                <a:lin ang="5400000" scaled="1"/>
              </a:gradFill>
              <a:ln w="9525">
                <a:noFill/>
                <a:round/>
              </a:ln>
              <a:effectLst>
                <a:outerShdw dist="35921" dir="13500000" algn="ctr" rotWithShape="0">
                  <a:schemeClr val="bg2"/>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55" name="Freeform 41"/>
              <p:cNvSpPr/>
              <p:nvPr/>
            </p:nvSpPr>
            <p:spPr bwMode="auto">
              <a:xfrm>
                <a:off x="544" y="2610"/>
                <a:ext cx="2449" cy="1048"/>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chemeClr val="bg1">
                      <a:alpha val="60001"/>
                    </a:schemeClr>
                  </a:gs>
                  <a:gs pos="100000">
                    <a:schemeClr val="bg1">
                      <a:gamma/>
                      <a:shade val="86275"/>
                      <a:invGamma/>
                    </a:schemeClr>
                  </a:gs>
                </a:gsLst>
                <a:lin ang="5400000" scaled="1"/>
              </a:gradFill>
              <a:ln w="9525">
                <a:no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grpSp>
        <p:sp>
          <p:nvSpPr>
            <p:cNvPr id="30772" name="Rectangle 93"/>
            <p:cNvSpPr/>
            <p:nvPr/>
          </p:nvSpPr>
          <p:spPr>
            <a:xfrm>
              <a:off x="2229" y="1152"/>
              <a:ext cx="2780" cy="291"/>
            </a:xfrm>
            <a:prstGeom prst="rect">
              <a:avLst/>
            </a:prstGeom>
            <a:noFill/>
            <a:ln w="9525">
              <a:noFill/>
            </a:ln>
          </p:spPr>
          <p:txBody>
            <a:bodyPr anchor="ctr">
              <a:spAutoFit/>
            </a:bodyPr>
            <a:lstStyle/>
            <a:p>
              <a:pPr lvl="0" eaLnBrk="1" hangingPunct="1"/>
              <a:r>
                <a:rPr lang="en-US" altLang="zh-CN" sz="2400" b="1">
                  <a:latin typeface="Arial" charset="0"/>
                  <a:ea typeface="宋体" charset="-122"/>
                </a:rPr>
                <a:t>1</a:t>
              </a:r>
              <a:r>
                <a:rPr lang="zh-CN" altLang="en-US" sz="2400" b="1" dirty="0">
                  <a:latin typeface="Arial" charset="0"/>
                  <a:ea typeface="宋体" charset="-122"/>
                </a:rPr>
                <a:t>、定置物品的分类规定</a:t>
              </a:r>
              <a:endParaRPr lang="en-US" altLang="zh-CN" sz="2400" b="1">
                <a:latin typeface="黑体" pitchFamily="2" charset="-122"/>
                <a:ea typeface="黑体" pitchFamily="2" charset="-122"/>
              </a:endParaRPr>
            </a:p>
          </p:txBody>
        </p:sp>
      </p:grpSp>
      <p:grpSp>
        <p:nvGrpSpPr>
          <p:cNvPr id="6" name="Group 101"/>
          <p:cNvGrpSpPr/>
          <p:nvPr/>
        </p:nvGrpSpPr>
        <p:grpSpPr>
          <a:xfrm>
            <a:off x="4574858" y="2285365"/>
            <a:ext cx="5078412" cy="715963"/>
            <a:chOff x="1837" y="1556"/>
            <a:chExt cx="3763" cy="451"/>
          </a:xfrm>
        </p:grpSpPr>
        <p:sp>
          <p:nvSpPr>
            <p:cNvPr id="30763" name="Freeform 51"/>
            <p:cNvSpPr/>
            <p:nvPr/>
          </p:nvSpPr>
          <p:spPr>
            <a:xfrm flipV="1">
              <a:off x="1840" y="1921"/>
              <a:ext cx="3546" cy="86"/>
            </a:xfrm>
            <a:custGeom>
              <a:avLst/>
              <a:gdLst>
                <a:gd name="txL" fmla="*/ 0 w 2495"/>
                <a:gd name="txT" fmla="*/ 0 h 1091"/>
                <a:gd name="txR" fmla="*/ 2495 w 2495"/>
                <a:gd name="txB" fmla="*/ 1091 h 1091"/>
              </a:gdLst>
              <a:ahLst/>
              <a:cxnLst>
                <a:cxn ang="0">
                  <a:pos x="17790" y="0"/>
                </a:cxn>
                <a:cxn ang="0">
                  <a:pos x="236911" y="0"/>
                </a:cxn>
                <a:cxn ang="0">
                  <a:pos x="240628" y="0"/>
                </a:cxn>
                <a:cxn ang="0">
                  <a:pos x="227966" y="0"/>
                </a:cxn>
                <a:cxn ang="0">
                  <a:pos x="224087" y="0"/>
                </a:cxn>
                <a:cxn ang="0">
                  <a:pos x="5107" y="0"/>
                </a:cxn>
                <a:cxn ang="0">
                  <a:pos x="469" y="0"/>
                </a:cxn>
                <a:cxn ang="0">
                  <a:pos x="12847" y="0"/>
                </a:cxn>
                <a:cxn ang="0">
                  <a:pos x="17790"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EAEAEA">
                    <a:alpha val="0"/>
                  </a:srgbClr>
                </a:gs>
                <a:gs pos="100000">
                  <a:schemeClr val="bg2">
                    <a:alpha val="60001"/>
                  </a:schemeClr>
                </a:gs>
              </a:gsLst>
              <a:lin ang="5400000" scaled="1"/>
              <a:tileRect/>
            </a:gradFill>
            <a:ln w="9525">
              <a:noFill/>
            </a:ln>
          </p:spPr>
          <p:txBody>
            <a:bodyPr/>
            <a:lstStyle/>
            <a:p>
              <a:pPr lvl="0" eaLnBrk="1" hangingPunct="1"/>
              <a:endParaRPr lang="zh-CN" altLang="en-US" dirty="0">
                <a:latin typeface="Arial" charset="0"/>
                <a:ea typeface="宋体" charset="-122"/>
              </a:endParaRPr>
            </a:p>
          </p:txBody>
        </p:sp>
        <p:sp>
          <p:nvSpPr>
            <p:cNvPr id="30764" name="Freeform 52"/>
            <p:cNvSpPr/>
            <p:nvPr/>
          </p:nvSpPr>
          <p:spPr>
            <a:xfrm>
              <a:off x="1837" y="1556"/>
              <a:ext cx="3601" cy="387"/>
            </a:xfrm>
            <a:custGeom>
              <a:avLst/>
              <a:gdLst>
                <a:gd name="txL" fmla="*/ 0 w 2495"/>
                <a:gd name="txT" fmla="*/ 0 h 1091"/>
                <a:gd name="txR" fmla="*/ 2495 w 2495"/>
                <a:gd name="txB" fmla="*/ 1091 h 1091"/>
              </a:gdLst>
              <a:ahLst/>
              <a:cxnLst>
                <a:cxn ang="0">
                  <a:pos x="21752" y="0"/>
                </a:cxn>
                <a:cxn ang="0">
                  <a:pos x="289385" y="0"/>
                </a:cxn>
                <a:cxn ang="0">
                  <a:pos x="293964" y="0"/>
                </a:cxn>
                <a:cxn ang="0">
                  <a:pos x="278459" y="0"/>
                </a:cxn>
                <a:cxn ang="0">
                  <a:pos x="273670" y="0"/>
                </a:cxn>
                <a:cxn ang="0">
                  <a:pos x="6239" y="0"/>
                </a:cxn>
                <a:cxn ang="0">
                  <a:pos x="550" y="0"/>
                </a:cxn>
                <a:cxn ang="0">
                  <a:pos x="15681" y="0"/>
                </a:cxn>
                <a:cxn ang="0">
                  <a:pos x="21752"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solidFill>
              <a:srgbClr val="DB5414"/>
            </a:solidFill>
            <a:ln w="9525">
              <a:noFill/>
            </a:ln>
          </p:spPr>
          <p:txBody>
            <a:bodyPr/>
            <a:lstStyle/>
            <a:p>
              <a:pPr lvl="0" eaLnBrk="1" hangingPunct="1"/>
              <a:endParaRPr lang="zh-CN" altLang="en-US" dirty="0">
                <a:latin typeface="Arial" charset="0"/>
                <a:ea typeface="宋体" charset="-122"/>
              </a:endParaRPr>
            </a:p>
          </p:txBody>
        </p:sp>
        <p:grpSp>
          <p:nvGrpSpPr>
            <p:cNvPr id="30765" name="Group 53"/>
            <p:cNvGrpSpPr/>
            <p:nvPr/>
          </p:nvGrpSpPr>
          <p:grpSpPr>
            <a:xfrm>
              <a:off x="1921" y="1604"/>
              <a:ext cx="3679" cy="303"/>
              <a:chOff x="522" y="2592"/>
              <a:chExt cx="2502" cy="1093"/>
            </a:xfrm>
          </p:grpSpPr>
          <p:sp>
            <p:nvSpPr>
              <p:cNvPr id="61" name="Freeform 54"/>
              <p:cNvSpPr/>
              <p:nvPr/>
            </p:nvSpPr>
            <p:spPr bwMode="auto">
              <a:xfrm>
                <a:off x="522" y="2592"/>
                <a:ext cx="2502" cy="1093"/>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DDDDDD"/>
                  </a:gs>
                  <a:gs pos="100000">
                    <a:srgbClr val="C0C0C0"/>
                  </a:gs>
                </a:gsLst>
                <a:lin ang="5400000" scaled="1"/>
              </a:gradFill>
              <a:ln w="9525">
                <a:noFill/>
                <a:round/>
              </a:ln>
              <a:effectLst>
                <a:outerShdw dist="35921" dir="13500000" algn="ctr" rotWithShape="0">
                  <a:schemeClr val="bg2"/>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62" name="Freeform 55"/>
              <p:cNvSpPr/>
              <p:nvPr/>
            </p:nvSpPr>
            <p:spPr bwMode="auto">
              <a:xfrm>
                <a:off x="545" y="2610"/>
                <a:ext cx="2456" cy="1050"/>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chemeClr val="bg1">
                      <a:alpha val="60001"/>
                    </a:schemeClr>
                  </a:gs>
                  <a:gs pos="100000">
                    <a:schemeClr val="bg1">
                      <a:gamma/>
                      <a:shade val="86275"/>
                      <a:invGamma/>
                    </a:schemeClr>
                  </a:gs>
                </a:gsLst>
                <a:lin ang="5400000" scaled="1"/>
              </a:gradFill>
              <a:ln w="9525">
                <a:no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grpSp>
        <p:sp>
          <p:nvSpPr>
            <p:cNvPr id="30766" name="Rectangle 94"/>
            <p:cNvSpPr/>
            <p:nvPr/>
          </p:nvSpPr>
          <p:spPr>
            <a:xfrm>
              <a:off x="2236" y="1600"/>
              <a:ext cx="2804" cy="291"/>
            </a:xfrm>
            <a:prstGeom prst="rect">
              <a:avLst/>
            </a:prstGeom>
            <a:noFill/>
            <a:ln w="9525">
              <a:noFill/>
            </a:ln>
          </p:spPr>
          <p:txBody>
            <a:bodyPr anchor="ctr">
              <a:spAutoFit/>
            </a:bodyPr>
            <a:lstStyle/>
            <a:p>
              <a:pPr lvl="0" eaLnBrk="1" hangingPunct="1"/>
              <a:r>
                <a:rPr lang="en-US" altLang="zh-CN" sz="2400" b="1">
                  <a:latin typeface="Arial" charset="0"/>
                  <a:ea typeface="宋体" charset="-122"/>
                </a:rPr>
                <a:t>2</a:t>
              </a:r>
              <a:r>
                <a:rPr lang="zh-CN" altLang="en-US" sz="2400" b="1" dirty="0">
                  <a:latin typeface="Arial" charset="0"/>
                  <a:ea typeface="宋体" charset="-122"/>
                </a:rPr>
                <a:t>、现场区域划分的规定</a:t>
              </a:r>
              <a:endParaRPr lang="en-US" altLang="zh-CN" sz="2400" b="1">
                <a:latin typeface="黑体" pitchFamily="2" charset="-122"/>
                <a:ea typeface="黑体" pitchFamily="2" charset="-122"/>
              </a:endParaRPr>
            </a:p>
          </p:txBody>
        </p:sp>
      </p:grpSp>
      <p:grpSp>
        <p:nvGrpSpPr>
          <p:cNvPr id="8" name="Group 104"/>
          <p:cNvGrpSpPr/>
          <p:nvPr/>
        </p:nvGrpSpPr>
        <p:grpSpPr>
          <a:xfrm>
            <a:off x="4574858" y="4376103"/>
            <a:ext cx="5033962" cy="715962"/>
            <a:chOff x="1837" y="2873"/>
            <a:chExt cx="3765" cy="451"/>
          </a:xfrm>
        </p:grpSpPr>
        <p:sp>
          <p:nvSpPr>
            <p:cNvPr id="30757" name="Freeform 65"/>
            <p:cNvSpPr/>
            <p:nvPr/>
          </p:nvSpPr>
          <p:spPr>
            <a:xfrm flipV="1">
              <a:off x="1840" y="3238"/>
              <a:ext cx="3546" cy="86"/>
            </a:xfrm>
            <a:custGeom>
              <a:avLst/>
              <a:gdLst>
                <a:gd name="txL" fmla="*/ 0 w 2495"/>
                <a:gd name="txT" fmla="*/ 0 h 1091"/>
                <a:gd name="txR" fmla="*/ 2495 w 2495"/>
                <a:gd name="txB" fmla="*/ 1091 h 1091"/>
              </a:gdLst>
              <a:ahLst/>
              <a:cxnLst>
                <a:cxn ang="0">
                  <a:pos x="17790" y="0"/>
                </a:cxn>
                <a:cxn ang="0">
                  <a:pos x="236911" y="0"/>
                </a:cxn>
                <a:cxn ang="0">
                  <a:pos x="240628" y="0"/>
                </a:cxn>
                <a:cxn ang="0">
                  <a:pos x="227966" y="0"/>
                </a:cxn>
                <a:cxn ang="0">
                  <a:pos x="224087" y="0"/>
                </a:cxn>
                <a:cxn ang="0">
                  <a:pos x="5107" y="0"/>
                </a:cxn>
                <a:cxn ang="0">
                  <a:pos x="469" y="0"/>
                </a:cxn>
                <a:cxn ang="0">
                  <a:pos x="12847" y="0"/>
                </a:cxn>
                <a:cxn ang="0">
                  <a:pos x="17790"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EAEAEA">
                    <a:alpha val="0"/>
                  </a:srgbClr>
                </a:gs>
                <a:gs pos="100000">
                  <a:schemeClr val="bg2">
                    <a:alpha val="60001"/>
                  </a:schemeClr>
                </a:gs>
              </a:gsLst>
              <a:lin ang="5400000" scaled="1"/>
              <a:tileRect/>
            </a:gradFill>
            <a:ln w="9525">
              <a:noFill/>
            </a:ln>
          </p:spPr>
          <p:txBody>
            <a:bodyPr/>
            <a:lstStyle/>
            <a:p>
              <a:pPr lvl="0" eaLnBrk="1" hangingPunct="1"/>
              <a:endParaRPr lang="zh-CN" altLang="en-US" dirty="0">
                <a:latin typeface="Arial" charset="0"/>
                <a:ea typeface="宋体" charset="-122"/>
              </a:endParaRPr>
            </a:p>
          </p:txBody>
        </p:sp>
        <p:sp>
          <p:nvSpPr>
            <p:cNvPr id="30758" name="Freeform 66"/>
            <p:cNvSpPr/>
            <p:nvPr/>
          </p:nvSpPr>
          <p:spPr>
            <a:xfrm>
              <a:off x="1837" y="2873"/>
              <a:ext cx="3601" cy="387"/>
            </a:xfrm>
            <a:custGeom>
              <a:avLst/>
              <a:gdLst>
                <a:gd name="txL" fmla="*/ 0 w 2495"/>
                <a:gd name="txT" fmla="*/ 0 h 1091"/>
                <a:gd name="txR" fmla="*/ 2495 w 2495"/>
                <a:gd name="txB" fmla="*/ 1091 h 1091"/>
              </a:gdLst>
              <a:ahLst/>
              <a:cxnLst>
                <a:cxn ang="0">
                  <a:pos x="21752" y="0"/>
                </a:cxn>
                <a:cxn ang="0">
                  <a:pos x="289385" y="0"/>
                </a:cxn>
                <a:cxn ang="0">
                  <a:pos x="293964" y="0"/>
                </a:cxn>
                <a:cxn ang="0">
                  <a:pos x="278459" y="0"/>
                </a:cxn>
                <a:cxn ang="0">
                  <a:pos x="273670" y="0"/>
                </a:cxn>
                <a:cxn ang="0">
                  <a:pos x="6239" y="0"/>
                </a:cxn>
                <a:cxn ang="0">
                  <a:pos x="550" y="0"/>
                </a:cxn>
                <a:cxn ang="0">
                  <a:pos x="15681" y="0"/>
                </a:cxn>
                <a:cxn ang="0">
                  <a:pos x="21752"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solidFill>
              <a:srgbClr val="DB5414"/>
            </a:solidFill>
            <a:ln w="9525">
              <a:noFill/>
            </a:ln>
          </p:spPr>
          <p:txBody>
            <a:bodyPr/>
            <a:lstStyle/>
            <a:p>
              <a:pPr lvl="0" eaLnBrk="1" hangingPunct="1"/>
              <a:endParaRPr lang="zh-CN" altLang="en-US" dirty="0">
                <a:latin typeface="Arial" charset="0"/>
                <a:ea typeface="宋体" charset="-122"/>
              </a:endParaRPr>
            </a:p>
          </p:txBody>
        </p:sp>
        <p:grpSp>
          <p:nvGrpSpPr>
            <p:cNvPr id="30759" name="Group 67"/>
            <p:cNvGrpSpPr/>
            <p:nvPr/>
          </p:nvGrpSpPr>
          <p:grpSpPr>
            <a:xfrm>
              <a:off x="1922" y="2921"/>
              <a:ext cx="3680" cy="303"/>
              <a:chOff x="521" y="2588"/>
              <a:chExt cx="2495" cy="1091"/>
            </a:xfrm>
          </p:grpSpPr>
          <p:sp>
            <p:nvSpPr>
              <p:cNvPr id="68" name="Freeform 68"/>
              <p:cNvSpPr/>
              <p:nvPr/>
            </p:nvSpPr>
            <p:spPr bwMode="auto">
              <a:xfrm>
                <a:off x="521" y="2588"/>
                <a:ext cx="2495" cy="1091"/>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DDDDDD"/>
                  </a:gs>
                  <a:gs pos="100000">
                    <a:srgbClr val="C0C0C0"/>
                  </a:gs>
                </a:gsLst>
                <a:lin ang="5400000" scaled="1"/>
              </a:gradFill>
              <a:ln w="9525">
                <a:noFill/>
                <a:round/>
              </a:ln>
              <a:effectLst>
                <a:outerShdw dist="35921" dir="13500000" algn="ctr" rotWithShape="0">
                  <a:schemeClr val="bg2"/>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69" name="Freeform 69"/>
              <p:cNvSpPr/>
              <p:nvPr/>
            </p:nvSpPr>
            <p:spPr bwMode="auto">
              <a:xfrm>
                <a:off x="545" y="2610"/>
                <a:ext cx="2446" cy="1048"/>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chemeClr val="bg1">
                      <a:alpha val="60001"/>
                    </a:schemeClr>
                  </a:gs>
                  <a:gs pos="100000">
                    <a:schemeClr val="bg1">
                      <a:gamma/>
                      <a:shade val="86275"/>
                      <a:invGamma/>
                    </a:schemeClr>
                  </a:gs>
                </a:gsLst>
                <a:lin ang="5400000" scaled="1"/>
              </a:gradFill>
              <a:ln w="9525">
                <a:no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grpSp>
        <p:sp>
          <p:nvSpPr>
            <p:cNvPr id="30760" name="Rectangle 95"/>
            <p:cNvSpPr/>
            <p:nvPr/>
          </p:nvSpPr>
          <p:spPr>
            <a:xfrm>
              <a:off x="2246" y="2916"/>
              <a:ext cx="2492" cy="291"/>
            </a:xfrm>
            <a:prstGeom prst="rect">
              <a:avLst/>
            </a:prstGeom>
            <a:noFill/>
            <a:ln w="9525">
              <a:noFill/>
            </a:ln>
          </p:spPr>
          <p:txBody>
            <a:bodyPr anchor="ctr">
              <a:spAutoFit/>
            </a:bodyPr>
            <a:lstStyle/>
            <a:p>
              <a:pPr lvl="0" eaLnBrk="1" hangingPunct="1"/>
              <a:r>
                <a:rPr lang="en-US" altLang="zh-CN" sz="2400" b="1">
                  <a:latin typeface="Arial" charset="0"/>
                  <a:ea typeface="宋体" charset="-122"/>
                </a:rPr>
                <a:t>5、</a:t>
              </a:r>
              <a:r>
                <a:rPr lang="zh-CN" altLang="en-US" sz="2400" b="1" dirty="0">
                  <a:latin typeface="Arial" charset="0"/>
                  <a:ea typeface="宋体" charset="-122"/>
                </a:rPr>
                <a:t>工位器具管理标准</a:t>
              </a:r>
              <a:endParaRPr lang="en-US" altLang="zh-CN" sz="2400" b="1">
                <a:latin typeface="黑体" pitchFamily="2" charset="-122"/>
                <a:ea typeface="黑体" pitchFamily="2" charset="-122"/>
              </a:endParaRPr>
            </a:p>
          </p:txBody>
        </p:sp>
      </p:grpSp>
      <p:grpSp>
        <p:nvGrpSpPr>
          <p:cNvPr id="10" name="Group 102"/>
          <p:cNvGrpSpPr/>
          <p:nvPr/>
        </p:nvGrpSpPr>
        <p:grpSpPr>
          <a:xfrm>
            <a:off x="4574858" y="2982278"/>
            <a:ext cx="5033962" cy="715962"/>
            <a:chOff x="1837" y="1995"/>
            <a:chExt cx="3765" cy="451"/>
          </a:xfrm>
        </p:grpSpPr>
        <p:sp>
          <p:nvSpPr>
            <p:cNvPr id="30751" name="Freeform 58"/>
            <p:cNvSpPr/>
            <p:nvPr/>
          </p:nvSpPr>
          <p:spPr>
            <a:xfrm flipV="1">
              <a:off x="1840" y="2360"/>
              <a:ext cx="3546" cy="86"/>
            </a:xfrm>
            <a:custGeom>
              <a:avLst/>
              <a:gdLst>
                <a:gd name="txL" fmla="*/ 0 w 2495"/>
                <a:gd name="txT" fmla="*/ 0 h 1091"/>
                <a:gd name="txR" fmla="*/ 2495 w 2495"/>
                <a:gd name="txB" fmla="*/ 1091 h 1091"/>
              </a:gdLst>
              <a:ahLst/>
              <a:cxnLst>
                <a:cxn ang="0">
                  <a:pos x="17790" y="0"/>
                </a:cxn>
                <a:cxn ang="0">
                  <a:pos x="236911" y="0"/>
                </a:cxn>
                <a:cxn ang="0">
                  <a:pos x="240628" y="0"/>
                </a:cxn>
                <a:cxn ang="0">
                  <a:pos x="227966" y="0"/>
                </a:cxn>
                <a:cxn ang="0">
                  <a:pos x="224087" y="0"/>
                </a:cxn>
                <a:cxn ang="0">
                  <a:pos x="5107" y="0"/>
                </a:cxn>
                <a:cxn ang="0">
                  <a:pos x="469" y="0"/>
                </a:cxn>
                <a:cxn ang="0">
                  <a:pos x="12847" y="0"/>
                </a:cxn>
                <a:cxn ang="0">
                  <a:pos x="17790"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EAEAEA">
                    <a:alpha val="0"/>
                  </a:srgbClr>
                </a:gs>
                <a:gs pos="100000">
                  <a:schemeClr val="bg2">
                    <a:alpha val="60001"/>
                  </a:schemeClr>
                </a:gs>
              </a:gsLst>
              <a:lin ang="5400000" scaled="1"/>
              <a:tileRect/>
            </a:gradFill>
            <a:ln w="9525">
              <a:noFill/>
            </a:ln>
          </p:spPr>
          <p:txBody>
            <a:bodyPr/>
            <a:lstStyle/>
            <a:p>
              <a:pPr lvl="0" eaLnBrk="1" hangingPunct="1"/>
              <a:endParaRPr lang="zh-CN" altLang="en-US" dirty="0">
                <a:latin typeface="Arial" charset="0"/>
                <a:ea typeface="宋体" charset="-122"/>
              </a:endParaRPr>
            </a:p>
          </p:txBody>
        </p:sp>
        <p:sp>
          <p:nvSpPr>
            <p:cNvPr id="30752" name="Freeform 59"/>
            <p:cNvSpPr/>
            <p:nvPr/>
          </p:nvSpPr>
          <p:spPr>
            <a:xfrm>
              <a:off x="1837" y="1995"/>
              <a:ext cx="3601" cy="387"/>
            </a:xfrm>
            <a:custGeom>
              <a:avLst/>
              <a:gdLst>
                <a:gd name="txL" fmla="*/ 0 w 2495"/>
                <a:gd name="txT" fmla="*/ 0 h 1091"/>
                <a:gd name="txR" fmla="*/ 2495 w 2495"/>
                <a:gd name="txB" fmla="*/ 1091 h 1091"/>
              </a:gdLst>
              <a:ahLst/>
              <a:cxnLst>
                <a:cxn ang="0">
                  <a:pos x="21752" y="0"/>
                </a:cxn>
                <a:cxn ang="0">
                  <a:pos x="289385" y="0"/>
                </a:cxn>
                <a:cxn ang="0">
                  <a:pos x="293964" y="0"/>
                </a:cxn>
                <a:cxn ang="0">
                  <a:pos x="278459" y="0"/>
                </a:cxn>
                <a:cxn ang="0">
                  <a:pos x="273670" y="0"/>
                </a:cxn>
                <a:cxn ang="0">
                  <a:pos x="6239" y="0"/>
                </a:cxn>
                <a:cxn ang="0">
                  <a:pos x="550" y="0"/>
                </a:cxn>
                <a:cxn ang="0">
                  <a:pos x="15681" y="0"/>
                </a:cxn>
                <a:cxn ang="0">
                  <a:pos x="21752"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solidFill>
              <a:srgbClr val="DB5414"/>
            </a:solidFill>
            <a:ln w="9525">
              <a:noFill/>
            </a:ln>
          </p:spPr>
          <p:txBody>
            <a:bodyPr/>
            <a:lstStyle/>
            <a:p>
              <a:pPr lvl="0" eaLnBrk="1" hangingPunct="1"/>
              <a:endParaRPr lang="zh-CN" altLang="en-US" dirty="0">
                <a:latin typeface="Arial" charset="0"/>
                <a:ea typeface="宋体" charset="-122"/>
              </a:endParaRPr>
            </a:p>
          </p:txBody>
        </p:sp>
        <p:grpSp>
          <p:nvGrpSpPr>
            <p:cNvPr id="30753" name="Group 60"/>
            <p:cNvGrpSpPr/>
            <p:nvPr/>
          </p:nvGrpSpPr>
          <p:grpSpPr>
            <a:xfrm>
              <a:off x="1922" y="2043"/>
              <a:ext cx="3680" cy="303"/>
              <a:chOff x="521" y="2588"/>
              <a:chExt cx="2495" cy="1091"/>
            </a:xfrm>
          </p:grpSpPr>
          <p:sp>
            <p:nvSpPr>
              <p:cNvPr id="75" name="Freeform 61"/>
              <p:cNvSpPr/>
              <p:nvPr/>
            </p:nvSpPr>
            <p:spPr bwMode="auto">
              <a:xfrm>
                <a:off x="521" y="2588"/>
                <a:ext cx="2495" cy="1091"/>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DDDDDD"/>
                  </a:gs>
                  <a:gs pos="100000">
                    <a:srgbClr val="C0C0C0"/>
                  </a:gs>
                </a:gsLst>
                <a:lin ang="5400000" scaled="1"/>
              </a:gradFill>
              <a:ln w="9525">
                <a:noFill/>
                <a:round/>
              </a:ln>
              <a:effectLst>
                <a:outerShdw dist="35921" dir="13500000" algn="ctr" rotWithShape="0">
                  <a:schemeClr val="bg2"/>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76" name="Freeform 62"/>
              <p:cNvSpPr/>
              <p:nvPr/>
            </p:nvSpPr>
            <p:spPr bwMode="auto">
              <a:xfrm>
                <a:off x="545" y="2610"/>
                <a:ext cx="2446" cy="1048"/>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chemeClr val="bg1">
                      <a:alpha val="60001"/>
                    </a:schemeClr>
                  </a:gs>
                  <a:gs pos="100000">
                    <a:schemeClr val="bg1">
                      <a:gamma/>
                      <a:shade val="86275"/>
                      <a:invGamma/>
                    </a:schemeClr>
                  </a:gs>
                </a:gsLst>
                <a:lin ang="5400000" scaled="1"/>
              </a:gradFill>
              <a:ln w="9525">
                <a:no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grpSp>
        <p:sp>
          <p:nvSpPr>
            <p:cNvPr id="30754" name="Rectangle 96"/>
            <p:cNvSpPr/>
            <p:nvPr/>
          </p:nvSpPr>
          <p:spPr>
            <a:xfrm>
              <a:off x="2242" y="2048"/>
              <a:ext cx="3061" cy="291"/>
            </a:xfrm>
            <a:prstGeom prst="rect">
              <a:avLst/>
            </a:prstGeom>
            <a:noFill/>
            <a:ln w="9525">
              <a:noFill/>
            </a:ln>
          </p:spPr>
          <p:txBody>
            <a:bodyPr anchor="ctr">
              <a:spAutoFit/>
            </a:bodyPr>
            <a:lstStyle/>
            <a:p>
              <a:pPr lvl="0" eaLnBrk="1" hangingPunct="1"/>
              <a:r>
                <a:rPr lang="en-US" altLang="zh-CN" sz="2400" b="1">
                  <a:latin typeface="Arial" charset="0"/>
                  <a:ea typeface="宋体" charset="-122"/>
                </a:rPr>
                <a:t>3、</a:t>
              </a:r>
              <a:r>
                <a:rPr lang="zh-CN" altLang="en-US" sz="2400" b="1" dirty="0">
                  <a:latin typeface="Arial" charset="0"/>
                  <a:ea typeface="宋体" charset="-122"/>
                </a:rPr>
                <a:t>定置管理信息规定</a:t>
              </a:r>
              <a:endParaRPr lang="en-US" altLang="zh-CN" sz="2400" b="1">
                <a:latin typeface="黑体" pitchFamily="2" charset="-122"/>
                <a:ea typeface="黑体" pitchFamily="2" charset="-122"/>
              </a:endParaRPr>
            </a:p>
          </p:txBody>
        </p:sp>
      </p:grpSp>
      <p:grpSp>
        <p:nvGrpSpPr>
          <p:cNvPr id="12" name="Group 103"/>
          <p:cNvGrpSpPr/>
          <p:nvPr/>
        </p:nvGrpSpPr>
        <p:grpSpPr>
          <a:xfrm>
            <a:off x="4574858" y="3679190"/>
            <a:ext cx="4989512" cy="715963"/>
            <a:chOff x="1837" y="2434"/>
            <a:chExt cx="3765" cy="451"/>
          </a:xfrm>
        </p:grpSpPr>
        <p:sp>
          <p:nvSpPr>
            <p:cNvPr id="30745" name="Freeform 72"/>
            <p:cNvSpPr/>
            <p:nvPr/>
          </p:nvSpPr>
          <p:spPr>
            <a:xfrm flipV="1">
              <a:off x="1840" y="2799"/>
              <a:ext cx="3546" cy="86"/>
            </a:xfrm>
            <a:custGeom>
              <a:avLst/>
              <a:gdLst>
                <a:gd name="txL" fmla="*/ 0 w 2495"/>
                <a:gd name="txT" fmla="*/ 0 h 1091"/>
                <a:gd name="txR" fmla="*/ 2495 w 2495"/>
                <a:gd name="txB" fmla="*/ 1091 h 1091"/>
              </a:gdLst>
              <a:ahLst/>
              <a:cxnLst>
                <a:cxn ang="0">
                  <a:pos x="17790" y="0"/>
                </a:cxn>
                <a:cxn ang="0">
                  <a:pos x="236911" y="0"/>
                </a:cxn>
                <a:cxn ang="0">
                  <a:pos x="240628" y="0"/>
                </a:cxn>
                <a:cxn ang="0">
                  <a:pos x="227966" y="0"/>
                </a:cxn>
                <a:cxn ang="0">
                  <a:pos x="224087" y="0"/>
                </a:cxn>
                <a:cxn ang="0">
                  <a:pos x="5107" y="0"/>
                </a:cxn>
                <a:cxn ang="0">
                  <a:pos x="469" y="0"/>
                </a:cxn>
                <a:cxn ang="0">
                  <a:pos x="12847" y="0"/>
                </a:cxn>
                <a:cxn ang="0">
                  <a:pos x="17790"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EAEAEA">
                    <a:alpha val="0"/>
                  </a:srgbClr>
                </a:gs>
                <a:gs pos="100000">
                  <a:schemeClr val="bg2">
                    <a:alpha val="60001"/>
                  </a:schemeClr>
                </a:gs>
              </a:gsLst>
              <a:lin ang="5400000" scaled="1"/>
              <a:tileRect/>
            </a:gradFill>
            <a:ln w="9525">
              <a:noFill/>
            </a:ln>
          </p:spPr>
          <p:txBody>
            <a:bodyPr/>
            <a:lstStyle/>
            <a:p>
              <a:pPr lvl="0" eaLnBrk="1" hangingPunct="1"/>
              <a:endParaRPr lang="zh-CN" altLang="en-US" dirty="0">
                <a:latin typeface="Arial" charset="0"/>
                <a:ea typeface="宋体" charset="-122"/>
              </a:endParaRPr>
            </a:p>
          </p:txBody>
        </p:sp>
        <p:sp>
          <p:nvSpPr>
            <p:cNvPr id="30746" name="Freeform 73"/>
            <p:cNvSpPr/>
            <p:nvPr/>
          </p:nvSpPr>
          <p:spPr>
            <a:xfrm>
              <a:off x="1837" y="2434"/>
              <a:ext cx="3601" cy="387"/>
            </a:xfrm>
            <a:custGeom>
              <a:avLst/>
              <a:gdLst>
                <a:gd name="txL" fmla="*/ 0 w 2495"/>
                <a:gd name="txT" fmla="*/ 0 h 1091"/>
                <a:gd name="txR" fmla="*/ 2495 w 2495"/>
                <a:gd name="txB" fmla="*/ 1091 h 1091"/>
              </a:gdLst>
              <a:ahLst/>
              <a:cxnLst>
                <a:cxn ang="0">
                  <a:pos x="21752" y="0"/>
                </a:cxn>
                <a:cxn ang="0">
                  <a:pos x="289385" y="0"/>
                </a:cxn>
                <a:cxn ang="0">
                  <a:pos x="293964" y="0"/>
                </a:cxn>
                <a:cxn ang="0">
                  <a:pos x="278459" y="0"/>
                </a:cxn>
                <a:cxn ang="0">
                  <a:pos x="273670" y="0"/>
                </a:cxn>
                <a:cxn ang="0">
                  <a:pos x="6239" y="0"/>
                </a:cxn>
                <a:cxn ang="0">
                  <a:pos x="550" y="0"/>
                </a:cxn>
                <a:cxn ang="0">
                  <a:pos x="15681" y="0"/>
                </a:cxn>
                <a:cxn ang="0">
                  <a:pos x="21752"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solidFill>
              <a:srgbClr val="DB5414"/>
            </a:solidFill>
            <a:ln w="9525">
              <a:noFill/>
            </a:ln>
          </p:spPr>
          <p:txBody>
            <a:bodyPr/>
            <a:lstStyle/>
            <a:p>
              <a:pPr lvl="0" eaLnBrk="1" hangingPunct="1"/>
              <a:endParaRPr lang="zh-CN" altLang="en-US" dirty="0">
                <a:latin typeface="Arial" charset="0"/>
                <a:ea typeface="宋体" charset="-122"/>
              </a:endParaRPr>
            </a:p>
          </p:txBody>
        </p:sp>
        <p:grpSp>
          <p:nvGrpSpPr>
            <p:cNvPr id="30747" name="Group 74"/>
            <p:cNvGrpSpPr/>
            <p:nvPr/>
          </p:nvGrpSpPr>
          <p:grpSpPr>
            <a:xfrm>
              <a:off x="1922" y="2482"/>
              <a:ext cx="3680" cy="303"/>
              <a:chOff x="521" y="2588"/>
              <a:chExt cx="2495" cy="1091"/>
            </a:xfrm>
          </p:grpSpPr>
          <p:sp>
            <p:nvSpPr>
              <p:cNvPr id="82" name="Freeform 75"/>
              <p:cNvSpPr/>
              <p:nvPr/>
            </p:nvSpPr>
            <p:spPr bwMode="auto">
              <a:xfrm>
                <a:off x="521" y="2588"/>
                <a:ext cx="2495" cy="1091"/>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DDDDDD"/>
                  </a:gs>
                  <a:gs pos="100000">
                    <a:srgbClr val="C0C0C0"/>
                  </a:gs>
                </a:gsLst>
                <a:lin ang="5400000" scaled="1"/>
              </a:gradFill>
              <a:ln w="9525">
                <a:noFill/>
                <a:round/>
              </a:ln>
              <a:effectLst>
                <a:outerShdw dist="35921" dir="13500000" algn="ctr" rotWithShape="0">
                  <a:schemeClr val="bg2"/>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83" name="Freeform 76"/>
              <p:cNvSpPr/>
              <p:nvPr/>
            </p:nvSpPr>
            <p:spPr bwMode="auto">
              <a:xfrm>
                <a:off x="544" y="2610"/>
                <a:ext cx="2449" cy="1048"/>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chemeClr val="bg1">
                      <a:alpha val="60001"/>
                    </a:schemeClr>
                  </a:gs>
                  <a:gs pos="100000">
                    <a:schemeClr val="bg1">
                      <a:gamma/>
                      <a:shade val="86275"/>
                      <a:invGamma/>
                    </a:schemeClr>
                  </a:gs>
                </a:gsLst>
                <a:lin ang="5400000" scaled="1"/>
              </a:gradFill>
              <a:ln w="9525">
                <a:no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grpSp>
        <p:sp>
          <p:nvSpPr>
            <p:cNvPr id="30748" name="Rectangle 97"/>
            <p:cNvSpPr/>
            <p:nvPr/>
          </p:nvSpPr>
          <p:spPr>
            <a:xfrm>
              <a:off x="2236" y="2468"/>
              <a:ext cx="2494" cy="291"/>
            </a:xfrm>
            <a:prstGeom prst="rect">
              <a:avLst/>
            </a:prstGeom>
            <a:noFill/>
            <a:ln w="9525">
              <a:noFill/>
            </a:ln>
          </p:spPr>
          <p:txBody>
            <a:bodyPr anchor="ctr">
              <a:spAutoFit/>
            </a:bodyPr>
            <a:lstStyle/>
            <a:p>
              <a:pPr lvl="0" eaLnBrk="1" hangingPunct="1"/>
              <a:r>
                <a:rPr lang="en-US" altLang="zh-CN" sz="2400" b="1">
                  <a:latin typeface="Arial" charset="0"/>
                  <a:ea typeface="宋体" charset="-122"/>
                </a:rPr>
                <a:t>4、</a:t>
              </a:r>
              <a:r>
                <a:rPr lang="zh-CN" altLang="en-US" sz="2400" b="1" dirty="0">
                  <a:latin typeface="Arial" charset="0"/>
                  <a:ea typeface="宋体" charset="-122"/>
                </a:rPr>
                <a:t>定置物存放标准</a:t>
              </a:r>
              <a:endParaRPr lang="en-US" altLang="zh-CN" sz="2400" b="1">
                <a:latin typeface="黑体" pitchFamily="2" charset="-122"/>
                <a:ea typeface="黑体" pitchFamily="2" charset="-122"/>
              </a:endParaRPr>
            </a:p>
          </p:txBody>
        </p:sp>
      </p:grpSp>
      <p:grpSp>
        <p:nvGrpSpPr>
          <p:cNvPr id="14" name="Group 105"/>
          <p:cNvGrpSpPr/>
          <p:nvPr/>
        </p:nvGrpSpPr>
        <p:grpSpPr>
          <a:xfrm>
            <a:off x="4574858" y="5073015"/>
            <a:ext cx="5033962" cy="715963"/>
            <a:chOff x="1837" y="3312"/>
            <a:chExt cx="3765" cy="451"/>
          </a:xfrm>
        </p:grpSpPr>
        <p:sp>
          <p:nvSpPr>
            <p:cNvPr id="30739" name="Freeform 79"/>
            <p:cNvSpPr/>
            <p:nvPr/>
          </p:nvSpPr>
          <p:spPr>
            <a:xfrm flipV="1">
              <a:off x="1840" y="3677"/>
              <a:ext cx="3546" cy="86"/>
            </a:xfrm>
            <a:custGeom>
              <a:avLst/>
              <a:gdLst>
                <a:gd name="txL" fmla="*/ 0 w 2495"/>
                <a:gd name="txT" fmla="*/ 0 h 1091"/>
                <a:gd name="txR" fmla="*/ 2495 w 2495"/>
                <a:gd name="txB" fmla="*/ 1091 h 1091"/>
              </a:gdLst>
              <a:ahLst/>
              <a:cxnLst>
                <a:cxn ang="0">
                  <a:pos x="17790" y="0"/>
                </a:cxn>
                <a:cxn ang="0">
                  <a:pos x="236911" y="0"/>
                </a:cxn>
                <a:cxn ang="0">
                  <a:pos x="240628" y="0"/>
                </a:cxn>
                <a:cxn ang="0">
                  <a:pos x="227966" y="0"/>
                </a:cxn>
                <a:cxn ang="0">
                  <a:pos x="224087" y="0"/>
                </a:cxn>
                <a:cxn ang="0">
                  <a:pos x="5107" y="0"/>
                </a:cxn>
                <a:cxn ang="0">
                  <a:pos x="469" y="0"/>
                </a:cxn>
                <a:cxn ang="0">
                  <a:pos x="12847" y="0"/>
                </a:cxn>
                <a:cxn ang="0">
                  <a:pos x="17790"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EAEAEA">
                    <a:alpha val="0"/>
                  </a:srgbClr>
                </a:gs>
                <a:gs pos="100000">
                  <a:schemeClr val="bg2">
                    <a:alpha val="60001"/>
                  </a:schemeClr>
                </a:gs>
              </a:gsLst>
              <a:lin ang="5400000" scaled="1"/>
              <a:tileRect/>
            </a:gradFill>
            <a:ln w="9525">
              <a:noFill/>
            </a:ln>
          </p:spPr>
          <p:txBody>
            <a:bodyPr/>
            <a:lstStyle/>
            <a:p>
              <a:pPr lvl="0" eaLnBrk="1" hangingPunct="1"/>
              <a:endParaRPr lang="zh-CN" altLang="en-US" dirty="0">
                <a:latin typeface="Arial" charset="0"/>
                <a:ea typeface="宋体" charset="-122"/>
              </a:endParaRPr>
            </a:p>
          </p:txBody>
        </p:sp>
        <p:sp>
          <p:nvSpPr>
            <p:cNvPr id="30740" name="Freeform 80"/>
            <p:cNvSpPr/>
            <p:nvPr/>
          </p:nvSpPr>
          <p:spPr>
            <a:xfrm>
              <a:off x="1837" y="3312"/>
              <a:ext cx="3601" cy="387"/>
            </a:xfrm>
            <a:custGeom>
              <a:avLst/>
              <a:gdLst>
                <a:gd name="txL" fmla="*/ 0 w 2495"/>
                <a:gd name="txT" fmla="*/ 0 h 1091"/>
                <a:gd name="txR" fmla="*/ 2495 w 2495"/>
                <a:gd name="txB" fmla="*/ 1091 h 1091"/>
              </a:gdLst>
              <a:ahLst/>
              <a:cxnLst>
                <a:cxn ang="0">
                  <a:pos x="21752" y="0"/>
                </a:cxn>
                <a:cxn ang="0">
                  <a:pos x="289385" y="0"/>
                </a:cxn>
                <a:cxn ang="0">
                  <a:pos x="293964" y="0"/>
                </a:cxn>
                <a:cxn ang="0">
                  <a:pos x="278459" y="0"/>
                </a:cxn>
                <a:cxn ang="0">
                  <a:pos x="273670" y="0"/>
                </a:cxn>
                <a:cxn ang="0">
                  <a:pos x="6239" y="0"/>
                </a:cxn>
                <a:cxn ang="0">
                  <a:pos x="550" y="0"/>
                </a:cxn>
                <a:cxn ang="0">
                  <a:pos x="15681" y="0"/>
                </a:cxn>
                <a:cxn ang="0">
                  <a:pos x="21752"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solidFill>
              <a:srgbClr val="DB5414"/>
            </a:solidFill>
            <a:ln w="9525">
              <a:noFill/>
            </a:ln>
          </p:spPr>
          <p:txBody>
            <a:bodyPr/>
            <a:lstStyle/>
            <a:p>
              <a:pPr lvl="0" eaLnBrk="1" hangingPunct="1"/>
              <a:endParaRPr lang="zh-CN" altLang="en-US" dirty="0">
                <a:latin typeface="Arial" charset="0"/>
                <a:ea typeface="宋体" charset="-122"/>
              </a:endParaRPr>
            </a:p>
          </p:txBody>
        </p:sp>
        <p:grpSp>
          <p:nvGrpSpPr>
            <p:cNvPr id="30741" name="Group 81"/>
            <p:cNvGrpSpPr/>
            <p:nvPr/>
          </p:nvGrpSpPr>
          <p:grpSpPr>
            <a:xfrm>
              <a:off x="1922" y="3360"/>
              <a:ext cx="3680" cy="303"/>
              <a:chOff x="521" y="2588"/>
              <a:chExt cx="2495" cy="1091"/>
            </a:xfrm>
          </p:grpSpPr>
          <p:sp>
            <p:nvSpPr>
              <p:cNvPr id="89" name="Freeform 82"/>
              <p:cNvSpPr/>
              <p:nvPr/>
            </p:nvSpPr>
            <p:spPr bwMode="auto">
              <a:xfrm>
                <a:off x="521" y="2588"/>
                <a:ext cx="2495" cy="1091"/>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DDDDDD"/>
                  </a:gs>
                  <a:gs pos="100000">
                    <a:srgbClr val="C0C0C0"/>
                  </a:gs>
                </a:gsLst>
                <a:lin ang="5400000" scaled="1"/>
              </a:gradFill>
              <a:ln w="9525">
                <a:noFill/>
                <a:round/>
              </a:ln>
              <a:effectLst>
                <a:outerShdw dist="35921" dir="13500000" algn="ctr" rotWithShape="0">
                  <a:schemeClr val="bg2"/>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90" name="Freeform 83"/>
              <p:cNvSpPr/>
              <p:nvPr/>
            </p:nvSpPr>
            <p:spPr bwMode="auto">
              <a:xfrm>
                <a:off x="545" y="2610"/>
                <a:ext cx="2446" cy="1048"/>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chemeClr val="bg1">
                      <a:alpha val="60001"/>
                    </a:schemeClr>
                  </a:gs>
                  <a:gs pos="100000">
                    <a:schemeClr val="bg1">
                      <a:gamma/>
                      <a:shade val="86275"/>
                      <a:invGamma/>
                    </a:schemeClr>
                  </a:gs>
                </a:gsLst>
                <a:lin ang="5400000" scaled="1"/>
              </a:gradFill>
              <a:ln w="9525">
                <a:no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grpSp>
        <p:sp>
          <p:nvSpPr>
            <p:cNvPr id="30742" name="Rectangle 98"/>
            <p:cNvSpPr/>
            <p:nvPr/>
          </p:nvSpPr>
          <p:spPr>
            <a:xfrm>
              <a:off x="2236" y="3364"/>
              <a:ext cx="2502" cy="291"/>
            </a:xfrm>
            <a:prstGeom prst="rect">
              <a:avLst/>
            </a:prstGeom>
            <a:noFill/>
            <a:ln w="9525">
              <a:noFill/>
            </a:ln>
          </p:spPr>
          <p:txBody>
            <a:bodyPr anchor="ctr">
              <a:spAutoFit/>
            </a:bodyPr>
            <a:lstStyle/>
            <a:p>
              <a:pPr lvl="0" eaLnBrk="1" hangingPunct="1"/>
              <a:r>
                <a:rPr lang="en-US" altLang="zh-CN" sz="2400" b="1">
                  <a:latin typeface="Arial" charset="0"/>
                  <a:ea typeface="宋体" charset="-122"/>
                </a:rPr>
                <a:t>6、</a:t>
              </a:r>
              <a:r>
                <a:rPr lang="zh-CN" altLang="en-US" sz="2400" b="1" dirty="0">
                  <a:latin typeface="Arial" charset="0"/>
                  <a:ea typeface="宋体" charset="-122"/>
                </a:rPr>
                <a:t>设备定置管理标准</a:t>
              </a:r>
              <a:endParaRPr lang="en-US" altLang="zh-CN" sz="2400" b="1">
                <a:latin typeface="黑体" pitchFamily="2" charset="-122"/>
                <a:ea typeface="黑体" pitchFamily="2" charset="-122"/>
              </a:endParaRPr>
            </a:p>
          </p:txBody>
        </p:sp>
      </p:grpSp>
      <p:grpSp>
        <p:nvGrpSpPr>
          <p:cNvPr id="16" name="Group 106"/>
          <p:cNvGrpSpPr/>
          <p:nvPr/>
        </p:nvGrpSpPr>
        <p:grpSpPr>
          <a:xfrm>
            <a:off x="4574858" y="5769928"/>
            <a:ext cx="5078412" cy="715962"/>
            <a:chOff x="1837" y="3751"/>
            <a:chExt cx="3765" cy="451"/>
          </a:xfrm>
        </p:grpSpPr>
        <p:sp>
          <p:nvSpPr>
            <p:cNvPr id="30733" name="Freeform 86"/>
            <p:cNvSpPr/>
            <p:nvPr/>
          </p:nvSpPr>
          <p:spPr>
            <a:xfrm flipV="1">
              <a:off x="1840" y="4116"/>
              <a:ext cx="3546" cy="86"/>
            </a:xfrm>
            <a:custGeom>
              <a:avLst/>
              <a:gdLst>
                <a:gd name="txL" fmla="*/ 0 w 2495"/>
                <a:gd name="txT" fmla="*/ 0 h 1091"/>
                <a:gd name="txR" fmla="*/ 2495 w 2495"/>
                <a:gd name="txB" fmla="*/ 1091 h 1091"/>
              </a:gdLst>
              <a:ahLst/>
              <a:cxnLst>
                <a:cxn ang="0">
                  <a:pos x="17790" y="0"/>
                </a:cxn>
                <a:cxn ang="0">
                  <a:pos x="236911" y="0"/>
                </a:cxn>
                <a:cxn ang="0">
                  <a:pos x="240628" y="0"/>
                </a:cxn>
                <a:cxn ang="0">
                  <a:pos x="227966" y="0"/>
                </a:cxn>
                <a:cxn ang="0">
                  <a:pos x="224087" y="0"/>
                </a:cxn>
                <a:cxn ang="0">
                  <a:pos x="5107" y="0"/>
                </a:cxn>
                <a:cxn ang="0">
                  <a:pos x="469" y="0"/>
                </a:cxn>
                <a:cxn ang="0">
                  <a:pos x="12847" y="0"/>
                </a:cxn>
                <a:cxn ang="0">
                  <a:pos x="17790"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EAEAEA">
                    <a:alpha val="0"/>
                  </a:srgbClr>
                </a:gs>
                <a:gs pos="100000">
                  <a:schemeClr val="bg2">
                    <a:alpha val="60001"/>
                  </a:schemeClr>
                </a:gs>
              </a:gsLst>
              <a:lin ang="5400000" scaled="1"/>
              <a:tileRect/>
            </a:gradFill>
            <a:ln w="9525">
              <a:noFill/>
            </a:ln>
          </p:spPr>
          <p:txBody>
            <a:bodyPr/>
            <a:lstStyle/>
            <a:p>
              <a:pPr lvl="0" eaLnBrk="1" hangingPunct="1"/>
              <a:endParaRPr lang="zh-CN" altLang="en-US" dirty="0">
                <a:latin typeface="Arial" charset="0"/>
                <a:ea typeface="宋体" charset="-122"/>
              </a:endParaRPr>
            </a:p>
          </p:txBody>
        </p:sp>
        <p:sp>
          <p:nvSpPr>
            <p:cNvPr id="30734" name="Freeform 87"/>
            <p:cNvSpPr/>
            <p:nvPr/>
          </p:nvSpPr>
          <p:spPr>
            <a:xfrm>
              <a:off x="1837" y="3751"/>
              <a:ext cx="3601" cy="387"/>
            </a:xfrm>
            <a:custGeom>
              <a:avLst/>
              <a:gdLst>
                <a:gd name="txL" fmla="*/ 0 w 2495"/>
                <a:gd name="txT" fmla="*/ 0 h 1091"/>
                <a:gd name="txR" fmla="*/ 2495 w 2495"/>
                <a:gd name="txB" fmla="*/ 1091 h 1091"/>
              </a:gdLst>
              <a:ahLst/>
              <a:cxnLst>
                <a:cxn ang="0">
                  <a:pos x="21752" y="0"/>
                </a:cxn>
                <a:cxn ang="0">
                  <a:pos x="289385" y="0"/>
                </a:cxn>
                <a:cxn ang="0">
                  <a:pos x="293964" y="0"/>
                </a:cxn>
                <a:cxn ang="0">
                  <a:pos x="278459" y="0"/>
                </a:cxn>
                <a:cxn ang="0">
                  <a:pos x="273670" y="0"/>
                </a:cxn>
                <a:cxn ang="0">
                  <a:pos x="6239" y="0"/>
                </a:cxn>
                <a:cxn ang="0">
                  <a:pos x="550" y="0"/>
                </a:cxn>
                <a:cxn ang="0">
                  <a:pos x="15681" y="0"/>
                </a:cxn>
                <a:cxn ang="0">
                  <a:pos x="21752"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solidFill>
              <a:srgbClr val="DB5414"/>
            </a:solidFill>
            <a:ln w="9525">
              <a:noFill/>
            </a:ln>
          </p:spPr>
          <p:txBody>
            <a:bodyPr/>
            <a:lstStyle/>
            <a:p>
              <a:pPr lvl="0" eaLnBrk="1" hangingPunct="1"/>
              <a:endParaRPr lang="zh-CN" altLang="en-US" dirty="0">
                <a:latin typeface="Arial" charset="0"/>
                <a:ea typeface="宋体" charset="-122"/>
              </a:endParaRPr>
            </a:p>
          </p:txBody>
        </p:sp>
        <p:grpSp>
          <p:nvGrpSpPr>
            <p:cNvPr id="30735" name="Group 88"/>
            <p:cNvGrpSpPr/>
            <p:nvPr/>
          </p:nvGrpSpPr>
          <p:grpSpPr>
            <a:xfrm>
              <a:off x="1922" y="3799"/>
              <a:ext cx="3680" cy="303"/>
              <a:chOff x="521" y="2588"/>
              <a:chExt cx="2495" cy="1091"/>
            </a:xfrm>
          </p:grpSpPr>
          <p:sp>
            <p:nvSpPr>
              <p:cNvPr id="96" name="Freeform 89"/>
              <p:cNvSpPr/>
              <p:nvPr/>
            </p:nvSpPr>
            <p:spPr bwMode="auto">
              <a:xfrm>
                <a:off x="521" y="2588"/>
                <a:ext cx="2495" cy="1091"/>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DDDDDD"/>
                  </a:gs>
                  <a:gs pos="100000">
                    <a:srgbClr val="C0C0C0"/>
                  </a:gs>
                </a:gsLst>
                <a:lin ang="5400000" scaled="1"/>
              </a:gradFill>
              <a:ln w="9525">
                <a:noFill/>
                <a:round/>
              </a:ln>
              <a:effectLst>
                <a:outerShdw dist="35921" dir="13500000" algn="ctr" rotWithShape="0">
                  <a:schemeClr val="bg2"/>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97" name="Freeform 90"/>
              <p:cNvSpPr/>
              <p:nvPr/>
            </p:nvSpPr>
            <p:spPr bwMode="auto">
              <a:xfrm>
                <a:off x="544" y="2610"/>
                <a:ext cx="2449" cy="1048"/>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chemeClr val="bg1">
                      <a:alpha val="60001"/>
                    </a:schemeClr>
                  </a:gs>
                  <a:gs pos="100000">
                    <a:schemeClr val="bg1">
                      <a:gamma/>
                      <a:shade val="86275"/>
                      <a:invGamma/>
                    </a:schemeClr>
                  </a:gs>
                </a:gsLst>
                <a:lin ang="5400000" scaled="1"/>
              </a:gradFill>
              <a:ln w="9525">
                <a:no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grpSp>
        <p:sp>
          <p:nvSpPr>
            <p:cNvPr id="30736" name="Rectangle 99"/>
            <p:cNvSpPr/>
            <p:nvPr/>
          </p:nvSpPr>
          <p:spPr>
            <a:xfrm>
              <a:off x="2255" y="3784"/>
              <a:ext cx="2688" cy="291"/>
            </a:xfrm>
            <a:prstGeom prst="rect">
              <a:avLst/>
            </a:prstGeom>
            <a:noFill/>
            <a:ln w="9525">
              <a:noFill/>
            </a:ln>
          </p:spPr>
          <p:txBody>
            <a:bodyPr anchor="ctr">
              <a:spAutoFit/>
            </a:bodyPr>
            <a:lstStyle/>
            <a:p>
              <a:pPr lvl="0" eaLnBrk="1" hangingPunct="1"/>
              <a:r>
                <a:rPr lang="en-US" altLang="zh-CN" sz="2400" b="1">
                  <a:latin typeface="Arial" charset="0"/>
                  <a:ea typeface="宋体" charset="-122"/>
                </a:rPr>
                <a:t>7、</a:t>
              </a:r>
              <a:r>
                <a:rPr lang="zh-CN" altLang="en-US" sz="2400" b="1" dirty="0">
                  <a:latin typeface="Arial" charset="0"/>
                  <a:ea typeface="宋体" charset="-122"/>
                </a:rPr>
                <a:t>特殊定置管理标准</a:t>
              </a:r>
              <a:endParaRPr lang="en-US" altLang="zh-CN" sz="2400" b="1">
                <a:latin typeface="黑体" pitchFamily="2" charset="-122"/>
                <a:ea typeface="黑体" pitchFamily="2" charset="-122"/>
              </a:endParaRPr>
            </a:p>
          </p:txBody>
        </p:sp>
      </p:grpSp>
      <p:sp>
        <p:nvSpPr>
          <p:cNvPr id="7" name="圆角矩形 6"/>
          <p:cNvSpPr/>
          <p:nvPr/>
        </p:nvSpPr>
        <p:spPr>
          <a:xfrm>
            <a:off x="1772920" y="1567815"/>
            <a:ext cx="2567305" cy="85217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base" latinLnBrk="0" hangingPunct="1">
              <a:lnSpc>
                <a:spcPct val="100000"/>
              </a:lnSpc>
              <a:spcBef>
                <a:spcPct val="0"/>
              </a:spcBef>
              <a:spcAft>
                <a:spcPct val="0"/>
              </a:spcAft>
              <a:buClrTx/>
              <a:buSzTx/>
              <a:buFontTx/>
              <a:buNone/>
              <a:defRPr/>
            </a:pPr>
            <a:r>
              <a:rPr lang="zh-CN" altLang="en-US" sz="2800" b="1" noProof="0" dirty="0">
                <a:ln>
                  <a:noFill/>
                </a:ln>
                <a:solidFill>
                  <a:schemeClr val="bg1"/>
                </a:solidFill>
                <a:effectLst/>
                <a:uLnTx/>
                <a:uFillTx/>
                <a:latin typeface="Arial" charset="0"/>
                <a:ea typeface="宋体" charset="-122"/>
                <a:sym typeface="+mn-ea"/>
              </a:rPr>
              <a:t>定置管理标准的主要内容</a:t>
            </a:r>
            <a:endParaRPr kumimoji="0" lang="zh-CN" altLang="en-US" sz="2800" b="1" i="0" u="none" strike="noStrike" kern="1200" cap="none" spc="0" normalizeH="0" baseline="0" noProof="0" dirty="0">
              <a:ln>
                <a:noFill/>
              </a:ln>
              <a:solidFill>
                <a:schemeClr val="bg1"/>
              </a:solidFill>
              <a:effectLst/>
              <a:uLnTx/>
              <a:uFillTx/>
              <a:latin typeface="Arial" charset="0"/>
              <a:ea typeface="宋体" charset="-122"/>
              <a:cs typeface="+mj-cs"/>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8"/>
                                        </p:tgtEl>
                                        <p:attrNameLst>
                                          <p:attrName>style.visibility</p:attrName>
                                        </p:attrNameLst>
                                      </p:cBhvr>
                                      <p:to>
                                        <p:strVal val="visible"/>
                                      </p:to>
                                    </p:set>
                                    <p:animEffect transition="in" filter="wipe(left)">
                                      <p:cBhvr>
                                        <p:cTn id="11" dur="500"/>
                                        <p:tgtEl>
                                          <p:spTgt spid="4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left)">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left)">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left)">
                                      <p:cBhvr>
                                        <p:cTn id="31" dur="5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wipe(left)">
                                      <p:cBhvr>
                                        <p:cTn id="36" dur="5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wipe(left)">
                                      <p:cBhvr>
                                        <p:cTn id="41" dur="500"/>
                                        <p:tgtEl>
                                          <p:spTgt spid="14"/>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wipe(left)">
                                      <p:cBhvr>
                                        <p:cTn id="4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bldLvl="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制定定置管理标准</a:t>
            </a:r>
            <a:endParaRPr lang="zh-CN" altLang="en-US" sz="3600" b="1" dirty="0">
              <a:solidFill>
                <a:schemeClr val="bg1"/>
              </a:solidFill>
              <a:latin typeface="黑体" pitchFamily="2" charset="-122"/>
              <a:ea typeface="黑体" pitchFamily="2" charset="-122"/>
              <a:cs typeface="+mn-ea"/>
              <a:sym typeface="+mn-ea"/>
            </a:endParaRPr>
          </a:p>
        </p:txBody>
      </p:sp>
      <p:grpSp>
        <p:nvGrpSpPr>
          <p:cNvPr id="31747" name="Group 100"/>
          <p:cNvGrpSpPr/>
          <p:nvPr/>
        </p:nvGrpSpPr>
        <p:grpSpPr>
          <a:xfrm>
            <a:off x="1835150" y="1193800"/>
            <a:ext cx="5078413" cy="715963"/>
            <a:chOff x="1837" y="1117"/>
            <a:chExt cx="3765" cy="451"/>
          </a:xfrm>
        </p:grpSpPr>
        <p:sp>
          <p:nvSpPr>
            <p:cNvPr id="31779" name="Freeform 37"/>
            <p:cNvSpPr/>
            <p:nvPr/>
          </p:nvSpPr>
          <p:spPr>
            <a:xfrm flipV="1">
              <a:off x="1840" y="1482"/>
              <a:ext cx="3546" cy="86"/>
            </a:xfrm>
            <a:custGeom>
              <a:avLst/>
              <a:gdLst>
                <a:gd name="txL" fmla="*/ 0 w 2495"/>
                <a:gd name="txT" fmla="*/ 0 h 1091"/>
                <a:gd name="txR" fmla="*/ 2495 w 2495"/>
                <a:gd name="txB" fmla="*/ 1091 h 1091"/>
              </a:gdLst>
              <a:ahLst/>
              <a:cxnLst>
                <a:cxn ang="0">
                  <a:pos x="17790" y="0"/>
                </a:cxn>
                <a:cxn ang="0">
                  <a:pos x="236911" y="0"/>
                </a:cxn>
                <a:cxn ang="0">
                  <a:pos x="240628" y="0"/>
                </a:cxn>
                <a:cxn ang="0">
                  <a:pos x="227966" y="0"/>
                </a:cxn>
                <a:cxn ang="0">
                  <a:pos x="224087" y="0"/>
                </a:cxn>
                <a:cxn ang="0">
                  <a:pos x="5107" y="0"/>
                </a:cxn>
                <a:cxn ang="0">
                  <a:pos x="469" y="0"/>
                </a:cxn>
                <a:cxn ang="0">
                  <a:pos x="12847" y="0"/>
                </a:cxn>
                <a:cxn ang="0">
                  <a:pos x="17790"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EAEAEA">
                    <a:alpha val="0"/>
                  </a:srgbClr>
                </a:gs>
                <a:gs pos="100000">
                  <a:schemeClr val="bg2">
                    <a:alpha val="60001"/>
                  </a:schemeClr>
                </a:gs>
              </a:gsLst>
              <a:lin ang="5400000" scaled="1"/>
              <a:tileRect/>
            </a:gradFill>
            <a:ln w="9525">
              <a:noFill/>
            </a:ln>
          </p:spPr>
          <p:txBody>
            <a:bodyPr/>
            <a:lstStyle/>
            <a:p>
              <a:pPr lvl="0" eaLnBrk="1" hangingPunct="1"/>
              <a:endParaRPr lang="zh-CN" altLang="en-US" dirty="0">
                <a:latin typeface="Arial" charset="0"/>
                <a:ea typeface="宋体" charset="-122"/>
              </a:endParaRPr>
            </a:p>
          </p:txBody>
        </p:sp>
        <p:sp>
          <p:nvSpPr>
            <p:cNvPr id="31780" name="Freeform 38"/>
            <p:cNvSpPr/>
            <p:nvPr/>
          </p:nvSpPr>
          <p:spPr>
            <a:xfrm>
              <a:off x="1837" y="1117"/>
              <a:ext cx="3601" cy="387"/>
            </a:xfrm>
            <a:custGeom>
              <a:avLst/>
              <a:gdLst>
                <a:gd name="txL" fmla="*/ 0 w 2495"/>
                <a:gd name="txT" fmla="*/ 0 h 1091"/>
                <a:gd name="txR" fmla="*/ 2495 w 2495"/>
                <a:gd name="txB" fmla="*/ 1091 h 1091"/>
              </a:gdLst>
              <a:ahLst/>
              <a:cxnLst>
                <a:cxn ang="0">
                  <a:pos x="21752" y="0"/>
                </a:cxn>
                <a:cxn ang="0">
                  <a:pos x="289385" y="0"/>
                </a:cxn>
                <a:cxn ang="0">
                  <a:pos x="293964" y="0"/>
                </a:cxn>
                <a:cxn ang="0">
                  <a:pos x="278459" y="0"/>
                </a:cxn>
                <a:cxn ang="0">
                  <a:pos x="273670" y="0"/>
                </a:cxn>
                <a:cxn ang="0">
                  <a:pos x="6239" y="0"/>
                </a:cxn>
                <a:cxn ang="0">
                  <a:pos x="550" y="0"/>
                </a:cxn>
                <a:cxn ang="0">
                  <a:pos x="15681" y="0"/>
                </a:cxn>
                <a:cxn ang="0">
                  <a:pos x="21752"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solidFill>
              <a:srgbClr val="DB5414"/>
            </a:solidFill>
            <a:ln w="9525">
              <a:noFill/>
            </a:ln>
          </p:spPr>
          <p:txBody>
            <a:bodyPr/>
            <a:lstStyle/>
            <a:p>
              <a:pPr lvl="0" eaLnBrk="1" hangingPunct="1"/>
              <a:endParaRPr lang="zh-CN" altLang="en-US" dirty="0">
                <a:latin typeface="Arial" charset="0"/>
                <a:ea typeface="宋体" charset="-122"/>
              </a:endParaRPr>
            </a:p>
          </p:txBody>
        </p:sp>
        <p:grpSp>
          <p:nvGrpSpPr>
            <p:cNvPr id="31781" name="Group 39"/>
            <p:cNvGrpSpPr/>
            <p:nvPr/>
          </p:nvGrpSpPr>
          <p:grpSpPr>
            <a:xfrm>
              <a:off x="1922" y="1165"/>
              <a:ext cx="3680" cy="303"/>
              <a:chOff x="521" y="2588"/>
              <a:chExt cx="2495" cy="1091"/>
            </a:xfrm>
          </p:grpSpPr>
          <p:sp>
            <p:nvSpPr>
              <p:cNvPr id="38" name="Freeform 40"/>
              <p:cNvSpPr/>
              <p:nvPr/>
            </p:nvSpPr>
            <p:spPr bwMode="auto">
              <a:xfrm>
                <a:off x="521" y="2588"/>
                <a:ext cx="2495" cy="1091"/>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DDDDDD"/>
                  </a:gs>
                  <a:gs pos="100000">
                    <a:srgbClr val="C0C0C0"/>
                  </a:gs>
                </a:gsLst>
                <a:lin ang="5400000" scaled="1"/>
              </a:gradFill>
              <a:ln w="9525">
                <a:noFill/>
                <a:round/>
              </a:ln>
              <a:effectLst>
                <a:outerShdw dist="35921" dir="13500000" algn="ctr" rotWithShape="0">
                  <a:schemeClr val="bg2"/>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39" name="Freeform 41"/>
              <p:cNvSpPr/>
              <p:nvPr/>
            </p:nvSpPr>
            <p:spPr bwMode="auto">
              <a:xfrm>
                <a:off x="544" y="2610"/>
                <a:ext cx="2449" cy="1048"/>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chemeClr val="bg1">
                      <a:alpha val="60001"/>
                    </a:schemeClr>
                  </a:gs>
                  <a:gs pos="100000">
                    <a:schemeClr val="bg1">
                      <a:gamma/>
                      <a:shade val="86275"/>
                      <a:invGamma/>
                    </a:schemeClr>
                  </a:gs>
                </a:gsLst>
                <a:lin ang="5400000" scaled="1"/>
              </a:gradFill>
              <a:ln w="9525">
                <a:no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grpSp>
        <p:sp>
          <p:nvSpPr>
            <p:cNvPr id="31782" name="Rectangle 93"/>
            <p:cNvSpPr/>
            <p:nvPr/>
          </p:nvSpPr>
          <p:spPr>
            <a:xfrm>
              <a:off x="2229" y="1152"/>
              <a:ext cx="2805" cy="291"/>
            </a:xfrm>
            <a:prstGeom prst="rect">
              <a:avLst/>
            </a:prstGeom>
            <a:noFill/>
            <a:ln w="9525">
              <a:noFill/>
            </a:ln>
          </p:spPr>
          <p:txBody>
            <a:bodyPr anchor="ctr">
              <a:spAutoFit/>
            </a:bodyPr>
            <a:lstStyle/>
            <a:p>
              <a:pPr lvl="0" eaLnBrk="1" hangingPunct="1"/>
              <a:r>
                <a:rPr lang="en-US" altLang="zh-CN" sz="2400" b="1">
                  <a:latin typeface="Arial" charset="0"/>
                  <a:ea typeface="宋体" charset="-122"/>
                </a:rPr>
                <a:t>1</a:t>
              </a:r>
              <a:r>
                <a:rPr lang="zh-CN" altLang="en-US" sz="2400" b="1" dirty="0">
                  <a:latin typeface="Arial" charset="0"/>
                  <a:ea typeface="宋体" charset="-122"/>
                </a:rPr>
                <a:t>、定置物品的分类规定</a:t>
              </a:r>
              <a:endParaRPr lang="en-US" altLang="zh-CN" sz="2400" b="1">
                <a:latin typeface="黑体" pitchFamily="2" charset="-122"/>
                <a:ea typeface="黑体" pitchFamily="2" charset="-122"/>
              </a:endParaRPr>
            </a:p>
          </p:txBody>
        </p:sp>
      </p:grpSp>
      <p:sp>
        <p:nvSpPr>
          <p:cNvPr id="42" name="矩形 41"/>
          <p:cNvSpPr/>
          <p:nvPr/>
        </p:nvSpPr>
        <p:spPr>
          <a:xfrm>
            <a:off x="2200248" y="2110771"/>
            <a:ext cx="6858048" cy="584775"/>
          </a:xfrm>
          <a:prstGeom prst="rect">
            <a:avLst/>
          </a:prstGeom>
          <a:solidFill>
            <a:srgbClr val="0070C0"/>
          </a:solidFill>
        </p:spPr>
        <p:style>
          <a:lnRef idx="0">
            <a:schemeClr val="accent6"/>
          </a:lnRef>
          <a:fillRef idx="3">
            <a:schemeClr val="accent6"/>
          </a:fillRef>
          <a:effectRef idx="3">
            <a:schemeClr val="accent6"/>
          </a:effectRef>
          <a:fontRef idx="minor">
            <a:schemeClr val="lt1"/>
          </a:fontRef>
        </p:style>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outerShdw blurRad="50800" dist="38100" dir="2700000" algn="tl" rotWithShape="0">
                    <a:prstClr val="black">
                      <a:alpha val="40000"/>
                    </a:prstClr>
                  </a:outerShdw>
                </a:effectLst>
                <a:uLnTx/>
                <a:uFillTx/>
                <a:latin typeface="+mn-lt"/>
                <a:ea typeface="+mn-ea"/>
                <a:cs typeface="+mn-cs"/>
              </a:rPr>
              <a:t>现场物品按人与物在生产过程中结合程度分类</a:t>
            </a:r>
            <a:r>
              <a:rPr kumimoji="0" lang="zh-CN" altLang="en-US" sz="3200" b="1" i="0" u="none" strike="noStrike" kern="1200" cap="none" spc="0" normalizeH="0" baseline="0" noProof="0" dirty="0">
                <a:ln>
                  <a:noFill/>
                </a:ln>
                <a:solidFill>
                  <a:schemeClr val="bg1"/>
                </a:solidFill>
                <a:effectLst>
                  <a:outerShdw blurRad="50800" dist="38100" dir="2700000" algn="tl" rotWithShape="0">
                    <a:prstClr val="black">
                      <a:alpha val="40000"/>
                    </a:prstClr>
                  </a:outerShdw>
                </a:effectLst>
                <a:uLnTx/>
                <a:uFillTx/>
                <a:latin typeface="+mn-lt"/>
                <a:ea typeface="+mn-ea"/>
                <a:cs typeface="+mn-cs"/>
              </a:rPr>
              <a:t>：</a:t>
            </a:r>
          </a:p>
        </p:txBody>
      </p:sp>
      <p:grpSp>
        <p:nvGrpSpPr>
          <p:cNvPr id="3" name="组合 71"/>
          <p:cNvGrpSpPr/>
          <p:nvPr/>
        </p:nvGrpSpPr>
        <p:grpSpPr>
          <a:xfrm>
            <a:off x="1814513" y="3194050"/>
            <a:ext cx="2020887" cy="3441700"/>
            <a:chOff x="328613" y="2940050"/>
            <a:chExt cx="2020887" cy="3441700"/>
          </a:xfrm>
        </p:grpSpPr>
        <p:grpSp>
          <p:nvGrpSpPr>
            <p:cNvPr id="31773" name="Group 82"/>
            <p:cNvGrpSpPr/>
            <p:nvPr/>
          </p:nvGrpSpPr>
          <p:grpSpPr>
            <a:xfrm>
              <a:off x="328613" y="2940050"/>
              <a:ext cx="2020887" cy="3441700"/>
              <a:chOff x="179" y="1116"/>
              <a:chExt cx="1592" cy="2904"/>
            </a:xfrm>
          </p:grpSpPr>
          <p:sp>
            <p:nvSpPr>
              <p:cNvPr id="31775" name="AutoShape 65"/>
              <p:cNvSpPr/>
              <p:nvPr/>
            </p:nvSpPr>
            <p:spPr>
              <a:xfrm>
                <a:off x="314" y="1116"/>
                <a:ext cx="1320" cy="816"/>
              </a:xfrm>
              <a:prstGeom prst="roundRect">
                <a:avLst>
                  <a:gd name="adj" fmla="val 16667"/>
                </a:avLst>
              </a:prstGeom>
              <a:solidFill>
                <a:srgbClr val="005828"/>
              </a:solidFill>
              <a:ln w="9525">
                <a:noFill/>
              </a:ln>
            </p:spPr>
            <p:txBody>
              <a:bodyPr wrap="none" anchor="ctr"/>
              <a:lstStyle/>
              <a:p>
                <a:pPr lvl="0" eaLnBrk="1" hangingPunct="1"/>
                <a:endParaRPr lang="zh-CN" altLang="en-US" dirty="0">
                  <a:latin typeface="Arial" charset="0"/>
                  <a:ea typeface="宋体" charset="-122"/>
                </a:endParaRPr>
              </a:p>
            </p:txBody>
          </p:sp>
          <p:sp>
            <p:nvSpPr>
              <p:cNvPr id="31776" name="AutoShape 66"/>
              <p:cNvSpPr/>
              <p:nvPr/>
            </p:nvSpPr>
            <p:spPr>
              <a:xfrm>
                <a:off x="204" y="1529"/>
                <a:ext cx="1542" cy="2281"/>
              </a:xfrm>
              <a:prstGeom prst="roundRect">
                <a:avLst>
                  <a:gd name="adj" fmla="val 16667"/>
                </a:avLst>
              </a:prstGeom>
              <a:gradFill rotWithShape="1">
                <a:gsLst>
                  <a:gs pos="0">
                    <a:srgbClr val="009A46">
                      <a:alpha val="100000"/>
                    </a:srgbClr>
                  </a:gs>
                  <a:gs pos="50000">
                    <a:srgbClr val="00EE6C">
                      <a:alpha val="100000"/>
                    </a:srgbClr>
                  </a:gs>
                  <a:gs pos="100000">
                    <a:srgbClr val="005828">
                      <a:alpha val="100000"/>
                    </a:srgbClr>
                  </a:gs>
                </a:gsLst>
                <a:lin ang="0" scaled="1"/>
                <a:tileRect/>
              </a:gradFill>
              <a:ln w="19050" cap="flat" cmpd="sng">
                <a:solidFill>
                  <a:srgbClr val="005828"/>
                </a:solidFill>
                <a:prstDash val="solid"/>
                <a:headEnd type="none" w="med" len="med"/>
                <a:tailEnd type="none" w="med" len="med"/>
              </a:ln>
            </p:spPr>
            <p:txBody>
              <a:bodyPr wrap="none" anchor="ctr"/>
              <a:lstStyle/>
              <a:p>
                <a:pPr lvl="0" eaLnBrk="1" hangingPunct="1"/>
                <a:endParaRPr lang="zh-CN" altLang="en-US" dirty="0">
                  <a:latin typeface="Arial" charset="0"/>
                  <a:ea typeface="宋体" charset="-122"/>
                </a:endParaRPr>
              </a:p>
            </p:txBody>
          </p:sp>
          <p:sp>
            <p:nvSpPr>
              <p:cNvPr id="31777" name="Text Box 67"/>
              <p:cNvSpPr txBox="1"/>
              <p:nvPr/>
            </p:nvSpPr>
            <p:spPr>
              <a:xfrm>
                <a:off x="686" y="1116"/>
                <a:ext cx="553" cy="390"/>
              </a:xfrm>
              <a:prstGeom prst="rect">
                <a:avLst/>
              </a:prstGeom>
              <a:noFill/>
              <a:ln w="9525">
                <a:noFill/>
              </a:ln>
            </p:spPr>
            <p:txBody>
              <a:bodyPr wrap="none">
                <a:spAutoFit/>
              </a:bodyPr>
              <a:lstStyle/>
              <a:p>
                <a:pPr lvl="0" eaLnBrk="1" latinLnBrk="1" hangingPunct="1"/>
                <a:r>
                  <a:rPr lang="en-US" altLang="ko-KR" sz="2400">
                    <a:solidFill>
                      <a:schemeClr val="bg1"/>
                    </a:solidFill>
                    <a:latin typeface="Verdana" pitchFamily="34" charset="0"/>
                    <a:ea typeface="Gulim" pitchFamily="34" charset="-127"/>
                  </a:rPr>
                  <a:t>A</a:t>
                </a:r>
                <a:r>
                  <a:rPr lang="zh-CN" altLang="en-US" sz="2400" dirty="0">
                    <a:solidFill>
                      <a:schemeClr val="bg1"/>
                    </a:solidFill>
                    <a:latin typeface="Verdana" pitchFamily="34" charset="0"/>
                    <a:ea typeface="Gulim" pitchFamily="34" charset="-127"/>
                  </a:rPr>
                  <a:t>类</a:t>
                </a:r>
                <a:endParaRPr lang="en-US" altLang="ko-KR" sz="2400">
                  <a:solidFill>
                    <a:schemeClr val="bg1"/>
                  </a:solidFill>
                  <a:latin typeface="Verdana" pitchFamily="34" charset="0"/>
                  <a:ea typeface="Gulim" pitchFamily="34" charset="-127"/>
                </a:endParaRPr>
              </a:p>
            </p:txBody>
          </p:sp>
          <p:pic>
            <p:nvPicPr>
              <p:cNvPr id="31778" name="Picture 68" descr="shadow"/>
              <p:cNvPicPr>
                <a:picLocks noChangeAspect="1"/>
              </p:cNvPicPr>
              <p:nvPr/>
            </p:nvPicPr>
            <p:blipFill>
              <a:blip r:embed="rId2"/>
              <a:stretch>
                <a:fillRect/>
              </a:stretch>
            </p:blipFill>
            <p:spPr>
              <a:xfrm>
                <a:off x="179" y="3884"/>
                <a:ext cx="1592" cy="136"/>
              </a:xfrm>
              <a:prstGeom prst="rect">
                <a:avLst/>
              </a:prstGeom>
              <a:noFill/>
              <a:ln w="9525">
                <a:noFill/>
              </a:ln>
            </p:spPr>
          </p:pic>
        </p:grpSp>
        <p:sp>
          <p:nvSpPr>
            <p:cNvPr id="68" name="矩形 67"/>
            <p:cNvSpPr/>
            <p:nvPr/>
          </p:nvSpPr>
          <p:spPr>
            <a:xfrm>
              <a:off x="527050" y="4006850"/>
              <a:ext cx="1644650" cy="1384300"/>
            </a:xfrm>
            <a:prstGeom prst="rect">
              <a:avLst/>
            </a:prstGeom>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0" i="0" u="none" strike="noStrike" kern="1200" cap="none" spc="0" normalizeH="0" baseline="0" noProof="0" dirty="0">
                  <a:ln>
                    <a:noFill/>
                  </a:ln>
                  <a:solidFill>
                    <a:schemeClr val="bg1"/>
                  </a:solidFill>
                  <a:effectLst>
                    <a:outerShdw blurRad="50800" dist="38100" dir="2700000" algn="tl" rotWithShape="0">
                      <a:prstClr val="black">
                        <a:alpha val="40000"/>
                      </a:prstClr>
                    </a:outerShdw>
                  </a:effectLst>
                  <a:uLnTx/>
                  <a:uFillTx/>
                  <a:latin typeface="方正大黑简体" pitchFamily="1" charset="-122"/>
                  <a:ea typeface="方正大黑简体" pitchFamily="1" charset="-122"/>
                  <a:cs typeface="+mn-cs"/>
                </a:rPr>
                <a:t>人与物处于紧密联系状态</a:t>
              </a:r>
            </a:p>
          </p:txBody>
        </p:sp>
      </p:grpSp>
      <p:grpSp>
        <p:nvGrpSpPr>
          <p:cNvPr id="6" name="组合 72"/>
          <p:cNvGrpSpPr/>
          <p:nvPr/>
        </p:nvGrpSpPr>
        <p:grpSpPr>
          <a:xfrm>
            <a:off x="3948113" y="3194050"/>
            <a:ext cx="2020887" cy="3441700"/>
            <a:chOff x="2462213" y="2940050"/>
            <a:chExt cx="2020887" cy="3441700"/>
          </a:xfrm>
        </p:grpSpPr>
        <p:grpSp>
          <p:nvGrpSpPr>
            <p:cNvPr id="31767" name="Group 83"/>
            <p:cNvGrpSpPr/>
            <p:nvPr/>
          </p:nvGrpSpPr>
          <p:grpSpPr>
            <a:xfrm>
              <a:off x="2462213" y="2940050"/>
              <a:ext cx="2020887" cy="3441700"/>
              <a:chOff x="2084" y="1116"/>
              <a:chExt cx="1592" cy="2904"/>
            </a:xfrm>
          </p:grpSpPr>
          <p:sp>
            <p:nvSpPr>
              <p:cNvPr id="31769" name="AutoShape 71"/>
              <p:cNvSpPr/>
              <p:nvPr/>
            </p:nvSpPr>
            <p:spPr>
              <a:xfrm>
                <a:off x="2219" y="1116"/>
                <a:ext cx="1320" cy="816"/>
              </a:xfrm>
              <a:prstGeom prst="roundRect">
                <a:avLst>
                  <a:gd name="adj" fmla="val 16667"/>
                </a:avLst>
              </a:prstGeom>
              <a:solidFill>
                <a:srgbClr val="002060"/>
              </a:solidFill>
              <a:ln w="9525">
                <a:noFill/>
              </a:ln>
            </p:spPr>
            <p:txBody>
              <a:bodyPr wrap="none" anchor="ctr"/>
              <a:lstStyle/>
              <a:p>
                <a:pPr lvl="0" eaLnBrk="1" hangingPunct="1"/>
                <a:endParaRPr lang="zh-CN" altLang="en-US" dirty="0">
                  <a:latin typeface="Arial" charset="0"/>
                  <a:ea typeface="宋体" charset="-122"/>
                </a:endParaRPr>
              </a:p>
            </p:txBody>
          </p:sp>
          <p:sp>
            <p:nvSpPr>
              <p:cNvPr id="55" name="AutoShape 72"/>
              <p:cNvSpPr>
                <a:spLocks noChangeArrowheads="1"/>
              </p:cNvSpPr>
              <p:nvPr/>
            </p:nvSpPr>
            <p:spPr bwMode="gray">
              <a:xfrm>
                <a:off x="2109" y="1529"/>
                <a:ext cx="1542" cy="2281"/>
              </a:xfrm>
              <a:prstGeom prst="roundRect">
                <a:avLst>
                  <a:gd name="adj" fmla="val 16667"/>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19050">
                <a:solidFill>
                  <a:srgbClr val="000000"/>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31771" name="Text Box 73"/>
              <p:cNvSpPr txBox="1"/>
              <p:nvPr/>
            </p:nvSpPr>
            <p:spPr>
              <a:xfrm>
                <a:off x="2591" y="1116"/>
                <a:ext cx="555" cy="390"/>
              </a:xfrm>
              <a:prstGeom prst="rect">
                <a:avLst/>
              </a:prstGeom>
              <a:noFill/>
              <a:ln w="9525">
                <a:noFill/>
              </a:ln>
            </p:spPr>
            <p:txBody>
              <a:bodyPr wrap="none">
                <a:spAutoFit/>
              </a:bodyPr>
              <a:lstStyle/>
              <a:p>
                <a:pPr lvl="0" eaLnBrk="1" latinLnBrk="1" hangingPunct="1"/>
                <a:r>
                  <a:rPr lang="en-US" altLang="ko-KR" sz="2400">
                    <a:solidFill>
                      <a:schemeClr val="bg1"/>
                    </a:solidFill>
                    <a:latin typeface="Verdana" pitchFamily="34" charset="0"/>
                    <a:ea typeface="Gulim" pitchFamily="34" charset="-127"/>
                  </a:rPr>
                  <a:t>B</a:t>
                </a:r>
                <a:r>
                  <a:rPr lang="zh-CN" altLang="en-US" sz="2400" dirty="0">
                    <a:solidFill>
                      <a:schemeClr val="bg1"/>
                    </a:solidFill>
                    <a:latin typeface="Verdana" pitchFamily="34" charset="0"/>
                    <a:ea typeface="Gulim" pitchFamily="34" charset="-127"/>
                  </a:rPr>
                  <a:t>类</a:t>
                </a:r>
                <a:endParaRPr lang="en-US" altLang="ko-KR" sz="2400">
                  <a:solidFill>
                    <a:schemeClr val="bg1"/>
                  </a:solidFill>
                  <a:latin typeface="Verdana" pitchFamily="34" charset="0"/>
                  <a:ea typeface="Gulim" pitchFamily="34" charset="-127"/>
                </a:endParaRPr>
              </a:p>
            </p:txBody>
          </p:sp>
          <p:pic>
            <p:nvPicPr>
              <p:cNvPr id="31772" name="Picture 74" descr="shadow"/>
              <p:cNvPicPr>
                <a:picLocks noChangeAspect="1"/>
              </p:cNvPicPr>
              <p:nvPr/>
            </p:nvPicPr>
            <p:blipFill>
              <a:blip r:embed="rId2"/>
              <a:stretch>
                <a:fillRect/>
              </a:stretch>
            </p:blipFill>
            <p:spPr>
              <a:xfrm>
                <a:off x="2084" y="3884"/>
                <a:ext cx="1592" cy="136"/>
              </a:xfrm>
              <a:prstGeom prst="rect">
                <a:avLst/>
              </a:prstGeom>
              <a:noFill/>
              <a:ln w="9525">
                <a:noFill/>
              </a:ln>
            </p:spPr>
          </p:pic>
        </p:grpSp>
        <p:sp>
          <p:nvSpPr>
            <p:cNvPr id="69" name="矩形 68"/>
            <p:cNvSpPr/>
            <p:nvPr/>
          </p:nvSpPr>
          <p:spPr>
            <a:xfrm>
              <a:off x="2660650" y="3695700"/>
              <a:ext cx="1644650" cy="2246313"/>
            </a:xfrm>
            <a:prstGeom prst="rect">
              <a:avLst/>
            </a:prstGeom>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0" i="0" u="none" strike="noStrike" kern="1200" cap="none" spc="0" normalizeH="0" baseline="0" noProof="0" dirty="0">
                  <a:ln>
                    <a:noFill/>
                  </a:ln>
                  <a:solidFill>
                    <a:schemeClr val="bg1"/>
                  </a:solidFill>
                  <a:effectLst>
                    <a:outerShdw blurRad="50800" dist="38100" dir="2700000" algn="tl" rotWithShape="0">
                      <a:prstClr val="black">
                        <a:alpha val="40000"/>
                      </a:prstClr>
                    </a:outerShdw>
                  </a:effectLst>
                  <a:uLnTx/>
                  <a:uFillTx/>
                  <a:latin typeface="方正大黑简体" pitchFamily="1" charset="-122"/>
                  <a:ea typeface="方正大黑简体" pitchFamily="1" charset="-122"/>
                  <a:cs typeface="+mn-cs"/>
                </a:rPr>
                <a:t>待用或待加工状态，此类物品可随时转化为</a:t>
              </a:r>
              <a:r>
                <a:rPr kumimoji="0" lang="en-US" sz="2800" b="0" i="0" u="none" strike="noStrike" kern="1200" cap="none" spc="0" normalizeH="0" baseline="0" noProof="0" dirty="0">
                  <a:ln>
                    <a:noFill/>
                  </a:ln>
                  <a:solidFill>
                    <a:schemeClr val="bg1"/>
                  </a:solidFill>
                  <a:effectLst>
                    <a:outerShdw blurRad="50800" dist="38100" dir="2700000" algn="tl" rotWithShape="0">
                      <a:prstClr val="black">
                        <a:alpha val="40000"/>
                      </a:prstClr>
                    </a:outerShdw>
                  </a:effectLst>
                  <a:uLnTx/>
                  <a:uFillTx/>
                  <a:latin typeface="方正大黑简体" pitchFamily="1" charset="-122"/>
                  <a:ea typeface="方正大黑简体" pitchFamily="1" charset="-122"/>
                  <a:cs typeface="+mn-cs"/>
                </a:rPr>
                <a:t>A</a:t>
              </a:r>
              <a:r>
                <a:rPr kumimoji="0" lang="zh-CN" altLang="en-US" sz="2800" b="0" i="0" u="none" strike="noStrike" kern="1200" cap="none" spc="0" normalizeH="0" baseline="0" noProof="0" dirty="0">
                  <a:ln>
                    <a:noFill/>
                  </a:ln>
                  <a:solidFill>
                    <a:schemeClr val="bg1"/>
                  </a:solidFill>
                  <a:effectLst>
                    <a:outerShdw blurRad="50800" dist="38100" dir="2700000" algn="tl" rotWithShape="0">
                      <a:prstClr val="black">
                        <a:alpha val="40000"/>
                      </a:prstClr>
                    </a:outerShdw>
                  </a:effectLst>
                  <a:uLnTx/>
                  <a:uFillTx/>
                  <a:latin typeface="方正大黑简体" pitchFamily="1" charset="-122"/>
                  <a:ea typeface="方正大黑简体" pitchFamily="1" charset="-122"/>
                  <a:cs typeface="+mn-cs"/>
                </a:rPr>
                <a:t>类</a:t>
              </a:r>
            </a:p>
          </p:txBody>
        </p:sp>
      </p:grpSp>
      <p:grpSp>
        <p:nvGrpSpPr>
          <p:cNvPr id="8" name="组合 73"/>
          <p:cNvGrpSpPr/>
          <p:nvPr/>
        </p:nvGrpSpPr>
        <p:grpSpPr>
          <a:xfrm>
            <a:off x="6149975" y="3194050"/>
            <a:ext cx="2041525" cy="3441700"/>
            <a:chOff x="4664403" y="2940050"/>
            <a:chExt cx="2041197" cy="3441700"/>
          </a:xfrm>
        </p:grpSpPr>
        <p:grpSp>
          <p:nvGrpSpPr>
            <p:cNvPr id="31761" name="Group 81"/>
            <p:cNvGrpSpPr/>
            <p:nvPr/>
          </p:nvGrpSpPr>
          <p:grpSpPr>
            <a:xfrm>
              <a:off x="4664403" y="2940050"/>
              <a:ext cx="2041197" cy="3441700"/>
              <a:chOff x="4084" y="1116"/>
              <a:chExt cx="1608" cy="2904"/>
            </a:xfrm>
          </p:grpSpPr>
          <p:sp>
            <p:nvSpPr>
              <p:cNvPr id="31763" name="AutoShape 76"/>
              <p:cNvSpPr/>
              <p:nvPr/>
            </p:nvSpPr>
            <p:spPr>
              <a:xfrm>
                <a:off x="4194" y="1116"/>
                <a:ext cx="1320" cy="816"/>
              </a:xfrm>
              <a:prstGeom prst="roundRect">
                <a:avLst>
                  <a:gd name="adj" fmla="val 16667"/>
                </a:avLst>
              </a:prstGeom>
              <a:solidFill>
                <a:srgbClr val="E2AC00"/>
              </a:solidFill>
              <a:ln w="9525">
                <a:noFill/>
              </a:ln>
            </p:spPr>
            <p:txBody>
              <a:bodyPr wrap="none" anchor="ctr"/>
              <a:lstStyle/>
              <a:p>
                <a:pPr lvl="0" eaLnBrk="1" hangingPunct="1"/>
                <a:endParaRPr lang="zh-CN" altLang="en-US" dirty="0">
                  <a:latin typeface="Arial" charset="0"/>
                  <a:ea typeface="宋体" charset="-122"/>
                </a:endParaRPr>
              </a:p>
            </p:txBody>
          </p:sp>
          <p:sp>
            <p:nvSpPr>
              <p:cNvPr id="31764" name="AutoShape 77"/>
              <p:cNvSpPr/>
              <p:nvPr/>
            </p:nvSpPr>
            <p:spPr>
              <a:xfrm>
                <a:off x="4084" y="1529"/>
                <a:ext cx="1542" cy="2281"/>
              </a:xfrm>
              <a:prstGeom prst="roundRect">
                <a:avLst>
                  <a:gd name="adj" fmla="val 16667"/>
                </a:avLst>
              </a:prstGeom>
              <a:gradFill rotWithShape="1">
                <a:gsLst>
                  <a:gs pos="0">
                    <a:srgbClr val="FFC000"/>
                  </a:gs>
                  <a:gs pos="50000">
                    <a:srgbClr val="F0EA00"/>
                  </a:gs>
                  <a:gs pos="100000">
                    <a:srgbClr val="FFC000"/>
                  </a:gs>
                </a:gsLst>
                <a:lin ang="0" scaled="1"/>
                <a:tileRect/>
              </a:gradFill>
              <a:ln w="19050" cap="flat" cmpd="sng">
                <a:solidFill>
                  <a:srgbClr val="FFC000"/>
                </a:solidFill>
                <a:prstDash val="solid"/>
                <a:headEnd type="none" w="med" len="med"/>
                <a:tailEnd type="none" w="med" len="med"/>
              </a:ln>
            </p:spPr>
            <p:txBody>
              <a:bodyPr wrap="none" anchor="ctr"/>
              <a:lstStyle/>
              <a:p>
                <a:pPr lvl="0" eaLnBrk="1" hangingPunct="1"/>
                <a:endParaRPr lang="zh-CN" altLang="en-US" dirty="0">
                  <a:latin typeface="Arial" charset="0"/>
                  <a:ea typeface="宋体" charset="-122"/>
                </a:endParaRPr>
              </a:p>
            </p:txBody>
          </p:sp>
          <p:sp>
            <p:nvSpPr>
              <p:cNvPr id="31765" name="Text Box 78"/>
              <p:cNvSpPr txBox="1"/>
              <p:nvPr/>
            </p:nvSpPr>
            <p:spPr>
              <a:xfrm>
                <a:off x="4566" y="1116"/>
                <a:ext cx="557" cy="390"/>
              </a:xfrm>
              <a:prstGeom prst="rect">
                <a:avLst/>
              </a:prstGeom>
              <a:noFill/>
              <a:ln w="9525">
                <a:noFill/>
              </a:ln>
            </p:spPr>
            <p:txBody>
              <a:bodyPr wrap="none">
                <a:spAutoFit/>
              </a:bodyPr>
              <a:lstStyle/>
              <a:p>
                <a:pPr lvl="0" eaLnBrk="1" latinLnBrk="1" hangingPunct="1"/>
                <a:r>
                  <a:rPr lang="en-US" altLang="ko-KR" sz="2400">
                    <a:solidFill>
                      <a:schemeClr val="bg1"/>
                    </a:solidFill>
                    <a:latin typeface="Verdana" pitchFamily="34" charset="0"/>
                    <a:ea typeface="Gulim" pitchFamily="34" charset="-127"/>
                  </a:rPr>
                  <a:t>C</a:t>
                </a:r>
                <a:r>
                  <a:rPr lang="zh-CN" altLang="en-US" sz="2400" dirty="0">
                    <a:solidFill>
                      <a:schemeClr val="bg1"/>
                    </a:solidFill>
                    <a:latin typeface="Verdana" pitchFamily="34" charset="0"/>
                    <a:ea typeface="Gulim" pitchFamily="34" charset="-127"/>
                  </a:rPr>
                  <a:t>类</a:t>
                </a:r>
                <a:endParaRPr lang="en-US" altLang="ko-KR" sz="2400">
                  <a:solidFill>
                    <a:schemeClr val="bg1"/>
                  </a:solidFill>
                  <a:latin typeface="Verdana" pitchFamily="34" charset="0"/>
                  <a:ea typeface="Gulim" pitchFamily="34" charset="-127"/>
                </a:endParaRPr>
              </a:p>
            </p:txBody>
          </p:sp>
          <p:pic>
            <p:nvPicPr>
              <p:cNvPr id="31766" name="Picture 79" descr="shadow"/>
              <p:cNvPicPr>
                <a:picLocks noChangeAspect="1"/>
              </p:cNvPicPr>
              <p:nvPr/>
            </p:nvPicPr>
            <p:blipFill>
              <a:blip r:embed="rId2"/>
              <a:stretch>
                <a:fillRect/>
              </a:stretch>
            </p:blipFill>
            <p:spPr>
              <a:xfrm>
                <a:off x="4100" y="3884"/>
                <a:ext cx="1592" cy="136"/>
              </a:xfrm>
              <a:prstGeom prst="rect">
                <a:avLst/>
              </a:prstGeom>
              <a:noFill/>
              <a:ln w="9525">
                <a:noFill/>
              </a:ln>
            </p:spPr>
          </p:pic>
        </p:grpSp>
        <p:sp>
          <p:nvSpPr>
            <p:cNvPr id="70" name="矩形 69"/>
            <p:cNvSpPr/>
            <p:nvPr/>
          </p:nvSpPr>
          <p:spPr>
            <a:xfrm>
              <a:off x="4839000" y="4095750"/>
              <a:ext cx="1644386" cy="1384300"/>
            </a:xfrm>
            <a:prstGeom prst="rect">
              <a:avLst/>
            </a:prstGeom>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0" i="0" u="none" strike="noStrike" kern="1200" cap="none" spc="0" normalizeH="0" baseline="0" noProof="0" dirty="0">
                  <a:ln>
                    <a:noFill/>
                  </a:ln>
                  <a:solidFill>
                    <a:srgbClr val="0070C0"/>
                  </a:solidFill>
                  <a:effectLst>
                    <a:outerShdw blurRad="50800" dist="38100" dir="2700000" algn="tl" rotWithShape="0">
                      <a:prstClr val="black">
                        <a:alpha val="40000"/>
                      </a:prstClr>
                    </a:outerShdw>
                  </a:effectLst>
                  <a:uLnTx/>
                  <a:uFillTx/>
                  <a:latin typeface="方正大黑简体" pitchFamily="1" charset="-122"/>
                  <a:ea typeface="方正大黑简体" pitchFamily="1" charset="-122"/>
                  <a:cs typeface="+mn-cs"/>
                </a:rPr>
                <a:t>人与物处于待联系状态</a:t>
              </a:r>
            </a:p>
          </p:txBody>
        </p:sp>
      </p:grpSp>
      <p:grpSp>
        <p:nvGrpSpPr>
          <p:cNvPr id="10" name="组合 74"/>
          <p:cNvGrpSpPr/>
          <p:nvPr/>
        </p:nvGrpSpPr>
        <p:grpSpPr>
          <a:xfrm>
            <a:off x="8280400" y="3194050"/>
            <a:ext cx="2041525" cy="3441700"/>
            <a:chOff x="6794500" y="2940050"/>
            <a:chExt cx="2041197" cy="3441700"/>
          </a:xfrm>
        </p:grpSpPr>
        <p:grpSp>
          <p:nvGrpSpPr>
            <p:cNvPr id="31755" name="Group 81"/>
            <p:cNvGrpSpPr/>
            <p:nvPr/>
          </p:nvGrpSpPr>
          <p:grpSpPr>
            <a:xfrm>
              <a:off x="6794500" y="2940050"/>
              <a:ext cx="2041197" cy="3441700"/>
              <a:chOff x="4084" y="1116"/>
              <a:chExt cx="1608" cy="2904"/>
            </a:xfrm>
          </p:grpSpPr>
          <p:sp>
            <p:nvSpPr>
              <p:cNvPr id="31757" name="AutoShape 76"/>
              <p:cNvSpPr/>
              <p:nvPr/>
            </p:nvSpPr>
            <p:spPr>
              <a:xfrm>
                <a:off x="4194" y="1116"/>
                <a:ext cx="1320" cy="816"/>
              </a:xfrm>
              <a:prstGeom prst="roundRect">
                <a:avLst>
                  <a:gd name="adj" fmla="val 16667"/>
                </a:avLst>
              </a:prstGeom>
              <a:solidFill>
                <a:srgbClr val="000000"/>
              </a:solidFill>
              <a:ln w="9525">
                <a:noFill/>
              </a:ln>
            </p:spPr>
            <p:txBody>
              <a:bodyPr wrap="none" anchor="ctr"/>
              <a:lstStyle/>
              <a:p>
                <a:pPr lvl="0" eaLnBrk="1" hangingPunct="1"/>
                <a:endParaRPr lang="zh-CN" altLang="en-US" dirty="0">
                  <a:latin typeface="Arial" charset="0"/>
                  <a:ea typeface="宋体" charset="-122"/>
                </a:endParaRPr>
              </a:p>
            </p:txBody>
          </p:sp>
          <p:sp>
            <p:nvSpPr>
              <p:cNvPr id="65" name="AutoShape 77"/>
              <p:cNvSpPr>
                <a:spLocks noChangeArrowheads="1"/>
              </p:cNvSpPr>
              <p:nvPr/>
            </p:nvSpPr>
            <p:spPr bwMode="gray">
              <a:xfrm>
                <a:off x="4084" y="1529"/>
                <a:ext cx="1542" cy="2281"/>
              </a:xfrm>
              <a:prstGeom prst="roundRect">
                <a:avLst>
                  <a:gd name="adj" fmla="val 16667"/>
                </a:avLst>
              </a:prstGeom>
              <a:gradFill rotWithShape="1">
                <a:gsLst>
                  <a:gs pos="0">
                    <a:schemeClr val="tx1"/>
                  </a:gs>
                  <a:gs pos="50000">
                    <a:schemeClr val="tx1">
                      <a:lumMod val="65000"/>
                      <a:lumOff val="35000"/>
                    </a:schemeClr>
                  </a:gs>
                  <a:gs pos="100000">
                    <a:schemeClr val="tx1"/>
                  </a:gs>
                </a:gsLst>
                <a:lin ang="0" scaled="1"/>
              </a:gradFill>
              <a:ln w="19050">
                <a:solidFill>
                  <a:srgbClr val="000000"/>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31759" name="Text Box 78"/>
              <p:cNvSpPr txBox="1"/>
              <p:nvPr/>
            </p:nvSpPr>
            <p:spPr>
              <a:xfrm>
                <a:off x="4566" y="1116"/>
                <a:ext cx="575" cy="390"/>
              </a:xfrm>
              <a:prstGeom prst="rect">
                <a:avLst/>
              </a:prstGeom>
              <a:noFill/>
              <a:ln w="9525">
                <a:noFill/>
              </a:ln>
            </p:spPr>
            <p:txBody>
              <a:bodyPr wrap="none">
                <a:spAutoFit/>
              </a:bodyPr>
              <a:lstStyle/>
              <a:p>
                <a:pPr lvl="0" eaLnBrk="1" latinLnBrk="1" hangingPunct="1"/>
                <a:r>
                  <a:rPr lang="en-US" altLang="ko-KR" sz="2400">
                    <a:solidFill>
                      <a:schemeClr val="bg1"/>
                    </a:solidFill>
                    <a:latin typeface="Verdana" pitchFamily="34" charset="0"/>
                    <a:ea typeface="Gulim" pitchFamily="34" charset="-127"/>
                  </a:rPr>
                  <a:t>D</a:t>
                </a:r>
                <a:r>
                  <a:rPr lang="zh-CN" altLang="en-US" sz="2400" dirty="0">
                    <a:solidFill>
                      <a:schemeClr val="bg1"/>
                    </a:solidFill>
                    <a:latin typeface="Verdana" pitchFamily="34" charset="0"/>
                    <a:ea typeface="Gulim" pitchFamily="34" charset="-127"/>
                  </a:rPr>
                  <a:t>类</a:t>
                </a:r>
                <a:endParaRPr lang="en-US" altLang="ko-KR" sz="2400">
                  <a:solidFill>
                    <a:schemeClr val="bg1"/>
                  </a:solidFill>
                  <a:latin typeface="Verdana" pitchFamily="34" charset="0"/>
                  <a:ea typeface="Gulim" pitchFamily="34" charset="-127"/>
                </a:endParaRPr>
              </a:p>
            </p:txBody>
          </p:sp>
          <p:pic>
            <p:nvPicPr>
              <p:cNvPr id="31760" name="Picture 79" descr="shadow"/>
              <p:cNvPicPr>
                <a:picLocks noChangeAspect="1"/>
              </p:cNvPicPr>
              <p:nvPr/>
            </p:nvPicPr>
            <p:blipFill>
              <a:blip r:embed="rId2"/>
              <a:stretch>
                <a:fillRect/>
              </a:stretch>
            </p:blipFill>
            <p:spPr>
              <a:xfrm>
                <a:off x="4100" y="3884"/>
                <a:ext cx="1592" cy="136"/>
              </a:xfrm>
              <a:prstGeom prst="rect">
                <a:avLst/>
              </a:prstGeom>
              <a:noFill/>
              <a:ln w="9525">
                <a:noFill/>
              </a:ln>
            </p:spPr>
          </p:pic>
        </p:grpSp>
        <p:sp>
          <p:nvSpPr>
            <p:cNvPr id="71" name="矩形 70"/>
            <p:cNvSpPr/>
            <p:nvPr/>
          </p:nvSpPr>
          <p:spPr>
            <a:xfrm>
              <a:off x="6972271" y="4095750"/>
              <a:ext cx="1644386" cy="1384300"/>
            </a:xfrm>
            <a:prstGeom prst="rect">
              <a:avLst/>
            </a:prstGeom>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0" i="0" u="none" strike="noStrike" kern="1200" cap="none" spc="0" normalizeH="0" baseline="0" noProof="0" dirty="0">
                  <a:ln>
                    <a:noFill/>
                  </a:ln>
                  <a:solidFill>
                    <a:schemeClr val="bg1"/>
                  </a:solidFill>
                  <a:effectLst>
                    <a:outerShdw blurRad="50800" dist="38100" dir="2700000" algn="tl" rotWithShape="0">
                      <a:prstClr val="black">
                        <a:alpha val="40000"/>
                      </a:prstClr>
                    </a:outerShdw>
                  </a:effectLst>
                  <a:uLnTx/>
                  <a:uFillTx/>
                  <a:latin typeface="方正大黑简体" pitchFamily="1" charset="-122"/>
                  <a:ea typeface="方正大黑简体" pitchFamily="1" charset="-122"/>
                  <a:cs typeface="+mn-cs"/>
                </a:rPr>
                <a:t>人与物处于失去联系状态</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fill="hold"/>
                                        <p:tgtEl>
                                          <p:spTgt spid="10"/>
                                        </p:tgtEl>
                                        <p:attrNameLst>
                                          <p:attrName>ppt_x</p:attrName>
                                        </p:attrNameLst>
                                      </p:cBhvr>
                                      <p:tavLst>
                                        <p:tav tm="0">
                                          <p:val>
                                            <p:strVal val="#ppt_x"/>
                                          </p:val>
                                        </p:tav>
                                        <p:tav tm="100000">
                                          <p:val>
                                            <p:strVal val="#ppt_x"/>
                                          </p:val>
                                        </p:tav>
                                      </p:tavLst>
                                    </p:anim>
                                    <p:anim calcmode="lin" valueType="num">
                                      <p:cBhvr additive="base">
                                        <p:cTn id="3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制定定置管理标准</a:t>
            </a:r>
            <a:endParaRPr lang="zh-CN" altLang="en-US" sz="3600" b="1" dirty="0">
              <a:solidFill>
                <a:schemeClr val="bg1"/>
              </a:solidFill>
              <a:latin typeface="黑体" pitchFamily="2" charset="-122"/>
              <a:ea typeface="黑体" pitchFamily="2" charset="-122"/>
              <a:cs typeface="+mn-ea"/>
              <a:sym typeface="+mn-ea"/>
            </a:endParaRPr>
          </a:p>
        </p:txBody>
      </p:sp>
      <p:grpSp>
        <p:nvGrpSpPr>
          <p:cNvPr id="32771" name="Group 100"/>
          <p:cNvGrpSpPr/>
          <p:nvPr/>
        </p:nvGrpSpPr>
        <p:grpSpPr>
          <a:xfrm>
            <a:off x="1810385" y="1170305"/>
            <a:ext cx="5078413" cy="715963"/>
            <a:chOff x="1837" y="1117"/>
            <a:chExt cx="3765" cy="451"/>
          </a:xfrm>
        </p:grpSpPr>
        <p:sp>
          <p:nvSpPr>
            <p:cNvPr id="32782" name="Freeform 37"/>
            <p:cNvSpPr/>
            <p:nvPr/>
          </p:nvSpPr>
          <p:spPr>
            <a:xfrm flipV="1">
              <a:off x="1840" y="1482"/>
              <a:ext cx="3546" cy="86"/>
            </a:xfrm>
            <a:custGeom>
              <a:avLst/>
              <a:gdLst>
                <a:gd name="txL" fmla="*/ 0 w 2495"/>
                <a:gd name="txT" fmla="*/ 0 h 1091"/>
                <a:gd name="txR" fmla="*/ 2495 w 2495"/>
                <a:gd name="txB" fmla="*/ 1091 h 1091"/>
              </a:gdLst>
              <a:ahLst/>
              <a:cxnLst>
                <a:cxn ang="0">
                  <a:pos x="17790" y="0"/>
                </a:cxn>
                <a:cxn ang="0">
                  <a:pos x="236911" y="0"/>
                </a:cxn>
                <a:cxn ang="0">
                  <a:pos x="240628" y="0"/>
                </a:cxn>
                <a:cxn ang="0">
                  <a:pos x="227966" y="0"/>
                </a:cxn>
                <a:cxn ang="0">
                  <a:pos x="224087" y="0"/>
                </a:cxn>
                <a:cxn ang="0">
                  <a:pos x="5107" y="0"/>
                </a:cxn>
                <a:cxn ang="0">
                  <a:pos x="469" y="0"/>
                </a:cxn>
                <a:cxn ang="0">
                  <a:pos x="12847" y="0"/>
                </a:cxn>
                <a:cxn ang="0">
                  <a:pos x="17790"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EAEAEA">
                    <a:alpha val="0"/>
                  </a:srgbClr>
                </a:gs>
                <a:gs pos="100000">
                  <a:schemeClr val="bg2">
                    <a:alpha val="60001"/>
                  </a:schemeClr>
                </a:gs>
              </a:gsLst>
              <a:lin ang="5400000" scaled="1"/>
              <a:tileRect/>
            </a:gradFill>
            <a:ln w="9525">
              <a:noFill/>
            </a:ln>
          </p:spPr>
          <p:txBody>
            <a:bodyPr/>
            <a:lstStyle/>
            <a:p>
              <a:pPr lvl="0" eaLnBrk="1" hangingPunct="1"/>
              <a:endParaRPr lang="zh-CN" altLang="en-US" dirty="0">
                <a:latin typeface="Arial" charset="0"/>
                <a:ea typeface="宋体" charset="-122"/>
              </a:endParaRPr>
            </a:p>
          </p:txBody>
        </p:sp>
        <p:sp>
          <p:nvSpPr>
            <p:cNvPr id="32783" name="Freeform 38"/>
            <p:cNvSpPr/>
            <p:nvPr/>
          </p:nvSpPr>
          <p:spPr>
            <a:xfrm>
              <a:off x="1837" y="1117"/>
              <a:ext cx="3601" cy="387"/>
            </a:xfrm>
            <a:custGeom>
              <a:avLst/>
              <a:gdLst>
                <a:gd name="txL" fmla="*/ 0 w 2495"/>
                <a:gd name="txT" fmla="*/ 0 h 1091"/>
                <a:gd name="txR" fmla="*/ 2495 w 2495"/>
                <a:gd name="txB" fmla="*/ 1091 h 1091"/>
              </a:gdLst>
              <a:ahLst/>
              <a:cxnLst>
                <a:cxn ang="0">
                  <a:pos x="21752" y="0"/>
                </a:cxn>
                <a:cxn ang="0">
                  <a:pos x="289385" y="0"/>
                </a:cxn>
                <a:cxn ang="0">
                  <a:pos x="293964" y="0"/>
                </a:cxn>
                <a:cxn ang="0">
                  <a:pos x="278459" y="0"/>
                </a:cxn>
                <a:cxn ang="0">
                  <a:pos x="273670" y="0"/>
                </a:cxn>
                <a:cxn ang="0">
                  <a:pos x="6239" y="0"/>
                </a:cxn>
                <a:cxn ang="0">
                  <a:pos x="550" y="0"/>
                </a:cxn>
                <a:cxn ang="0">
                  <a:pos x="15681" y="0"/>
                </a:cxn>
                <a:cxn ang="0">
                  <a:pos x="21752"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solidFill>
              <a:srgbClr val="DB5414"/>
            </a:solidFill>
            <a:ln w="9525">
              <a:noFill/>
            </a:ln>
          </p:spPr>
          <p:txBody>
            <a:bodyPr/>
            <a:lstStyle/>
            <a:p>
              <a:pPr lvl="0" eaLnBrk="1" hangingPunct="1"/>
              <a:endParaRPr lang="zh-CN" altLang="en-US" dirty="0">
                <a:latin typeface="Arial" charset="0"/>
                <a:ea typeface="宋体" charset="-122"/>
              </a:endParaRPr>
            </a:p>
          </p:txBody>
        </p:sp>
        <p:grpSp>
          <p:nvGrpSpPr>
            <p:cNvPr id="32784" name="Group 39"/>
            <p:cNvGrpSpPr/>
            <p:nvPr/>
          </p:nvGrpSpPr>
          <p:grpSpPr>
            <a:xfrm>
              <a:off x="1922" y="1165"/>
              <a:ext cx="3680" cy="303"/>
              <a:chOff x="521" y="2588"/>
              <a:chExt cx="2495" cy="1091"/>
            </a:xfrm>
          </p:grpSpPr>
          <p:sp>
            <p:nvSpPr>
              <p:cNvPr id="38" name="Freeform 40"/>
              <p:cNvSpPr/>
              <p:nvPr/>
            </p:nvSpPr>
            <p:spPr bwMode="auto">
              <a:xfrm>
                <a:off x="521" y="2588"/>
                <a:ext cx="2495" cy="1091"/>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DDDDDD"/>
                  </a:gs>
                  <a:gs pos="100000">
                    <a:srgbClr val="C0C0C0"/>
                  </a:gs>
                </a:gsLst>
                <a:lin ang="5400000" scaled="1"/>
              </a:gradFill>
              <a:ln w="9525">
                <a:noFill/>
                <a:round/>
              </a:ln>
              <a:effectLst>
                <a:outerShdw dist="35921" dir="13500000" algn="ctr" rotWithShape="0">
                  <a:schemeClr val="bg2"/>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39" name="Freeform 41"/>
              <p:cNvSpPr/>
              <p:nvPr/>
            </p:nvSpPr>
            <p:spPr bwMode="auto">
              <a:xfrm>
                <a:off x="544" y="2610"/>
                <a:ext cx="2449" cy="1048"/>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chemeClr val="bg1">
                      <a:alpha val="60001"/>
                    </a:schemeClr>
                  </a:gs>
                  <a:gs pos="100000">
                    <a:schemeClr val="bg1">
                      <a:gamma/>
                      <a:shade val="86275"/>
                      <a:invGamma/>
                    </a:schemeClr>
                  </a:gs>
                </a:gsLst>
                <a:lin ang="5400000" scaled="1"/>
              </a:gradFill>
              <a:ln w="9525">
                <a:no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grpSp>
        <p:sp>
          <p:nvSpPr>
            <p:cNvPr id="32785" name="Rectangle 93"/>
            <p:cNvSpPr/>
            <p:nvPr/>
          </p:nvSpPr>
          <p:spPr>
            <a:xfrm>
              <a:off x="2229" y="1152"/>
              <a:ext cx="2163" cy="291"/>
            </a:xfrm>
            <a:prstGeom prst="rect">
              <a:avLst/>
            </a:prstGeom>
            <a:noFill/>
            <a:ln w="9525">
              <a:noFill/>
            </a:ln>
          </p:spPr>
          <p:txBody>
            <a:bodyPr wrap="none" anchor="ctr">
              <a:spAutoFit/>
            </a:bodyPr>
            <a:lstStyle/>
            <a:p>
              <a:pPr lvl="0" eaLnBrk="1" hangingPunct="1"/>
              <a:r>
                <a:rPr lang="en-US" altLang="zh-CN" sz="2400" b="1">
                  <a:latin typeface="Arial" charset="0"/>
                  <a:ea typeface="宋体" charset="-122"/>
                </a:rPr>
                <a:t>1</a:t>
              </a:r>
              <a:r>
                <a:rPr lang="zh-CN" altLang="en-US" sz="2400" b="1" dirty="0">
                  <a:latin typeface="Arial" charset="0"/>
                  <a:ea typeface="宋体" charset="-122"/>
                </a:rPr>
                <a:t>、定置物品的分类规定</a:t>
              </a:r>
              <a:endParaRPr lang="en-US" altLang="zh-CN" sz="2400" b="1">
                <a:latin typeface="黑体" pitchFamily="2" charset="-122"/>
                <a:ea typeface="黑体" pitchFamily="2" charset="-122"/>
              </a:endParaRPr>
            </a:p>
          </p:txBody>
        </p:sp>
      </p:grpSp>
      <p:sp>
        <p:nvSpPr>
          <p:cNvPr id="16" name="矩形 15"/>
          <p:cNvSpPr/>
          <p:nvPr/>
        </p:nvSpPr>
        <p:spPr>
          <a:xfrm>
            <a:off x="4166235" y="2014855"/>
            <a:ext cx="3324252" cy="584775"/>
          </a:xfrm>
          <a:prstGeom prst="rect">
            <a:avLst/>
          </a:prstGeom>
          <a:solidFill>
            <a:srgbClr val="0070C0"/>
          </a:solidFill>
        </p:spPr>
        <p:style>
          <a:lnRef idx="0">
            <a:schemeClr val="accent6"/>
          </a:lnRef>
          <a:fillRef idx="3">
            <a:schemeClr val="accent6"/>
          </a:fillRef>
          <a:effectRef idx="3">
            <a:schemeClr val="accent6"/>
          </a:effectRef>
          <a:fontRef idx="minor">
            <a:schemeClr val="lt1"/>
          </a:fontRef>
        </p:style>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outerShdw blurRad="50800" dist="38100" dir="2700000" algn="tl" rotWithShape="0">
                    <a:prstClr val="black">
                      <a:alpha val="40000"/>
                    </a:prstClr>
                  </a:outerShdw>
                </a:effectLst>
                <a:uLnTx/>
                <a:uFillTx/>
                <a:latin typeface="+mn-lt"/>
                <a:ea typeface="+mn-ea"/>
                <a:cs typeface="+mn-cs"/>
              </a:rPr>
              <a:t>现场物品按状态分类</a:t>
            </a:r>
            <a:r>
              <a:rPr kumimoji="0" lang="zh-CN" altLang="en-US" sz="3200" b="1" i="0" u="none" strike="noStrike" kern="1200" cap="none" spc="0" normalizeH="0" baseline="0" noProof="0" dirty="0">
                <a:ln>
                  <a:noFill/>
                </a:ln>
                <a:solidFill>
                  <a:schemeClr val="bg1"/>
                </a:solidFill>
                <a:effectLst>
                  <a:outerShdw blurRad="50800" dist="38100" dir="2700000" algn="tl" rotWithShape="0">
                    <a:prstClr val="black">
                      <a:alpha val="40000"/>
                    </a:prstClr>
                  </a:outerShdw>
                </a:effectLst>
                <a:uLnTx/>
                <a:uFillTx/>
                <a:latin typeface="+mn-lt"/>
                <a:ea typeface="+mn-ea"/>
                <a:cs typeface="+mn-cs"/>
              </a:rPr>
              <a:t>：</a:t>
            </a:r>
          </a:p>
        </p:txBody>
      </p:sp>
      <p:sp>
        <p:nvSpPr>
          <p:cNvPr id="17" name="椭圆 16"/>
          <p:cNvSpPr/>
          <p:nvPr/>
        </p:nvSpPr>
        <p:spPr>
          <a:xfrm>
            <a:off x="2121535" y="2903855"/>
            <a:ext cx="1778000" cy="1733550"/>
          </a:xfrm>
          <a:prstGeom prst="ellipse">
            <a:avLst/>
          </a:prstGeom>
          <a:solidFill>
            <a:srgbClr val="009A46"/>
          </a:solidFill>
          <a:ln>
            <a:solidFill>
              <a:srgbClr val="00582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800" b="0" i="0" u="none" strike="noStrike" kern="1200" cap="none" spc="0" normalizeH="0" baseline="0" noProof="0" dirty="0">
                <a:ln>
                  <a:noFill/>
                </a:ln>
                <a:solidFill>
                  <a:schemeClr val="lt1"/>
                </a:solidFill>
                <a:effectLst>
                  <a:outerShdw blurRad="50800" dist="38100" dir="2700000" algn="tl" rotWithShape="0">
                    <a:prstClr val="black">
                      <a:alpha val="40000"/>
                    </a:prstClr>
                  </a:outerShdw>
                </a:effectLst>
                <a:uLnTx/>
                <a:uFillTx/>
                <a:latin typeface="方正大黑简体" pitchFamily="1" charset="-122"/>
                <a:ea typeface="方正大黑简体" pitchFamily="1" charset="-122"/>
                <a:cs typeface="+mn-cs"/>
              </a:rPr>
              <a:t>原材料</a:t>
            </a:r>
          </a:p>
        </p:txBody>
      </p:sp>
      <p:sp>
        <p:nvSpPr>
          <p:cNvPr id="18" name="椭圆 17"/>
          <p:cNvSpPr/>
          <p:nvPr/>
        </p:nvSpPr>
        <p:spPr>
          <a:xfrm>
            <a:off x="4255135" y="2992755"/>
            <a:ext cx="1778000" cy="1733550"/>
          </a:xfrm>
          <a:prstGeom prst="ellipse">
            <a:avLst/>
          </a:prstGeom>
          <a:solidFill>
            <a:srgbClr val="009A46"/>
          </a:solidFill>
          <a:ln>
            <a:solidFill>
              <a:srgbClr val="00582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800" b="0" i="0" u="none" strike="noStrike" kern="1200" cap="none" spc="0" normalizeH="0" baseline="0" noProof="0">
                <a:ln>
                  <a:noFill/>
                </a:ln>
                <a:solidFill>
                  <a:schemeClr val="lt1"/>
                </a:solidFill>
                <a:effectLst>
                  <a:outerShdw blurRad="50800" dist="38100" dir="2700000" algn="tl" rotWithShape="0">
                    <a:prstClr val="black">
                      <a:alpha val="40000"/>
                    </a:prstClr>
                  </a:outerShdw>
                </a:effectLst>
                <a:uLnTx/>
                <a:uFillTx/>
                <a:latin typeface="方正大黑简体" pitchFamily="1" charset="-122"/>
                <a:ea typeface="方正大黑简体" pitchFamily="1" charset="-122"/>
                <a:cs typeface="+mn-cs"/>
              </a:rPr>
              <a:t>在制品</a:t>
            </a:r>
            <a:endParaRPr kumimoji="0" lang="zh-CN" altLang="en-US" sz="2800" b="0" i="0" u="none" strike="noStrike" kern="1200" cap="none" spc="0" normalizeH="0" baseline="0" noProof="0" dirty="0">
              <a:ln>
                <a:noFill/>
              </a:ln>
              <a:solidFill>
                <a:schemeClr val="lt1"/>
              </a:solidFill>
              <a:effectLst>
                <a:outerShdw blurRad="50800" dist="38100" dir="2700000" algn="tl" rotWithShape="0">
                  <a:prstClr val="black">
                    <a:alpha val="40000"/>
                  </a:prstClr>
                </a:outerShdw>
              </a:effectLst>
              <a:uLnTx/>
              <a:uFillTx/>
              <a:latin typeface="方正大黑简体" pitchFamily="1" charset="-122"/>
              <a:ea typeface="方正大黑简体" pitchFamily="1" charset="-122"/>
              <a:cs typeface="+mn-cs"/>
            </a:endParaRPr>
          </a:p>
        </p:txBody>
      </p:sp>
      <p:sp>
        <p:nvSpPr>
          <p:cNvPr id="19" name="椭圆 18"/>
          <p:cNvSpPr/>
          <p:nvPr/>
        </p:nvSpPr>
        <p:spPr>
          <a:xfrm>
            <a:off x="6433185" y="3037205"/>
            <a:ext cx="1778000" cy="1733550"/>
          </a:xfrm>
          <a:prstGeom prst="ellipse">
            <a:avLst/>
          </a:prstGeom>
          <a:solidFill>
            <a:srgbClr val="009A46"/>
          </a:solidFill>
          <a:ln>
            <a:solidFill>
              <a:srgbClr val="00582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800" b="0" i="0" u="none" strike="noStrike" kern="1200" cap="none" spc="0" normalizeH="0" baseline="0" noProof="0">
                <a:ln>
                  <a:noFill/>
                </a:ln>
                <a:solidFill>
                  <a:schemeClr val="lt1"/>
                </a:solidFill>
                <a:effectLst>
                  <a:outerShdw blurRad="50800" dist="38100" dir="2700000" algn="tl" rotWithShape="0">
                    <a:prstClr val="black">
                      <a:alpha val="40000"/>
                    </a:prstClr>
                  </a:outerShdw>
                </a:effectLst>
                <a:uLnTx/>
                <a:uFillTx/>
                <a:latin typeface="方正大黑简体" pitchFamily="1" charset="-122"/>
                <a:ea typeface="方正大黑简体" pitchFamily="1" charset="-122"/>
                <a:cs typeface="+mn-cs"/>
              </a:rPr>
              <a:t>产成品</a:t>
            </a:r>
            <a:endParaRPr kumimoji="0" lang="zh-CN" altLang="en-US" sz="2800" b="0" i="0" u="none" strike="noStrike" kern="1200" cap="none" spc="0" normalizeH="0" baseline="0" noProof="0" dirty="0">
              <a:ln>
                <a:noFill/>
              </a:ln>
              <a:solidFill>
                <a:schemeClr val="lt1"/>
              </a:solidFill>
              <a:effectLst>
                <a:outerShdw blurRad="50800" dist="38100" dir="2700000" algn="tl" rotWithShape="0">
                  <a:prstClr val="black">
                    <a:alpha val="40000"/>
                  </a:prstClr>
                </a:outerShdw>
              </a:effectLst>
              <a:uLnTx/>
              <a:uFillTx/>
              <a:latin typeface="方正大黑简体" pitchFamily="1" charset="-122"/>
              <a:ea typeface="方正大黑简体" pitchFamily="1" charset="-122"/>
              <a:cs typeface="+mn-cs"/>
            </a:endParaRPr>
          </a:p>
        </p:txBody>
      </p:sp>
      <p:sp>
        <p:nvSpPr>
          <p:cNvPr id="20" name="椭圆 19"/>
          <p:cNvSpPr/>
          <p:nvPr/>
        </p:nvSpPr>
        <p:spPr>
          <a:xfrm>
            <a:off x="8522335" y="2992755"/>
            <a:ext cx="1778000" cy="1733550"/>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800" b="0" i="0" u="none" strike="noStrike" kern="1200" cap="none" spc="0" normalizeH="0" baseline="0" noProof="0">
                <a:ln>
                  <a:noFill/>
                </a:ln>
                <a:solidFill>
                  <a:schemeClr val="lt1"/>
                </a:solidFill>
                <a:effectLst>
                  <a:outerShdw blurRad="50800" dist="38100" dir="2700000" algn="tl" rotWithShape="0">
                    <a:prstClr val="black">
                      <a:alpha val="40000"/>
                    </a:prstClr>
                  </a:outerShdw>
                </a:effectLst>
                <a:uLnTx/>
                <a:uFillTx/>
                <a:latin typeface="方正大黑简体" pitchFamily="1" charset="-122"/>
                <a:ea typeface="方正大黑简体" pitchFamily="1" charset="-122"/>
                <a:cs typeface="+mn-cs"/>
              </a:rPr>
              <a:t>废品</a:t>
            </a:r>
            <a:endParaRPr kumimoji="0" lang="zh-CN" altLang="en-US" sz="2800" b="0" i="0" u="none" strike="noStrike" kern="1200" cap="none" spc="0" normalizeH="0" baseline="0" noProof="0" dirty="0">
              <a:ln>
                <a:noFill/>
              </a:ln>
              <a:solidFill>
                <a:schemeClr val="lt1"/>
              </a:solidFill>
              <a:effectLst>
                <a:outerShdw blurRad="50800" dist="38100" dir="2700000" algn="tl" rotWithShape="0">
                  <a:prstClr val="black">
                    <a:alpha val="40000"/>
                  </a:prstClr>
                </a:outerShdw>
              </a:effectLst>
              <a:uLnTx/>
              <a:uFillTx/>
              <a:latin typeface="方正大黑简体" pitchFamily="1" charset="-122"/>
              <a:ea typeface="方正大黑简体" pitchFamily="1" charset="-122"/>
              <a:cs typeface="+mn-cs"/>
            </a:endParaRPr>
          </a:p>
        </p:txBody>
      </p:sp>
      <p:sp>
        <p:nvSpPr>
          <p:cNvPr id="21" name="椭圆 20"/>
          <p:cNvSpPr/>
          <p:nvPr/>
        </p:nvSpPr>
        <p:spPr>
          <a:xfrm>
            <a:off x="2921635" y="4770755"/>
            <a:ext cx="1778000" cy="17335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800" b="0" i="0" u="none" strike="noStrike" kern="1200" cap="none" spc="0" normalizeH="0" baseline="0" noProof="0">
                <a:ln>
                  <a:noFill/>
                </a:ln>
                <a:solidFill>
                  <a:schemeClr val="lt1"/>
                </a:solidFill>
                <a:effectLst>
                  <a:outerShdw blurRad="50800" dist="38100" dir="2700000" algn="tl" rotWithShape="0">
                    <a:prstClr val="black">
                      <a:alpha val="40000"/>
                    </a:prstClr>
                  </a:outerShdw>
                </a:effectLst>
                <a:uLnTx/>
                <a:uFillTx/>
                <a:latin typeface="方正大黑简体" pitchFamily="1" charset="-122"/>
                <a:ea typeface="方正大黑简体" pitchFamily="1" charset="-122"/>
                <a:cs typeface="+mn-cs"/>
              </a:rPr>
              <a:t>设备</a:t>
            </a:r>
            <a:endParaRPr kumimoji="0" lang="zh-CN" altLang="en-US" sz="2800" b="0" i="0" u="none" strike="noStrike" kern="1200" cap="none" spc="0" normalizeH="0" baseline="0" noProof="0" dirty="0">
              <a:ln>
                <a:noFill/>
              </a:ln>
              <a:solidFill>
                <a:schemeClr val="lt1"/>
              </a:solidFill>
              <a:effectLst>
                <a:outerShdw blurRad="50800" dist="38100" dir="2700000" algn="tl" rotWithShape="0">
                  <a:prstClr val="black">
                    <a:alpha val="40000"/>
                  </a:prstClr>
                </a:outerShdw>
              </a:effectLst>
              <a:uLnTx/>
              <a:uFillTx/>
              <a:latin typeface="方正大黑简体" pitchFamily="1" charset="-122"/>
              <a:ea typeface="方正大黑简体" pitchFamily="1" charset="-122"/>
              <a:cs typeface="+mn-cs"/>
            </a:endParaRPr>
          </a:p>
        </p:txBody>
      </p:sp>
      <p:sp>
        <p:nvSpPr>
          <p:cNvPr id="22" name="椭圆 21"/>
          <p:cNvSpPr/>
          <p:nvPr/>
        </p:nvSpPr>
        <p:spPr>
          <a:xfrm>
            <a:off x="5144135" y="4859655"/>
            <a:ext cx="1778000" cy="17335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800" b="0" i="0" u="none" strike="noStrike" kern="1200" cap="none" spc="0" normalizeH="0" baseline="0" noProof="0">
                <a:ln>
                  <a:noFill/>
                </a:ln>
                <a:solidFill>
                  <a:schemeClr val="lt1"/>
                </a:solidFill>
                <a:effectLst>
                  <a:outerShdw blurRad="50800" dist="38100" dir="2700000" algn="tl" rotWithShape="0">
                    <a:prstClr val="black">
                      <a:alpha val="40000"/>
                    </a:prstClr>
                  </a:outerShdw>
                </a:effectLst>
                <a:uLnTx/>
                <a:uFillTx/>
                <a:latin typeface="方正大黑简体" pitchFamily="1" charset="-122"/>
                <a:ea typeface="方正大黑简体" pitchFamily="1" charset="-122"/>
                <a:cs typeface="+mn-cs"/>
              </a:rPr>
              <a:t>工装</a:t>
            </a:r>
            <a:endParaRPr kumimoji="0" lang="zh-CN" altLang="en-US" sz="2800" b="0" i="0" u="none" strike="noStrike" kern="1200" cap="none" spc="0" normalizeH="0" baseline="0" noProof="0" dirty="0">
              <a:ln>
                <a:noFill/>
              </a:ln>
              <a:solidFill>
                <a:schemeClr val="lt1"/>
              </a:solidFill>
              <a:effectLst>
                <a:outerShdw blurRad="50800" dist="38100" dir="2700000" algn="tl" rotWithShape="0">
                  <a:prstClr val="black">
                    <a:alpha val="40000"/>
                  </a:prstClr>
                </a:outerShdw>
              </a:effectLst>
              <a:uLnTx/>
              <a:uFillTx/>
              <a:latin typeface="方正大黑简体" pitchFamily="1" charset="-122"/>
              <a:ea typeface="方正大黑简体" pitchFamily="1" charset="-122"/>
              <a:cs typeface="+mn-cs"/>
            </a:endParaRPr>
          </a:p>
        </p:txBody>
      </p:sp>
      <p:sp>
        <p:nvSpPr>
          <p:cNvPr id="23" name="椭圆 22"/>
          <p:cNvSpPr/>
          <p:nvPr/>
        </p:nvSpPr>
        <p:spPr>
          <a:xfrm>
            <a:off x="7366635" y="4859655"/>
            <a:ext cx="1778000" cy="17335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800" b="0" i="0" u="none" strike="noStrike" kern="1200" cap="none" spc="0" normalizeH="0" baseline="0" noProof="0" dirty="0">
                <a:ln>
                  <a:noFill/>
                </a:ln>
                <a:solidFill>
                  <a:schemeClr val="lt1"/>
                </a:solidFill>
                <a:effectLst>
                  <a:outerShdw blurRad="50800" dist="38100" dir="2700000" algn="tl" rotWithShape="0">
                    <a:prstClr val="black">
                      <a:alpha val="40000"/>
                    </a:prstClr>
                  </a:outerShdw>
                </a:effectLst>
                <a:uLnTx/>
                <a:uFillTx/>
                <a:latin typeface="方正大黑简体" pitchFamily="1" charset="-122"/>
                <a:ea typeface="方正大黑简体" pitchFamily="1" charset="-122"/>
                <a:cs typeface="+mn-cs"/>
              </a:rPr>
              <a:t>工具</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ldLvl="0" animBg="1"/>
      <p:bldP spid="18" grpId="0" bldLvl="0" animBg="1"/>
      <p:bldP spid="19" grpId="0" bldLvl="0" animBg="1"/>
      <p:bldP spid="20" grpId="0" bldLvl="0" animBg="1"/>
      <p:bldP spid="21" grpId="0" bldLvl="0" animBg="1"/>
      <p:bldP spid="22" grpId="0" bldLvl="0" animBg="1"/>
      <p:bldP spid="23" grpId="0" bldLvl="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制定定置管理标准</a:t>
            </a:r>
            <a:endParaRPr lang="zh-CN" altLang="en-US" sz="3600" b="1" dirty="0">
              <a:solidFill>
                <a:schemeClr val="bg1"/>
              </a:solidFill>
              <a:latin typeface="黑体" pitchFamily="2" charset="-122"/>
              <a:ea typeface="黑体" pitchFamily="2" charset="-122"/>
              <a:cs typeface="+mn-ea"/>
              <a:sym typeface="+mn-ea"/>
            </a:endParaRPr>
          </a:p>
        </p:txBody>
      </p:sp>
      <p:sp>
        <p:nvSpPr>
          <p:cNvPr id="16" name="矩形 15"/>
          <p:cNvSpPr/>
          <p:nvPr/>
        </p:nvSpPr>
        <p:spPr>
          <a:xfrm>
            <a:off x="4147820" y="1941830"/>
            <a:ext cx="3778250" cy="584775"/>
          </a:xfrm>
          <a:prstGeom prst="rect">
            <a:avLst/>
          </a:prstGeom>
          <a:solidFill>
            <a:srgbClr val="0070C0"/>
          </a:solidFill>
        </p:spPr>
        <p:style>
          <a:lnRef idx="0">
            <a:schemeClr val="accent6"/>
          </a:lnRef>
          <a:fillRef idx="3">
            <a:schemeClr val="accent6"/>
          </a:fillRef>
          <a:effectRef idx="3">
            <a:schemeClr val="accent6"/>
          </a:effectRef>
          <a:fontRef idx="minor">
            <a:schemeClr val="lt1"/>
          </a:fontRef>
        </p:style>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outerShdw blurRad="50800" dist="38100" dir="2700000" algn="tl" rotWithShape="0">
                    <a:prstClr val="black">
                      <a:alpha val="40000"/>
                    </a:prstClr>
                  </a:outerShdw>
                </a:effectLst>
                <a:uLnTx/>
                <a:uFillTx/>
                <a:latin typeface="+mn-lt"/>
                <a:ea typeface="+mn-ea"/>
                <a:cs typeface="+mn-cs"/>
              </a:rPr>
              <a:t>现场</a:t>
            </a:r>
            <a:r>
              <a:rPr kumimoji="0" lang="zh-CN" altLang="en-US" sz="2400" b="1" i="0" u="none" strike="noStrike" kern="1200" cap="none" spc="0" normalizeH="0" baseline="0" noProof="0">
                <a:ln>
                  <a:noFill/>
                </a:ln>
                <a:solidFill>
                  <a:schemeClr val="bg1"/>
                </a:solidFill>
                <a:effectLst>
                  <a:outerShdw blurRad="50800" dist="38100" dir="2700000" algn="tl" rotWithShape="0">
                    <a:prstClr val="black">
                      <a:alpha val="40000"/>
                    </a:prstClr>
                  </a:outerShdw>
                </a:effectLst>
                <a:uLnTx/>
                <a:uFillTx/>
                <a:latin typeface="+mn-lt"/>
                <a:ea typeface="+mn-ea"/>
                <a:cs typeface="+mn-cs"/>
              </a:rPr>
              <a:t>区域按使用功能分类</a:t>
            </a:r>
            <a:r>
              <a:rPr kumimoji="0" lang="zh-CN" altLang="en-US" sz="3200" b="1" i="0" u="none" strike="noStrike" kern="1200" cap="none" spc="0" normalizeH="0" baseline="0" noProof="0" dirty="0">
                <a:ln>
                  <a:noFill/>
                </a:ln>
                <a:solidFill>
                  <a:schemeClr val="bg1"/>
                </a:solidFill>
                <a:effectLst>
                  <a:outerShdw blurRad="50800" dist="38100" dir="2700000" algn="tl" rotWithShape="0">
                    <a:prstClr val="black">
                      <a:alpha val="40000"/>
                    </a:prstClr>
                  </a:outerShdw>
                </a:effectLst>
                <a:uLnTx/>
                <a:uFillTx/>
                <a:latin typeface="+mn-lt"/>
                <a:ea typeface="+mn-ea"/>
                <a:cs typeface="+mn-cs"/>
              </a:rPr>
              <a:t>：</a:t>
            </a:r>
          </a:p>
        </p:txBody>
      </p:sp>
      <p:grpSp>
        <p:nvGrpSpPr>
          <p:cNvPr id="33798" name="Group 101"/>
          <p:cNvGrpSpPr/>
          <p:nvPr/>
        </p:nvGrpSpPr>
        <p:grpSpPr>
          <a:xfrm>
            <a:off x="1969770" y="1186180"/>
            <a:ext cx="5078413" cy="715963"/>
            <a:chOff x="1837" y="1556"/>
            <a:chExt cx="3763" cy="451"/>
          </a:xfrm>
        </p:grpSpPr>
        <p:sp>
          <p:nvSpPr>
            <p:cNvPr id="33835" name="Freeform 51"/>
            <p:cNvSpPr/>
            <p:nvPr/>
          </p:nvSpPr>
          <p:spPr>
            <a:xfrm flipV="1">
              <a:off x="1840" y="1921"/>
              <a:ext cx="3546" cy="86"/>
            </a:xfrm>
            <a:custGeom>
              <a:avLst/>
              <a:gdLst>
                <a:gd name="txL" fmla="*/ 0 w 2495"/>
                <a:gd name="txT" fmla="*/ 0 h 1091"/>
                <a:gd name="txR" fmla="*/ 2495 w 2495"/>
                <a:gd name="txB" fmla="*/ 1091 h 1091"/>
              </a:gdLst>
              <a:ahLst/>
              <a:cxnLst>
                <a:cxn ang="0">
                  <a:pos x="17790" y="0"/>
                </a:cxn>
                <a:cxn ang="0">
                  <a:pos x="236911" y="0"/>
                </a:cxn>
                <a:cxn ang="0">
                  <a:pos x="240628" y="0"/>
                </a:cxn>
                <a:cxn ang="0">
                  <a:pos x="227966" y="0"/>
                </a:cxn>
                <a:cxn ang="0">
                  <a:pos x="224087" y="0"/>
                </a:cxn>
                <a:cxn ang="0">
                  <a:pos x="5107" y="0"/>
                </a:cxn>
                <a:cxn ang="0">
                  <a:pos x="469" y="0"/>
                </a:cxn>
                <a:cxn ang="0">
                  <a:pos x="12847" y="0"/>
                </a:cxn>
                <a:cxn ang="0">
                  <a:pos x="17790"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EAEAEA">
                    <a:alpha val="0"/>
                  </a:srgbClr>
                </a:gs>
                <a:gs pos="100000">
                  <a:schemeClr val="bg2">
                    <a:alpha val="60001"/>
                  </a:schemeClr>
                </a:gs>
              </a:gsLst>
              <a:lin ang="5400000" scaled="1"/>
              <a:tileRect/>
            </a:gradFill>
            <a:ln w="9525">
              <a:noFill/>
            </a:ln>
          </p:spPr>
          <p:txBody>
            <a:bodyPr/>
            <a:lstStyle/>
            <a:p>
              <a:pPr lvl="0" eaLnBrk="1" hangingPunct="1"/>
              <a:endParaRPr lang="zh-CN" altLang="en-US" dirty="0">
                <a:latin typeface="Arial" charset="0"/>
                <a:ea typeface="宋体" charset="-122"/>
              </a:endParaRPr>
            </a:p>
          </p:txBody>
        </p:sp>
        <p:sp>
          <p:nvSpPr>
            <p:cNvPr id="33836" name="Freeform 52"/>
            <p:cNvSpPr/>
            <p:nvPr/>
          </p:nvSpPr>
          <p:spPr>
            <a:xfrm>
              <a:off x="1837" y="1556"/>
              <a:ext cx="3601" cy="387"/>
            </a:xfrm>
            <a:custGeom>
              <a:avLst/>
              <a:gdLst>
                <a:gd name="txL" fmla="*/ 0 w 2495"/>
                <a:gd name="txT" fmla="*/ 0 h 1091"/>
                <a:gd name="txR" fmla="*/ 2495 w 2495"/>
                <a:gd name="txB" fmla="*/ 1091 h 1091"/>
              </a:gdLst>
              <a:ahLst/>
              <a:cxnLst>
                <a:cxn ang="0">
                  <a:pos x="21752" y="0"/>
                </a:cxn>
                <a:cxn ang="0">
                  <a:pos x="289385" y="0"/>
                </a:cxn>
                <a:cxn ang="0">
                  <a:pos x="293964" y="0"/>
                </a:cxn>
                <a:cxn ang="0">
                  <a:pos x="278459" y="0"/>
                </a:cxn>
                <a:cxn ang="0">
                  <a:pos x="273670" y="0"/>
                </a:cxn>
                <a:cxn ang="0">
                  <a:pos x="6239" y="0"/>
                </a:cxn>
                <a:cxn ang="0">
                  <a:pos x="550" y="0"/>
                </a:cxn>
                <a:cxn ang="0">
                  <a:pos x="15681" y="0"/>
                </a:cxn>
                <a:cxn ang="0">
                  <a:pos x="21752"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solidFill>
              <a:srgbClr val="DB5414"/>
            </a:solidFill>
            <a:ln w="9525">
              <a:noFill/>
            </a:ln>
          </p:spPr>
          <p:txBody>
            <a:bodyPr/>
            <a:lstStyle/>
            <a:p>
              <a:pPr lvl="0" eaLnBrk="1" hangingPunct="1"/>
              <a:endParaRPr lang="zh-CN" altLang="en-US" dirty="0">
                <a:latin typeface="Arial" charset="0"/>
                <a:ea typeface="宋体" charset="-122"/>
              </a:endParaRPr>
            </a:p>
          </p:txBody>
        </p:sp>
        <p:grpSp>
          <p:nvGrpSpPr>
            <p:cNvPr id="33837" name="Group 53"/>
            <p:cNvGrpSpPr/>
            <p:nvPr/>
          </p:nvGrpSpPr>
          <p:grpSpPr>
            <a:xfrm>
              <a:off x="1921" y="1604"/>
              <a:ext cx="3679" cy="303"/>
              <a:chOff x="522" y="2592"/>
              <a:chExt cx="2502" cy="1093"/>
            </a:xfrm>
          </p:grpSpPr>
          <p:sp>
            <p:nvSpPr>
              <p:cNvPr id="29" name="Freeform 54"/>
              <p:cNvSpPr/>
              <p:nvPr/>
            </p:nvSpPr>
            <p:spPr bwMode="auto">
              <a:xfrm>
                <a:off x="522" y="2592"/>
                <a:ext cx="2502" cy="1093"/>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DDDDDD"/>
                  </a:gs>
                  <a:gs pos="100000">
                    <a:srgbClr val="C0C0C0"/>
                  </a:gs>
                </a:gsLst>
                <a:lin ang="5400000" scaled="1"/>
              </a:gradFill>
              <a:ln w="9525">
                <a:noFill/>
                <a:round/>
              </a:ln>
              <a:effectLst>
                <a:outerShdw dist="35921" dir="13500000" algn="ctr" rotWithShape="0">
                  <a:schemeClr val="bg2"/>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30" name="Freeform 55"/>
              <p:cNvSpPr/>
              <p:nvPr/>
            </p:nvSpPr>
            <p:spPr bwMode="auto">
              <a:xfrm>
                <a:off x="545" y="2610"/>
                <a:ext cx="2456" cy="1050"/>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chemeClr val="bg1">
                      <a:alpha val="60001"/>
                    </a:schemeClr>
                  </a:gs>
                  <a:gs pos="100000">
                    <a:schemeClr val="bg1">
                      <a:gamma/>
                      <a:shade val="86275"/>
                      <a:invGamma/>
                    </a:schemeClr>
                  </a:gs>
                </a:gsLst>
                <a:lin ang="5400000" scaled="1"/>
              </a:gradFill>
              <a:ln w="9525">
                <a:no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grpSp>
        <p:sp>
          <p:nvSpPr>
            <p:cNvPr id="33838" name="Rectangle 94"/>
            <p:cNvSpPr/>
            <p:nvPr/>
          </p:nvSpPr>
          <p:spPr>
            <a:xfrm>
              <a:off x="2236" y="1600"/>
              <a:ext cx="2961" cy="291"/>
            </a:xfrm>
            <a:prstGeom prst="rect">
              <a:avLst/>
            </a:prstGeom>
            <a:noFill/>
            <a:ln w="9525">
              <a:noFill/>
            </a:ln>
          </p:spPr>
          <p:txBody>
            <a:bodyPr anchor="ctr">
              <a:spAutoFit/>
            </a:bodyPr>
            <a:lstStyle/>
            <a:p>
              <a:pPr lvl="0" eaLnBrk="1" hangingPunct="1"/>
              <a:r>
                <a:rPr lang="en-US" altLang="zh-CN" sz="2400" b="1">
                  <a:latin typeface="Arial" charset="0"/>
                  <a:ea typeface="宋体" charset="-122"/>
                </a:rPr>
                <a:t>2</a:t>
              </a:r>
              <a:r>
                <a:rPr lang="zh-CN" altLang="en-US" sz="2400" b="1" dirty="0">
                  <a:latin typeface="Arial" charset="0"/>
                  <a:ea typeface="宋体" charset="-122"/>
                </a:rPr>
                <a:t>、现场区域划分的规定</a:t>
              </a:r>
              <a:endParaRPr lang="en-US" altLang="zh-CN" sz="2400" b="1">
                <a:latin typeface="黑体" pitchFamily="2" charset="-122"/>
                <a:ea typeface="黑体" pitchFamily="2" charset="-122"/>
              </a:endParaRPr>
            </a:p>
          </p:txBody>
        </p:sp>
      </p:grpSp>
      <p:grpSp>
        <p:nvGrpSpPr>
          <p:cNvPr id="3" name="Group 54"/>
          <p:cNvGrpSpPr/>
          <p:nvPr/>
        </p:nvGrpSpPr>
        <p:grpSpPr>
          <a:xfrm>
            <a:off x="1747520" y="2653030"/>
            <a:ext cx="4176713" cy="3983038"/>
            <a:chOff x="109" y="1430"/>
            <a:chExt cx="2631" cy="2509"/>
          </a:xfrm>
        </p:grpSpPr>
        <p:grpSp>
          <p:nvGrpSpPr>
            <p:cNvPr id="33822" name="Group 9"/>
            <p:cNvGrpSpPr/>
            <p:nvPr/>
          </p:nvGrpSpPr>
          <p:grpSpPr>
            <a:xfrm>
              <a:off x="109" y="1430"/>
              <a:ext cx="2631" cy="2509"/>
              <a:chOff x="1066" y="1026"/>
              <a:chExt cx="1871" cy="1784"/>
            </a:xfrm>
          </p:grpSpPr>
          <p:sp>
            <p:nvSpPr>
              <p:cNvPr id="33829" name="AutoShape 10"/>
              <p:cNvSpPr/>
              <p:nvPr/>
            </p:nvSpPr>
            <p:spPr>
              <a:xfrm>
                <a:off x="1670" y="1516"/>
                <a:ext cx="708" cy="673"/>
              </a:xfrm>
              <a:prstGeom prst="pentagon">
                <a:avLst/>
              </a:prstGeom>
              <a:gradFill rotWithShape="1">
                <a:gsLst>
                  <a:gs pos="0">
                    <a:srgbClr val="00B050"/>
                  </a:gs>
                  <a:gs pos="100000">
                    <a:srgbClr val="005828"/>
                  </a:gs>
                </a:gsLst>
                <a:lin ang="2700000" scaled="1"/>
                <a:tileRect/>
              </a:gradFill>
              <a:ln w="31750" cap="flat" cmpd="sng">
                <a:solidFill>
                  <a:srgbClr val="DDDDDD"/>
                </a:solidFill>
                <a:prstDash val="solid"/>
                <a:miter/>
                <a:headEnd type="none" w="med" len="med"/>
                <a:tailEnd type="none" w="med" len="med"/>
              </a:ln>
            </p:spPr>
            <p:txBody>
              <a:bodyPr wrap="none" anchor="ctr"/>
              <a:lstStyle/>
              <a:p>
                <a:pPr lvl="0" algn="ctr" eaLnBrk="1" hangingPunct="1"/>
                <a:endParaRPr lang="zh-CN" altLang="zh-CN" sz="2000" b="1" dirty="0">
                  <a:solidFill>
                    <a:schemeClr val="bg1"/>
                  </a:solidFill>
                  <a:latin typeface="黑体" pitchFamily="2" charset="-122"/>
                  <a:ea typeface="黑体" pitchFamily="2" charset="-122"/>
                </a:endParaRPr>
              </a:p>
            </p:txBody>
          </p:sp>
          <p:sp>
            <p:nvSpPr>
              <p:cNvPr id="33830" name="AutoShape 11"/>
              <p:cNvSpPr/>
              <p:nvPr/>
            </p:nvSpPr>
            <p:spPr>
              <a:xfrm rot="-2136019">
                <a:off x="2229" y="1716"/>
                <a:ext cx="708" cy="673"/>
              </a:xfrm>
              <a:prstGeom prst="pentagon">
                <a:avLst/>
              </a:prstGeom>
              <a:gradFill rotWithShape="1">
                <a:gsLst>
                  <a:gs pos="0">
                    <a:srgbClr val="FBBE0D">
                      <a:alpha val="50000"/>
                    </a:srgbClr>
                  </a:gs>
                  <a:gs pos="100000">
                    <a:srgbClr val="C6960A"/>
                  </a:gs>
                </a:gsLst>
                <a:path path="rect">
                  <a:fillToRect l="100000" t="100000"/>
                </a:path>
                <a:tileRect/>
              </a:gradFill>
              <a:ln w="9525" cap="flat" cmpd="sng">
                <a:prstDash val="solid"/>
                <a:miter/>
                <a:headEnd type="none" w="med" len="med"/>
                <a:tailEnd type="none" w="med" len="med"/>
              </a:ln>
              <a:scene3d>
                <a:camera prst="legacyObliqueBottomRight">
                  <a:rot lat="0" lon="0" rev="0"/>
                </a:camera>
                <a:lightRig rig="legacyFlat3" dir="b"/>
              </a:scene3d>
              <a:sp3d extrusionH="150800" prstMaterial="legacyMatte">
                <a:bevelT w="13500" h="13500" prst="angle"/>
                <a:bevelB w="13500" h="13500" prst="angle"/>
                <a:extrusionClr>
                  <a:srgbClr val="FBBE0D"/>
                </a:extrusionClr>
              </a:sp3d>
            </p:spPr>
            <p:txBody>
              <a:bodyPr wrap="none" anchor="ctr">
                <a:flatTx/>
              </a:bodyPr>
              <a:lstStyle/>
              <a:p>
                <a:pPr lvl="0" eaLnBrk="1" hangingPunct="1"/>
                <a:endParaRPr lang="zh-CN" altLang="en-US" dirty="0">
                  <a:latin typeface="Arial" charset="0"/>
                  <a:ea typeface="宋体" charset="-122"/>
                </a:endParaRPr>
              </a:p>
            </p:txBody>
          </p:sp>
          <p:sp>
            <p:nvSpPr>
              <p:cNvPr id="33831" name="AutoShape 12"/>
              <p:cNvSpPr/>
              <p:nvPr/>
            </p:nvSpPr>
            <p:spPr>
              <a:xfrm rot="-2136019">
                <a:off x="2015" y="1033"/>
                <a:ext cx="708" cy="673"/>
              </a:xfrm>
              <a:prstGeom prst="pentagon">
                <a:avLst/>
              </a:prstGeom>
              <a:gradFill rotWithShape="1">
                <a:gsLst>
                  <a:gs pos="0">
                    <a:srgbClr val="FBBE0D">
                      <a:alpha val="50000"/>
                    </a:srgbClr>
                  </a:gs>
                  <a:gs pos="100000">
                    <a:srgbClr val="C6960A"/>
                  </a:gs>
                </a:gsLst>
                <a:path path="rect">
                  <a:fillToRect l="100000" t="100000"/>
                </a:path>
                <a:tileRect/>
              </a:gradFill>
              <a:ln w="9525" cap="flat" cmpd="sng">
                <a:prstDash val="solid"/>
                <a:miter/>
                <a:headEnd type="none" w="med" len="med"/>
                <a:tailEnd type="none" w="med" len="med"/>
              </a:ln>
              <a:scene3d>
                <a:camera prst="legacyObliqueTopRight">
                  <a:rot lat="0" lon="0" rev="0"/>
                </a:camera>
                <a:lightRig rig="legacyFlat3" dir="b"/>
              </a:scene3d>
              <a:sp3d extrusionH="150800" prstMaterial="legacyMatte">
                <a:bevelT w="13500" h="13500" prst="angle"/>
                <a:bevelB w="13500" h="13500" prst="angle"/>
                <a:extrusionClr>
                  <a:srgbClr val="FBBE0D"/>
                </a:extrusionClr>
              </a:sp3d>
            </p:spPr>
            <p:txBody>
              <a:bodyPr wrap="none" anchor="ctr">
                <a:flatTx/>
              </a:bodyPr>
              <a:lstStyle/>
              <a:p>
                <a:pPr lvl="0" eaLnBrk="1" hangingPunct="1"/>
                <a:endParaRPr lang="zh-CN" altLang="en-US" dirty="0">
                  <a:latin typeface="Arial" charset="0"/>
                  <a:ea typeface="宋体" charset="-122"/>
                </a:endParaRPr>
              </a:p>
            </p:txBody>
          </p:sp>
          <p:sp>
            <p:nvSpPr>
              <p:cNvPr id="33832" name="AutoShape 13"/>
              <p:cNvSpPr/>
              <p:nvPr/>
            </p:nvSpPr>
            <p:spPr>
              <a:xfrm rot="-2136019">
                <a:off x="1290" y="1026"/>
                <a:ext cx="708" cy="673"/>
              </a:xfrm>
              <a:prstGeom prst="pentagon">
                <a:avLst/>
              </a:prstGeom>
              <a:gradFill rotWithShape="1">
                <a:gsLst>
                  <a:gs pos="0">
                    <a:srgbClr val="FBBE0D">
                      <a:alpha val="50000"/>
                    </a:srgbClr>
                  </a:gs>
                  <a:gs pos="100000">
                    <a:srgbClr val="C6960A"/>
                  </a:gs>
                </a:gsLst>
                <a:path path="rect">
                  <a:fillToRect l="100000" t="100000"/>
                </a:path>
                <a:tileRect/>
              </a:gradFill>
              <a:ln w="9525" cap="flat" cmpd="sng">
                <a:prstDash val="solid"/>
                <a:miter/>
                <a:headEnd type="none" w="med" len="med"/>
                <a:tailEnd type="none" w="med" len="med"/>
              </a:ln>
              <a:scene3d>
                <a:camera prst="legacyObliqueTopLeft">
                  <a:rot lat="0" lon="0" rev="0"/>
                </a:camera>
                <a:lightRig rig="legacyFlat3" dir="b"/>
              </a:scene3d>
              <a:sp3d extrusionH="150800" prstMaterial="legacyMatte">
                <a:bevelT w="13500" h="13500" prst="angle"/>
                <a:bevelB w="13500" h="13500" prst="angle"/>
                <a:extrusionClr>
                  <a:srgbClr val="FBBE0D"/>
                </a:extrusionClr>
              </a:sp3d>
            </p:spPr>
            <p:txBody>
              <a:bodyPr wrap="none" anchor="ctr">
                <a:flatTx/>
              </a:bodyPr>
              <a:lstStyle/>
              <a:p>
                <a:pPr lvl="0" algn="ctr" eaLnBrk="1" hangingPunct="1"/>
                <a:endParaRPr lang="zh-CN" altLang="zh-CN" dirty="0">
                  <a:latin typeface="Arial" charset="0"/>
                  <a:ea typeface="宋体" charset="-122"/>
                </a:endParaRPr>
              </a:p>
            </p:txBody>
          </p:sp>
          <p:sp>
            <p:nvSpPr>
              <p:cNvPr id="33833" name="AutoShape 14"/>
              <p:cNvSpPr/>
              <p:nvPr/>
            </p:nvSpPr>
            <p:spPr>
              <a:xfrm rot="-2191961">
                <a:off x="1066" y="1709"/>
                <a:ext cx="708" cy="673"/>
              </a:xfrm>
              <a:prstGeom prst="pentagon">
                <a:avLst/>
              </a:prstGeom>
              <a:gradFill rotWithShape="1">
                <a:gsLst>
                  <a:gs pos="0">
                    <a:srgbClr val="FBBE0D">
                      <a:alpha val="50000"/>
                    </a:srgbClr>
                  </a:gs>
                  <a:gs pos="100000">
                    <a:srgbClr val="C6960A"/>
                  </a:gs>
                </a:gsLst>
                <a:path path="rect">
                  <a:fillToRect l="100000" t="100000"/>
                </a:path>
                <a:tileRect/>
              </a:gradFill>
              <a:ln w="9525" cap="flat" cmpd="sng">
                <a:prstDash val="solid"/>
                <a:miter/>
                <a:headEnd type="none" w="med" len="med"/>
                <a:tailEnd type="none" w="med" len="med"/>
              </a:ln>
              <a:scene3d>
                <a:camera prst="legacyObliqueBottomLeft">
                  <a:rot lat="0" lon="0" rev="0"/>
                </a:camera>
                <a:lightRig rig="legacyFlat3" dir="b"/>
              </a:scene3d>
              <a:sp3d extrusionH="150800" prstMaterial="legacyMatte">
                <a:bevelT w="13500" h="13500" prst="angle"/>
                <a:bevelB w="13500" h="13500" prst="angle"/>
                <a:extrusionClr>
                  <a:srgbClr val="FBBE0D"/>
                </a:extrusionClr>
              </a:sp3d>
            </p:spPr>
            <p:txBody>
              <a:bodyPr wrap="none" anchor="ctr">
                <a:flatTx/>
              </a:bodyPr>
              <a:lstStyle/>
              <a:p>
                <a:pPr lvl="0" algn="ctr" eaLnBrk="1" hangingPunct="1"/>
                <a:endParaRPr lang="zh-CN" altLang="zh-CN" dirty="0">
                  <a:latin typeface="Arial" charset="0"/>
                  <a:ea typeface="宋体" charset="-122"/>
                </a:endParaRPr>
              </a:p>
            </p:txBody>
          </p:sp>
          <p:sp>
            <p:nvSpPr>
              <p:cNvPr id="33834" name="AutoShape 15"/>
              <p:cNvSpPr/>
              <p:nvPr/>
            </p:nvSpPr>
            <p:spPr>
              <a:xfrm rot="-2160854">
                <a:off x="1653" y="2137"/>
                <a:ext cx="708" cy="673"/>
              </a:xfrm>
              <a:prstGeom prst="pentagon">
                <a:avLst/>
              </a:prstGeom>
              <a:gradFill rotWithShape="1">
                <a:gsLst>
                  <a:gs pos="0">
                    <a:srgbClr val="FBBE0D">
                      <a:alpha val="50000"/>
                    </a:srgbClr>
                  </a:gs>
                  <a:gs pos="100000">
                    <a:srgbClr val="C6960A"/>
                  </a:gs>
                </a:gsLst>
                <a:path path="rect">
                  <a:fillToRect l="100000" t="100000"/>
                </a:path>
                <a:tileRect/>
              </a:gradFill>
              <a:ln w="9525" cap="flat" cmpd="sng">
                <a:prstDash val="solid"/>
                <a:miter/>
                <a:headEnd type="none" w="med" len="med"/>
                <a:tailEnd type="none" w="med" len="med"/>
              </a:ln>
              <a:scene3d>
                <a:camera prst="legacyObliqueBottom">
                  <a:rot lat="0" lon="0" rev="0"/>
                </a:camera>
                <a:lightRig rig="legacyFlat3" dir="b"/>
              </a:scene3d>
              <a:sp3d extrusionH="150800" prstMaterial="legacyMatte">
                <a:bevelT w="13500" h="13500" prst="angle"/>
                <a:bevelB w="13500" h="13500" prst="angle"/>
                <a:extrusionClr>
                  <a:srgbClr val="FBBE0D"/>
                </a:extrusionClr>
              </a:sp3d>
            </p:spPr>
            <p:txBody>
              <a:bodyPr wrap="none" anchor="ctr">
                <a:flatTx/>
              </a:bodyPr>
              <a:lstStyle/>
              <a:p>
                <a:pPr lvl="0" algn="ctr" eaLnBrk="1" hangingPunct="1"/>
                <a:endParaRPr lang="zh-CN" altLang="zh-CN" dirty="0">
                  <a:latin typeface="Arial" charset="0"/>
                  <a:ea typeface="宋体" charset="-122"/>
                </a:endParaRPr>
              </a:p>
            </p:txBody>
          </p:sp>
        </p:grpSp>
        <p:sp>
          <p:nvSpPr>
            <p:cNvPr id="33823" name="Rectangle 23"/>
            <p:cNvSpPr/>
            <p:nvPr/>
          </p:nvSpPr>
          <p:spPr>
            <a:xfrm>
              <a:off x="1117" y="3385"/>
              <a:ext cx="698" cy="291"/>
            </a:xfrm>
            <a:prstGeom prst="rect">
              <a:avLst/>
            </a:prstGeom>
            <a:noFill/>
            <a:ln w="9525">
              <a:noFill/>
            </a:ln>
          </p:spPr>
          <p:txBody>
            <a:bodyPr wrap="none" anchor="ctr">
              <a:spAutoFit/>
            </a:bodyPr>
            <a:lstStyle/>
            <a:p>
              <a:pPr lvl="0" algn="ctr" eaLnBrk="1" hangingPunct="1"/>
              <a:r>
                <a:rPr lang="zh-CN" altLang="en-US" sz="2400" b="1" dirty="0">
                  <a:latin typeface="Arial" charset="0"/>
                  <a:ea typeface="宋体" charset="-122"/>
                </a:rPr>
                <a:t>废品区</a:t>
              </a:r>
              <a:endParaRPr lang="en-US" altLang="zh-CN" sz="2400" b="1">
                <a:latin typeface="Arial" charset="0"/>
                <a:ea typeface="黑体" pitchFamily="2" charset="-122"/>
              </a:endParaRPr>
            </a:p>
          </p:txBody>
        </p:sp>
        <p:sp>
          <p:nvSpPr>
            <p:cNvPr id="33824" name="Rectangle 24"/>
            <p:cNvSpPr/>
            <p:nvPr/>
          </p:nvSpPr>
          <p:spPr>
            <a:xfrm>
              <a:off x="557" y="1798"/>
              <a:ext cx="698" cy="291"/>
            </a:xfrm>
            <a:prstGeom prst="rect">
              <a:avLst/>
            </a:prstGeom>
            <a:noFill/>
            <a:ln w="9525">
              <a:noFill/>
            </a:ln>
          </p:spPr>
          <p:txBody>
            <a:bodyPr wrap="none" anchor="ctr">
              <a:spAutoFit/>
            </a:bodyPr>
            <a:lstStyle/>
            <a:p>
              <a:pPr lvl="0" algn="ctr" eaLnBrk="1" hangingPunct="1"/>
              <a:r>
                <a:rPr lang="zh-CN" altLang="en-US" sz="2400" b="1" dirty="0">
                  <a:latin typeface="Arial" charset="0"/>
                  <a:ea typeface="宋体" charset="-122"/>
                </a:rPr>
                <a:t>待检区</a:t>
              </a:r>
              <a:endParaRPr lang="en-US" altLang="zh-CN" sz="2400" b="1">
                <a:latin typeface="Arial" charset="0"/>
                <a:ea typeface="黑体" pitchFamily="2" charset="-122"/>
              </a:endParaRPr>
            </a:p>
          </p:txBody>
        </p:sp>
        <p:sp>
          <p:nvSpPr>
            <p:cNvPr id="33825" name="Rectangle 25"/>
            <p:cNvSpPr/>
            <p:nvPr/>
          </p:nvSpPr>
          <p:spPr>
            <a:xfrm>
              <a:off x="165" y="2796"/>
              <a:ext cx="896" cy="523"/>
            </a:xfrm>
            <a:prstGeom prst="rect">
              <a:avLst/>
            </a:prstGeom>
            <a:noFill/>
            <a:ln w="9525">
              <a:noFill/>
            </a:ln>
          </p:spPr>
          <p:txBody>
            <a:bodyPr wrap="none" anchor="ctr">
              <a:spAutoFit/>
            </a:bodyPr>
            <a:lstStyle/>
            <a:p>
              <a:pPr lvl="0" algn="ctr" eaLnBrk="1" hangingPunct="1"/>
              <a:r>
                <a:rPr lang="zh-CN" altLang="en-US" sz="2400" b="1" dirty="0">
                  <a:latin typeface="Arial" charset="0"/>
                  <a:ea typeface="宋体" charset="-122"/>
                </a:rPr>
                <a:t>待处理品</a:t>
              </a:r>
              <a:endParaRPr lang="en-US" altLang="zh-CN" sz="2400" b="1">
                <a:latin typeface="Arial" charset="0"/>
                <a:ea typeface="宋体" charset="-122"/>
              </a:endParaRPr>
            </a:p>
            <a:p>
              <a:pPr lvl="0" algn="ctr" eaLnBrk="1" hangingPunct="1"/>
              <a:r>
                <a:rPr lang="zh-CN" altLang="en-US" sz="2400" b="1" dirty="0">
                  <a:latin typeface="Arial" charset="0"/>
                  <a:ea typeface="宋体" charset="-122"/>
                </a:rPr>
                <a:t>区</a:t>
              </a:r>
              <a:endParaRPr lang="en-US" altLang="zh-CN" sz="2400" b="1">
                <a:latin typeface="Arial" charset="0"/>
                <a:ea typeface="黑体" pitchFamily="2" charset="-122"/>
              </a:endParaRPr>
            </a:p>
          </p:txBody>
        </p:sp>
        <p:sp>
          <p:nvSpPr>
            <p:cNvPr id="33826" name="Rectangle 26"/>
            <p:cNvSpPr/>
            <p:nvPr/>
          </p:nvSpPr>
          <p:spPr>
            <a:xfrm>
              <a:off x="1621" y="1783"/>
              <a:ext cx="698" cy="291"/>
            </a:xfrm>
            <a:prstGeom prst="rect">
              <a:avLst/>
            </a:prstGeom>
            <a:noFill/>
            <a:ln w="9525">
              <a:noFill/>
            </a:ln>
          </p:spPr>
          <p:txBody>
            <a:bodyPr wrap="none" anchor="ctr">
              <a:spAutoFit/>
            </a:bodyPr>
            <a:lstStyle/>
            <a:p>
              <a:pPr lvl="0" algn="ctr" eaLnBrk="1" hangingPunct="1"/>
              <a:r>
                <a:rPr lang="zh-CN" altLang="en-US" sz="2400" b="1" dirty="0">
                  <a:latin typeface="Arial" charset="0"/>
                  <a:ea typeface="宋体" charset="-122"/>
                </a:rPr>
                <a:t>合格区</a:t>
              </a:r>
              <a:endParaRPr lang="en-US" altLang="zh-CN" sz="2400" b="1">
                <a:latin typeface="Arial" charset="0"/>
                <a:ea typeface="黑体" pitchFamily="2" charset="-122"/>
              </a:endParaRPr>
            </a:p>
          </p:txBody>
        </p:sp>
        <p:sp>
          <p:nvSpPr>
            <p:cNvPr id="33827" name="Rectangle 27"/>
            <p:cNvSpPr/>
            <p:nvPr/>
          </p:nvSpPr>
          <p:spPr>
            <a:xfrm>
              <a:off x="1817" y="2819"/>
              <a:ext cx="892" cy="291"/>
            </a:xfrm>
            <a:prstGeom prst="rect">
              <a:avLst/>
            </a:prstGeom>
            <a:noFill/>
            <a:ln w="9525">
              <a:noFill/>
            </a:ln>
          </p:spPr>
          <p:txBody>
            <a:bodyPr wrap="none" anchor="ctr">
              <a:spAutoFit/>
            </a:bodyPr>
            <a:lstStyle/>
            <a:p>
              <a:pPr lvl="0" algn="ctr" eaLnBrk="1" hangingPunct="1"/>
              <a:r>
                <a:rPr lang="zh-CN" altLang="en-US" sz="2400" b="1" dirty="0">
                  <a:latin typeface="Arial" charset="0"/>
                  <a:ea typeface="宋体" charset="-122"/>
                </a:rPr>
                <a:t>返修品区</a:t>
              </a:r>
              <a:endParaRPr lang="en-US" altLang="zh-CN" sz="2400" b="1">
                <a:latin typeface="Arial" charset="0"/>
                <a:ea typeface="黑体" pitchFamily="2" charset="-122"/>
              </a:endParaRPr>
            </a:p>
          </p:txBody>
        </p:sp>
        <p:sp>
          <p:nvSpPr>
            <p:cNvPr id="33828" name="Rectangle 29"/>
            <p:cNvSpPr/>
            <p:nvPr/>
          </p:nvSpPr>
          <p:spPr>
            <a:xfrm>
              <a:off x="1021" y="2413"/>
              <a:ext cx="896" cy="446"/>
            </a:xfrm>
            <a:prstGeom prst="rect">
              <a:avLst/>
            </a:prstGeom>
            <a:noFill/>
            <a:ln w="9525">
              <a:noFill/>
            </a:ln>
          </p:spPr>
          <p:txBody>
            <a:bodyPr>
              <a:spAutoFit/>
            </a:bodyPr>
            <a:lstStyle/>
            <a:p>
              <a:pPr lvl="0" algn="ctr" eaLnBrk="1" hangingPunct="1"/>
              <a:r>
                <a:rPr lang="zh-CN" altLang="en-US" sz="2000" b="1" dirty="0">
                  <a:solidFill>
                    <a:schemeClr val="bg1"/>
                  </a:solidFill>
                  <a:latin typeface="黑体" pitchFamily="2" charset="-122"/>
                  <a:ea typeface="黑体" pitchFamily="2" charset="-122"/>
                </a:rPr>
                <a:t>物品存放区域</a:t>
              </a:r>
              <a:endParaRPr lang="en-US" altLang="zh-CN" sz="2000" b="1">
                <a:solidFill>
                  <a:schemeClr val="bg1"/>
                </a:solidFill>
                <a:latin typeface="黑体" pitchFamily="2" charset="-122"/>
                <a:ea typeface="黑体" pitchFamily="2" charset="-122"/>
              </a:endParaRPr>
            </a:p>
          </p:txBody>
        </p:sp>
      </p:grpSp>
      <p:grpSp>
        <p:nvGrpSpPr>
          <p:cNvPr id="6" name="组合 72"/>
          <p:cNvGrpSpPr/>
          <p:nvPr/>
        </p:nvGrpSpPr>
        <p:grpSpPr>
          <a:xfrm>
            <a:off x="6189345" y="3302318"/>
            <a:ext cx="4146550" cy="3529012"/>
            <a:chOff x="4746625" y="3144837"/>
            <a:chExt cx="4146550" cy="3529015"/>
          </a:xfrm>
        </p:grpSpPr>
        <p:grpSp>
          <p:nvGrpSpPr>
            <p:cNvPr id="33801" name="Group 57"/>
            <p:cNvGrpSpPr/>
            <p:nvPr/>
          </p:nvGrpSpPr>
          <p:grpSpPr>
            <a:xfrm>
              <a:off x="5786438" y="5030789"/>
              <a:ext cx="2066925" cy="1643063"/>
              <a:chOff x="3645" y="2758"/>
              <a:chExt cx="1302" cy="1035"/>
            </a:xfrm>
          </p:grpSpPr>
          <p:sp>
            <p:nvSpPr>
              <p:cNvPr id="33820" name="AutoShape 30"/>
              <p:cNvSpPr/>
              <p:nvPr/>
            </p:nvSpPr>
            <p:spPr>
              <a:xfrm>
                <a:off x="3645" y="2758"/>
                <a:ext cx="1302" cy="1035"/>
              </a:xfrm>
              <a:prstGeom prst="diamond">
                <a:avLst/>
              </a:prstGeom>
              <a:solidFill>
                <a:srgbClr val="F8F8F8"/>
              </a:solidFill>
              <a:ln w="9525" cap="flat" cmpd="sng">
                <a:prstDash val="solid"/>
                <a:miter/>
                <a:headEnd type="none" w="med" len="med"/>
                <a:tailEnd type="none" w="med" len="med"/>
              </a:ln>
              <a:scene3d>
                <a:camera prst="legacyObliqueBottom">
                  <a:rot lat="20100000" lon="0" rev="0"/>
                </a:camera>
                <a:lightRig rig="legacyFlat2" dir="t"/>
              </a:scene3d>
              <a:sp3d extrusionH="163500" prstMaterial="legacyPlastic">
                <a:bevelT w="13500" h="13500" prst="angle"/>
                <a:bevelB w="13500" h="13500" prst="angle"/>
                <a:extrusionClr>
                  <a:srgbClr val="F8F8F8"/>
                </a:extrusionClr>
              </a:sp3d>
            </p:spPr>
            <p:txBody>
              <a:bodyPr wrap="none" anchor="ctr">
                <a:flatTx/>
              </a:bodyPr>
              <a:lstStyle/>
              <a:p>
                <a:pPr lvl="0" eaLnBrk="1" hangingPunct="1"/>
                <a:endParaRPr lang="zh-CN" altLang="en-US" dirty="0">
                  <a:latin typeface="Arial" charset="0"/>
                  <a:ea typeface="宋体" charset="-122"/>
                </a:endParaRPr>
              </a:p>
            </p:txBody>
          </p:sp>
          <p:sp>
            <p:nvSpPr>
              <p:cNvPr id="33821" name="Line 35"/>
              <p:cNvSpPr/>
              <p:nvPr/>
            </p:nvSpPr>
            <p:spPr>
              <a:xfrm>
                <a:off x="3645" y="3175"/>
                <a:ext cx="651" cy="359"/>
              </a:xfrm>
              <a:prstGeom prst="line">
                <a:avLst/>
              </a:prstGeom>
              <a:ln w="6350" cap="flat" cmpd="sng">
                <a:solidFill>
                  <a:srgbClr val="FFFFFF">
                    <a:alpha val="30196"/>
                  </a:srgbClr>
                </a:solidFill>
                <a:prstDash val="solid"/>
                <a:headEnd type="none" w="med" len="med"/>
                <a:tailEnd type="none" w="med" len="med"/>
              </a:ln>
            </p:spPr>
          </p:sp>
        </p:grpSp>
        <p:grpSp>
          <p:nvGrpSpPr>
            <p:cNvPr id="33802" name="Group 55"/>
            <p:cNvGrpSpPr/>
            <p:nvPr/>
          </p:nvGrpSpPr>
          <p:grpSpPr>
            <a:xfrm>
              <a:off x="4746625" y="4002089"/>
              <a:ext cx="3070225" cy="2493963"/>
              <a:chOff x="2990" y="2110"/>
              <a:chExt cx="1934" cy="1571"/>
            </a:xfrm>
          </p:grpSpPr>
          <p:sp>
            <p:nvSpPr>
              <p:cNvPr id="33815" name="AutoShape 31"/>
              <p:cNvSpPr/>
              <p:nvPr/>
            </p:nvSpPr>
            <p:spPr>
              <a:xfrm>
                <a:off x="2992" y="2209"/>
                <a:ext cx="1302" cy="1035"/>
              </a:xfrm>
              <a:prstGeom prst="diamond">
                <a:avLst/>
              </a:prstGeom>
              <a:solidFill>
                <a:srgbClr val="F8F8F8"/>
              </a:solidFill>
              <a:ln w="9525" cap="flat" cmpd="sng">
                <a:prstDash val="solid"/>
                <a:miter/>
                <a:headEnd type="none" w="med" len="med"/>
                <a:tailEnd type="none" w="med" len="med"/>
              </a:ln>
              <a:scene3d>
                <a:camera prst="legacyObliqueBottom">
                  <a:rot lat="20100000" lon="0" rev="0"/>
                </a:camera>
                <a:lightRig rig="legacyFlat2" dir="t"/>
              </a:scene3d>
              <a:sp3d extrusionH="163500" prstMaterial="legacyPlastic">
                <a:bevelT w="13500" h="13500" prst="angle"/>
                <a:bevelB w="13500" h="13500" prst="angle"/>
                <a:extrusionClr>
                  <a:srgbClr val="F8F8F8"/>
                </a:extrusionClr>
              </a:sp3d>
            </p:spPr>
            <p:txBody>
              <a:bodyPr wrap="none" anchor="ctr">
                <a:flatTx/>
              </a:bodyPr>
              <a:lstStyle/>
              <a:p>
                <a:pPr lvl="0" eaLnBrk="1" hangingPunct="1"/>
                <a:endParaRPr lang="zh-CN" altLang="en-US" dirty="0">
                  <a:latin typeface="Arial" charset="0"/>
                  <a:ea typeface="宋体" charset="-122"/>
                </a:endParaRPr>
              </a:p>
            </p:txBody>
          </p:sp>
          <p:grpSp>
            <p:nvGrpSpPr>
              <p:cNvPr id="33816" name="Group 36"/>
              <p:cNvGrpSpPr/>
              <p:nvPr/>
            </p:nvGrpSpPr>
            <p:grpSpPr>
              <a:xfrm>
                <a:off x="2990" y="2110"/>
                <a:ext cx="1934" cy="1571"/>
                <a:chOff x="1352" y="1684"/>
                <a:chExt cx="2336" cy="1897"/>
              </a:xfrm>
            </p:grpSpPr>
            <p:sp>
              <p:nvSpPr>
                <p:cNvPr id="33817" name="AutoShape 37"/>
                <p:cNvSpPr/>
                <p:nvPr/>
              </p:nvSpPr>
              <p:spPr>
                <a:xfrm>
                  <a:off x="1352" y="1684"/>
                  <a:ext cx="1573" cy="1251"/>
                </a:xfrm>
                <a:prstGeom prst="diamond">
                  <a:avLst/>
                </a:prstGeom>
                <a:gradFill rotWithShape="1">
                  <a:gsLst>
                    <a:gs pos="0">
                      <a:srgbClr val="009A46"/>
                    </a:gs>
                    <a:gs pos="100000">
                      <a:srgbClr val="005828"/>
                    </a:gs>
                  </a:gsLst>
                  <a:lin ang="5400000" scaled="1"/>
                  <a:tileRect/>
                </a:gradFill>
                <a:ln w="9525" cap="flat" cmpd="sng">
                  <a:prstDash val="solid"/>
                  <a:miter/>
                  <a:headEnd type="none" w="med" len="med"/>
                  <a:tailEnd type="none" w="med" len="med"/>
                </a:ln>
                <a:scene3d>
                  <a:camera prst="legacyObliqueBottom">
                    <a:rot lat="20100000" lon="0" rev="0"/>
                  </a:camera>
                  <a:lightRig rig="legacyNormal2" dir="t"/>
                </a:scene3d>
                <a:sp3d extrusionH="163500" prstMaterial="legacyPlastic">
                  <a:bevelT w="13500" h="13500" prst="angle"/>
                  <a:bevelB w="13500" h="13500" prst="angle"/>
                  <a:extrusionClr>
                    <a:srgbClr val="DB5414"/>
                  </a:extrusionClr>
                </a:sp3d>
              </p:spPr>
              <p:txBody>
                <a:bodyPr wrap="none" anchor="ctr">
                  <a:flatTx/>
                </a:bodyPr>
                <a:lstStyle/>
                <a:p>
                  <a:pPr lvl="0" algn="ctr" eaLnBrk="1" hangingPunct="1"/>
                  <a:r>
                    <a:rPr lang="zh-CN" altLang="en-US" sz="2400" b="1" dirty="0">
                      <a:solidFill>
                        <a:schemeClr val="bg1"/>
                      </a:solidFill>
                      <a:latin typeface="黑体" pitchFamily="2" charset="-122"/>
                      <a:ea typeface="黑体" pitchFamily="2" charset="-122"/>
                    </a:rPr>
                    <a:t>加工区</a:t>
                  </a:r>
                  <a:endParaRPr lang="en-US" altLang="zh-CN" sz="2400" b="1">
                    <a:solidFill>
                      <a:schemeClr val="bg1"/>
                    </a:solidFill>
                    <a:latin typeface="黑体" pitchFamily="2" charset="-122"/>
                    <a:ea typeface="黑体" pitchFamily="2" charset="-122"/>
                  </a:endParaRPr>
                </a:p>
              </p:txBody>
            </p:sp>
            <p:sp>
              <p:nvSpPr>
                <p:cNvPr id="33818" name="Line 38"/>
                <p:cNvSpPr/>
                <p:nvPr/>
              </p:nvSpPr>
              <p:spPr>
                <a:xfrm>
                  <a:off x="1355" y="2307"/>
                  <a:ext cx="787" cy="433"/>
                </a:xfrm>
                <a:prstGeom prst="line">
                  <a:avLst/>
                </a:prstGeom>
                <a:ln w="6350" cap="flat" cmpd="sng">
                  <a:solidFill>
                    <a:srgbClr val="FFFFFF">
                      <a:alpha val="30196"/>
                    </a:srgbClr>
                  </a:solidFill>
                  <a:prstDash val="solid"/>
                  <a:headEnd type="none" w="med" len="med"/>
                  <a:tailEnd type="none" w="med" len="med"/>
                </a:ln>
              </p:spPr>
            </p:sp>
            <p:sp>
              <p:nvSpPr>
                <p:cNvPr id="33819" name="AutoShape 37"/>
                <p:cNvSpPr/>
                <p:nvPr/>
              </p:nvSpPr>
              <p:spPr>
                <a:xfrm>
                  <a:off x="2115" y="2330"/>
                  <a:ext cx="1573" cy="1251"/>
                </a:xfrm>
                <a:prstGeom prst="diamond">
                  <a:avLst/>
                </a:prstGeom>
                <a:gradFill rotWithShape="1">
                  <a:gsLst>
                    <a:gs pos="0">
                      <a:srgbClr val="DB5414"/>
                    </a:gs>
                    <a:gs pos="100000">
                      <a:srgbClr val="4E1E07"/>
                    </a:gs>
                  </a:gsLst>
                  <a:lin ang="5400000" scaled="1"/>
                  <a:tileRect/>
                </a:gradFill>
                <a:ln w="9525" cap="flat" cmpd="sng">
                  <a:prstDash val="solid"/>
                  <a:miter/>
                  <a:headEnd type="none" w="med" len="med"/>
                  <a:tailEnd type="none" w="med" len="med"/>
                </a:ln>
                <a:scene3d>
                  <a:camera prst="legacyObliqueBottom">
                    <a:rot lat="20100000" lon="0" rev="0"/>
                  </a:camera>
                  <a:lightRig rig="legacyNormal2" dir="t"/>
                </a:scene3d>
                <a:sp3d extrusionH="163500" prstMaterial="legacyPlastic">
                  <a:bevelT w="13500" h="13500" prst="angle"/>
                  <a:bevelB w="13500" h="13500" prst="angle"/>
                  <a:extrusionClr>
                    <a:srgbClr val="DB5414"/>
                  </a:extrusionClr>
                </a:sp3d>
              </p:spPr>
              <p:txBody>
                <a:bodyPr wrap="none" anchor="ctr">
                  <a:flatTx/>
                </a:bodyPr>
                <a:lstStyle/>
                <a:p>
                  <a:pPr lvl="0" algn="ctr" eaLnBrk="1" hangingPunct="1"/>
                  <a:r>
                    <a:rPr lang="zh-CN" altLang="en-US" sz="2400" b="1" dirty="0">
                      <a:solidFill>
                        <a:schemeClr val="bg1"/>
                      </a:solidFill>
                      <a:latin typeface="黑体" pitchFamily="2" charset="-122"/>
                      <a:ea typeface="黑体" pitchFamily="2" charset="-122"/>
                    </a:rPr>
                    <a:t>通道</a:t>
                  </a:r>
                  <a:endParaRPr lang="en-US" altLang="zh-CN" sz="2400" b="1">
                    <a:solidFill>
                      <a:schemeClr val="bg1"/>
                    </a:solidFill>
                    <a:latin typeface="黑体" pitchFamily="2" charset="-122"/>
                    <a:ea typeface="黑体" pitchFamily="2" charset="-122"/>
                  </a:endParaRPr>
                </a:p>
              </p:txBody>
            </p:sp>
          </p:grpSp>
        </p:grpSp>
        <p:grpSp>
          <p:nvGrpSpPr>
            <p:cNvPr id="33803" name="Group 56"/>
            <p:cNvGrpSpPr/>
            <p:nvPr/>
          </p:nvGrpSpPr>
          <p:grpSpPr>
            <a:xfrm>
              <a:off x="6823075" y="3997325"/>
              <a:ext cx="2070100" cy="1800225"/>
              <a:chOff x="4298" y="2107"/>
              <a:chExt cx="1304" cy="1134"/>
            </a:xfrm>
          </p:grpSpPr>
          <p:sp>
            <p:nvSpPr>
              <p:cNvPr id="33811" name="AutoShape 32"/>
              <p:cNvSpPr/>
              <p:nvPr/>
            </p:nvSpPr>
            <p:spPr>
              <a:xfrm>
                <a:off x="4300" y="2205"/>
                <a:ext cx="1302" cy="1036"/>
              </a:xfrm>
              <a:prstGeom prst="diamond">
                <a:avLst/>
              </a:prstGeom>
              <a:solidFill>
                <a:srgbClr val="F8F8F8"/>
              </a:solidFill>
              <a:ln w="9525" cap="flat" cmpd="sng">
                <a:prstDash val="solid"/>
                <a:miter/>
                <a:headEnd type="none" w="med" len="med"/>
                <a:tailEnd type="none" w="med" len="med"/>
              </a:ln>
              <a:scene3d>
                <a:camera prst="legacyObliqueBottom">
                  <a:rot lat="20100000" lon="0" rev="0"/>
                </a:camera>
                <a:lightRig rig="legacyFlat2" dir="t"/>
              </a:scene3d>
              <a:sp3d extrusionH="163500" prstMaterial="legacyPlastic">
                <a:bevelT w="13500" h="13500" prst="angle"/>
                <a:bevelB w="13500" h="13500" prst="angle"/>
                <a:extrusionClr>
                  <a:srgbClr val="F8F8F8"/>
                </a:extrusionClr>
              </a:sp3d>
            </p:spPr>
            <p:txBody>
              <a:bodyPr wrap="none" anchor="ctr">
                <a:flatTx/>
              </a:bodyPr>
              <a:lstStyle/>
              <a:p>
                <a:pPr lvl="0" eaLnBrk="1" hangingPunct="1"/>
                <a:endParaRPr lang="zh-CN" altLang="en-US" dirty="0">
                  <a:latin typeface="Arial" charset="0"/>
                  <a:ea typeface="宋体" charset="-122"/>
                </a:endParaRPr>
              </a:p>
            </p:txBody>
          </p:sp>
          <p:grpSp>
            <p:nvGrpSpPr>
              <p:cNvPr id="33812" name="Group 39"/>
              <p:cNvGrpSpPr/>
              <p:nvPr/>
            </p:nvGrpSpPr>
            <p:grpSpPr>
              <a:xfrm>
                <a:off x="4298" y="2107"/>
                <a:ext cx="1302" cy="1035"/>
                <a:chOff x="2934" y="1684"/>
                <a:chExt cx="1573" cy="1251"/>
              </a:xfrm>
            </p:grpSpPr>
            <p:sp>
              <p:nvSpPr>
                <p:cNvPr id="33813" name="AutoShape 40"/>
                <p:cNvSpPr/>
                <p:nvPr/>
              </p:nvSpPr>
              <p:spPr>
                <a:xfrm>
                  <a:off x="2934" y="1684"/>
                  <a:ext cx="1573" cy="1251"/>
                </a:xfrm>
                <a:prstGeom prst="diamond">
                  <a:avLst/>
                </a:prstGeom>
                <a:gradFill rotWithShape="1">
                  <a:gsLst>
                    <a:gs pos="0">
                      <a:srgbClr val="009A46"/>
                    </a:gs>
                    <a:gs pos="100000">
                      <a:srgbClr val="005828"/>
                    </a:gs>
                  </a:gsLst>
                  <a:lin ang="5400000" scaled="1"/>
                  <a:tileRect/>
                </a:gradFill>
                <a:ln w="9525" cap="flat" cmpd="sng">
                  <a:prstDash val="solid"/>
                  <a:miter/>
                  <a:headEnd type="none" w="med" len="med"/>
                  <a:tailEnd type="none" w="med" len="med"/>
                </a:ln>
                <a:scene3d>
                  <a:camera prst="legacyObliqueBottom">
                    <a:rot lat="20100000" lon="0" rev="0"/>
                  </a:camera>
                  <a:lightRig rig="legacyNormal2" dir="t"/>
                </a:scene3d>
                <a:sp3d extrusionH="163500" prstMaterial="legacyPlastic">
                  <a:bevelT w="13500" h="13500" prst="angle"/>
                  <a:bevelB w="13500" h="13500" prst="angle"/>
                  <a:extrusionClr>
                    <a:srgbClr val="DB5414"/>
                  </a:extrusionClr>
                </a:sp3d>
              </p:spPr>
              <p:txBody>
                <a:bodyPr wrap="none" anchor="ctr">
                  <a:flatTx/>
                </a:bodyPr>
                <a:lstStyle/>
                <a:p>
                  <a:pPr lvl="0" algn="ctr" eaLnBrk="1" hangingPunct="1"/>
                  <a:r>
                    <a:rPr lang="zh-CN" altLang="en-US" sz="2400" b="1" dirty="0">
                      <a:solidFill>
                        <a:schemeClr val="bg1"/>
                      </a:solidFill>
                      <a:latin typeface="黑体" pitchFamily="2" charset="-122"/>
                      <a:ea typeface="黑体" pitchFamily="2" charset="-122"/>
                    </a:rPr>
                    <a:t>辅助区</a:t>
                  </a:r>
                  <a:endParaRPr lang="en-US" altLang="zh-CN" sz="2400" b="1">
                    <a:solidFill>
                      <a:schemeClr val="bg1"/>
                    </a:solidFill>
                    <a:latin typeface="黑体" pitchFamily="2" charset="-122"/>
                    <a:ea typeface="黑体" pitchFamily="2" charset="-122"/>
                  </a:endParaRPr>
                </a:p>
              </p:txBody>
            </p:sp>
            <p:sp>
              <p:nvSpPr>
                <p:cNvPr id="33814" name="Line 41"/>
                <p:cNvSpPr/>
                <p:nvPr/>
              </p:nvSpPr>
              <p:spPr>
                <a:xfrm>
                  <a:off x="2941" y="2308"/>
                  <a:ext cx="787" cy="433"/>
                </a:xfrm>
                <a:prstGeom prst="line">
                  <a:avLst/>
                </a:prstGeom>
                <a:ln w="6350" cap="flat" cmpd="sng">
                  <a:solidFill>
                    <a:srgbClr val="FFFFFF">
                      <a:alpha val="30196"/>
                    </a:srgbClr>
                  </a:solidFill>
                  <a:prstDash val="solid"/>
                  <a:headEnd type="none" w="med" len="med"/>
                  <a:tailEnd type="none" w="med" len="med"/>
                </a:ln>
              </p:spPr>
            </p:sp>
          </p:grpSp>
        </p:grpSp>
        <p:grpSp>
          <p:nvGrpSpPr>
            <p:cNvPr id="33804" name="Group 45"/>
            <p:cNvGrpSpPr/>
            <p:nvPr/>
          </p:nvGrpSpPr>
          <p:grpSpPr>
            <a:xfrm>
              <a:off x="6330950" y="3144837"/>
              <a:ext cx="1368425" cy="1262063"/>
              <a:chOff x="482" y="1851"/>
              <a:chExt cx="860" cy="796"/>
            </a:xfrm>
          </p:grpSpPr>
          <p:sp>
            <p:nvSpPr>
              <p:cNvPr id="33805" name="Freeform 46"/>
              <p:cNvSpPr/>
              <p:nvPr/>
            </p:nvSpPr>
            <p:spPr>
              <a:xfrm>
                <a:off x="567" y="2464"/>
                <a:ext cx="335" cy="173"/>
              </a:xfrm>
              <a:custGeom>
                <a:avLst/>
                <a:gdLst>
                  <a:gd name="txL" fmla="*/ 0 w 335"/>
                  <a:gd name="txT" fmla="*/ 0 h 173"/>
                  <a:gd name="txR" fmla="*/ 335 w 335"/>
                  <a:gd name="txB" fmla="*/ 173 h 173"/>
                </a:gdLst>
                <a:ahLst/>
                <a:cxnLst>
                  <a:cxn ang="0">
                    <a:pos x="0" y="166"/>
                  </a:cxn>
                  <a:cxn ang="0">
                    <a:pos x="58" y="173"/>
                  </a:cxn>
                  <a:cxn ang="0">
                    <a:pos x="297" y="32"/>
                  </a:cxn>
                  <a:cxn ang="0">
                    <a:pos x="289" y="8"/>
                  </a:cxn>
                  <a:cxn ang="0">
                    <a:pos x="223" y="26"/>
                  </a:cxn>
                  <a:cxn ang="0">
                    <a:pos x="0" y="166"/>
                  </a:cxn>
                </a:cxnLst>
                <a:rect l="txL" t="txT" r="txR" b="txB"/>
                <a:pathLst>
                  <a:path w="335" h="173">
                    <a:moveTo>
                      <a:pt x="0" y="166"/>
                    </a:moveTo>
                    <a:lnTo>
                      <a:pt x="58" y="173"/>
                    </a:lnTo>
                    <a:lnTo>
                      <a:pt x="297" y="32"/>
                    </a:lnTo>
                    <a:cubicBezTo>
                      <a:pt x="335" y="5"/>
                      <a:pt x="301" y="9"/>
                      <a:pt x="289" y="8"/>
                    </a:cubicBezTo>
                    <a:cubicBezTo>
                      <a:pt x="277" y="7"/>
                      <a:pt x="271" y="0"/>
                      <a:pt x="223" y="26"/>
                    </a:cubicBezTo>
                    <a:lnTo>
                      <a:pt x="0" y="166"/>
                    </a:lnTo>
                    <a:close/>
                  </a:path>
                </a:pathLst>
              </a:custGeom>
              <a:gradFill rotWithShape="1">
                <a:gsLst>
                  <a:gs pos="0">
                    <a:srgbClr val="181818">
                      <a:alpha val="0"/>
                    </a:srgbClr>
                  </a:gs>
                  <a:gs pos="100000">
                    <a:srgbClr val="1C1C1C"/>
                  </a:gs>
                </a:gsLst>
                <a:lin ang="5400000" scaled="1"/>
                <a:tileRect/>
              </a:gradFill>
              <a:ln w="9525">
                <a:noFill/>
              </a:ln>
            </p:spPr>
            <p:txBody>
              <a:bodyPr/>
              <a:lstStyle/>
              <a:p>
                <a:pPr lvl="0" eaLnBrk="1" hangingPunct="1"/>
                <a:endParaRPr lang="zh-CN" altLang="en-US" dirty="0">
                  <a:latin typeface="Arial" charset="0"/>
                  <a:ea typeface="宋体" charset="-122"/>
                </a:endParaRPr>
              </a:p>
            </p:txBody>
          </p:sp>
          <p:sp>
            <p:nvSpPr>
              <p:cNvPr id="33806" name="Freeform 47"/>
              <p:cNvSpPr/>
              <p:nvPr/>
            </p:nvSpPr>
            <p:spPr>
              <a:xfrm>
                <a:off x="797" y="2401"/>
                <a:ext cx="367" cy="170"/>
              </a:xfrm>
              <a:custGeom>
                <a:avLst/>
                <a:gdLst>
                  <a:gd name="txL" fmla="*/ 0 w 367"/>
                  <a:gd name="txT" fmla="*/ 0 h 170"/>
                  <a:gd name="txR" fmla="*/ 367 w 367"/>
                  <a:gd name="txB" fmla="*/ 170 h 170"/>
                </a:gdLst>
                <a:ahLst/>
                <a:cxnLst>
                  <a:cxn ang="0">
                    <a:pos x="0" y="158"/>
                  </a:cxn>
                  <a:cxn ang="0">
                    <a:pos x="80" y="170"/>
                  </a:cxn>
                  <a:cxn ang="0">
                    <a:pos x="332" y="37"/>
                  </a:cxn>
                  <a:cxn ang="0">
                    <a:pos x="292" y="1"/>
                  </a:cxn>
                  <a:cxn ang="0">
                    <a:pos x="230" y="29"/>
                  </a:cxn>
                  <a:cxn ang="0">
                    <a:pos x="0" y="158"/>
                  </a:cxn>
                </a:cxnLst>
                <a:rect l="txL" t="txT" r="txR" b="txB"/>
                <a:pathLst>
                  <a:path w="367" h="170">
                    <a:moveTo>
                      <a:pt x="0" y="158"/>
                    </a:moveTo>
                    <a:lnTo>
                      <a:pt x="80" y="170"/>
                    </a:lnTo>
                    <a:lnTo>
                      <a:pt x="332" y="37"/>
                    </a:lnTo>
                    <a:cubicBezTo>
                      <a:pt x="367" y="9"/>
                      <a:pt x="309" y="2"/>
                      <a:pt x="292" y="1"/>
                    </a:cubicBezTo>
                    <a:cubicBezTo>
                      <a:pt x="280" y="0"/>
                      <a:pt x="279" y="3"/>
                      <a:pt x="230" y="29"/>
                    </a:cubicBezTo>
                    <a:lnTo>
                      <a:pt x="0" y="158"/>
                    </a:lnTo>
                    <a:close/>
                  </a:path>
                </a:pathLst>
              </a:custGeom>
              <a:gradFill rotWithShape="1">
                <a:gsLst>
                  <a:gs pos="0">
                    <a:srgbClr val="181818">
                      <a:alpha val="0"/>
                    </a:srgbClr>
                  </a:gs>
                  <a:gs pos="100000">
                    <a:srgbClr val="1C1C1C"/>
                  </a:gs>
                </a:gsLst>
                <a:lin ang="5400000" scaled="1"/>
                <a:tileRect/>
              </a:gradFill>
              <a:ln w="9525">
                <a:noFill/>
              </a:ln>
            </p:spPr>
            <p:txBody>
              <a:bodyPr/>
              <a:lstStyle/>
              <a:p>
                <a:pPr lvl="0" eaLnBrk="1" hangingPunct="1"/>
                <a:endParaRPr lang="zh-CN" altLang="en-US" dirty="0">
                  <a:latin typeface="Arial" charset="0"/>
                  <a:ea typeface="宋体" charset="-122"/>
                </a:endParaRPr>
              </a:p>
            </p:txBody>
          </p:sp>
          <p:sp>
            <p:nvSpPr>
              <p:cNvPr id="33807" name="Freeform 48"/>
              <p:cNvSpPr/>
              <p:nvPr/>
            </p:nvSpPr>
            <p:spPr>
              <a:xfrm>
                <a:off x="1035" y="2504"/>
                <a:ext cx="307" cy="143"/>
              </a:xfrm>
              <a:custGeom>
                <a:avLst/>
                <a:gdLst>
                  <a:gd name="txL" fmla="*/ 0 w 307"/>
                  <a:gd name="txT" fmla="*/ 0 h 143"/>
                  <a:gd name="txR" fmla="*/ 307 w 307"/>
                  <a:gd name="txB" fmla="*/ 143 h 143"/>
                </a:gdLst>
                <a:ahLst/>
                <a:cxnLst>
                  <a:cxn ang="0">
                    <a:pos x="0" y="134"/>
                  </a:cxn>
                  <a:cxn ang="0">
                    <a:pos x="66" y="143"/>
                  </a:cxn>
                  <a:cxn ang="0">
                    <a:pos x="282" y="35"/>
                  </a:cxn>
                  <a:cxn ang="0">
                    <a:pos x="219" y="17"/>
                  </a:cxn>
                  <a:cxn ang="0">
                    <a:pos x="0" y="134"/>
                  </a:cxn>
                </a:cxnLst>
                <a:rect l="txL" t="txT" r="txR" b="txB"/>
                <a:pathLst>
                  <a:path w="307" h="143">
                    <a:moveTo>
                      <a:pt x="0" y="134"/>
                    </a:moveTo>
                    <a:lnTo>
                      <a:pt x="66" y="143"/>
                    </a:lnTo>
                    <a:lnTo>
                      <a:pt x="282" y="35"/>
                    </a:lnTo>
                    <a:cubicBezTo>
                      <a:pt x="307" y="14"/>
                      <a:pt x="266" y="0"/>
                      <a:pt x="219" y="17"/>
                    </a:cubicBezTo>
                    <a:lnTo>
                      <a:pt x="0" y="134"/>
                    </a:lnTo>
                    <a:close/>
                  </a:path>
                </a:pathLst>
              </a:custGeom>
              <a:gradFill rotWithShape="1">
                <a:gsLst>
                  <a:gs pos="0">
                    <a:srgbClr val="181818">
                      <a:alpha val="0"/>
                    </a:srgbClr>
                  </a:gs>
                  <a:gs pos="100000">
                    <a:srgbClr val="1C1C1C"/>
                  </a:gs>
                </a:gsLst>
                <a:lin ang="5400000" scaled="1"/>
                <a:tileRect/>
              </a:gradFill>
              <a:ln w="9525">
                <a:noFill/>
              </a:ln>
            </p:spPr>
            <p:txBody>
              <a:bodyPr/>
              <a:lstStyle/>
              <a:p>
                <a:pPr lvl="0" eaLnBrk="1" hangingPunct="1"/>
                <a:endParaRPr lang="zh-CN" altLang="en-US" dirty="0">
                  <a:latin typeface="Arial" charset="0"/>
                  <a:ea typeface="宋体" charset="-122"/>
                </a:endParaRPr>
              </a:p>
            </p:txBody>
          </p:sp>
          <p:sp>
            <p:nvSpPr>
              <p:cNvPr id="33808" name="Freeform 49"/>
              <p:cNvSpPr/>
              <p:nvPr/>
            </p:nvSpPr>
            <p:spPr>
              <a:xfrm>
                <a:off x="482" y="2066"/>
                <a:ext cx="224" cy="569"/>
              </a:xfrm>
              <a:custGeom>
                <a:avLst/>
                <a:gdLst>
                  <a:gd name="txL" fmla="*/ 0 w 224"/>
                  <a:gd name="txT" fmla="*/ 0 h 569"/>
                  <a:gd name="txR" fmla="*/ 224 w 224"/>
                  <a:gd name="txB" fmla="*/ 569 h 569"/>
                </a:gdLst>
                <a:ahLst/>
                <a:cxnLst>
                  <a:cxn ang="0">
                    <a:pos x="103" y="101"/>
                  </a:cxn>
                  <a:cxn ang="0">
                    <a:pos x="74" y="50"/>
                  </a:cxn>
                  <a:cxn ang="0">
                    <a:pos x="121" y="1"/>
                  </a:cxn>
                  <a:cxn ang="0">
                    <a:pos x="171" y="52"/>
                  </a:cxn>
                  <a:cxn ang="0">
                    <a:pos x="135" y="101"/>
                  </a:cxn>
                  <a:cxn ang="0">
                    <a:pos x="134" y="124"/>
                  </a:cxn>
                  <a:cxn ang="0">
                    <a:pos x="209" y="145"/>
                  </a:cxn>
                  <a:cxn ang="0">
                    <a:pos x="221" y="204"/>
                  </a:cxn>
                  <a:cxn ang="0">
                    <a:pos x="218" y="321"/>
                  </a:cxn>
                  <a:cxn ang="0">
                    <a:pos x="209" y="365"/>
                  </a:cxn>
                  <a:cxn ang="0">
                    <a:pos x="196" y="308"/>
                  </a:cxn>
                  <a:cxn ang="0">
                    <a:pos x="187" y="202"/>
                  </a:cxn>
                  <a:cxn ang="0">
                    <a:pos x="170" y="321"/>
                  </a:cxn>
                  <a:cxn ang="0">
                    <a:pos x="144" y="569"/>
                  </a:cxn>
                  <a:cxn ang="0">
                    <a:pos x="78" y="565"/>
                  </a:cxn>
                  <a:cxn ang="0">
                    <a:pos x="50" y="325"/>
                  </a:cxn>
                  <a:cxn ang="0">
                    <a:pos x="33" y="208"/>
                  </a:cxn>
                  <a:cxn ang="0">
                    <a:pos x="25" y="310"/>
                  </a:cxn>
                  <a:cxn ang="0">
                    <a:pos x="12" y="365"/>
                  </a:cxn>
                  <a:cxn ang="0">
                    <a:pos x="1" y="305"/>
                  </a:cxn>
                  <a:cxn ang="0">
                    <a:pos x="7" y="184"/>
                  </a:cxn>
                  <a:cxn ang="0">
                    <a:pos x="23" y="140"/>
                  </a:cxn>
                  <a:cxn ang="0">
                    <a:pos x="102" y="124"/>
                  </a:cxn>
                  <a:cxn ang="0">
                    <a:pos x="103" y="101"/>
                  </a:cxn>
                </a:cxnLst>
                <a:rect l="txL" t="txT" r="txR" b="txB"/>
                <a:pathLst>
                  <a:path w="224" h="569">
                    <a:moveTo>
                      <a:pt x="103" y="101"/>
                    </a:moveTo>
                    <a:cubicBezTo>
                      <a:pt x="87" y="94"/>
                      <a:pt x="75" y="75"/>
                      <a:pt x="74" y="50"/>
                    </a:cubicBezTo>
                    <a:cubicBezTo>
                      <a:pt x="72" y="26"/>
                      <a:pt x="90" y="0"/>
                      <a:pt x="121" y="1"/>
                    </a:cubicBezTo>
                    <a:cubicBezTo>
                      <a:pt x="152" y="2"/>
                      <a:pt x="172" y="18"/>
                      <a:pt x="171" y="52"/>
                    </a:cubicBezTo>
                    <a:cubicBezTo>
                      <a:pt x="170" y="85"/>
                      <a:pt x="151" y="96"/>
                      <a:pt x="135" y="101"/>
                    </a:cubicBezTo>
                    <a:cubicBezTo>
                      <a:pt x="132" y="111"/>
                      <a:pt x="132" y="118"/>
                      <a:pt x="134" y="124"/>
                    </a:cubicBezTo>
                    <a:cubicBezTo>
                      <a:pt x="151" y="131"/>
                      <a:pt x="194" y="132"/>
                      <a:pt x="209" y="145"/>
                    </a:cubicBezTo>
                    <a:cubicBezTo>
                      <a:pt x="224" y="156"/>
                      <a:pt x="219" y="175"/>
                      <a:pt x="221" y="204"/>
                    </a:cubicBezTo>
                    <a:lnTo>
                      <a:pt x="218" y="321"/>
                    </a:lnTo>
                    <a:cubicBezTo>
                      <a:pt x="216" y="348"/>
                      <a:pt x="212" y="367"/>
                      <a:pt x="209" y="365"/>
                    </a:cubicBezTo>
                    <a:cubicBezTo>
                      <a:pt x="199" y="370"/>
                      <a:pt x="200" y="335"/>
                      <a:pt x="196" y="308"/>
                    </a:cubicBezTo>
                    <a:lnTo>
                      <a:pt x="187" y="202"/>
                    </a:lnTo>
                    <a:cubicBezTo>
                      <a:pt x="182" y="204"/>
                      <a:pt x="177" y="260"/>
                      <a:pt x="170" y="321"/>
                    </a:cubicBezTo>
                    <a:lnTo>
                      <a:pt x="144" y="569"/>
                    </a:lnTo>
                    <a:lnTo>
                      <a:pt x="78" y="565"/>
                    </a:lnTo>
                    <a:lnTo>
                      <a:pt x="50" y="325"/>
                    </a:lnTo>
                    <a:cubicBezTo>
                      <a:pt x="39" y="255"/>
                      <a:pt x="37" y="211"/>
                      <a:pt x="33" y="208"/>
                    </a:cubicBezTo>
                    <a:lnTo>
                      <a:pt x="25" y="310"/>
                    </a:lnTo>
                    <a:cubicBezTo>
                      <a:pt x="22" y="336"/>
                      <a:pt x="16" y="366"/>
                      <a:pt x="12" y="365"/>
                    </a:cubicBezTo>
                    <a:cubicBezTo>
                      <a:pt x="4" y="365"/>
                      <a:pt x="2" y="335"/>
                      <a:pt x="1" y="305"/>
                    </a:cubicBezTo>
                    <a:cubicBezTo>
                      <a:pt x="0" y="275"/>
                      <a:pt x="3" y="212"/>
                      <a:pt x="7" y="184"/>
                    </a:cubicBezTo>
                    <a:cubicBezTo>
                      <a:pt x="12" y="157"/>
                      <a:pt x="7" y="150"/>
                      <a:pt x="23" y="140"/>
                    </a:cubicBezTo>
                    <a:cubicBezTo>
                      <a:pt x="39" y="131"/>
                      <a:pt x="89" y="131"/>
                      <a:pt x="102" y="124"/>
                    </a:cubicBezTo>
                    <a:cubicBezTo>
                      <a:pt x="106" y="120"/>
                      <a:pt x="108" y="108"/>
                      <a:pt x="103" y="101"/>
                    </a:cubicBezTo>
                    <a:close/>
                  </a:path>
                </a:pathLst>
              </a:custGeom>
              <a:gradFill rotWithShape="1">
                <a:gsLst>
                  <a:gs pos="0">
                    <a:srgbClr val="B2B2B2"/>
                  </a:gs>
                  <a:gs pos="100000">
                    <a:srgbClr val="525252"/>
                  </a:gs>
                </a:gsLst>
                <a:lin ang="5400000" scaled="1"/>
                <a:tileRect/>
              </a:gradFill>
              <a:ln w="9525" cap="flat" cmpd="sng">
                <a:prstDash val="solid"/>
                <a:miter/>
                <a:headEnd type="none" w="med" len="med"/>
                <a:tailEnd type="none" w="med" len="med"/>
              </a:ln>
              <a:scene3d>
                <a:camera prst="legacyPerspectiveTopRight">
                  <a:rot lat="0" lon="840000" rev="0"/>
                </a:camera>
                <a:lightRig rig="legacyFlat1" dir="t"/>
              </a:scene3d>
              <a:sp3d extrusionH="36500" prstMaterial="legacyMetal">
                <a:bevelT w="13500" h="13500" prst="angle"/>
                <a:bevelB w="13500" h="13500" prst="angle"/>
                <a:extrusionClr>
                  <a:srgbClr val="333333"/>
                </a:extrusionClr>
              </a:sp3d>
            </p:spPr>
            <p:txBody>
              <a:bodyPr>
                <a:flatTx/>
              </a:bodyPr>
              <a:lstStyle/>
              <a:p>
                <a:pPr lvl="0" eaLnBrk="1" hangingPunct="1"/>
                <a:endParaRPr lang="zh-CN" altLang="en-US" dirty="0">
                  <a:latin typeface="Arial" charset="0"/>
                  <a:ea typeface="宋体" charset="-122"/>
                </a:endParaRPr>
              </a:p>
            </p:txBody>
          </p:sp>
          <p:sp>
            <p:nvSpPr>
              <p:cNvPr id="33809" name="Freeform 50"/>
              <p:cNvSpPr/>
              <p:nvPr/>
            </p:nvSpPr>
            <p:spPr>
              <a:xfrm>
                <a:off x="698" y="1851"/>
                <a:ext cx="282" cy="716"/>
              </a:xfrm>
              <a:custGeom>
                <a:avLst/>
                <a:gdLst>
                  <a:gd name="txL" fmla="*/ 0 w 224"/>
                  <a:gd name="txT" fmla="*/ 0 h 569"/>
                  <a:gd name="txR" fmla="*/ 224 w 224"/>
                  <a:gd name="txB" fmla="*/ 569 h 569"/>
                </a:gdLst>
                <a:ahLst/>
                <a:cxnLst>
                  <a:cxn ang="0">
                    <a:pos x="2056" y="1998"/>
                  </a:cxn>
                  <a:cxn ang="0">
                    <a:pos x="1469" y="988"/>
                  </a:cxn>
                  <a:cxn ang="0">
                    <a:pos x="2397" y="1"/>
                  </a:cxn>
                  <a:cxn ang="0">
                    <a:pos x="3408" y="1028"/>
                  </a:cxn>
                  <a:cxn ang="0">
                    <a:pos x="2695" y="1998"/>
                  </a:cxn>
                  <a:cxn ang="0">
                    <a:pos x="2675" y="2458"/>
                  </a:cxn>
                  <a:cxn ang="0">
                    <a:pos x="4168" y="2869"/>
                  </a:cxn>
                  <a:cxn ang="0">
                    <a:pos x="4411" y="4041"/>
                  </a:cxn>
                  <a:cxn ang="0">
                    <a:pos x="4336" y="6361"/>
                  </a:cxn>
                  <a:cxn ang="0">
                    <a:pos x="4168" y="7233"/>
                  </a:cxn>
                  <a:cxn ang="0">
                    <a:pos x="3923" y="6116"/>
                  </a:cxn>
                  <a:cxn ang="0">
                    <a:pos x="3735" y="4009"/>
                  </a:cxn>
                  <a:cxn ang="0">
                    <a:pos x="3393" y="6361"/>
                  </a:cxn>
                  <a:cxn ang="0">
                    <a:pos x="2865" y="11294"/>
                  </a:cxn>
                  <a:cxn ang="0">
                    <a:pos x="1542" y="11212"/>
                  </a:cxn>
                  <a:cxn ang="0">
                    <a:pos x="990" y="6453"/>
                  </a:cxn>
                  <a:cxn ang="0">
                    <a:pos x="662" y="4132"/>
                  </a:cxn>
                  <a:cxn ang="0">
                    <a:pos x="488" y="6153"/>
                  </a:cxn>
                  <a:cxn ang="0">
                    <a:pos x="240" y="7233"/>
                  </a:cxn>
                  <a:cxn ang="0">
                    <a:pos x="1" y="6055"/>
                  </a:cxn>
                  <a:cxn ang="0">
                    <a:pos x="147" y="3653"/>
                  </a:cxn>
                  <a:cxn ang="0">
                    <a:pos x="465" y="2768"/>
                  </a:cxn>
                  <a:cxn ang="0">
                    <a:pos x="2028" y="2458"/>
                  </a:cxn>
                  <a:cxn ang="0">
                    <a:pos x="2056" y="1998"/>
                  </a:cxn>
                </a:cxnLst>
                <a:rect l="txL" t="txT" r="txR" b="txB"/>
                <a:pathLst>
                  <a:path w="224" h="569">
                    <a:moveTo>
                      <a:pt x="103" y="101"/>
                    </a:moveTo>
                    <a:cubicBezTo>
                      <a:pt x="87" y="94"/>
                      <a:pt x="75" y="75"/>
                      <a:pt x="74" y="50"/>
                    </a:cubicBezTo>
                    <a:cubicBezTo>
                      <a:pt x="72" y="26"/>
                      <a:pt x="90" y="0"/>
                      <a:pt x="121" y="1"/>
                    </a:cubicBezTo>
                    <a:cubicBezTo>
                      <a:pt x="152" y="2"/>
                      <a:pt x="172" y="18"/>
                      <a:pt x="171" y="52"/>
                    </a:cubicBezTo>
                    <a:cubicBezTo>
                      <a:pt x="170" y="85"/>
                      <a:pt x="151" y="96"/>
                      <a:pt x="135" y="101"/>
                    </a:cubicBezTo>
                    <a:cubicBezTo>
                      <a:pt x="132" y="111"/>
                      <a:pt x="132" y="118"/>
                      <a:pt x="134" y="124"/>
                    </a:cubicBezTo>
                    <a:cubicBezTo>
                      <a:pt x="151" y="131"/>
                      <a:pt x="194" y="132"/>
                      <a:pt x="209" y="145"/>
                    </a:cubicBezTo>
                    <a:cubicBezTo>
                      <a:pt x="224" y="156"/>
                      <a:pt x="219" y="175"/>
                      <a:pt x="221" y="204"/>
                    </a:cubicBezTo>
                    <a:lnTo>
                      <a:pt x="218" y="321"/>
                    </a:lnTo>
                    <a:cubicBezTo>
                      <a:pt x="216" y="348"/>
                      <a:pt x="212" y="367"/>
                      <a:pt x="209" y="365"/>
                    </a:cubicBezTo>
                    <a:cubicBezTo>
                      <a:pt x="199" y="370"/>
                      <a:pt x="200" y="335"/>
                      <a:pt x="196" y="308"/>
                    </a:cubicBezTo>
                    <a:lnTo>
                      <a:pt x="187" y="202"/>
                    </a:lnTo>
                    <a:cubicBezTo>
                      <a:pt x="182" y="204"/>
                      <a:pt x="177" y="260"/>
                      <a:pt x="170" y="321"/>
                    </a:cubicBezTo>
                    <a:lnTo>
                      <a:pt x="144" y="569"/>
                    </a:lnTo>
                    <a:lnTo>
                      <a:pt x="78" y="565"/>
                    </a:lnTo>
                    <a:lnTo>
                      <a:pt x="50" y="325"/>
                    </a:lnTo>
                    <a:cubicBezTo>
                      <a:pt x="39" y="255"/>
                      <a:pt x="37" y="211"/>
                      <a:pt x="33" y="208"/>
                    </a:cubicBezTo>
                    <a:lnTo>
                      <a:pt x="25" y="310"/>
                    </a:lnTo>
                    <a:cubicBezTo>
                      <a:pt x="22" y="336"/>
                      <a:pt x="16" y="366"/>
                      <a:pt x="12" y="365"/>
                    </a:cubicBezTo>
                    <a:cubicBezTo>
                      <a:pt x="4" y="365"/>
                      <a:pt x="2" y="335"/>
                      <a:pt x="1" y="305"/>
                    </a:cubicBezTo>
                    <a:cubicBezTo>
                      <a:pt x="0" y="275"/>
                      <a:pt x="3" y="212"/>
                      <a:pt x="7" y="184"/>
                    </a:cubicBezTo>
                    <a:cubicBezTo>
                      <a:pt x="12" y="157"/>
                      <a:pt x="7" y="150"/>
                      <a:pt x="23" y="140"/>
                    </a:cubicBezTo>
                    <a:cubicBezTo>
                      <a:pt x="39" y="131"/>
                      <a:pt x="89" y="131"/>
                      <a:pt x="102" y="124"/>
                    </a:cubicBezTo>
                    <a:cubicBezTo>
                      <a:pt x="106" y="120"/>
                      <a:pt x="108" y="108"/>
                      <a:pt x="103" y="101"/>
                    </a:cubicBezTo>
                    <a:close/>
                  </a:path>
                </a:pathLst>
              </a:custGeom>
              <a:gradFill rotWithShape="1">
                <a:gsLst>
                  <a:gs pos="0">
                    <a:srgbClr val="DB5414"/>
                  </a:gs>
                  <a:gs pos="100000">
                    <a:srgbClr val="652709"/>
                  </a:gs>
                </a:gsLst>
                <a:lin ang="5400000" scaled="1"/>
                <a:tileRect/>
              </a:gradFill>
              <a:ln w="9525" cap="flat" cmpd="sng">
                <a:prstDash val="solid"/>
                <a:miter/>
                <a:headEnd type="none" w="med" len="med"/>
                <a:tailEnd type="none" w="med" len="med"/>
              </a:ln>
              <a:scene3d>
                <a:camera prst="legacyPerspectiveTopRight">
                  <a:rot lat="0" lon="840000" rev="0"/>
                </a:camera>
                <a:lightRig rig="legacyFlat1" dir="t"/>
              </a:scene3d>
              <a:sp3d extrusionH="36500" prstMaterial="legacyMetal">
                <a:bevelT w="13500" h="13500" prst="angle"/>
                <a:bevelB w="13500" h="13500" prst="angle"/>
                <a:extrusionClr>
                  <a:srgbClr val="333333"/>
                </a:extrusionClr>
              </a:sp3d>
            </p:spPr>
            <p:txBody>
              <a:bodyPr>
                <a:flatTx/>
              </a:bodyPr>
              <a:lstStyle/>
              <a:p>
                <a:pPr lvl="0" eaLnBrk="1" hangingPunct="1"/>
                <a:endParaRPr lang="zh-CN" altLang="en-US" dirty="0">
                  <a:latin typeface="Arial" charset="0"/>
                  <a:ea typeface="宋体" charset="-122"/>
                </a:endParaRPr>
              </a:p>
            </p:txBody>
          </p:sp>
          <p:sp>
            <p:nvSpPr>
              <p:cNvPr id="33810" name="Freeform 51"/>
              <p:cNvSpPr/>
              <p:nvPr/>
            </p:nvSpPr>
            <p:spPr>
              <a:xfrm>
                <a:off x="956" y="2078"/>
                <a:ext cx="224" cy="569"/>
              </a:xfrm>
              <a:custGeom>
                <a:avLst/>
                <a:gdLst>
                  <a:gd name="txL" fmla="*/ 0 w 224"/>
                  <a:gd name="txT" fmla="*/ 0 h 569"/>
                  <a:gd name="txR" fmla="*/ 224 w 224"/>
                  <a:gd name="txB" fmla="*/ 569 h 569"/>
                </a:gdLst>
                <a:ahLst/>
                <a:cxnLst>
                  <a:cxn ang="0">
                    <a:pos x="103" y="101"/>
                  </a:cxn>
                  <a:cxn ang="0">
                    <a:pos x="74" y="50"/>
                  </a:cxn>
                  <a:cxn ang="0">
                    <a:pos x="121" y="1"/>
                  </a:cxn>
                  <a:cxn ang="0">
                    <a:pos x="171" y="52"/>
                  </a:cxn>
                  <a:cxn ang="0">
                    <a:pos x="135" y="101"/>
                  </a:cxn>
                  <a:cxn ang="0">
                    <a:pos x="134" y="124"/>
                  </a:cxn>
                  <a:cxn ang="0">
                    <a:pos x="209" y="145"/>
                  </a:cxn>
                  <a:cxn ang="0">
                    <a:pos x="221" y="204"/>
                  </a:cxn>
                  <a:cxn ang="0">
                    <a:pos x="218" y="321"/>
                  </a:cxn>
                  <a:cxn ang="0">
                    <a:pos x="209" y="365"/>
                  </a:cxn>
                  <a:cxn ang="0">
                    <a:pos x="196" y="308"/>
                  </a:cxn>
                  <a:cxn ang="0">
                    <a:pos x="187" y="202"/>
                  </a:cxn>
                  <a:cxn ang="0">
                    <a:pos x="170" y="321"/>
                  </a:cxn>
                  <a:cxn ang="0">
                    <a:pos x="144" y="569"/>
                  </a:cxn>
                  <a:cxn ang="0">
                    <a:pos x="78" y="565"/>
                  </a:cxn>
                  <a:cxn ang="0">
                    <a:pos x="50" y="325"/>
                  </a:cxn>
                  <a:cxn ang="0">
                    <a:pos x="33" y="208"/>
                  </a:cxn>
                  <a:cxn ang="0">
                    <a:pos x="25" y="310"/>
                  </a:cxn>
                  <a:cxn ang="0">
                    <a:pos x="12" y="365"/>
                  </a:cxn>
                  <a:cxn ang="0">
                    <a:pos x="1" y="305"/>
                  </a:cxn>
                  <a:cxn ang="0">
                    <a:pos x="7" y="184"/>
                  </a:cxn>
                  <a:cxn ang="0">
                    <a:pos x="23" y="140"/>
                  </a:cxn>
                  <a:cxn ang="0">
                    <a:pos x="102" y="124"/>
                  </a:cxn>
                  <a:cxn ang="0">
                    <a:pos x="103" y="101"/>
                  </a:cxn>
                </a:cxnLst>
                <a:rect l="txL" t="txT" r="txR" b="txB"/>
                <a:pathLst>
                  <a:path w="224" h="569">
                    <a:moveTo>
                      <a:pt x="103" y="101"/>
                    </a:moveTo>
                    <a:cubicBezTo>
                      <a:pt x="87" y="94"/>
                      <a:pt x="75" y="75"/>
                      <a:pt x="74" y="50"/>
                    </a:cubicBezTo>
                    <a:cubicBezTo>
                      <a:pt x="72" y="26"/>
                      <a:pt x="90" y="0"/>
                      <a:pt x="121" y="1"/>
                    </a:cubicBezTo>
                    <a:cubicBezTo>
                      <a:pt x="152" y="2"/>
                      <a:pt x="172" y="18"/>
                      <a:pt x="171" y="52"/>
                    </a:cubicBezTo>
                    <a:cubicBezTo>
                      <a:pt x="170" y="85"/>
                      <a:pt x="151" y="96"/>
                      <a:pt x="135" y="101"/>
                    </a:cubicBezTo>
                    <a:cubicBezTo>
                      <a:pt x="132" y="111"/>
                      <a:pt x="132" y="118"/>
                      <a:pt x="134" y="124"/>
                    </a:cubicBezTo>
                    <a:cubicBezTo>
                      <a:pt x="151" y="131"/>
                      <a:pt x="194" y="132"/>
                      <a:pt x="209" y="145"/>
                    </a:cubicBezTo>
                    <a:cubicBezTo>
                      <a:pt x="224" y="156"/>
                      <a:pt x="219" y="175"/>
                      <a:pt x="221" y="204"/>
                    </a:cubicBezTo>
                    <a:lnTo>
                      <a:pt x="218" y="321"/>
                    </a:lnTo>
                    <a:cubicBezTo>
                      <a:pt x="216" y="348"/>
                      <a:pt x="212" y="367"/>
                      <a:pt x="209" y="365"/>
                    </a:cubicBezTo>
                    <a:cubicBezTo>
                      <a:pt x="199" y="370"/>
                      <a:pt x="200" y="335"/>
                      <a:pt x="196" y="308"/>
                    </a:cubicBezTo>
                    <a:lnTo>
                      <a:pt x="187" y="202"/>
                    </a:lnTo>
                    <a:cubicBezTo>
                      <a:pt x="182" y="204"/>
                      <a:pt x="177" y="260"/>
                      <a:pt x="170" y="321"/>
                    </a:cubicBezTo>
                    <a:lnTo>
                      <a:pt x="144" y="569"/>
                    </a:lnTo>
                    <a:lnTo>
                      <a:pt x="78" y="565"/>
                    </a:lnTo>
                    <a:lnTo>
                      <a:pt x="50" y="325"/>
                    </a:lnTo>
                    <a:cubicBezTo>
                      <a:pt x="39" y="255"/>
                      <a:pt x="37" y="211"/>
                      <a:pt x="33" y="208"/>
                    </a:cubicBezTo>
                    <a:lnTo>
                      <a:pt x="25" y="310"/>
                    </a:lnTo>
                    <a:cubicBezTo>
                      <a:pt x="22" y="336"/>
                      <a:pt x="16" y="366"/>
                      <a:pt x="12" y="365"/>
                    </a:cubicBezTo>
                    <a:cubicBezTo>
                      <a:pt x="4" y="365"/>
                      <a:pt x="2" y="335"/>
                      <a:pt x="1" y="305"/>
                    </a:cubicBezTo>
                    <a:cubicBezTo>
                      <a:pt x="0" y="275"/>
                      <a:pt x="3" y="212"/>
                      <a:pt x="7" y="184"/>
                    </a:cubicBezTo>
                    <a:cubicBezTo>
                      <a:pt x="12" y="157"/>
                      <a:pt x="7" y="150"/>
                      <a:pt x="23" y="140"/>
                    </a:cubicBezTo>
                    <a:cubicBezTo>
                      <a:pt x="39" y="131"/>
                      <a:pt x="89" y="131"/>
                      <a:pt x="102" y="124"/>
                    </a:cubicBezTo>
                    <a:cubicBezTo>
                      <a:pt x="106" y="120"/>
                      <a:pt x="108" y="108"/>
                      <a:pt x="103" y="101"/>
                    </a:cubicBezTo>
                    <a:close/>
                  </a:path>
                </a:pathLst>
              </a:custGeom>
              <a:gradFill rotWithShape="1">
                <a:gsLst>
                  <a:gs pos="0">
                    <a:srgbClr val="FBBE0D"/>
                  </a:gs>
                  <a:gs pos="100000">
                    <a:srgbClr val="745806"/>
                  </a:gs>
                </a:gsLst>
                <a:lin ang="5400000" scaled="1"/>
                <a:tileRect/>
              </a:gradFill>
              <a:ln w="9525" cap="flat" cmpd="sng">
                <a:prstDash val="solid"/>
                <a:miter/>
                <a:headEnd type="none" w="med" len="med"/>
                <a:tailEnd type="none" w="med" len="med"/>
              </a:ln>
              <a:scene3d>
                <a:camera prst="legacyPerspectiveTopRight">
                  <a:rot lat="0" lon="840000" rev="0"/>
                </a:camera>
                <a:lightRig rig="legacyFlat1" dir="t"/>
              </a:scene3d>
              <a:sp3d extrusionH="36500" prstMaterial="legacyMetal">
                <a:bevelT w="13500" h="13500" prst="angle"/>
                <a:bevelB w="13500" h="13500" prst="angle"/>
                <a:extrusionClr>
                  <a:srgbClr val="333333"/>
                </a:extrusionClr>
              </a:sp3d>
            </p:spPr>
            <p:txBody>
              <a:bodyPr>
                <a:flatTx/>
              </a:bodyPr>
              <a:lstStyle/>
              <a:p>
                <a:pPr lvl="0" eaLnBrk="1" hangingPunct="1"/>
                <a:endParaRPr lang="zh-CN" altLang="en-US" dirty="0">
                  <a:latin typeface="Arial" charset="0"/>
                  <a:ea typeface="宋体" charset="-122"/>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制定定置管理标准</a:t>
            </a:r>
            <a:endParaRPr lang="zh-CN" altLang="en-US" sz="3600" b="1" dirty="0">
              <a:solidFill>
                <a:schemeClr val="bg1"/>
              </a:solidFill>
              <a:latin typeface="黑体" pitchFamily="2" charset="-122"/>
              <a:ea typeface="黑体" pitchFamily="2" charset="-122"/>
              <a:cs typeface="+mn-ea"/>
              <a:sym typeface="+mn-ea"/>
            </a:endParaRPr>
          </a:p>
        </p:txBody>
      </p:sp>
      <p:grpSp>
        <p:nvGrpSpPr>
          <p:cNvPr id="34819" name="Group 101"/>
          <p:cNvGrpSpPr/>
          <p:nvPr/>
        </p:nvGrpSpPr>
        <p:grpSpPr>
          <a:xfrm>
            <a:off x="1765935" y="1200785"/>
            <a:ext cx="5078413" cy="715963"/>
            <a:chOff x="1837" y="1556"/>
            <a:chExt cx="3763" cy="451"/>
          </a:xfrm>
        </p:grpSpPr>
        <p:sp>
          <p:nvSpPr>
            <p:cNvPr id="34822" name="Freeform 51"/>
            <p:cNvSpPr/>
            <p:nvPr/>
          </p:nvSpPr>
          <p:spPr>
            <a:xfrm flipV="1">
              <a:off x="1840" y="1921"/>
              <a:ext cx="3546" cy="86"/>
            </a:xfrm>
            <a:custGeom>
              <a:avLst/>
              <a:gdLst>
                <a:gd name="txL" fmla="*/ 0 w 2495"/>
                <a:gd name="txT" fmla="*/ 0 h 1091"/>
                <a:gd name="txR" fmla="*/ 2495 w 2495"/>
                <a:gd name="txB" fmla="*/ 1091 h 1091"/>
              </a:gdLst>
              <a:ahLst/>
              <a:cxnLst>
                <a:cxn ang="0">
                  <a:pos x="17790" y="0"/>
                </a:cxn>
                <a:cxn ang="0">
                  <a:pos x="236911" y="0"/>
                </a:cxn>
                <a:cxn ang="0">
                  <a:pos x="240628" y="0"/>
                </a:cxn>
                <a:cxn ang="0">
                  <a:pos x="227966" y="0"/>
                </a:cxn>
                <a:cxn ang="0">
                  <a:pos x="224087" y="0"/>
                </a:cxn>
                <a:cxn ang="0">
                  <a:pos x="5107" y="0"/>
                </a:cxn>
                <a:cxn ang="0">
                  <a:pos x="469" y="0"/>
                </a:cxn>
                <a:cxn ang="0">
                  <a:pos x="12847" y="0"/>
                </a:cxn>
                <a:cxn ang="0">
                  <a:pos x="17790"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EAEAEA">
                    <a:alpha val="0"/>
                  </a:srgbClr>
                </a:gs>
                <a:gs pos="100000">
                  <a:schemeClr val="bg2">
                    <a:alpha val="60001"/>
                  </a:schemeClr>
                </a:gs>
              </a:gsLst>
              <a:lin ang="5400000" scaled="1"/>
              <a:tileRect/>
            </a:gradFill>
            <a:ln w="9525">
              <a:noFill/>
            </a:ln>
          </p:spPr>
          <p:txBody>
            <a:bodyPr/>
            <a:lstStyle/>
            <a:p>
              <a:pPr lvl="0" eaLnBrk="1" hangingPunct="1"/>
              <a:endParaRPr lang="zh-CN" altLang="en-US" dirty="0">
                <a:latin typeface="Arial" charset="0"/>
                <a:ea typeface="宋体" charset="-122"/>
              </a:endParaRPr>
            </a:p>
          </p:txBody>
        </p:sp>
        <p:sp>
          <p:nvSpPr>
            <p:cNvPr id="34823" name="Freeform 52"/>
            <p:cNvSpPr/>
            <p:nvPr/>
          </p:nvSpPr>
          <p:spPr>
            <a:xfrm>
              <a:off x="1837" y="1556"/>
              <a:ext cx="3601" cy="387"/>
            </a:xfrm>
            <a:custGeom>
              <a:avLst/>
              <a:gdLst>
                <a:gd name="txL" fmla="*/ 0 w 2495"/>
                <a:gd name="txT" fmla="*/ 0 h 1091"/>
                <a:gd name="txR" fmla="*/ 2495 w 2495"/>
                <a:gd name="txB" fmla="*/ 1091 h 1091"/>
              </a:gdLst>
              <a:ahLst/>
              <a:cxnLst>
                <a:cxn ang="0">
                  <a:pos x="21752" y="0"/>
                </a:cxn>
                <a:cxn ang="0">
                  <a:pos x="289385" y="0"/>
                </a:cxn>
                <a:cxn ang="0">
                  <a:pos x="293964" y="0"/>
                </a:cxn>
                <a:cxn ang="0">
                  <a:pos x="278459" y="0"/>
                </a:cxn>
                <a:cxn ang="0">
                  <a:pos x="273670" y="0"/>
                </a:cxn>
                <a:cxn ang="0">
                  <a:pos x="6239" y="0"/>
                </a:cxn>
                <a:cxn ang="0">
                  <a:pos x="550" y="0"/>
                </a:cxn>
                <a:cxn ang="0">
                  <a:pos x="15681" y="0"/>
                </a:cxn>
                <a:cxn ang="0">
                  <a:pos x="21752"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solidFill>
              <a:srgbClr val="DB5414"/>
            </a:solidFill>
            <a:ln w="9525">
              <a:noFill/>
            </a:ln>
          </p:spPr>
          <p:txBody>
            <a:bodyPr/>
            <a:lstStyle/>
            <a:p>
              <a:pPr lvl="0" eaLnBrk="1" hangingPunct="1"/>
              <a:endParaRPr lang="zh-CN" altLang="en-US" dirty="0">
                <a:latin typeface="Arial" charset="0"/>
                <a:ea typeface="宋体" charset="-122"/>
              </a:endParaRPr>
            </a:p>
          </p:txBody>
        </p:sp>
        <p:grpSp>
          <p:nvGrpSpPr>
            <p:cNvPr id="34824" name="Group 53"/>
            <p:cNvGrpSpPr/>
            <p:nvPr/>
          </p:nvGrpSpPr>
          <p:grpSpPr>
            <a:xfrm>
              <a:off x="1921" y="1604"/>
              <a:ext cx="3679" cy="303"/>
              <a:chOff x="522" y="2592"/>
              <a:chExt cx="2502" cy="1093"/>
            </a:xfrm>
          </p:grpSpPr>
          <p:sp>
            <p:nvSpPr>
              <p:cNvPr id="29" name="Freeform 54"/>
              <p:cNvSpPr/>
              <p:nvPr/>
            </p:nvSpPr>
            <p:spPr bwMode="auto">
              <a:xfrm>
                <a:off x="522" y="2592"/>
                <a:ext cx="2502" cy="1093"/>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DDDDDD"/>
                  </a:gs>
                  <a:gs pos="100000">
                    <a:srgbClr val="C0C0C0"/>
                  </a:gs>
                </a:gsLst>
                <a:lin ang="5400000" scaled="1"/>
              </a:gradFill>
              <a:ln w="9525">
                <a:noFill/>
                <a:round/>
              </a:ln>
              <a:effectLst>
                <a:outerShdw dist="35921" dir="13500000" algn="ctr" rotWithShape="0">
                  <a:schemeClr val="bg2"/>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30" name="Freeform 55"/>
              <p:cNvSpPr/>
              <p:nvPr/>
            </p:nvSpPr>
            <p:spPr bwMode="auto">
              <a:xfrm>
                <a:off x="545" y="2610"/>
                <a:ext cx="2456" cy="1050"/>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chemeClr val="bg1">
                      <a:alpha val="60001"/>
                    </a:schemeClr>
                  </a:gs>
                  <a:gs pos="100000">
                    <a:schemeClr val="bg1">
                      <a:gamma/>
                      <a:shade val="86275"/>
                      <a:invGamma/>
                    </a:schemeClr>
                  </a:gs>
                </a:gsLst>
                <a:lin ang="5400000" scaled="1"/>
              </a:gradFill>
              <a:ln w="9525">
                <a:no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grpSp>
        <p:sp>
          <p:nvSpPr>
            <p:cNvPr id="34825" name="Rectangle 94"/>
            <p:cNvSpPr/>
            <p:nvPr/>
          </p:nvSpPr>
          <p:spPr>
            <a:xfrm>
              <a:off x="2236" y="1600"/>
              <a:ext cx="2598" cy="291"/>
            </a:xfrm>
            <a:prstGeom prst="rect">
              <a:avLst/>
            </a:prstGeom>
            <a:noFill/>
            <a:ln w="9525">
              <a:noFill/>
            </a:ln>
          </p:spPr>
          <p:txBody>
            <a:bodyPr anchor="ctr">
              <a:spAutoFit/>
            </a:bodyPr>
            <a:lstStyle/>
            <a:p>
              <a:pPr lvl="0" eaLnBrk="1" hangingPunct="1"/>
              <a:r>
                <a:rPr lang="en-US" altLang="zh-CN" sz="2400" b="1">
                  <a:latin typeface="Arial" charset="0"/>
                  <a:ea typeface="宋体" charset="-122"/>
                </a:rPr>
                <a:t>3、</a:t>
              </a:r>
              <a:r>
                <a:rPr lang="zh-CN" altLang="en-US" sz="2400" b="1" dirty="0">
                  <a:latin typeface="Arial" charset="0"/>
                  <a:ea typeface="宋体" charset="-122"/>
                </a:rPr>
                <a:t>定置管理信息规定</a:t>
              </a:r>
              <a:endParaRPr lang="en-US" altLang="zh-CN" sz="2400" b="1">
                <a:latin typeface="黑体" pitchFamily="2" charset="-122"/>
                <a:ea typeface="黑体" pitchFamily="2" charset="-122"/>
              </a:endParaRPr>
            </a:p>
          </p:txBody>
        </p:sp>
      </p:grpSp>
      <p:pic>
        <p:nvPicPr>
          <p:cNvPr id="34820" name="矩形 49"/>
          <p:cNvPicPr/>
          <p:nvPr/>
        </p:nvPicPr>
        <p:blipFill>
          <a:blip r:embed="rId2"/>
          <a:stretch>
            <a:fillRect/>
          </a:stretch>
        </p:blipFill>
        <p:spPr>
          <a:xfrm>
            <a:off x="1597660" y="2267585"/>
            <a:ext cx="8566150" cy="3513455"/>
          </a:xfrm>
          <a:prstGeom prst="rect">
            <a:avLst/>
          </a:prstGeom>
          <a:noFill/>
          <a:ln w="9525">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制定定置管理标准</a:t>
            </a:r>
            <a:endParaRPr lang="zh-CN" altLang="en-US" sz="3600" b="1" dirty="0">
              <a:solidFill>
                <a:schemeClr val="bg1"/>
              </a:solidFill>
              <a:latin typeface="黑体" pitchFamily="2" charset="-122"/>
              <a:ea typeface="黑体" pitchFamily="2" charset="-122"/>
              <a:cs typeface="+mn-ea"/>
              <a:sym typeface="+mn-ea"/>
            </a:endParaRPr>
          </a:p>
        </p:txBody>
      </p:sp>
      <p:grpSp>
        <p:nvGrpSpPr>
          <p:cNvPr id="35843" name="Group 101"/>
          <p:cNvGrpSpPr/>
          <p:nvPr/>
        </p:nvGrpSpPr>
        <p:grpSpPr>
          <a:xfrm>
            <a:off x="1849120" y="1176020"/>
            <a:ext cx="5078413" cy="715963"/>
            <a:chOff x="1837" y="1556"/>
            <a:chExt cx="3763" cy="451"/>
          </a:xfrm>
        </p:grpSpPr>
        <p:sp>
          <p:nvSpPr>
            <p:cNvPr id="35855" name="Freeform 51"/>
            <p:cNvSpPr/>
            <p:nvPr/>
          </p:nvSpPr>
          <p:spPr>
            <a:xfrm flipV="1">
              <a:off x="1840" y="1921"/>
              <a:ext cx="3546" cy="86"/>
            </a:xfrm>
            <a:custGeom>
              <a:avLst/>
              <a:gdLst>
                <a:gd name="txL" fmla="*/ 0 w 2495"/>
                <a:gd name="txT" fmla="*/ 0 h 1091"/>
                <a:gd name="txR" fmla="*/ 2495 w 2495"/>
                <a:gd name="txB" fmla="*/ 1091 h 1091"/>
              </a:gdLst>
              <a:ahLst/>
              <a:cxnLst>
                <a:cxn ang="0">
                  <a:pos x="17790" y="0"/>
                </a:cxn>
                <a:cxn ang="0">
                  <a:pos x="236911" y="0"/>
                </a:cxn>
                <a:cxn ang="0">
                  <a:pos x="240628" y="0"/>
                </a:cxn>
                <a:cxn ang="0">
                  <a:pos x="227966" y="0"/>
                </a:cxn>
                <a:cxn ang="0">
                  <a:pos x="224087" y="0"/>
                </a:cxn>
                <a:cxn ang="0">
                  <a:pos x="5107" y="0"/>
                </a:cxn>
                <a:cxn ang="0">
                  <a:pos x="469" y="0"/>
                </a:cxn>
                <a:cxn ang="0">
                  <a:pos x="12847" y="0"/>
                </a:cxn>
                <a:cxn ang="0">
                  <a:pos x="17790"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EAEAEA">
                    <a:alpha val="0"/>
                  </a:srgbClr>
                </a:gs>
                <a:gs pos="100000">
                  <a:schemeClr val="bg2">
                    <a:alpha val="60001"/>
                  </a:schemeClr>
                </a:gs>
              </a:gsLst>
              <a:lin ang="5400000" scaled="1"/>
              <a:tileRect/>
            </a:gradFill>
            <a:ln w="9525">
              <a:noFill/>
            </a:ln>
          </p:spPr>
          <p:txBody>
            <a:bodyPr/>
            <a:lstStyle/>
            <a:p>
              <a:pPr lvl="0" eaLnBrk="1" hangingPunct="1"/>
              <a:endParaRPr lang="zh-CN" altLang="en-US" dirty="0">
                <a:latin typeface="Arial" charset="0"/>
                <a:ea typeface="宋体" charset="-122"/>
              </a:endParaRPr>
            </a:p>
          </p:txBody>
        </p:sp>
        <p:sp>
          <p:nvSpPr>
            <p:cNvPr id="35856" name="Freeform 52"/>
            <p:cNvSpPr/>
            <p:nvPr/>
          </p:nvSpPr>
          <p:spPr>
            <a:xfrm>
              <a:off x="1837" y="1556"/>
              <a:ext cx="3601" cy="387"/>
            </a:xfrm>
            <a:custGeom>
              <a:avLst/>
              <a:gdLst>
                <a:gd name="txL" fmla="*/ 0 w 2495"/>
                <a:gd name="txT" fmla="*/ 0 h 1091"/>
                <a:gd name="txR" fmla="*/ 2495 w 2495"/>
                <a:gd name="txB" fmla="*/ 1091 h 1091"/>
              </a:gdLst>
              <a:ahLst/>
              <a:cxnLst>
                <a:cxn ang="0">
                  <a:pos x="21752" y="0"/>
                </a:cxn>
                <a:cxn ang="0">
                  <a:pos x="289385" y="0"/>
                </a:cxn>
                <a:cxn ang="0">
                  <a:pos x="293964" y="0"/>
                </a:cxn>
                <a:cxn ang="0">
                  <a:pos x="278459" y="0"/>
                </a:cxn>
                <a:cxn ang="0">
                  <a:pos x="273670" y="0"/>
                </a:cxn>
                <a:cxn ang="0">
                  <a:pos x="6239" y="0"/>
                </a:cxn>
                <a:cxn ang="0">
                  <a:pos x="550" y="0"/>
                </a:cxn>
                <a:cxn ang="0">
                  <a:pos x="15681" y="0"/>
                </a:cxn>
                <a:cxn ang="0">
                  <a:pos x="21752"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solidFill>
              <a:srgbClr val="DB5414"/>
            </a:solidFill>
            <a:ln w="9525">
              <a:noFill/>
            </a:ln>
          </p:spPr>
          <p:txBody>
            <a:bodyPr/>
            <a:lstStyle/>
            <a:p>
              <a:pPr lvl="0" eaLnBrk="1" hangingPunct="1"/>
              <a:endParaRPr lang="zh-CN" altLang="en-US" dirty="0">
                <a:latin typeface="Arial" charset="0"/>
                <a:ea typeface="宋体" charset="-122"/>
              </a:endParaRPr>
            </a:p>
          </p:txBody>
        </p:sp>
        <p:grpSp>
          <p:nvGrpSpPr>
            <p:cNvPr id="35857" name="Group 53"/>
            <p:cNvGrpSpPr/>
            <p:nvPr/>
          </p:nvGrpSpPr>
          <p:grpSpPr>
            <a:xfrm>
              <a:off x="1921" y="1604"/>
              <a:ext cx="3679" cy="303"/>
              <a:chOff x="522" y="2592"/>
              <a:chExt cx="2502" cy="1093"/>
            </a:xfrm>
          </p:grpSpPr>
          <p:sp>
            <p:nvSpPr>
              <p:cNvPr id="29" name="Freeform 54"/>
              <p:cNvSpPr/>
              <p:nvPr/>
            </p:nvSpPr>
            <p:spPr bwMode="auto">
              <a:xfrm>
                <a:off x="522" y="2592"/>
                <a:ext cx="2502" cy="1093"/>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DDDDDD"/>
                  </a:gs>
                  <a:gs pos="100000">
                    <a:srgbClr val="C0C0C0"/>
                  </a:gs>
                </a:gsLst>
                <a:lin ang="5400000" scaled="1"/>
              </a:gradFill>
              <a:ln w="9525">
                <a:noFill/>
                <a:round/>
              </a:ln>
              <a:effectLst>
                <a:outerShdw dist="35921" dir="13500000" algn="ctr" rotWithShape="0">
                  <a:schemeClr val="bg2"/>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30" name="Freeform 55"/>
              <p:cNvSpPr/>
              <p:nvPr/>
            </p:nvSpPr>
            <p:spPr bwMode="auto">
              <a:xfrm>
                <a:off x="545" y="2610"/>
                <a:ext cx="2456" cy="1050"/>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chemeClr val="bg1">
                      <a:alpha val="60001"/>
                    </a:schemeClr>
                  </a:gs>
                  <a:gs pos="100000">
                    <a:schemeClr val="bg1">
                      <a:gamma/>
                      <a:shade val="86275"/>
                      <a:invGamma/>
                    </a:schemeClr>
                  </a:gs>
                </a:gsLst>
                <a:lin ang="5400000" scaled="1"/>
              </a:gradFill>
              <a:ln w="9525">
                <a:no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grpSp>
        <p:sp>
          <p:nvSpPr>
            <p:cNvPr id="35858" name="Rectangle 94"/>
            <p:cNvSpPr/>
            <p:nvPr/>
          </p:nvSpPr>
          <p:spPr>
            <a:xfrm>
              <a:off x="2236" y="1600"/>
              <a:ext cx="2598" cy="291"/>
            </a:xfrm>
            <a:prstGeom prst="rect">
              <a:avLst/>
            </a:prstGeom>
            <a:noFill/>
            <a:ln w="9525">
              <a:noFill/>
            </a:ln>
          </p:spPr>
          <p:txBody>
            <a:bodyPr anchor="ctr">
              <a:spAutoFit/>
            </a:bodyPr>
            <a:lstStyle/>
            <a:p>
              <a:pPr lvl="0" eaLnBrk="1" hangingPunct="1"/>
              <a:r>
                <a:rPr lang="en-US" altLang="zh-CN" sz="2400" b="1">
                  <a:latin typeface="Arial" charset="0"/>
                  <a:ea typeface="宋体" charset="-122"/>
                </a:rPr>
                <a:t>3、</a:t>
              </a:r>
              <a:r>
                <a:rPr lang="zh-CN" altLang="en-US" sz="2400" b="1" dirty="0">
                  <a:latin typeface="Arial" charset="0"/>
                  <a:ea typeface="宋体" charset="-122"/>
                </a:rPr>
                <a:t>定置管理信息规定</a:t>
              </a:r>
              <a:endParaRPr lang="en-US" altLang="zh-CN" sz="2400" b="1">
                <a:latin typeface="黑体" pitchFamily="2" charset="-122"/>
                <a:ea typeface="黑体" pitchFamily="2" charset="-122"/>
              </a:endParaRPr>
            </a:p>
          </p:txBody>
        </p:sp>
      </p:grpSp>
      <p:sp>
        <p:nvSpPr>
          <p:cNvPr id="141314" name="Rectangle 2"/>
          <p:cNvSpPr>
            <a:spLocks noChangeArrowheads="1"/>
          </p:cNvSpPr>
          <p:nvPr/>
        </p:nvSpPr>
        <p:spPr bwMode="auto">
          <a:xfrm>
            <a:off x="1455420" y="2340610"/>
            <a:ext cx="9231630" cy="457200"/>
          </a:xfrm>
          <a:prstGeom prst="rect">
            <a:avLst/>
          </a:prstGeom>
          <a:noFill/>
          <a:ln w="9525">
            <a:noFill/>
            <a:miter lim="800000"/>
          </a:ln>
          <a:effectLst>
            <a:prstShdw prst="shdw13" dist="53882" dir="13500000">
              <a:schemeClr val="accent1">
                <a:gamma/>
                <a:shade val="60000"/>
                <a:invGamma/>
                <a:alpha val="50000"/>
              </a:schemeClr>
            </a:prstShdw>
          </a:effectLst>
        </p:spPr>
        <p:txBody>
          <a:bodyPr wrap="square" anchor="ctr">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rgbClr val="FF0000"/>
                </a:solidFill>
                <a:effectLst/>
                <a:uLnTx/>
                <a:uFillTx/>
                <a:latin typeface="Times New Roman" pitchFamily="18" charset="0"/>
                <a:ea typeface="宋体" charset="-122"/>
                <a:cs typeface="Times New Roman" pitchFamily="18" charset="0"/>
              </a:rPr>
              <a:t>标示牌（卡片）：</a:t>
            </a:r>
            <a:r>
              <a:rPr kumimoji="0" lang="zh-CN" altLang="en-US" sz="2400" b="1" i="0" u="none" strike="noStrike" kern="1200" cap="none" spc="0" normalizeH="0" baseline="0" noProof="0" dirty="0">
                <a:ln>
                  <a:noFill/>
                </a:ln>
                <a:solidFill>
                  <a:srgbClr val="002060"/>
                </a:solidFill>
                <a:effectLst/>
                <a:uLnTx/>
                <a:uFillTx/>
                <a:latin typeface="Times New Roman" pitchFamily="18" charset="0"/>
                <a:ea typeface="宋体" charset="-122"/>
                <a:cs typeface="Times New Roman" pitchFamily="18" charset="0"/>
              </a:rPr>
              <a:t>以规定的内容、格式表示定置区域和物品的状态</a:t>
            </a:r>
          </a:p>
        </p:txBody>
      </p:sp>
      <p:sp>
        <p:nvSpPr>
          <p:cNvPr id="22" name="Rectangle 2"/>
          <p:cNvSpPr>
            <a:spLocks noChangeArrowheads="1"/>
          </p:cNvSpPr>
          <p:nvPr/>
        </p:nvSpPr>
        <p:spPr bwMode="auto">
          <a:xfrm>
            <a:off x="1410970" y="3002280"/>
            <a:ext cx="9231630" cy="822960"/>
          </a:xfrm>
          <a:prstGeom prst="rect">
            <a:avLst/>
          </a:prstGeom>
          <a:noFill/>
          <a:ln w="9525">
            <a:noFill/>
            <a:miter lim="800000"/>
          </a:ln>
          <a:effectLst>
            <a:prstShdw prst="shdw13" dist="53882" dir="13500000">
              <a:schemeClr val="accent1">
                <a:gamma/>
                <a:shade val="60000"/>
                <a:invGamma/>
                <a:alpha val="50000"/>
              </a:schemeClr>
            </a:prstShdw>
          </a:effectLst>
        </p:spPr>
        <p:txBody>
          <a:bodyPr wrap="square" anchor="ctr">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rgbClr val="002060"/>
                </a:solidFill>
                <a:effectLst/>
                <a:uLnTx/>
                <a:uFillTx/>
                <a:latin typeface="Times New Roman" pitchFamily="18" charset="0"/>
                <a:ea typeface="宋体" charset="-122"/>
                <a:cs typeface="Times New Roman" pitchFamily="18" charset="0"/>
              </a:rPr>
              <a:t>区域标示牌简洁醒目，物品卡片内容简练，但须能说明物品及其状态。</a:t>
            </a:r>
          </a:p>
        </p:txBody>
      </p:sp>
      <p:sp>
        <p:nvSpPr>
          <p:cNvPr id="23" name="圆角矩形 22"/>
          <p:cNvSpPr/>
          <p:nvPr/>
        </p:nvSpPr>
        <p:spPr>
          <a:xfrm>
            <a:off x="2026920" y="3976370"/>
            <a:ext cx="2400300" cy="1689100"/>
          </a:xfrm>
          <a:prstGeom prst="roundRect">
            <a:avLst/>
          </a:prstGeom>
          <a:solidFill>
            <a:srgbClr val="0081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800" b="0" i="0" u="none" strike="noStrike" kern="1200" cap="none" spc="0" normalizeH="0" baseline="0" noProof="0" dirty="0">
                <a:ln>
                  <a:noFill/>
                </a:ln>
                <a:solidFill>
                  <a:schemeClr val="lt1"/>
                </a:solidFill>
                <a:effectLst/>
                <a:uLnTx/>
                <a:uFillTx/>
                <a:latin typeface="方正大黑简体" pitchFamily="1" charset="-122"/>
                <a:ea typeface="方正大黑简体" pitchFamily="1" charset="-122"/>
                <a:cs typeface="+mn-cs"/>
              </a:rPr>
              <a:t>生产作业区</a:t>
            </a:r>
          </a:p>
        </p:txBody>
      </p:sp>
      <p:sp>
        <p:nvSpPr>
          <p:cNvPr id="21" name="Text Box 4"/>
          <p:cNvSpPr txBox="1">
            <a:spLocks noChangeArrowheads="1"/>
          </p:cNvSpPr>
          <p:nvPr/>
        </p:nvSpPr>
        <p:spPr bwMode="auto">
          <a:xfrm>
            <a:off x="5093970" y="3798570"/>
            <a:ext cx="2007235" cy="2682240"/>
          </a:xfrm>
          <a:prstGeom prst="rect">
            <a:avLst/>
          </a:prstGeom>
          <a:solidFill>
            <a:srgbClr val="FFCCFF"/>
          </a:solidFill>
          <a:ln w="9525">
            <a:solidFill>
              <a:schemeClr val="tx1"/>
            </a:solidFill>
            <a:miter lim="800000"/>
          </a:ln>
          <a:effectLst>
            <a:outerShdw dist="35921" dir="2700000" algn="ctr" rotWithShape="0">
              <a:schemeClr val="bg2"/>
            </a:outerShdw>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400" b="1" i="0" u="none" strike="noStrike" kern="1200" cap="none" spc="0" normalizeH="0" baseline="0" noProof="0" dirty="0">
                <a:ln>
                  <a:noFill/>
                </a:ln>
                <a:solidFill>
                  <a:schemeClr val="tx1"/>
                </a:solidFill>
                <a:effectLst/>
                <a:uLnTx/>
                <a:uFillTx/>
                <a:latin typeface="黑体" pitchFamily="2" charset="-122"/>
                <a:ea typeface="黑体" pitchFamily="2" charset="-122"/>
                <a:cs typeface="+mn-cs"/>
              </a:rPr>
              <a:t>区域名称：成品区</a:t>
            </a: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400" b="1" i="0" u="none" strike="noStrike" kern="1200" cap="none" spc="0" normalizeH="0" baseline="0" noProof="0" dirty="0">
                <a:ln>
                  <a:noFill/>
                </a:ln>
                <a:solidFill>
                  <a:schemeClr val="tx1"/>
                </a:solidFill>
                <a:effectLst/>
                <a:uLnTx/>
                <a:uFillTx/>
                <a:latin typeface="黑体" pitchFamily="2" charset="-122"/>
                <a:ea typeface="黑体" pitchFamily="2" charset="-122"/>
                <a:cs typeface="+mn-cs"/>
              </a:rPr>
              <a:t>编号：        </a:t>
            </a:r>
            <a:r>
              <a:rPr kumimoji="0" lang="en-US" altLang="zh-CN" sz="1400" b="1" i="0" u="none" strike="noStrike" kern="1200" cap="none" spc="0" normalizeH="0" baseline="0" noProof="0" dirty="0">
                <a:ln>
                  <a:noFill/>
                </a:ln>
                <a:solidFill>
                  <a:schemeClr val="tx1"/>
                </a:solidFill>
                <a:effectLst/>
                <a:uLnTx/>
                <a:uFillTx/>
                <a:latin typeface="黑体" pitchFamily="2" charset="-122"/>
                <a:ea typeface="黑体" pitchFamily="2" charset="-122"/>
                <a:cs typeface="+mn-cs"/>
              </a:rPr>
              <a:t>G</a:t>
            </a: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400" b="1" i="0" u="none" strike="noStrike" kern="1200" cap="none" spc="0" normalizeH="0" baseline="0" noProof="0" dirty="0">
                <a:ln>
                  <a:noFill/>
                </a:ln>
                <a:solidFill>
                  <a:schemeClr val="tx1"/>
                </a:solidFill>
                <a:effectLst/>
                <a:uLnTx/>
                <a:uFillTx/>
                <a:latin typeface="黑体" pitchFamily="2" charset="-122"/>
                <a:ea typeface="黑体" pitchFamily="2" charset="-122"/>
                <a:cs typeface="+mn-cs"/>
              </a:rPr>
              <a:t>负责人：    张三</a:t>
            </a: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400" b="1" i="0" u="none" strike="noStrike" kern="1200" cap="none" spc="0" normalizeH="0" baseline="0" noProof="0" dirty="0">
                <a:ln>
                  <a:noFill/>
                </a:ln>
                <a:solidFill>
                  <a:schemeClr val="tx1"/>
                </a:solidFill>
                <a:effectLst/>
                <a:uLnTx/>
                <a:uFillTx/>
                <a:latin typeface="黑体" pitchFamily="2" charset="-122"/>
                <a:ea typeface="黑体" pitchFamily="2" charset="-122"/>
                <a:cs typeface="+mn-cs"/>
              </a:rPr>
              <a:t>相片：</a:t>
            </a:r>
          </a:p>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600" b="1" i="0" u="none" strike="noStrike" kern="1200" cap="none" spc="0" normalizeH="0" baseline="0" noProof="0" dirty="0">
              <a:ln>
                <a:noFill/>
              </a:ln>
              <a:solidFill>
                <a:schemeClr val="tx1"/>
              </a:solidFill>
              <a:effectLst/>
              <a:uLnTx/>
              <a:uFillTx/>
              <a:latin typeface="黑体" pitchFamily="2" charset="-122"/>
              <a:ea typeface="黑体"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400" b="1" i="0" u="none" strike="noStrike" kern="1200" cap="none" spc="0" normalizeH="0" baseline="0" noProof="0" dirty="0">
                <a:ln>
                  <a:noFill/>
                </a:ln>
                <a:solidFill>
                  <a:schemeClr val="tx1"/>
                </a:solidFill>
                <a:effectLst/>
                <a:uLnTx/>
                <a:uFillTx/>
                <a:latin typeface="黑体" pitchFamily="2" charset="-122"/>
                <a:ea typeface="黑体" pitchFamily="2" charset="-122"/>
                <a:cs typeface="+mn-cs"/>
              </a:rPr>
              <a:t>对本区域的管理要求</a:t>
            </a: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400" b="1" i="0" u="none" strike="noStrike" kern="1200" cap="none" spc="0" normalizeH="0" baseline="0" noProof="0" dirty="0">
                <a:ln>
                  <a:noFill/>
                </a:ln>
                <a:solidFill>
                  <a:schemeClr val="tx1"/>
                </a:solidFill>
                <a:effectLst/>
                <a:uLnTx/>
                <a:uFillTx/>
                <a:latin typeface="黑体" pitchFamily="2" charset="-122"/>
                <a:ea typeface="黑体" pitchFamily="2" charset="-122"/>
                <a:cs typeface="+mn-cs"/>
              </a:rPr>
              <a:t>地面：</a:t>
            </a: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400" b="1" i="0" u="none" strike="noStrike" kern="1200" cap="none" spc="0" normalizeH="0" baseline="0" noProof="0" dirty="0">
                <a:ln>
                  <a:noFill/>
                </a:ln>
                <a:solidFill>
                  <a:schemeClr val="tx1"/>
                </a:solidFill>
                <a:effectLst/>
                <a:uLnTx/>
                <a:uFillTx/>
                <a:latin typeface="黑体" pitchFamily="2" charset="-122"/>
                <a:ea typeface="黑体" pitchFamily="2" charset="-122"/>
                <a:cs typeface="+mn-cs"/>
              </a:rPr>
              <a:t>设备：</a:t>
            </a: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400" b="1" i="0" u="none" strike="noStrike" kern="1200" cap="none" spc="0" normalizeH="0" baseline="0" noProof="0" dirty="0">
                <a:ln>
                  <a:noFill/>
                </a:ln>
                <a:solidFill>
                  <a:schemeClr val="tx1"/>
                </a:solidFill>
                <a:effectLst/>
                <a:uLnTx/>
                <a:uFillTx/>
                <a:latin typeface="黑体" pitchFamily="2" charset="-122"/>
                <a:ea typeface="黑体" pitchFamily="2" charset="-122"/>
                <a:cs typeface="+mn-cs"/>
              </a:rPr>
              <a:t>标识：</a:t>
            </a: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400" b="1" i="0" u="none" strike="noStrike" kern="1200" cap="none" spc="0" normalizeH="0" baseline="0" noProof="0" dirty="0">
                <a:ln>
                  <a:noFill/>
                </a:ln>
                <a:solidFill>
                  <a:schemeClr val="tx1"/>
                </a:solidFill>
                <a:effectLst/>
                <a:uLnTx/>
                <a:uFillTx/>
                <a:latin typeface="黑体" pitchFamily="2" charset="-122"/>
                <a:ea typeface="黑体" pitchFamily="2" charset="-122"/>
                <a:cs typeface="+mn-cs"/>
              </a:rPr>
              <a:t>划线：</a:t>
            </a: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400" b="1" i="0" u="none" strike="noStrike" kern="1200" cap="none" spc="0" normalizeH="0" baseline="0" noProof="0" dirty="0">
                <a:ln>
                  <a:noFill/>
                </a:ln>
                <a:solidFill>
                  <a:schemeClr val="tx1"/>
                </a:solidFill>
                <a:effectLst/>
                <a:uLnTx/>
                <a:uFillTx/>
                <a:latin typeface="黑体" pitchFamily="2" charset="-122"/>
                <a:ea typeface="黑体" pitchFamily="2" charset="-122"/>
                <a:cs typeface="+mn-cs"/>
              </a:rPr>
              <a:t>摆放：</a:t>
            </a: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400" b="1" i="0" u="none" strike="noStrike" kern="1200" cap="none" spc="0" normalizeH="0" baseline="0" noProof="0" dirty="0">
                <a:ln>
                  <a:noFill/>
                </a:ln>
                <a:solidFill>
                  <a:schemeClr val="tx1"/>
                </a:solidFill>
                <a:effectLst/>
                <a:uLnTx/>
                <a:uFillTx/>
                <a:latin typeface="黑体" pitchFamily="2" charset="-122"/>
                <a:ea typeface="黑体" pitchFamily="2" charset="-122"/>
                <a:cs typeface="+mn-cs"/>
              </a:rPr>
              <a:t>（要写得具体而实用）</a:t>
            </a:r>
          </a:p>
        </p:txBody>
      </p:sp>
      <p:grpSp>
        <p:nvGrpSpPr>
          <p:cNvPr id="35849" name="组合 25"/>
          <p:cNvGrpSpPr/>
          <p:nvPr/>
        </p:nvGrpSpPr>
        <p:grpSpPr>
          <a:xfrm>
            <a:off x="7449820" y="3823970"/>
            <a:ext cx="2049145" cy="2592705"/>
            <a:chOff x="1238250" y="2209800"/>
            <a:chExt cx="3162012" cy="3810000"/>
          </a:xfrm>
        </p:grpSpPr>
        <p:sp>
          <p:nvSpPr>
            <p:cNvPr id="35850" name="Rectangle 5"/>
            <p:cNvSpPr/>
            <p:nvPr/>
          </p:nvSpPr>
          <p:spPr>
            <a:xfrm>
              <a:off x="1238250" y="2209800"/>
              <a:ext cx="3136900" cy="3810000"/>
            </a:xfrm>
            <a:prstGeom prst="rect">
              <a:avLst/>
            </a:prstGeom>
            <a:solidFill>
              <a:srgbClr val="CCFF99"/>
            </a:solidFill>
            <a:ln w="9525" cap="flat" cmpd="sng">
              <a:solidFill>
                <a:schemeClr val="tx1"/>
              </a:solidFill>
              <a:prstDash val="solid"/>
              <a:miter/>
              <a:headEnd type="none" w="med" len="med"/>
              <a:tailEnd type="none" w="med" len="med"/>
            </a:ln>
          </p:spPr>
          <p:txBody>
            <a:bodyPr wrap="none" anchor="ctr"/>
            <a:lstStyle/>
            <a:p>
              <a:pPr lvl="0" algn="ctr" eaLnBrk="1" hangingPunct="1"/>
              <a:endParaRPr lang="zh-CN" altLang="zh-CN" sz="2800" b="1" dirty="0">
                <a:latin typeface="Times New Roman" pitchFamily="18" charset="0"/>
                <a:ea typeface="宋体" charset="-122"/>
              </a:endParaRPr>
            </a:p>
          </p:txBody>
        </p:sp>
        <p:sp>
          <p:nvSpPr>
            <p:cNvPr id="35851" name="Text Box 7"/>
            <p:cNvSpPr txBox="1"/>
            <p:nvPr/>
          </p:nvSpPr>
          <p:spPr>
            <a:xfrm>
              <a:off x="1898650" y="2514600"/>
              <a:ext cx="2501612" cy="537487"/>
            </a:xfrm>
            <a:prstGeom prst="rect">
              <a:avLst/>
            </a:prstGeom>
            <a:noFill/>
            <a:ln w="9525">
              <a:noFill/>
            </a:ln>
          </p:spPr>
          <p:txBody>
            <a:bodyPr wrap="square">
              <a:spAutoFit/>
            </a:bodyPr>
            <a:lstStyle/>
            <a:p>
              <a:pPr lvl="0" eaLnBrk="1" hangingPunct="1"/>
              <a:r>
                <a:rPr lang="zh-CN" altLang="en-US" b="1" dirty="0">
                  <a:latin typeface="Times New Roman" pitchFamily="18" charset="0"/>
                  <a:ea typeface="楷体_GB2312" pitchFamily="49" charset="-122"/>
                </a:rPr>
                <a:t>良品识别卡</a:t>
              </a:r>
            </a:p>
          </p:txBody>
        </p:sp>
        <p:sp>
          <p:nvSpPr>
            <p:cNvPr id="35852" name="Text Box 10"/>
            <p:cNvSpPr txBox="1"/>
            <p:nvPr/>
          </p:nvSpPr>
          <p:spPr>
            <a:xfrm>
              <a:off x="1403350" y="3581400"/>
              <a:ext cx="1228399" cy="1567671"/>
            </a:xfrm>
            <a:prstGeom prst="rect">
              <a:avLst/>
            </a:prstGeom>
            <a:noFill/>
            <a:ln w="9525">
              <a:noFill/>
            </a:ln>
          </p:spPr>
          <p:txBody>
            <a:bodyPr wrap="square">
              <a:spAutoFit/>
            </a:bodyPr>
            <a:lstStyle/>
            <a:p>
              <a:pPr lvl="0" eaLnBrk="1" hangingPunct="1"/>
              <a:r>
                <a:rPr lang="zh-CN" altLang="en-US" sz="1600" b="1" dirty="0">
                  <a:latin typeface="Times New Roman" pitchFamily="18" charset="0"/>
                  <a:ea typeface="宋体" charset="-122"/>
                </a:rPr>
                <a:t>品名</a:t>
              </a:r>
            </a:p>
            <a:p>
              <a:pPr lvl="0" eaLnBrk="1" hangingPunct="1"/>
              <a:r>
                <a:rPr lang="zh-CN" altLang="en-US" sz="1600" b="1" dirty="0">
                  <a:latin typeface="Times New Roman" pitchFamily="18" charset="0"/>
                  <a:ea typeface="宋体" charset="-122"/>
                </a:rPr>
                <a:t>规格</a:t>
              </a:r>
            </a:p>
            <a:p>
              <a:pPr lvl="0" eaLnBrk="1" hangingPunct="1"/>
              <a:r>
                <a:rPr lang="zh-CN" altLang="en-US" sz="1600" b="1" dirty="0">
                  <a:latin typeface="Times New Roman" pitchFamily="18" charset="0"/>
                  <a:ea typeface="宋体" charset="-122"/>
                </a:rPr>
                <a:t>数量</a:t>
              </a:r>
            </a:p>
            <a:p>
              <a:pPr lvl="0" eaLnBrk="1" hangingPunct="1"/>
              <a:r>
                <a:rPr lang="zh-CN" altLang="en-US" sz="1600" b="1" dirty="0">
                  <a:latin typeface="Times New Roman" pitchFamily="18" charset="0"/>
                  <a:ea typeface="宋体" charset="-122"/>
                </a:rPr>
                <a:t>检查</a:t>
              </a:r>
            </a:p>
          </p:txBody>
        </p:sp>
        <p:sp>
          <p:nvSpPr>
            <p:cNvPr id="35853" name="Line 11"/>
            <p:cNvSpPr/>
            <p:nvPr/>
          </p:nvSpPr>
          <p:spPr>
            <a:xfrm>
              <a:off x="1238250" y="3124200"/>
              <a:ext cx="3136900" cy="0"/>
            </a:xfrm>
            <a:prstGeom prst="line">
              <a:avLst/>
            </a:prstGeom>
            <a:ln w="9525" cap="flat" cmpd="sng">
              <a:solidFill>
                <a:schemeClr val="tx1"/>
              </a:solidFill>
              <a:prstDash val="solid"/>
              <a:headEnd type="none" w="med" len="med"/>
              <a:tailEnd type="none" w="med" len="med"/>
            </a:ln>
          </p:spPr>
        </p:sp>
        <p:sp>
          <p:nvSpPr>
            <p:cNvPr id="35854" name="Line 14"/>
            <p:cNvSpPr/>
            <p:nvPr/>
          </p:nvSpPr>
          <p:spPr>
            <a:xfrm>
              <a:off x="2476500" y="3124200"/>
              <a:ext cx="0" cy="2895600"/>
            </a:xfrm>
            <a:prstGeom prst="line">
              <a:avLst/>
            </a:prstGeom>
            <a:ln w="9525" cap="flat" cmpd="sng">
              <a:solidFill>
                <a:schemeClr val="tx1"/>
              </a:solidFill>
              <a:prstDash val="solid"/>
              <a:headEnd type="none" w="med" len="med"/>
              <a:tailEnd type="none" w="med" len="med"/>
            </a:ln>
          </p:spPr>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3420110" cy="640080"/>
          </a:xfrm>
          <a:prstGeom prst="rect">
            <a:avLst/>
          </a:prstGeom>
          <a:noFill/>
        </p:spPr>
        <p:txBody>
          <a:bodyPr wrap="none" rtlCol="0" anchor="t">
            <a:spAutoFit/>
          </a:bodyPr>
          <a:lstStyle/>
          <a:p>
            <a:pPr algn="ctr"/>
            <a:r>
              <a:rPr lang="zh-CN" altLang="en-US" sz="3600" b="1" dirty="0">
                <a:solidFill>
                  <a:schemeClr val="bg1"/>
                </a:solidFill>
                <a:latin typeface="Times New Roman" pitchFamily="18" charset="0"/>
                <a:ea typeface="黑体" pitchFamily="2" charset="-122"/>
                <a:cs typeface="+mn-ea"/>
                <a:sym typeface="+mn-ea"/>
              </a:rPr>
              <a:t>现场6S定置管理</a:t>
            </a:r>
          </a:p>
        </p:txBody>
      </p:sp>
      <p:grpSp>
        <p:nvGrpSpPr>
          <p:cNvPr id="8195" name="组合 23"/>
          <p:cNvGrpSpPr/>
          <p:nvPr/>
        </p:nvGrpSpPr>
        <p:grpSpPr>
          <a:xfrm>
            <a:off x="5726430" y="3639820"/>
            <a:ext cx="4556125" cy="720725"/>
            <a:chOff x="1907700" y="1606551"/>
            <a:chExt cx="4784837" cy="720000"/>
          </a:xfrm>
        </p:grpSpPr>
        <p:sp>
          <p:nvSpPr>
            <p:cNvPr id="3" name="AutoShape 5"/>
            <p:cNvSpPr>
              <a:spLocks noChangeArrowheads="1"/>
            </p:cNvSpPr>
            <p:nvPr/>
          </p:nvSpPr>
          <p:spPr bwMode="gray">
            <a:xfrm>
              <a:off x="2236137" y="1731838"/>
              <a:ext cx="4388046" cy="478943"/>
            </a:xfrm>
            <a:prstGeom prst="roundRect">
              <a:avLst>
                <a:gd name="adj" fmla="val 16667"/>
              </a:avLst>
            </a:prstGeom>
            <a:gradFill rotWithShape="1">
              <a:gsLst>
                <a:gs pos="0">
                  <a:schemeClr val="accent2"/>
                </a:gs>
                <a:gs pos="50000">
                  <a:schemeClr val="accent2">
                    <a:gamma/>
                    <a:tint val="21176"/>
                    <a:invGamma/>
                  </a:schemeClr>
                </a:gs>
                <a:gs pos="100000">
                  <a:schemeClr val="accent2"/>
                </a:gs>
              </a:gsLst>
              <a:lin ang="5400000" scaled="1"/>
            </a:gradFill>
            <a:ln w="12700" algn="ctr">
              <a:solidFill>
                <a:schemeClr val="bg1"/>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8199" name="AutoShape 6"/>
            <p:cNvSpPr/>
            <p:nvPr/>
          </p:nvSpPr>
          <p:spPr>
            <a:xfrm>
              <a:off x="1907700" y="1606551"/>
              <a:ext cx="699999" cy="720000"/>
            </a:xfrm>
            <a:prstGeom prst="diamond">
              <a:avLst/>
            </a:prstGeom>
            <a:solidFill>
              <a:schemeClr val="accent2"/>
            </a:solidFill>
            <a:ln w="25400" cap="flat" cmpd="sng">
              <a:solidFill>
                <a:schemeClr val="bg1"/>
              </a:solidFill>
              <a:prstDash val="solid"/>
              <a:miter/>
              <a:headEnd type="none" w="med" len="med"/>
              <a:tailEnd type="none" w="med" len="med"/>
            </a:ln>
          </p:spPr>
          <p:txBody>
            <a:bodyPr wrap="none" anchor="ctr"/>
            <a:lstStyle/>
            <a:p>
              <a:pPr lvl="0" eaLnBrk="1" hangingPunct="1"/>
              <a:endParaRPr lang="zh-CN" altLang="en-US" b="1" dirty="0">
                <a:latin typeface="Arial" charset="0"/>
                <a:ea typeface="宋体" charset="-122"/>
              </a:endParaRPr>
            </a:p>
          </p:txBody>
        </p:sp>
        <p:sp>
          <p:nvSpPr>
            <p:cNvPr id="8200" name="Text Box 7"/>
            <p:cNvSpPr txBox="1"/>
            <p:nvPr/>
          </p:nvSpPr>
          <p:spPr>
            <a:xfrm>
              <a:off x="2648088" y="1695362"/>
              <a:ext cx="4044449" cy="517639"/>
            </a:xfrm>
            <a:prstGeom prst="rect">
              <a:avLst/>
            </a:prstGeom>
            <a:noFill/>
            <a:ln w="9525">
              <a:noFill/>
            </a:ln>
          </p:spPr>
          <p:txBody>
            <a:bodyPr>
              <a:spAutoFit/>
            </a:bodyPr>
            <a:lstStyle/>
            <a:p>
              <a:pPr lvl="0" eaLnBrk="0" hangingPunct="0"/>
              <a:r>
                <a:rPr lang="zh-CN" altLang="en-US" sz="2800" b="1" dirty="0">
                  <a:solidFill>
                    <a:srgbClr val="C00000"/>
                  </a:solidFill>
                  <a:latin typeface="Arial" charset="0"/>
                  <a:ea typeface="宋体" charset="-122"/>
                </a:rPr>
                <a:t>为什么要实施定置管理</a:t>
              </a:r>
            </a:p>
          </p:txBody>
        </p:sp>
        <p:sp>
          <p:nvSpPr>
            <p:cNvPr id="8201" name="Text Box 8"/>
            <p:cNvSpPr txBox="1"/>
            <p:nvPr/>
          </p:nvSpPr>
          <p:spPr>
            <a:xfrm>
              <a:off x="2021380" y="1651000"/>
              <a:ext cx="429468" cy="578537"/>
            </a:xfrm>
            <a:prstGeom prst="rect">
              <a:avLst/>
            </a:prstGeom>
            <a:noFill/>
            <a:ln w="9525">
              <a:noFill/>
            </a:ln>
          </p:spPr>
          <p:txBody>
            <a:bodyPr wrap="none">
              <a:spAutoFit/>
            </a:bodyPr>
            <a:lstStyle/>
            <a:p>
              <a:pPr lvl="0" algn="ctr" eaLnBrk="0" hangingPunct="0"/>
              <a:r>
                <a:rPr lang="en-US" altLang="zh-CN" sz="3200" b="1">
                  <a:solidFill>
                    <a:schemeClr val="bg1"/>
                  </a:solidFill>
                  <a:latin typeface="Arial" charset="0"/>
                  <a:ea typeface="宋体" charset="-122"/>
                </a:rPr>
                <a:t>1</a:t>
              </a:r>
            </a:p>
          </p:txBody>
        </p:sp>
      </p:grpSp>
      <p:pic>
        <p:nvPicPr>
          <p:cNvPr id="8197" name="Picture 2" descr="http://shop.tnpm.org/Files/chenwenhua/qibenda1.jpg"/>
          <p:cNvPicPr/>
          <p:nvPr/>
        </p:nvPicPr>
        <p:blipFill>
          <a:blip r:embed="rId2"/>
          <a:srcRect r="52" b="-12"/>
          <a:stretch>
            <a:fillRect/>
          </a:stretch>
        </p:blipFill>
        <p:spPr>
          <a:xfrm>
            <a:off x="2441893" y="1817370"/>
            <a:ext cx="3240087" cy="4319588"/>
          </a:xfrm>
          <a:prstGeom prst="rect">
            <a:avLst/>
          </a:prstGeom>
          <a:noFill/>
          <a:ln w="38100" cap="flat" cmpd="sng">
            <a:solidFill>
              <a:srgbClr val="A20000"/>
            </a:solidFill>
            <a:prstDash val="solid"/>
            <a:miter/>
            <a:headEnd type="none" w="med" len="med"/>
            <a:tailEnd type="none" w="med" len="med"/>
          </a:ln>
          <a:effectLst>
            <a:outerShdw dist="38100" dir="2699999" algn="tl" rotWithShape="0">
              <a:srgbClr val="000000">
                <a:alpha val="39999"/>
              </a:srgbClr>
            </a:outerShdw>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制定定置管理标准</a:t>
            </a:r>
            <a:endParaRPr lang="zh-CN" altLang="en-US" sz="3600" b="1" dirty="0">
              <a:solidFill>
                <a:schemeClr val="bg1"/>
              </a:solidFill>
              <a:latin typeface="黑体" pitchFamily="2" charset="-122"/>
              <a:ea typeface="黑体" pitchFamily="2" charset="-122"/>
              <a:cs typeface="+mn-ea"/>
              <a:sym typeface="+mn-ea"/>
            </a:endParaRPr>
          </a:p>
        </p:txBody>
      </p:sp>
      <p:grpSp>
        <p:nvGrpSpPr>
          <p:cNvPr id="36867" name="Group 101"/>
          <p:cNvGrpSpPr/>
          <p:nvPr/>
        </p:nvGrpSpPr>
        <p:grpSpPr>
          <a:xfrm>
            <a:off x="1684020" y="1163955"/>
            <a:ext cx="5078413" cy="715963"/>
            <a:chOff x="1837" y="1556"/>
            <a:chExt cx="3763" cy="451"/>
          </a:xfrm>
        </p:grpSpPr>
        <p:sp>
          <p:nvSpPr>
            <p:cNvPr id="36899" name="Freeform 51"/>
            <p:cNvSpPr/>
            <p:nvPr/>
          </p:nvSpPr>
          <p:spPr>
            <a:xfrm flipV="1">
              <a:off x="1840" y="1921"/>
              <a:ext cx="3546" cy="86"/>
            </a:xfrm>
            <a:custGeom>
              <a:avLst/>
              <a:gdLst>
                <a:gd name="txL" fmla="*/ 0 w 2495"/>
                <a:gd name="txT" fmla="*/ 0 h 1091"/>
                <a:gd name="txR" fmla="*/ 2495 w 2495"/>
                <a:gd name="txB" fmla="*/ 1091 h 1091"/>
              </a:gdLst>
              <a:ahLst/>
              <a:cxnLst>
                <a:cxn ang="0">
                  <a:pos x="17790" y="0"/>
                </a:cxn>
                <a:cxn ang="0">
                  <a:pos x="236911" y="0"/>
                </a:cxn>
                <a:cxn ang="0">
                  <a:pos x="240628" y="0"/>
                </a:cxn>
                <a:cxn ang="0">
                  <a:pos x="227966" y="0"/>
                </a:cxn>
                <a:cxn ang="0">
                  <a:pos x="224087" y="0"/>
                </a:cxn>
                <a:cxn ang="0">
                  <a:pos x="5107" y="0"/>
                </a:cxn>
                <a:cxn ang="0">
                  <a:pos x="469" y="0"/>
                </a:cxn>
                <a:cxn ang="0">
                  <a:pos x="12847" y="0"/>
                </a:cxn>
                <a:cxn ang="0">
                  <a:pos x="17790"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EAEAEA">
                    <a:alpha val="0"/>
                  </a:srgbClr>
                </a:gs>
                <a:gs pos="100000">
                  <a:schemeClr val="bg2">
                    <a:alpha val="60001"/>
                  </a:schemeClr>
                </a:gs>
              </a:gsLst>
              <a:lin ang="5400000" scaled="1"/>
              <a:tileRect/>
            </a:gradFill>
            <a:ln w="9525">
              <a:noFill/>
            </a:ln>
          </p:spPr>
          <p:txBody>
            <a:bodyPr/>
            <a:lstStyle/>
            <a:p>
              <a:pPr lvl="0" eaLnBrk="1" hangingPunct="1"/>
              <a:endParaRPr lang="zh-CN" altLang="en-US" dirty="0">
                <a:latin typeface="Arial" charset="0"/>
                <a:ea typeface="宋体" charset="-122"/>
              </a:endParaRPr>
            </a:p>
          </p:txBody>
        </p:sp>
        <p:sp>
          <p:nvSpPr>
            <p:cNvPr id="36900" name="Freeform 52"/>
            <p:cNvSpPr/>
            <p:nvPr/>
          </p:nvSpPr>
          <p:spPr>
            <a:xfrm>
              <a:off x="1837" y="1556"/>
              <a:ext cx="3601" cy="387"/>
            </a:xfrm>
            <a:custGeom>
              <a:avLst/>
              <a:gdLst>
                <a:gd name="txL" fmla="*/ 0 w 2495"/>
                <a:gd name="txT" fmla="*/ 0 h 1091"/>
                <a:gd name="txR" fmla="*/ 2495 w 2495"/>
                <a:gd name="txB" fmla="*/ 1091 h 1091"/>
              </a:gdLst>
              <a:ahLst/>
              <a:cxnLst>
                <a:cxn ang="0">
                  <a:pos x="21752" y="0"/>
                </a:cxn>
                <a:cxn ang="0">
                  <a:pos x="289385" y="0"/>
                </a:cxn>
                <a:cxn ang="0">
                  <a:pos x="293964" y="0"/>
                </a:cxn>
                <a:cxn ang="0">
                  <a:pos x="278459" y="0"/>
                </a:cxn>
                <a:cxn ang="0">
                  <a:pos x="273670" y="0"/>
                </a:cxn>
                <a:cxn ang="0">
                  <a:pos x="6239" y="0"/>
                </a:cxn>
                <a:cxn ang="0">
                  <a:pos x="550" y="0"/>
                </a:cxn>
                <a:cxn ang="0">
                  <a:pos x="15681" y="0"/>
                </a:cxn>
                <a:cxn ang="0">
                  <a:pos x="21752"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solidFill>
              <a:srgbClr val="DB5414"/>
            </a:solidFill>
            <a:ln w="9525">
              <a:noFill/>
            </a:ln>
          </p:spPr>
          <p:txBody>
            <a:bodyPr/>
            <a:lstStyle/>
            <a:p>
              <a:pPr lvl="0" eaLnBrk="1" hangingPunct="1"/>
              <a:endParaRPr lang="zh-CN" altLang="en-US" dirty="0">
                <a:latin typeface="Arial" charset="0"/>
                <a:ea typeface="宋体" charset="-122"/>
              </a:endParaRPr>
            </a:p>
          </p:txBody>
        </p:sp>
        <p:grpSp>
          <p:nvGrpSpPr>
            <p:cNvPr id="36901" name="Group 53"/>
            <p:cNvGrpSpPr/>
            <p:nvPr/>
          </p:nvGrpSpPr>
          <p:grpSpPr>
            <a:xfrm>
              <a:off x="1921" y="1604"/>
              <a:ext cx="3679" cy="303"/>
              <a:chOff x="522" y="2592"/>
              <a:chExt cx="2502" cy="1093"/>
            </a:xfrm>
          </p:grpSpPr>
          <p:sp>
            <p:nvSpPr>
              <p:cNvPr id="29" name="Freeform 54"/>
              <p:cNvSpPr/>
              <p:nvPr/>
            </p:nvSpPr>
            <p:spPr bwMode="auto">
              <a:xfrm>
                <a:off x="522" y="2592"/>
                <a:ext cx="2502" cy="1093"/>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DDDDDD"/>
                  </a:gs>
                  <a:gs pos="100000">
                    <a:srgbClr val="C0C0C0"/>
                  </a:gs>
                </a:gsLst>
                <a:lin ang="5400000" scaled="1"/>
              </a:gradFill>
              <a:ln w="9525">
                <a:noFill/>
                <a:round/>
              </a:ln>
              <a:effectLst>
                <a:outerShdw dist="35921" dir="13500000" algn="ctr" rotWithShape="0">
                  <a:schemeClr val="bg2"/>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30" name="Freeform 55"/>
              <p:cNvSpPr/>
              <p:nvPr/>
            </p:nvSpPr>
            <p:spPr bwMode="auto">
              <a:xfrm>
                <a:off x="545" y="2610"/>
                <a:ext cx="2456" cy="1050"/>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chemeClr val="bg1">
                      <a:alpha val="60001"/>
                    </a:schemeClr>
                  </a:gs>
                  <a:gs pos="100000">
                    <a:schemeClr val="bg1">
                      <a:gamma/>
                      <a:shade val="86275"/>
                      <a:invGamma/>
                    </a:schemeClr>
                  </a:gs>
                </a:gsLst>
                <a:lin ang="5400000" scaled="1"/>
              </a:gradFill>
              <a:ln w="9525">
                <a:no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grpSp>
        <p:sp>
          <p:nvSpPr>
            <p:cNvPr id="36902" name="Rectangle 94"/>
            <p:cNvSpPr/>
            <p:nvPr/>
          </p:nvSpPr>
          <p:spPr>
            <a:xfrm>
              <a:off x="2236" y="1600"/>
              <a:ext cx="2598" cy="291"/>
            </a:xfrm>
            <a:prstGeom prst="rect">
              <a:avLst/>
            </a:prstGeom>
            <a:noFill/>
            <a:ln w="9525">
              <a:noFill/>
            </a:ln>
          </p:spPr>
          <p:txBody>
            <a:bodyPr anchor="ctr">
              <a:spAutoFit/>
            </a:bodyPr>
            <a:lstStyle/>
            <a:p>
              <a:pPr lvl="0" eaLnBrk="1" hangingPunct="1"/>
              <a:r>
                <a:rPr lang="en-US" altLang="zh-CN" sz="2400" b="1">
                  <a:latin typeface="Arial" charset="0"/>
                  <a:ea typeface="宋体" charset="-122"/>
                </a:rPr>
                <a:t>3、</a:t>
              </a:r>
              <a:r>
                <a:rPr lang="zh-CN" altLang="en-US" sz="2400" b="1" dirty="0">
                  <a:latin typeface="Arial" charset="0"/>
                  <a:ea typeface="宋体" charset="-122"/>
                </a:rPr>
                <a:t>定置管理信息规定</a:t>
              </a:r>
              <a:endParaRPr lang="en-US" altLang="zh-CN" sz="2400" b="1">
                <a:latin typeface="黑体" pitchFamily="2" charset="-122"/>
                <a:ea typeface="黑体" pitchFamily="2" charset="-122"/>
              </a:endParaRPr>
            </a:p>
          </p:txBody>
        </p:sp>
      </p:grpSp>
      <p:sp>
        <p:nvSpPr>
          <p:cNvPr id="141314" name="Rectangle 2"/>
          <p:cNvSpPr>
            <a:spLocks noChangeArrowheads="1"/>
          </p:cNvSpPr>
          <p:nvPr/>
        </p:nvSpPr>
        <p:spPr bwMode="auto">
          <a:xfrm>
            <a:off x="1772920" y="2132807"/>
            <a:ext cx="8178800" cy="822960"/>
          </a:xfrm>
          <a:prstGeom prst="rect">
            <a:avLst/>
          </a:prstGeom>
          <a:noFill/>
          <a:ln w="9525">
            <a:noFill/>
            <a:miter lim="800000"/>
          </a:ln>
          <a:effectLst>
            <a:prstShdw prst="shdw13" dist="53882" dir="13500000">
              <a:schemeClr val="accent1">
                <a:gamma/>
                <a:shade val="60000"/>
                <a:invGamma/>
                <a:alpha val="50000"/>
              </a:schemeClr>
            </a:prstShdw>
          </a:effectLst>
        </p:spPr>
        <p:txBody>
          <a:bodyPr anchor="ctr">
            <a:spAutoFit/>
          </a:bodyPr>
          <a:lstStyle/>
          <a:p>
            <a:pPr lvl="0" eaLnBrk="0" hangingPunct="0"/>
            <a:r>
              <a:rPr lang="zh-CN" altLang="en-US" sz="2400" b="1" dirty="0">
                <a:solidFill>
                  <a:srgbClr val="FF0000"/>
                </a:solidFill>
                <a:latin typeface="Times New Roman" pitchFamily="18" charset="0"/>
                <a:ea typeface="Times New Roman" pitchFamily="18" charset="0"/>
              </a:rPr>
              <a:t>区域信息符号：</a:t>
            </a:r>
            <a:r>
              <a:rPr lang="zh-CN" altLang="en-US" sz="2400" b="1" dirty="0">
                <a:solidFill>
                  <a:srgbClr val="002060"/>
                </a:solidFill>
                <a:latin typeface="Times New Roman" pitchFamily="18" charset="0"/>
                <a:ea typeface="Times New Roman" pitchFamily="18" charset="0"/>
              </a:rPr>
              <a:t>以规定（约定）的图形符号表示区域</a:t>
            </a:r>
          </a:p>
          <a:p>
            <a:pPr lvl="0" eaLnBrk="0" hangingPunct="0"/>
            <a:r>
              <a:rPr lang="zh-CN" altLang="en-US" sz="2400" b="1" dirty="0">
                <a:solidFill>
                  <a:srgbClr val="002060"/>
                </a:solidFill>
                <a:latin typeface="Times New Roman" pitchFamily="18" charset="0"/>
                <a:ea typeface="Times New Roman" pitchFamily="18" charset="0"/>
              </a:rPr>
              <a:t>信息符号应简单、易记、鲜明、形象和具有可解释性。</a:t>
            </a:r>
            <a:r>
              <a:rPr lang="zh-CN" altLang="en-US" sz="2400" b="1" dirty="0">
                <a:solidFill>
                  <a:srgbClr val="002060"/>
                </a:solidFill>
                <a:latin typeface="Arial" charset="0"/>
                <a:ea typeface="宋体" charset="-122"/>
              </a:rPr>
              <a:t> </a:t>
            </a:r>
          </a:p>
        </p:txBody>
      </p:sp>
      <p:sp>
        <p:nvSpPr>
          <p:cNvPr id="38" name="图文框 37"/>
          <p:cNvSpPr/>
          <p:nvPr/>
        </p:nvSpPr>
        <p:spPr>
          <a:xfrm>
            <a:off x="7095808" y="3373755"/>
            <a:ext cx="900113" cy="720725"/>
          </a:xfrm>
          <a:prstGeom prst="frame">
            <a:avLst>
              <a:gd name="adj1" fmla="val 1947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tx1"/>
              </a:solidFill>
              <a:effectLst/>
              <a:uLnTx/>
              <a:uFillTx/>
              <a:latin typeface="+mn-lt"/>
              <a:ea typeface="+mn-ea"/>
              <a:cs typeface="+mn-cs"/>
            </a:endParaRPr>
          </a:p>
        </p:txBody>
      </p:sp>
      <p:grpSp>
        <p:nvGrpSpPr>
          <p:cNvPr id="3" name="组合 76"/>
          <p:cNvGrpSpPr/>
          <p:nvPr/>
        </p:nvGrpSpPr>
        <p:grpSpPr>
          <a:xfrm>
            <a:off x="2217420" y="4796155"/>
            <a:ext cx="900113" cy="720725"/>
            <a:chOff x="2971800" y="3695700"/>
            <a:chExt cx="889000" cy="755650"/>
          </a:xfrm>
        </p:grpSpPr>
        <p:sp>
          <p:nvSpPr>
            <p:cNvPr id="40" name="矩形 39"/>
            <p:cNvSpPr/>
            <p:nvPr/>
          </p:nvSpPr>
          <p:spPr>
            <a:xfrm>
              <a:off x="2971800" y="3695700"/>
              <a:ext cx="889000" cy="75565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lt1"/>
                </a:solidFill>
                <a:effectLst/>
                <a:uLnTx/>
                <a:uFillTx/>
                <a:latin typeface="+mn-lt"/>
                <a:ea typeface="+mn-ea"/>
                <a:cs typeface="+mn-cs"/>
              </a:endParaRPr>
            </a:p>
          </p:txBody>
        </p:sp>
        <p:cxnSp>
          <p:nvCxnSpPr>
            <p:cNvPr id="42" name="直接箭头连接符 41"/>
            <p:cNvCxnSpPr/>
            <p:nvPr/>
          </p:nvCxnSpPr>
          <p:spPr>
            <a:xfrm>
              <a:off x="3148973" y="4051887"/>
              <a:ext cx="534654" cy="1665"/>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nvGrpSpPr>
          <p:cNvPr id="5" name="组合 74"/>
          <p:cNvGrpSpPr/>
          <p:nvPr/>
        </p:nvGrpSpPr>
        <p:grpSpPr>
          <a:xfrm>
            <a:off x="2217420" y="3373755"/>
            <a:ext cx="900113" cy="720725"/>
            <a:chOff x="1593850" y="4940300"/>
            <a:chExt cx="844550" cy="711200"/>
          </a:xfrm>
        </p:grpSpPr>
        <p:sp>
          <p:nvSpPr>
            <p:cNvPr id="51" name="矩形 50"/>
            <p:cNvSpPr/>
            <p:nvPr/>
          </p:nvSpPr>
          <p:spPr>
            <a:xfrm>
              <a:off x="1593850" y="4940300"/>
              <a:ext cx="844550" cy="711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lt1"/>
                </a:solidFill>
                <a:effectLst/>
                <a:uLnTx/>
                <a:uFillTx/>
                <a:latin typeface="+mn-lt"/>
                <a:ea typeface="+mn-ea"/>
                <a:cs typeface="+mn-cs"/>
              </a:endParaRPr>
            </a:p>
          </p:txBody>
        </p:sp>
        <p:grpSp>
          <p:nvGrpSpPr>
            <p:cNvPr id="36894" name="组合 57"/>
            <p:cNvGrpSpPr/>
            <p:nvPr/>
          </p:nvGrpSpPr>
          <p:grpSpPr>
            <a:xfrm>
              <a:off x="1816100" y="5118100"/>
              <a:ext cx="400050" cy="400050"/>
              <a:chOff x="1816100" y="5118100"/>
              <a:chExt cx="400050" cy="400050"/>
            </a:xfrm>
          </p:grpSpPr>
          <p:cxnSp>
            <p:nvCxnSpPr>
              <p:cNvPr id="54" name="直接连接符 53"/>
              <p:cNvCxnSpPr/>
              <p:nvPr/>
            </p:nvCxnSpPr>
            <p:spPr>
              <a:xfrm rot="16200000" flipH="1">
                <a:off x="1727356" y="5251177"/>
                <a:ext cx="355600" cy="178741"/>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56" name="直接连接符 55"/>
              <p:cNvCxnSpPr/>
              <p:nvPr/>
            </p:nvCxnSpPr>
            <p:spPr>
              <a:xfrm rot="5400000" flipH="1" flipV="1">
                <a:off x="1905765" y="5207647"/>
                <a:ext cx="399463" cy="221936"/>
              </a:xfrm>
              <a:prstGeom prst="line">
                <a:avLst/>
              </a:prstGeom>
              <a:ln w="31750"/>
            </p:spPr>
            <p:style>
              <a:lnRef idx="1">
                <a:schemeClr val="accent1"/>
              </a:lnRef>
              <a:fillRef idx="0">
                <a:schemeClr val="accent1"/>
              </a:fillRef>
              <a:effectRef idx="0">
                <a:schemeClr val="accent1"/>
              </a:effectRef>
              <a:fontRef idx="minor">
                <a:schemeClr val="tx1"/>
              </a:fontRef>
            </p:style>
          </p:cxnSp>
        </p:grpSp>
      </p:grpSp>
      <p:grpSp>
        <p:nvGrpSpPr>
          <p:cNvPr id="7" name="组合 75"/>
          <p:cNvGrpSpPr/>
          <p:nvPr/>
        </p:nvGrpSpPr>
        <p:grpSpPr>
          <a:xfrm>
            <a:off x="7106920" y="4796155"/>
            <a:ext cx="900113" cy="720725"/>
            <a:chOff x="2971800" y="4940300"/>
            <a:chExt cx="844550" cy="711200"/>
          </a:xfrm>
        </p:grpSpPr>
        <p:sp>
          <p:nvSpPr>
            <p:cNvPr id="59" name="矩形 58"/>
            <p:cNvSpPr/>
            <p:nvPr/>
          </p:nvSpPr>
          <p:spPr>
            <a:xfrm>
              <a:off x="2971800" y="4940300"/>
              <a:ext cx="844550" cy="711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lt1"/>
                </a:solidFill>
                <a:effectLst/>
                <a:uLnTx/>
                <a:uFillTx/>
                <a:latin typeface="+mn-lt"/>
                <a:ea typeface="+mn-ea"/>
                <a:cs typeface="+mn-cs"/>
              </a:endParaRPr>
            </a:p>
          </p:txBody>
        </p:sp>
        <p:grpSp>
          <p:nvGrpSpPr>
            <p:cNvPr id="36890" name="组合 65"/>
            <p:cNvGrpSpPr/>
            <p:nvPr/>
          </p:nvGrpSpPr>
          <p:grpSpPr>
            <a:xfrm>
              <a:off x="3194050" y="5073650"/>
              <a:ext cx="400050" cy="444500"/>
              <a:chOff x="3194050" y="5073650"/>
              <a:chExt cx="400050" cy="444500"/>
            </a:xfrm>
          </p:grpSpPr>
          <p:cxnSp>
            <p:nvCxnSpPr>
              <p:cNvPr id="61" name="直接连接符 60"/>
              <p:cNvCxnSpPr/>
              <p:nvPr/>
            </p:nvCxnSpPr>
            <p:spPr>
              <a:xfrm rot="16200000" flipH="1">
                <a:off x="3149287" y="5117905"/>
                <a:ext cx="444892" cy="355992"/>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63" name="直接连接符 62"/>
              <p:cNvCxnSpPr/>
              <p:nvPr/>
            </p:nvCxnSpPr>
            <p:spPr>
              <a:xfrm rot="5400000" flipH="1" flipV="1">
                <a:off x="3171630" y="5095563"/>
                <a:ext cx="444892" cy="400677"/>
              </a:xfrm>
              <a:prstGeom prst="line">
                <a:avLst/>
              </a:prstGeom>
              <a:ln w="31750"/>
            </p:spPr>
            <p:style>
              <a:lnRef idx="1">
                <a:schemeClr val="accent1"/>
              </a:lnRef>
              <a:fillRef idx="0">
                <a:schemeClr val="accent1"/>
              </a:fillRef>
              <a:effectRef idx="0">
                <a:schemeClr val="accent1"/>
              </a:effectRef>
              <a:fontRef idx="minor">
                <a:schemeClr val="tx1"/>
              </a:fontRef>
            </p:style>
          </p:cxnSp>
        </p:grpSp>
      </p:grpSp>
      <p:grpSp>
        <p:nvGrpSpPr>
          <p:cNvPr id="9" name="组合 77"/>
          <p:cNvGrpSpPr/>
          <p:nvPr/>
        </p:nvGrpSpPr>
        <p:grpSpPr>
          <a:xfrm>
            <a:off x="4706620" y="4796155"/>
            <a:ext cx="900113" cy="720725"/>
            <a:chOff x="4394200" y="4940300"/>
            <a:chExt cx="844550" cy="711200"/>
          </a:xfrm>
        </p:grpSpPr>
        <p:sp>
          <p:nvSpPr>
            <p:cNvPr id="67" name="矩形 66"/>
            <p:cNvSpPr/>
            <p:nvPr/>
          </p:nvSpPr>
          <p:spPr>
            <a:xfrm>
              <a:off x="4394200" y="4940300"/>
              <a:ext cx="844550" cy="711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lt1"/>
                </a:solidFill>
                <a:effectLst/>
                <a:uLnTx/>
                <a:uFillTx/>
                <a:latin typeface="+mn-lt"/>
                <a:ea typeface="+mn-ea"/>
                <a:cs typeface="+mn-cs"/>
              </a:endParaRPr>
            </a:p>
          </p:txBody>
        </p:sp>
        <p:sp>
          <p:nvSpPr>
            <p:cNvPr id="68" name="椭圆 67"/>
            <p:cNvSpPr/>
            <p:nvPr/>
          </p:nvSpPr>
          <p:spPr>
            <a:xfrm>
              <a:off x="4571452" y="5073455"/>
              <a:ext cx="445362" cy="44489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lt1"/>
                </a:solidFill>
                <a:effectLst/>
                <a:uLnTx/>
                <a:uFillTx/>
                <a:latin typeface="+mn-lt"/>
                <a:ea typeface="+mn-ea"/>
                <a:cs typeface="+mn-cs"/>
              </a:endParaRPr>
            </a:p>
          </p:txBody>
        </p:sp>
      </p:grpSp>
      <p:grpSp>
        <p:nvGrpSpPr>
          <p:cNvPr id="10" name="组合 78"/>
          <p:cNvGrpSpPr/>
          <p:nvPr/>
        </p:nvGrpSpPr>
        <p:grpSpPr>
          <a:xfrm>
            <a:off x="4706620" y="3373755"/>
            <a:ext cx="900113" cy="720725"/>
            <a:chOff x="5727700" y="4895850"/>
            <a:chExt cx="844550" cy="711200"/>
          </a:xfrm>
        </p:grpSpPr>
        <p:sp>
          <p:nvSpPr>
            <p:cNvPr id="69" name="矩形 68"/>
            <p:cNvSpPr/>
            <p:nvPr/>
          </p:nvSpPr>
          <p:spPr>
            <a:xfrm>
              <a:off x="5727700" y="4895850"/>
              <a:ext cx="844550" cy="711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lt1"/>
                </a:solidFill>
                <a:effectLst/>
                <a:uLnTx/>
                <a:uFillTx/>
                <a:latin typeface="+mn-lt"/>
                <a:ea typeface="+mn-ea"/>
                <a:cs typeface="+mn-cs"/>
              </a:endParaRPr>
            </a:p>
          </p:txBody>
        </p:sp>
        <p:grpSp>
          <p:nvGrpSpPr>
            <p:cNvPr id="36883" name="组合 69"/>
            <p:cNvGrpSpPr/>
            <p:nvPr/>
          </p:nvGrpSpPr>
          <p:grpSpPr>
            <a:xfrm>
              <a:off x="5949950" y="5073650"/>
              <a:ext cx="400050" cy="400050"/>
              <a:chOff x="1816100" y="5118100"/>
              <a:chExt cx="400050" cy="400050"/>
            </a:xfrm>
          </p:grpSpPr>
          <p:cxnSp>
            <p:nvCxnSpPr>
              <p:cNvPr id="71" name="直接连接符 70"/>
              <p:cNvCxnSpPr/>
              <p:nvPr/>
            </p:nvCxnSpPr>
            <p:spPr>
              <a:xfrm rot="16200000" flipH="1">
                <a:off x="1727356" y="5251177"/>
                <a:ext cx="355600" cy="178741"/>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72" name="直接连接符 71"/>
              <p:cNvCxnSpPr/>
              <p:nvPr/>
            </p:nvCxnSpPr>
            <p:spPr>
              <a:xfrm rot="5400000" flipH="1" flipV="1">
                <a:off x="1905765" y="5207647"/>
                <a:ext cx="399463" cy="221936"/>
              </a:xfrm>
              <a:prstGeom prst="line">
                <a:avLst/>
              </a:prstGeom>
              <a:ln w="31750"/>
            </p:spPr>
            <p:style>
              <a:lnRef idx="1">
                <a:schemeClr val="accent1"/>
              </a:lnRef>
              <a:fillRef idx="0">
                <a:schemeClr val="accent1"/>
              </a:fillRef>
              <a:effectRef idx="0">
                <a:schemeClr val="accent1"/>
              </a:effectRef>
              <a:fontRef idx="minor">
                <a:schemeClr val="tx1"/>
              </a:fontRef>
            </p:style>
          </p:cxnSp>
        </p:grpSp>
        <p:cxnSp>
          <p:nvCxnSpPr>
            <p:cNvPr id="74" name="直接连接符 73"/>
            <p:cNvCxnSpPr/>
            <p:nvPr/>
          </p:nvCxnSpPr>
          <p:spPr>
            <a:xfrm>
              <a:off x="5904952" y="5472329"/>
              <a:ext cx="445362" cy="1567"/>
            </a:xfrm>
            <a:prstGeom prst="line">
              <a:avLst/>
            </a:prstGeom>
            <a:ln w="31750"/>
          </p:spPr>
          <p:style>
            <a:lnRef idx="1">
              <a:schemeClr val="accent1"/>
            </a:lnRef>
            <a:fillRef idx="0">
              <a:schemeClr val="accent1"/>
            </a:fillRef>
            <a:effectRef idx="0">
              <a:schemeClr val="accent1"/>
            </a:effectRef>
            <a:fontRef idx="minor">
              <a:schemeClr val="tx1"/>
            </a:fontRef>
          </p:style>
        </p:cxnSp>
      </p:grpSp>
      <p:sp>
        <p:nvSpPr>
          <p:cNvPr id="35" name="矩形 34"/>
          <p:cNvSpPr/>
          <p:nvPr/>
        </p:nvSpPr>
        <p:spPr>
          <a:xfrm>
            <a:off x="3106420" y="3507105"/>
            <a:ext cx="1422400" cy="457200"/>
          </a:xfrm>
          <a:prstGeom prst="rect">
            <a:avLst/>
          </a:prstGeom>
          <a:noFill/>
          <a:ln w="9525">
            <a:noFill/>
          </a:ln>
        </p:spPr>
        <p:txBody>
          <a:bodyPr>
            <a:spAutoFit/>
          </a:bodyPr>
          <a:lstStyle/>
          <a:p>
            <a:pPr lvl="0" eaLnBrk="1" hangingPunct="1"/>
            <a:r>
              <a:rPr lang="zh-CN" altLang="en-US" sz="2400" b="1" dirty="0">
                <a:latin typeface="Arial" charset="0"/>
                <a:ea typeface="宋体" charset="-122"/>
              </a:rPr>
              <a:t>合格品区</a:t>
            </a:r>
          </a:p>
        </p:txBody>
      </p:sp>
      <p:sp>
        <p:nvSpPr>
          <p:cNvPr id="36" name="矩形 35"/>
          <p:cNvSpPr/>
          <p:nvPr/>
        </p:nvSpPr>
        <p:spPr>
          <a:xfrm>
            <a:off x="5595620" y="3507105"/>
            <a:ext cx="1466850" cy="457200"/>
          </a:xfrm>
          <a:prstGeom prst="rect">
            <a:avLst/>
          </a:prstGeom>
          <a:noFill/>
          <a:ln w="9525">
            <a:noFill/>
          </a:ln>
        </p:spPr>
        <p:txBody>
          <a:bodyPr>
            <a:spAutoFit/>
          </a:bodyPr>
          <a:lstStyle/>
          <a:p>
            <a:pPr lvl="0" eaLnBrk="1" hangingPunct="1"/>
            <a:r>
              <a:rPr lang="zh-CN" altLang="en-US" sz="2400" b="1" dirty="0">
                <a:latin typeface="Arial" charset="0"/>
                <a:ea typeface="宋体" charset="-122"/>
              </a:rPr>
              <a:t>优等品区</a:t>
            </a:r>
          </a:p>
        </p:txBody>
      </p:sp>
      <p:sp>
        <p:nvSpPr>
          <p:cNvPr id="37" name="矩形 36"/>
          <p:cNvSpPr/>
          <p:nvPr/>
        </p:nvSpPr>
        <p:spPr>
          <a:xfrm>
            <a:off x="7951470" y="3489643"/>
            <a:ext cx="1333500" cy="457200"/>
          </a:xfrm>
          <a:prstGeom prst="rect">
            <a:avLst/>
          </a:prstGeom>
          <a:noFill/>
          <a:ln w="9525">
            <a:noFill/>
          </a:ln>
        </p:spPr>
        <p:txBody>
          <a:bodyPr>
            <a:spAutoFit/>
          </a:bodyPr>
          <a:lstStyle/>
          <a:p>
            <a:pPr lvl="0" eaLnBrk="1" hangingPunct="1"/>
            <a:r>
              <a:rPr lang="zh-CN" altLang="en-US" sz="2400" b="1" dirty="0">
                <a:latin typeface="Arial" charset="0"/>
                <a:ea typeface="宋体" charset="-122"/>
              </a:rPr>
              <a:t>待检区</a:t>
            </a:r>
          </a:p>
        </p:txBody>
      </p:sp>
      <p:sp>
        <p:nvSpPr>
          <p:cNvPr id="39" name="矩形 38"/>
          <p:cNvSpPr/>
          <p:nvPr/>
        </p:nvSpPr>
        <p:spPr>
          <a:xfrm>
            <a:off x="3150870" y="4912043"/>
            <a:ext cx="1422400" cy="457200"/>
          </a:xfrm>
          <a:prstGeom prst="rect">
            <a:avLst/>
          </a:prstGeom>
          <a:noFill/>
          <a:ln w="9525">
            <a:noFill/>
          </a:ln>
        </p:spPr>
        <p:txBody>
          <a:bodyPr>
            <a:spAutoFit/>
          </a:bodyPr>
          <a:lstStyle/>
          <a:p>
            <a:pPr lvl="0" eaLnBrk="1" hangingPunct="1"/>
            <a:r>
              <a:rPr lang="zh-CN" altLang="en-US" sz="2400" b="1" dirty="0">
                <a:latin typeface="Arial" charset="0"/>
                <a:ea typeface="宋体" charset="-122"/>
              </a:rPr>
              <a:t>返修品区</a:t>
            </a:r>
          </a:p>
        </p:txBody>
      </p:sp>
      <p:sp>
        <p:nvSpPr>
          <p:cNvPr id="41" name="矩形 40"/>
          <p:cNvSpPr/>
          <p:nvPr/>
        </p:nvSpPr>
        <p:spPr>
          <a:xfrm>
            <a:off x="5595620" y="4751705"/>
            <a:ext cx="1111250" cy="822960"/>
          </a:xfrm>
          <a:prstGeom prst="rect">
            <a:avLst/>
          </a:prstGeom>
          <a:noFill/>
          <a:ln w="9525">
            <a:noFill/>
          </a:ln>
        </p:spPr>
        <p:txBody>
          <a:bodyPr>
            <a:spAutoFit/>
          </a:bodyPr>
          <a:lstStyle/>
          <a:p>
            <a:pPr lvl="0" eaLnBrk="1" hangingPunct="1"/>
            <a:r>
              <a:rPr lang="zh-CN" altLang="en-US" sz="2400" b="1" dirty="0">
                <a:latin typeface="Arial" charset="0"/>
                <a:ea typeface="宋体" charset="-122"/>
              </a:rPr>
              <a:t>待处理品区</a:t>
            </a:r>
          </a:p>
        </p:txBody>
      </p:sp>
      <p:sp>
        <p:nvSpPr>
          <p:cNvPr id="43" name="矩形 42"/>
          <p:cNvSpPr/>
          <p:nvPr/>
        </p:nvSpPr>
        <p:spPr>
          <a:xfrm>
            <a:off x="7995920" y="4912043"/>
            <a:ext cx="1111250" cy="457200"/>
          </a:xfrm>
          <a:prstGeom prst="rect">
            <a:avLst/>
          </a:prstGeom>
          <a:noFill/>
          <a:ln w="9525">
            <a:noFill/>
          </a:ln>
        </p:spPr>
        <p:txBody>
          <a:bodyPr>
            <a:spAutoFit/>
          </a:bodyPr>
          <a:lstStyle/>
          <a:p>
            <a:pPr lvl="0" eaLnBrk="1" hangingPunct="1"/>
            <a:r>
              <a:rPr lang="zh-CN" altLang="en-US" sz="2400" b="1" dirty="0">
                <a:latin typeface="Arial" charset="0"/>
                <a:ea typeface="宋体" charset="-122"/>
              </a:rPr>
              <a:t>废品区</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slide(fromBottom)">
                                      <p:cBhvr>
                                        <p:cTn id="10" dur="500"/>
                                        <p:tgtEl>
                                          <p:spTgt spid="35"/>
                                        </p:tgtEl>
                                      </p:cBhvr>
                                    </p:animEffect>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slide(fromBottom)">
                                      <p:cBhvr>
                                        <p:cTn id="15" dur="500"/>
                                        <p:tgtEl>
                                          <p:spTgt spid="10"/>
                                        </p:tgtEl>
                                      </p:cBhvr>
                                    </p:animEffect>
                                  </p:childTnLst>
                                </p:cTn>
                              </p:par>
                              <p:par>
                                <p:cTn id="16" presetID="12" presetClass="entr" presetSubtype="4" fill="hold" grpId="0" nodeType="withEffect">
                                  <p:stCondLst>
                                    <p:cond delay="0"/>
                                  </p:stCondLst>
                                  <p:childTnLst>
                                    <p:set>
                                      <p:cBhvr>
                                        <p:cTn id="17" dur="1" fill="hold">
                                          <p:stCondLst>
                                            <p:cond delay="0"/>
                                          </p:stCondLst>
                                        </p:cTn>
                                        <p:tgtEl>
                                          <p:spTgt spid="36"/>
                                        </p:tgtEl>
                                        <p:attrNameLst>
                                          <p:attrName>style.visibility</p:attrName>
                                        </p:attrNameLst>
                                      </p:cBhvr>
                                      <p:to>
                                        <p:strVal val="visible"/>
                                      </p:to>
                                    </p:set>
                                    <p:animEffect transition="in" filter="slide(fromBottom)">
                                      <p:cBhvr>
                                        <p:cTn id="18" dur="500"/>
                                        <p:tgtEl>
                                          <p:spTgt spid="36"/>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grpId="0" nodeType="clickEffect">
                                  <p:stCondLst>
                                    <p:cond delay="0"/>
                                  </p:stCondLst>
                                  <p:childTnLst>
                                    <p:set>
                                      <p:cBhvr>
                                        <p:cTn id="22" dur="1" fill="hold">
                                          <p:stCondLst>
                                            <p:cond delay="0"/>
                                          </p:stCondLst>
                                        </p:cTn>
                                        <p:tgtEl>
                                          <p:spTgt spid="38"/>
                                        </p:tgtEl>
                                        <p:attrNameLst>
                                          <p:attrName>style.visibility</p:attrName>
                                        </p:attrNameLst>
                                      </p:cBhvr>
                                      <p:to>
                                        <p:strVal val="visible"/>
                                      </p:to>
                                    </p:set>
                                    <p:animEffect transition="in" filter="slide(fromBottom)">
                                      <p:cBhvr>
                                        <p:cTn id="23" dur="500"/>
                                        <p:tgtEl>
                                          <p:spTgt spid="38"/>
                                        </p:tgtEl>
                                      </p:cBhvr>
                                    </p:animEffect>
                                  </p:childTnLst>
                                </p:cTn>
                              </p:par>
                              <p:par>
                                <p:cTn id="24" presetID="12" presetClass="entr" presetSubtype="4" fill="hold" grpId="0" nodeType="withEffect">
                                  <p:stCondLst>
                                    <p:cond delay="0"/>
                                  </p:stCondLst>
                                  <p:childTnLst>
                                    <p:set>
                                      <p:cBhvr>
                                        <p:cTn id="25" dur="1" fill="hold">
                                          <p:stCondLst>
                                            <p:cond delay="0"/>
                                          </p:stCondLst>
                                        </p:cTn>
                                        <p:tgtEl>
                                          <p:spTgt spid="37"/>
                                        </p:tgtEl>
                                        <p:attrNameLst>
                                          <p:attrName>style.visibility</p:attrName>
                                        </p:attrNameLst>
                                      </p:cBhvr>
                                      <p:to>
                                        <p:strVal val="visible"/>
                                      </p:to>
                                    </p:set>
                                    <p:animEffect transition="in" filter="slide(fromBottom)">
                                      <p:cBhvr>
                                        <p:cTn id="26" dur="500"/>
                                        <p:tgtEl>
                                          <p:spTgt spid="37"/>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slide(fromBottom)">
                                      <p:cBhvr>
                                        <p:cTn id="31" dur="500"/>
                                        <p:tgtEl>
                                          <p:spTgt spid="3"/>
                                        </p:tgtEl>
                                      </p:cBhvr>
                                    </p:animEffect>
                                  </p:childTnLst>
                                </p:cTn>
                              </p:par>
                              <p:par>
                                <p:cTn id="32" presetID="12" presetClass="entr" presetSubtype="4" fill="hold" grpId="0" nodeType="withEffect">
                                  <p:stCondLst>
                                    <p:cond delay="0"/>
                                  </p:stCondLst>
                                  <p:childTnLst>
                                    <p:set>
                                      <p:cBhvr>
                                        <p:cTn id="33" dur="1" fill="hold">
                                          <p:stCondLst>
                                            <p:cond delay="0"/>
                                          </p:stCondLst>
                                        </p:cTn>
                                        <p:tgtEl>
                                          <p:spTgt spid="39"/>
                                        </p:tgtEl>
                                        <p:attrNameLst>
                                          <p:attrName>style.visibility</p:attrName>
                                        </p:attrNameLst>
                                      </p:cBhvr>
                                      <p:to>
                                        <p:strVal val="visible"/>
                                      </p:to>
                                    </p:set>
                                    <p:animEffect transition="in" filter="slide(fromBottom)">
                                      <p:cBhvr>
                                        <p:cTn id="34" dur="500"/>
                                        <p:tgtEl>
                                          <p:spTgt spid="39"/>
                                        </p:tgtEl>
                                      </p:cBhvr>
                                    </p:animEffect>
                                  </p:childTnLst>
                                </p:cTn>
                              </p:par>
                            </p:childTnLst>
                          </p:cTn>
                        </p:par>
                      </p:childTnLst>
                    </p:cTn>
                  </p:par>
                  <p:par>
                    <p:cTn id="35" fill="hold">
                      <p:stCondLst>
                        <p:cond delay="indefinite"/>
                      </p:stCondLst>
                      <p:childTnLst>
                        <p:par>
                          <p:cTn id="36" fill="hold">
                            <p:stCondLst>
                              <p:cond delay="0"/>
                            </p:stCondLst>
                            <p:childTnLst>
                              <p:par>
                                <p:cTn id="37" presetID="12" presetClass="entr" presetSubtype="4" fill="hold"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slide(fromBottom)">
                                      <p:cBhvr>
                                        <p:cTn id="39" dur="500"/>
                                        <p:tgtEl>
                                          <p:spTgt spid="9"/>
                                        </p:tgtEl>
                                      </p:cBhvr>
                                    </p:animEffect>
                                  </p:childTnLst>
                                </p:cTn>
                              </p:par>
                              <p:par>
                                <p:cTn id="40" presetID="12" presetClass="entr" presetSubtype="4" fill="hold" grpId="0" nodeType="withEffect">
                                  <p:stCondLst>
                                    <p:cond delay="0"/>
                                  </p:stCondLst>
                                  <p:childTnLst>
                                    <p:set>
                                      <p:cBhvr>
                                        <p:cTn id="41" dur="1" fill="hold">
                                          <p:stCondLst>
                                            <p:cond delay="0"/>
                                          </p:stCondLst>
                                        </p:cTn>
                                        <p:tgtEl>
                                          <p:spTgt spid="41"/>
                                        </p:tgtEl>
                                        <p:attrNameLst>
                                          <p:attrName>style.visibility</p:attrName>
                                        </p:attrNameLst>
                                      </p:cBhvr>
                                      <p:to>
                                        <p:strVal val="visible"/>
                                      </p:to>
                                    </p:set>
                                    <p:animEffect transition="in" filter="slide(fromBottom)">
                                      <p:cBhvr>
                                        <p:cTn id="42" dur="500"/>
                                        <p:tgtEl>
                                          <p:spTgt spid="41"/>
                                        </p:tgtEl>
                                      </p:cBhvr>
                                    </p:animEffect>
                                  </p:childTnLst>
                                </p:cTn>
                              </p:par>
                            </p:childTnLst>
                          </p:cTn>
                        </p:par>
                      </p:childTnLst>
                    </p:cTn>
                  </p:par>
                  <p:par>
                    <p:cTn id="43" fill="hold">
                      <p:stCondLst>
                        <p:cond delay="indefinite"/>
                      </p:stCondLst>
                      <p:childTnLst>
                        <p:par>
                          <p:cTn id="44" fill="hold">
                            <p:stCondLst>
                              <p:cond delay="0"/>
                            </p:stCondLst>
                            <p:childTnLst>
                              <p:par>
                                <p:cTn id="45" presetID="12" presetClass="entr" presetSubtype="4" fill="hold" nodeType="click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slide(fromBottom)">
                                      <p:cBhvr>
                                        <p:cTn id="47" dur="500"/>
                                        <p:tgtEl>
                                          <p:spTgt spid="7"/>
                                        </p:tgtEl>
                                      </p:cBhvr>
                                    </p:animEffect>
                                  </p:childTnLst>
                                </p:cTn>
                              </p:par>
                              <p:par>
                                <p:cTn id="48" presetID="12" presetClass="entr" presetSubtype="4" fill="hold" grpId="0" nodeType="withEffect">
                                  <p:stCondLst>
                                    <p:cond delay="0"/>
                                  </p:stCondLst>
                                  <p:childTnLst>
                                    <p:set>
                                      <p:cBhvr>
                                        <p:cTn id="49" dur="1" fill="hold">
                                          <p:stCondLst>
                                            <p:cond delay="0"/>
                                          </p:stCondLst>
                                        </p:cTn>
                                        <p:tgtEl>
                                          <p:spTgt spid="43"/>
                                        </p:tgtEl>
                                        <p:attrNameLst>
                                          <p:attrName>style.visibility</p:attrName>
                                        </p:attrNameLst>
                                      </p:cBhvr>
                                      <p:to>
                                        <p:strVal val="visible"/>
                                      </p:to>
                                    </p:set>
                                    <p:animEffect transition="in" filter="slide(fromBottom)">
                                      <p:cBhvr>
                                        <p:cTn id="50"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bldLvl="0" animBg="1"/>
      <p:bldP spid="35" grpId="0"/>
      <p:bldP spid="36" grpId="0"/>
      <p:bldP spid="37" grpId="0"/>
      <p:bldP spid="39" grpId="0"/>
      <p:bldP spid="41" grpId="0"/>
      <p:bldP spid="4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制定定置管理标准</a:t>
            </a:r>
            <a:endParaRPr lang="zh-CN" altLang="en-US" sz="3600" b="1" dirty="0">
              <a:solidFill>
                <a:schemeClr val="bg1"/>
              </a:solidFill>
              <a:latin typeface="黑体" pitchFamily="2" charset="-122"/>
              <a:ea typeface="黑体" pitchFamily="2" charset="-122"/>
              <a:cs typeface="+mn-ea"/>
              <a:sym typeface="+mn-ea"/>
            </a:endParaRPr>
          </a:p>
        </p:txBody>
      </p:sp>
      <p:grpSp>
        <p:nvGrpSpPr>
          <p:cNvPr id="37891" name="Group 101"/>
          <p:cNvGrpSpPr/>
          <p:nvPr/>
        </p:nvGrpSpPr>
        <p:grpSpPr>
          <a:xfrm>
            <a:off x="1892935" y="1202055"/>
            <a:ext cx="5078413" cy="715963"/>
            <a:chOff x="1837" y="1556"/>
            <a:chExt cx="3763" cy="451"/>
          </a:xfrm>
        </p:grpSpPr>
        <p:sp>
          <p:nvSpPr>
            <p:cNvPr id="37942" name="Freeform 51"/>
            <p:cNvSpPr/>
            <p:nvPr/>
          </p:nvSpPr>
          <p:spPr>
            <a:xfrm flipV="1">
              <a:off x="1840" y="1921"/>
              <a:ext cx="3546" cy="86"/>
            </a:xfrm>
            <a:custGeom>
              <a:avLst/>
              <a:gdLst>
                <a:gd name="txL" fmla="*/ 0 w 2495"/>
                <a:gd name="txT" fmla="*/ 0 h 1091"/>
                <a:gd name="txR" fmla="*/ 2495 w 2495"/>
                <a:gd name="txB" fmla="*/ 1091 h 1091"/>
              </a:gdLst>
              <a:ahLst/>
              <a:cxnLst>
                <a:cxn ang="0">
                  <a:pos x="17790" y="0"/>
                </a:cxn>
                <a:cxn ang="0">
                  <a:pos x="236911" y="0"/>
                </a:cxn>
                <a:cxn ang="0">
                  <a:pos x="240628" y="0"/>
                </a:cxn>
                <a:cxn ang="0">
                  <a:pos x="227966" y="0"/>
                </a:cxn>
                <a:cxn ang="0">
                  <a:pos x="224087" y="0"/>
                </a:cxn>
                <a:cxn ang="0">
                  <a:pos x="5107" y="0"/>
                </a:cxn>
                <a:cxn ang="0">
                  <a:pos x="469" y="0"/>
                </a:cxn>
                <a:cxn ang="0">
                  <a:pos x="12847" y="0"/>
                </a:cxn>
                <a:cxn ang="0">
                  <a:pos x="17790"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EAEAEA">
                    <a:alpha val="0"/>
                  </a:srgbClr>
                </a:gs>
                <a:gs pos="100000">
                  <a:schemeClr val="bg2">
                    <a:alpha val="60001"/>
                  </a:schemeClr>
                </a:gs>
              </a:gsLst>
              <a:lin ang="5400000" scaled="1"/>
              <a:tileRect/>
            </a:gradFill>
            <a:ln w="9525">
              <a:noFill/>
            </a:ln>
          </p:spPr>
          <p:txBody>
            <a:bodyPr/>
            <a:lstStyle/>
            <a:p>
              <a:pPr lvl="0" eaLnBrk="1" hangingPunct="1"/>
              <a:endParaRPr lang="zh-CN" altLang="en-US" dirty="0">
                <a:latin typeface="Arial" charset="0"/>
                <a:ea typeface="宋体" charset="-122"/>
              </a:endParaRPr>
            </a:p>
          </p:txBody>
        </p:sp>
        <p:sp>
          <p:nvSpPr>
            <p:cNvPr id="37943" name="Freeform 52"/>
            <p:cNvSpPr/>
            <p:nvPr/>
          </p:nvSpPr>
          <p:spPr>
            <a:xfrm>
              <a:off x="1837" y="1556"/>
              <a:ext cx="3601" cy="387"/>
            </a:xfrm>
            <a:custGeom>
              <a:avLst/>
              <a:gdLst>
                <a:gd name="txL" fmla="*/ 0 w 2495"/>
                <a:gd name="txT" fmla="*/ 0 h 1091"/>
                <a:gd name="txR" fmla="*/ 2495 w 2495"/>
                <a:gd name="txB" fmla="*/ 1091 h 1091"/>
              </a:gdLst>
              <a:ahLst/>
              <a:cxnLst>
                <a:cxn ang="0">
                  <a:pos x="21752" y="0"/>
                </a:cxn>
                <a:cxn ang="0">
                  <a:pos x="289385" y="0"/>
                </a:cxn>
                <a:cxn ang="0">
                  <a:pos x="293964" y="0"/>
                </a:cxn>
                <a:cxn ang="0">
                  <a:pos x="278459" y="0"/>
                </a:cxn>
                <a:cxn ang="0">
                  <a:pos x="273670" y="0"/>
                </a:cxn>
                <a:cxn ang="0">
                  <a:pos x="6239" y="0"/>
                </a:cxn>
                <a:cxn ang="0">
                  <a:pos x="550" y="0"/>
                </a:cxn>
                <a:cxn ang="0">
                  <a:pos x="15681" y="0"/>
                </a:cxn>
                <a:cxn ang="0">
                  <a:pos x="21752"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solidFill>
              <a:srgbClr val="DB5414"/>
            </a:solidFill>
            <a:ln w="9525">
              <a:noFill/>
            </a:ln>
          </p:spPr>
          <p:txBody>
            <a:bodyPr/>
            <a:lstStyle/>
            <a:p>
              <a:pPr lvl="0" eaLnBrk="1" hangingPunct="1"/>
              <a:endParaRPr lang="zh-CN" altLang="en-US" dirty="0">
                <a:latin typeface="Arial" charset="0"/>
                <a:ea typeface="宋体" charset="-122"/>
              </a:endParaRPr>
            </a:p>
          </p:txBody>
        </p:sp>
        <p:grpSp>
          <p:nvGrpSpPr>
            <p:cNvPr id="37944" name="Group 53"/>
            <p:cNvGrpSpPr/>
            <p:nvPr/>
          </p:nvGrpSpPr>
          <p:grpSpPr>
            <a:xfrm>
              <a:off x="1921" y="1604"/>
              <a:ext cx="3679" cy="303"/>
              <a:chOff x="522" y="2592"/>
              <a:chExt cx="2502" cy="1093"/>
            </a:xfrm>
          </p:grpSpPr>
          <p:sp>
            <p:nvSpPr>
              <p:cNvPr id="29" name="Freeform 54"/>
              <p:cNvSpPr/>
              <p:nvPr/>
            </p:nvSpPr>
            <p:spPr bwMode="auto">
              <a:xfrm>
                <a:off x="522" y="2592"/>
                <a:ext cx="2502" cy="1093"/>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DDDDDD"/>
                  </a:gs>
                  <a:gs pos="100000">
                    <a:srgbClr val="C0C0C0"/>
                  </a:gs>
                </a:gsLst>
                <a:lin ang="5400000" scaled="1"/>
              </a:gradFill>
              <a:ln w="9525">
                <a:noFill/>
                <a:round/>
              </a:ln>
              <a:effectLst>
                <a:outerShdw dist="35921" dir="13500000" algn="ctr" rotWithShape="0">
                  <a:schemeClr val="bg2"/>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30" name="Freeform 55"/>
              <p:cNvSpPr/>
              <p:nvPr/>
            </p:nvSpPr>
            <p:spPr bwMode="auto">
              <a:xfrm>
                <a:off x="545" y="2610"/>
                <a:ext cx="2456" cy="1050"/>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chemeClr val="bg1">
                      <a:alpha val="60001"/>
                    </a:schemeClr>
                  </a:gs>
                  <a:gs pos="100000">
                    <a:schemeClr val="bg1">
                      <a:gamma/>
                      <a:shade val="86275"/>
                      <a:invGamma/>
                    </a:schemeClr>
                  </a:gs>
                </a:gsLst>
                <a:lin ang="5400000" scaled="1"/>
              </a:gradFill>
              <a:ln w="9525">
                <a:no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grpSp>
        <p:sp>
          <p:nvSpPr>
            <p:cNvPr id="37945" name="Rectangle 94"/>
            <p:cNvSpPr/>
            <p:nvPr/>
          </p:nvSpPr>
          <p:spPr>
            <a:xfrm>
              <a:off x="2236" y="1600"/>
              <a:ext cx="2598" cy="291"/>
            </a:xfrm>
            <a:prstGeom prst="rect">
              <a:avLst/>
            </a:prstGeom>
            <a:noFill/>
            <a:ln w="9525">
              <a:noFill/>
            </a:ln>
          </p:spPr>
          <p:txBody>
            <a:bodyPr anchor="ctr">
              <a:spAutoFit/>
            </a:bodyPr>
            <a:lstStyle/>
            <a:p>
              <a:pPr lvl="0" eaLnBrk="1" hangingPunct="1"/>
              <a:r>
                <a:rPr lang="en-US" altLang="zh-CN" sz="2400" b="1">
                  <a:latin typeface="Arial" charset="0"/>
                  <a:ea typeface="宋体" charset="-122"/>
                </a:rPr>
                <a:t>3、</a:t>
              </a:r>
              <a:r>
                <a:rPr lang="zh-CN" altLang="en-US" sz="2400" b="1" dirty="0">
                  <a:latin typeface="Arial" charset="0"/>
                  <a:ea typeface="宋体" charset="-122"/>
                </a:rPr>
                <a:t>定置管理信息规定</a:t>
              </a:r>
              <a:endParaRPr lang="en-US" altLang="zh-CN" sz="2400" b="1">
                <a:latin typeface="黑体" pitchFamily="2" charset="-122"/>
                <a:ea typeface="黑体" pitchFamily="2" charset="-122"/>
              </a:endParaRPr>
            </a:p>
          </p:txBody>
        </p:sp>
      </p:grpSp>
      <p:sp>
        <p:nvSpPr>
          <p:cNvPr id="141314" name="Rectangle 2"/>
          <p:cNvSpPr>
            <a:spLocks noChangeArrowheads="1"/>
          </p:cNvSpPr>
          <p:nvPr/>
        </p:nvSpPr>
        <p:spPr bwMode="auto">
          <a:xfrm>
            <a:off x="1495425" y="2266950"/>
            <a:ext cx="9138920" cy="822960"/>
          </a:xfrm>
          <a:prstGeom prst="rect">
            <a:avLst/>
          </a:prstGeom>
          <a:noFill/>
          <a:ln w="9525">
            <a:noFill/>
            <a:miter lim="800000"/>
          </a:ln>
          <a:effectLst>
            <a:prstShdw prst="shdw13" dist="53882" dir="13500000">
              <a:schemeClr val="accent1">
                <a:gamma/>
                <a:shade val="60000"/>
                <a:invGamma/>
                <a:alpha val="50000"/>
              </a:schemeClr>
            </a:prstShdw>
          </a:effectLst>
        </p:spPr>
        <p:txBody>
          <a:bodyPr wrap="square" anchor="ctr">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rgbClr val="FF0000"/>
                </a:solidFill>
                <a:effectLst/>
                <a:uLnTx/>
                <a:uFillTx/>
                <a:latin typeface="Arial" charset="0"/>
                <a:ea typeface="宋体" charset="-122"/>
                <a:cs typeface="+mn-cs"/>
              </a:rPr>
              <a:t>定置物符号</a:t>
            </a:r>
            <a:r>
              <a:rPr kumimoji="0" lang="zh-CN" altLang="en-US" sz="2400" b="1" i="0" u="none" strike="noStrike" kern="1200" cap="none" spc="0" normalizeH="0" baseline="0" noProof="0" dirty="0">
                <a:ln>
                  <a:noFill/>
                </a:ln>
                <a:solidFill>
                  <a:srgbClr val="FF0000"/>
                </a:solidFill>
                <a:effectLst/>
                <a:uLnTx/>
                <a:uFillTx/>
                <a:latin typeface="Times New Roman" pitchFamily="18" charset="0"/>
                <a:ea typeface="宋体" charset="-122"/>
                <a:cs typeface="Times New Roman" pitchFamily="18" charset="0"/>
              </a:rPr>
              <a:t>：</a:t>
            </a:r>
            <a:r>
              <a:rPr kumimoji="0" lang="zh-CN" altLang="en-US" sz="2400" b="1" i="0" u="none" strike="noStrike" kern="1200" cap="none" spc="0" normalizeH="0" baseline="0" noProof="0" dirty="0">
                <a:ln>
                  <a:noFill/>
                </a:ln>
                <a:solidFill>
                  <a:srgbClr val="002060"/>
                </a:solidFill>
                <a:effectLst/>
                <a:uLnTx/>
                <a:uFillTx/>
                <a:latin typeface="Times New Roman" pitchFamily="18" charset="0"/>
                <a:ea typeface="宋体" charset="-122"/>
                <a:cs typeface="Times New Roman" pitchFamily="18" charset="0"/>
              </a:rPr>
              <a:t>以规定（约定）的图形（文字）符号表示定置物品</a:t>
            </a: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rgbClr val="002060"/>
                </a:solidFill>
                <a:effectLst/>
                <a:uLnTx/>
                <a:uFillTx/>
                <a:latin typeface="Times New Roman" pitchFamily="18" charset="0"/>
                <a:ea typeface="宋体" charset="-122"/>
                <a:cs typeface="Times New Roman" pitchFamily="18" charset="0"/>
              </a:rPr>
              <a:t>信息符号应简单、易记、鲜明、形象和具有可解释性。</a:t>
            </a:r>
            <a:r>
              <a:rPr kumimoji="0" lang="zh-CN" altLang="en-US" sz="2400" b="1" i="0" u="none" strike="noStrike" kern="1200" cap="none" spc="0" normalizeH="0" baseline="0" noProof="0" dirty="0">
                <a:ln>
                  <a:noFill/>
                </a:ln>
                <a:solidFill>
                  <a:srgbClr val="002060"/>
                </a:solidFill>
                <a:effectLst/>
                <a:uLnTx/>
                <a:uFillTx/>
                <a:latin typeface="Arial" charset="0"/>
                <a:ea typeface="宋体" charset="-122"/>
                <a:cs typeface="+mn-cs"/>
              </a:rPr>
              <a:t> </a:t>
            </a:r>
          </a:p>
        </p:txBody>
      </p:sp>
      <p:grpSp>
        <p:nvGrpSpPr>
          <p:cNvPr id="37894" name="Group 1"/>
          <p:cNvGrpSpPr/>
          <p:nvPr/>
        </p:nvGrpSpPr>
        <p:grpSpPr>
          <a:xfrm>
            <a:off x="2470785" y="3684905"/>
            <a:ext cx="577850" cy="666750"/>
            <a:chOff x="3540" y="1393"/>
            <a:chExt cx="2547" cy="2694"/>
          </a:xfrm>
        </p:grpSpPr>
        <p:sp>
          <p:nvSpPr>
            <p:cNvPr id="37936" name="Rectangle 2"/>
            <p:cNvSpPr/>
            <p:nvPr/>
          </p:nvSpPr>
          <p:spPr>
            <a:xfrm>
              <a:off x="3540" y="2940"/>
              <a:ext cx="2385" cy="870"/>
            </a:xfrm>
            <a:prstGeom prst="rect">
              <a:avLst/>
            </a:prstGeom>
            <a:solidFill>
              <a:srgbClr val="FFFFFF"/>
            </a:solidFill>
            <a:ln w="25400" cap="flat" cmpd="sng">
              <a:solidFill>
                <a:srgbClr val="000000"/>
              </a:solidFill>
              <a:prstDash val="solid"/>
              <a:miter/>
              <a:headEnd type="none" w="med" len="med"/>
              <a:tailEnd type="none" w="med" len="med"/>
            </a:ln>
          </p:spPr>
          <p:txBody>
            <a:bodyPr/>
            <a:lstStyle/>
            <a:p>
              <a:pPr lvl="0" eaLnBrk="1" hangingPunct="1"/>
              <a:endParaRPr lang="zh-CN" altLang="en-US" dirty="0">
                <a:latin typeface="Arial" charset="0"/>
                <a:ea typeface="宋体" charset="-122"/>
              </a:endParaRPr>
            </a:p>
          </p:txBody>
        </p:sp>
        <p:sp>
          <p:nvSpPr>
            <p:cNvPr id="37937" name="Oval 3"/>
            <p:cNvSpPr/>
            <p:nvPr/>
          </p:nvSpPr>
          <p:spPr>
            <a:xfrm>
              <a:off x="3900" y="3690"/>
              <a:ext cx="397" cy="397"/>
            </a:xfrm>
            <a:prstGeom prst="ellipse">
              <a:avLst/>
            </a:prstGeom>
            <a:solidFill>
              <a:srgbClr val="FFFFFF"/>
            </a:solidFill>
            <a:ln w="25400" cap="flat" cmpd="sng">
              <a:solidFill>
                <a:srgbClr val="000000"/>
              </a:solidFill>
              <a:prstDash val="solid"/>
              <a:headEnd type="none" w="med" len="med"/>
              <a:tailEnd type="none" w="med" len="med"/>
            </a:ln>
          </p:spPr>
          <p:txBody>
            <a:bodyPr/>
            <a:lstStyle/>
            <a:p>
              <a:pPr lvl="0" eaLnBrk="1" hangingPunct="1"/>
              <a:endParaRPr lang="zh-CN" altLang="en-US" dirty="0">
                <a:latin typeface="Arial" charset="0"/>
                <a:ea typeface="宋体" charset="-122"/>
              </a:endParaRPr>
            </a:p>
          </p:txBody>
        </p:sp>
        <p:sp>
          <p:nvSpPr>
            <p:cNvPr id="37938" name="Oval 4"/>
            <p:cNvSpPr/>
            <p:nvPr/>
          </p:nvSpPr>
          <p:spPr>
            <a:xfrm>
              <a:off x="5123" y="3690"/>
              <a:ext cx="397" cy="397"/>
            </a:xfrm>
            <a:prstGeom prst="ellipse">
              <a:avLst/>
            </a:prstGeom>
            <a:solidFill>
              <a:srgbClr val="FFFFFF"/>
            </a:solidFill>
            <a:ln w="25400" cap="flat" cmpd="sng">
              <a:solidFill>
                <a:srgbClr val="000000"/>
              </a:solidFill>
              <a:prstDash val="solid"/>
              <a:headEnd type="none" w="med" len="med"/>
              <a:tailEnd type="none" w="med" len="med"/>
            </a:ln>
          </p:spPr>
          <p:txBody>
            <a:bodyPr/>
            <a:lstStyle/>
            <a:p>
              <a:pPr lvl="0" eaLnBrk="1" hangingPunct="1"/>
              <a:endParaRPr lang="zh-CN" altLang="en-US" dirty="0">
                <a:latin typeface="Arial" charset="0"/>
                <a:ea typeface="宋体" charset="-122"/>
              </a:endParaRPr>
            </a:p>
          </p:txBody>
        </p:sp>
        <p:sp>
          <p:nvSpPr>
            <p:cNvPr id="37939" name="Rectangle 5"/>
            <p:cNvSpPr/>
            <p:nvPr/>
          </p:nvSpPr>
          <p:spPr>
            <a:xfrm>
              <a:off x="5925" y="2070"/>
              <a:ext cx="71" cy="1740"/>
            </a:xfrm>
            <a:prstGeom prst="rect">
              <a:avLst/>
            </a:prstGeom>
            <a:solidFill>
              <a:srgbClr val="FFFFFF"/>
            </a:solidFill>
            <a:ln w="25400" cap="flat" cmpd="sng">
              <a:solidFill>
                <a:srgbClr val="000000"/>
              </a:solidFill>
              <a:prstDash val="solid"/>
              <a:miter/>
              <a:headEnd type="none" w="med" len="med"/>
              <a:tailEnd type="none" w="med" len="med"/>
            </a:ln>
          </p:spPr>
          <p:txBody>
            <a:bodyPr/>
            <a:lstStyle/>
            <a:p>
              <a:pPr lvl="0" eaLnBrk="1" hangingPunct="1"/>
              <a:endParaRPr lang="zh-CN" altLang="en-US" dirty="0">
                <a:latin typeface="Arial" charset="0"/>
                <a:ea typeface="宋体" charset="-122"/>
              </a:endParaRPr>
            </a:p>
          </p:txBody>
        </p:sp>
        <p:sp>
          <p:nvSpPr>
            <p:cNvPr id="37940" name="Rectangle 6"/>
            <p:cNvSpPr/>
            <p:nvPr/>
          </p:nvSpPr>
          <p:spPr>
            <a:xfrm rot="900000">
              <a:off x="6016" y="1393"/>
              <a:ext cx="71" cy="695"/>
            </a:xfrm>
            <a:prstGeom prst="rect">
              <a:avLst/>
            </a:prstGeom>
            <a:solidFill>
              <a:srgbClr val="FFFFFF"/>
            </a:solidFill>
            <a:ln w="25400" cap="flat" cmpd="sng">
              <a:solidFill>
                <a:srgbClr val="000000"/>
              </a:solidFill>
              <a:prstDash val="solid"/>
              <a:miter/>
              <a:headEnd type="none" w="med" len="med"/>
              <a:tailEnd type="none" w="med" len="med"/>
            </a:ln>
          </p:spPr>
          <p:txBody>
            <a:bodyPr/>
            <a:lstStyle/>
            <a:p>
              <a:pPr lvl="0" eaLnBrk="1" hangingPunct="1"/>
              <a:endParaRPr lang="zh-CN" altLang="en-US" dirty="0">
                <a:latin typeface="Arial" charset="0"/>
                <a:ea typeface="宋体" charset="-122"/>
              </a:endParaRPr>
            </a:p>
          </p:txBody>
        </p:sp>
        <p:sp>
          <p:nvSpPr>
            <p:cNvPr id="37941" name="Rectangle 7"/>
            <p:cNvSpPr/>
            <p:nvPr/>
          </p:nvSpPr>
          <p:spPr>
            <a:xfrm>
              <a:off x="3540" y="2070"/>
              <a:ext cx="2385" cy="870"/>
            </a:xfrm>
            <a:prstGeom prst="rect">
              <a:avLst/>
            </a:prstGeom>
            <a:solidFill>
              <a:srgbClr val="FFFFFF"/>
            </a:solidFill>
            <a:ln w="25400" cap="flat" cmpd="sng">
              <a:solidFill>
                <a:srgbClr val="000000"/>
              </a:solidFill>
              <a:prstDash val="solid"/>
              <a:miter/>
              <a:headEnd type="none" w="med" len="med"/>
              <a:tailEnd type="none" w="med" len="med"/>
            </a:ln>
          </p:spPr>
          <p:txBody>
            <a:bodyPr/>
            <a:lstStyle/>
            <a:p>
              <a:pPr lvl="0" eaLnBrk="1" hangingPunct="1"/>
              <a:endParaRPr lang="zh-CN" altLang="en-US" dirty="0">
                <a:latin typeface="Arial" charset="0"/>
                <a:ea typeface="宋体" charset="-122"/>
              </a:endParaRPr>
            </a:p>
          </p:txBody>
        </p:sp>
      </p:grpSp>
      <p:grpSp>
        <p:nvGrpSpPr>
          <p:cNvPr id="37895" name="Group 19"/>
          <p:cNvGrpSpPr/>
          <p:nvPr/>
        </p:nvGrpSpPr>
        <p:grpSpPr>
          <a:xfrm>
            <a:off x="2426335" y="4973955"/>
            <a:ext cx="1069975" cy="501650"/>
            <a:chOff x="1665" y="7410"/>
            <a:chExt cx="3273" cy="1935"/>
          </a:xfrm>
        </p:grpSpPr>
        <p:sp>
          <p:nvSpPr>
            <p:cNvPr id="37926" name="Rectangle 20"/>
            <p:cNvSpPr/>
            <p:nvPr/>
          </p:nvSpPr>
          <p:spPr>
            <a:xfrm>
              <a:off x="1665" y="8580"/>
              <a:ext cx="1035" cy="765"/>
            </a:xfrm>
            <a:prstGeom prst="rect">
              <a:avLst/>
            </a:prstGeom>
            <a:solidFill>
              <a:srgbClr val="FFFFFF"/>
            </a:solidFill>
            <a:ln w="22225" cap="flat" cmpd="sng">
              <a:solidFill>
                <a:srgbClr val="000000"/>
              </a:solidFill>
              <a:prstDash val="solid"/>
              <a:miter/>
              <a:headEnd type="none" w="med" len="med"/>
              <a:tailEnd type="none" w="med" len="med"/>
            </a:ln>
          </p:spPr>
          <p:txBody>
            <a:bodyPr/>
            <a:lstStyle/>
            <a:p>
              <a:pPr lvl="0" eaLnBrk="1" hangingPunct="1"/>
              <a:endParaRPr lang="zh-CN" altLang="en-US" dirty="0">
                <a:latin typeface="Arial" charset="0"/>
                <a:ea typeface="宋体" charset="-122"/>
              </a:endParaRPr>
            </a:p>
          </p:txBody>
        </p:sp>
        <p:sp>
          <p:nvSpPr>
            <p:cNvPr id="37927" name="Rectangle 21"/>
            <p:cNvSpPr/>
            <p:nvPr/>
          </p:nvSpPr>
          <p:spPr>
            <a:xfrm>
              <a:off x="3735" y="8580"/>
              <a:ext cx="1065" cy="765"/>
            </a:xfrm>
            <a:prstGeom prst="rect">
              <a:avLst/>
            </a:prstGeom>
            <a:solidFill>
              <a:srgbClr val="FFFFFF"/>
            </a:solidFill>
            <a:ln w="22225" cap="flat" cmpd="sng">
              <a:solidFill>
                <a:srgbClr val="000000"/>
              </a:solidFill>
              <a:prstDash val="solid"/>
              <a:miter/>
              <a:headEnd type="none" w="med" len="med"/>
              <a:tailEnd type="none" w="med" len="med"/>
            </a:ln>
          </p:spPr>
          <p:txBody>
            <a:bodyPr/>
            <a:lstStyle/>
            <a:p>
              <a:pPr lvl="0" eaLnBrk="1" hangingPunct="1"/>
              <a:endParaRPr lang="zh-CN" altLang="en-US" dirty="0">
                <a:latin typeface="Arial" charset="0"/>
                <a:ea typeface="宋体" charset="-122"/>
              </a:endParaRPr>
            </a:p>
          </p:txBody>
        </p:sp>
        <p:sp>
          <p:nvSpPr>
            <p:cNvPr id="37928" name="Rectangle 22"/>
            <p:cNvSpPr/>
            <p:nvPr/>
          </p:nvSpPr>
          <p:spPr>
            <a:xfrm>
              <a:off x="1665" y="8175"/>
              <a:ext cx="3135" cy="405"/>
            </a:xfrm>
            <a:prstGeom prst="rect">
              <a:avLst/>
            </a:prstGeom>
            <a:solidFill>
              <a:srgbClr val="FFFFFF"/>
            </a:solidFill>
            <a:ln w="22225" cap="flat" cmpd="sng">
              <a:solidFill>
                <a:srgbClr val="000000"/>
              </a:solidFill>
              <a:prstDash val="solid"/>
              <a:miter/>
              <a:headEnd type="none" w="med" len="med"/>
              <a:tailEnd type="none" w="med" len="med"/>
            </a:ln>
          </p:spPr>
          <p:txBody>
            <a:bodyPr/>
            <a:lstStyle/>
            <a:p>
              <a:pPr lvl="0" eaLnBrk="1" hangingPunct="1"/>
              <a:endParaRPr lang="zh-CN" altLang="en-US" dirty="0">
                <a:latin typeface="Arial" charset="0"/>
                <a:ea typeface="宋体" charset="-122"/>
              </a:endParaRPr>
            </a:p>
          </p:txBody>
        </p:sp>
        <p:sp>
          <p:nvSpPr>
            <p:cNvPr id="37929" name="Rectangle 23"/>
            <p:cNvSpPr/>
            <p:nvPr/>
          </p:nvSpPr>
          <p:spPr>
            <a:xfrm>
              <a:off x="1665" y="7410"/>
              <a:ext cx="1035" cy="765"/>
            </a:xfrm>
            <a:prstGeom prst="rect">
              <a:avLst/>
            </a:prstGeom>
            <a:solidFill>
              <a:srgbClr val="FFFFFF"/>
            </a:solidFill>
            <a:ln w="22225" cap="flat" cmpd="sng">
              <a:solidFill>
                <a:srgbClr val="000000"/>
              </a:solidFill>
              <a:prstDash val="solid"/>
              <a:miter/>
              <a:headEnd type="none" w="med" len="med"/>
              <a:tailEnd type="none" w="med" len="med"/>
            </a:ln>
          </p:spPr>
          <p:txBody>
            <a:bodyPr/>
            <a:lstStyle/>
            <a:p>
              <a:pPr lvl="0" eaLnBrk="1" hangingPunct="1"/>
              <a:endParaRPr lang="zh-CN" altLang="en-US" dirty="0">
                <a:latin typeface="Arial" charset="0"/>
                <a:ea typeface="宋体" charset="-122"/>
              </a:endParaRPr>
            </a:p>
          </p:txBody>
        </p:sp>
        <p:sp>
          <p:nvSpPr>
            <p:cNvPr id="37930" name="Rectangle 24"/>
            <p:cNvSpPr/>
            <p:nvPr/>
          </p:nvSpPr>
          <p:spPr>
            <a:xfrm>
              <a:off x="4185" y="7665"/>
              <a:ext cx="450" cy="510"/>
            </a:xfrm>
            <a:prstGeom prst="rect">
              <a:avLst/>
            </a:prstGeom>
            <a:solidFill>
              <a:srgbClr val="FFFFFF"/>
            </a:solidFill>
            <a:ln w="22225" cap="flat" cmpd="sng">
              <a:solidFill>
                <a:srgbClr val="000000"/>
              </a:solidFill>
              <a:prstDash val="solid"/>
              <a:miter/>
              <a:headEnd type="none" w="med" len="med"/>
              <a:tailEnd type="none" w="med" len="med"/>
            </a:ln>
          </p:spPr>
          <p:txBody>
            <a:bodyPr/>
            <a:lstStyle/>
            <a:p>
              <a:pPr lvl="0" eaLnBrk="1" hangingPunct="1"/>
              <a:endParaRPr lang="zh-CN" altLang="en-US" dirty="0">
                <a:latin typeface="Arial" charset="0"/>
                <a:ea typeface="宋体" charset="-122"/>
              </a:endParaRPr>
            </a:p>
          </p:txBody>
        </p:sp>
        <p:sp>
          <p:nvSpPr>
            <p:cNvPr id="37931" name="Rectangle 25"/>
            <p:cNvSpPr/>
            <p:nvPr/>
          </p:nvSpPr>
          <p:spPr>
            <a:xfrm>
              <a:off x="3090" y="7890"/>
              <a:ext cx="300" cy="285"/>
            </a:xfrm>
            <a:prstGeom prst="rect">
              <a:avLst/>
            </a:prstGeom>
            <a:solidFill>
              <a:srgbClr val="FFFFFF"/>
            </a:solidFill>
            <a:ln w="22225" cap="flat" cmpd="sng">
              <a:solidFill>
                <a:srgbClr val="000000"/>
              </a:solidFill>
              <a:prstDash val="solid"/>
              <a:miter/>
              <a:headEnd type="none" w="med" len="med"/>
              <a:tailEnd type="none" w="med" len="med"/>
            </a:ln>
          </p:spPr>
          <p:txBody>
            <a:bodyPr/>
            <a:lstStyle/>
            <a:p>
              <a:pPr lvl="0" eaLnBrk="1" hangingPunct="1"/>
              <a:endParaRPr lang="zh-CN" altLang="en-US" dirty="0">
                <a:latin typeface="Arial" charset="0"/>
                <a:ea typeface="宋体" charset="-122"/>
              </a:endParaRPr>
            </a:p>
          </p:txBody>
        </p:sp>
        <p:sp>
          <p:nvSpPr>
            <p:cNvPr id="37932" name="Rectangle 26"/>
            <p:cNvSpPr/>
            <p:nvPr/>
          </p:nvSpPr>
          <p:spPr>
            <a:xfrm>
              <a:off x="2700" y="7562"/>
              <a:ext cx="150" cy="523"/>
            </a:xfrm>
            <a:prstGeom prst="rect">
              <a:avLst/>
            </a:prstGeom>
            <a:solidFill>
              <a:srgbClr val="FFFFFF"/>
            </a:solidFill>
            <a:ln w="22225" cap="flat" cmpd="sng">
              <a:solidFill>
                <a:srgbClr val="000000"/>
              </a:solidFill>
              <a:prstDash val="solid"/>
              <a:miter/>
              <a:headEnd type="none" w="med" len="med"/>
              <a:tailEnd type="none" w="med" len="med"/>
            </a:ln>
          </p:spPr>
          <p:txBody>
            <a:bodyPr/>
            <a:lstStyle/>
            <a:p>
              <a:pPr lvl="0" eaLnBrk="1" hangingPunct="1"/>
              <a:endParaRPr lang="zh-CN" altLang="en-US" dirty="0">
                <a:latin typeface="Arial" charset="0"/>
                <a:ea typeface="宋体" charset="-122"/>
              </a:endParaRPr>
            </a:p>
          </p:txBody>
        </p:sp>
        <p:sp>
          <p:nvSpPr>
            <p:cNvPr id="37933" name="AutoShape 27"/>
            <p:cNvSpPr/>
            <p:nvPr/>
          </p:nvSpPr>
          <p:spPr>
            <a:xfrm rot="10609128">
              <a:off x="4635" y="7741"/>
              <a:ext cx="165" cy="289"/>
            </a:xfrm>
            <a:prstGeom prst="chevron">
              <a:avLst>
                <a:gd name="adj" fmla="val 74736"/>
              </a:avLst>
            </a:prstGeom>
            <a:solidFill>
              <a:srgbClr val="FFFFFF"/>
            </a:solidFill>
            <a:ln w="22225" cap="flat" cmpd="sng">
              <a:solidFill>
                <a:srgbClr val="000000"/>
              </a:solidFill>
              <a:prstDash val="solid"/>
              <a:miter/>
              <a:headEnd type="none" w="med" len="med"/>
              <a:tailEnd type="none" w="med" len="med"/>
            </a:ln>
          </p:spPr>
          <p:txBody>
            <a:bodyPr/>
            <a:lstStyle/>
            <a:p>
              <a:pPr lvl="0" eaLnBrk="1" hangingPunct="1"/>
              <a:endParaRPr lang="zh-CN" altLang="en-US" dirty="0">
                <a:latin typeface="Arial" charset="0"/>
                <a:ea typeface="宋体" charset="-122"/>
              </a:endParaRPr>
            </a:p>
          </p:txBody>
        </p:sp>
        <p:sp>
          <p:nvSpPr>
            <p:cNvPr id="37934" name="Rectangle 28"/>
            <p:cNvSpPr/>
            <p:nvPr/>
          </p:nvSpPr>
          <p:spPr>
            <a:xfrm>
              <a:off x="4765" y="7665"/>
              <a:ext cx="57" cy="420"/>
            </a:xfrm>
            <a:prstGeom prst="rect">
              <a:avLst/>
            </a:prstGeom>
            <a:solidFill>
              <a:srgbClr val="FFFFFF"/>
            </a:solidFill>
            <a:ln w="22225" cap="flat" cmpd="sng">
              <a:solidFill>
                <a:srgbClr val="000000"/>
              </a:solidFill>
              <a:prstDash val="solid"/>
              <a:miter/>
              <a:headEnd type="none" w="med" len="med"/>
              <a:tailEnd type="none" w="med" len="med"/>
            </a:ln>
          </p:spPr>
          <p:txBody>
            <a:bodyPr/>
            <a:lstStyle/>
            <a:p>
              <a:pPr lvl="0" eaLnBrk="1" hangingPunct="1"/>
              <a:endParaRPr lang="zh-CN" altLang="en-US" dirty="0">
                <a:latin typeface="Arial" charset="0"/>
                <a:ea typeface="宋体" charset="-122"/>
              </a:endParaRPr>
            </a:p>
          </p:txBody>
        </p:sp>
        <p:sp>
          <p:nvSpPr>
            <p:cNvPr id="37935" name="Rectangle 29"/>
            <p:cNvSpPr/>
            <p:nvPr/>
          </p:nvSpPr>
          <p:spPr>
            <a:xfrm>
              <a:off x="4825" y="8030"/>
              <a:ext cx="113" cy="28"/>
            </a:xfrm>
            <a:prstGeom prst="rect">
              <a:avLst/>
            </a:prstGeom>
            <a:solidFill>
              <a:srgbClr val="FFFFFF"/>
            </a:solidFill>
            <a:ln w="22225" cap="flat" cmpd="sng">
              <a:solidFill>
                <a:srgbClr val="000000"/>
              </a:solidFill>
              <a:prstDash val="solid"/>
              <a:miter/>
              <a:headEnd type="none" w="med" len="med"/>
              <a:tailEnd type="none" w="med" len="med"/>
            </a:ln>
          </p:spPr>
          <p:txBody>
            <a:bodyPr/>
            <a:lstStyle/>
            <a:p>
              <a:pPr lvl="0" eaLnBrk="1" hangingPunct="1"/>
              <a:endParaRPr lang="zh-CN" altLang="en-US" dirty="0">
                <a:latin typeface="Arial" charset="0"/>
                <a:ea typeface="宋体" charset="-122"/>
              </a:endParaRPr>
            </a:p>
          </p:txBody>
        </p:sp>
      </p:grpSp>
      <p:grpSp>
        <p:nvGrpSpPr>
          <p:cNvPr id="37896" name="Group 30"/>
          <p:cNvGrpSpPr/>
          <p:nvPr/>
        </p:nvGrpSpPr>
        <p:grpSpPr>
          <a:xfrm>
            <a:off x="5048885" y="3684905"/>
            <a:ext cx="512763" cy="635000"/>
            <a:chOff x="5833" y="5029"/>
            <a:chExt cx="2852" cy="3382"/>
          </a:xfrm>
        </p:grpSpPr>
        <p:sp>
          <p:nvSpPr>
            <p:cNvPr id="37918" name="Rectangle 31"/>
            <p:cNvSpPr/>
            <p:nvPr/>
          </p:nvSpPr>
          <p:spPr>
            <a:xfrm>
              <a:off x="5925" y="5166"/>
              <a:ext cx="2646" cy="3009"/>
            </a:xfrm>
            <a:prstGeom prst="rect">
              <a:avLst/>
            </a:prstGeom>
            <a:solidFill>
              <a:srgbClr val="FFFFFF"/>
            </a:solidFill>
            <a:ln w="22225" cap="flat" cmpd="sng">
              <a:solidFill>
                <a:srgbClr val="000000"/>
              </a:solidFill>
              <a:prstDash val="solid"/>
              <a:miter/>
              <a:headEnd type="none" w="med" len="med"/>
              <a:tailEnd type="none" w="med" len="med"/>
            </a:ln>
          </p:spPr>
          <p:txBody>
            <a:bodyPr/>
            <a:lstStyle/>
            <a:p>
              <a:pPr lvl="0" eaLnBrk="1" hangingPunct="1"/>
              <a:endParaRPr lang="zh-CN" altLang="en-US" dirty="0">
                <a:latin typeface="Arial" charset="0"/>
                <a:ea typeface="宋体" charset="-122"/>
              </a:endParaRPr>
            </a:p>
          </p:txBody>
        </p:sp>
        <p:sp>
          <p:nvSpPr>
            <p:cNvPr id="37919" name="Rectangle 32"/>
            <p:cNvSpPr/>
            <p:nvPr/>
          </p:nvSpPr>
          <p:spPr>
            <a:xfrm>
              <a:off x="5833" y="5029"/>
              <a:ext cx="2852" cy="137"/>
            </a:xfrm>
            <a:prstGeom prst="rect">
              <a:avLst/>
            </a:prstGeom>
            <a:solidFill>
              <a:srgbClr val="FFFFFF"/>
            </a:solidFill>
            <a:ln w="22225" cap="flat" cmpd="sng">
              <a:solidFill>
                <a:srgbClr val="000000"/>
              </a:solidFill>
              <a:prstDash val="solid"/>
              <a:miter/>
              <a:headEnd type="none" w="med" len="med"/>
              <a:tailEnd type="none" w="med" len="med"/>
            </a:ln>
          </p:spPr>
          <p:txBody>
            <a:bodyPr/>
            <a:lstStyle/>
            <a:p>
              <a:pPr lvl="0" eaLnBrk="1" hangingPunct="1"/>
              <a:endParaRPr lang="zh-CN" altLang="en-US" dirty="0">
                <a:latin typeface="Arial" charset="0"/>
                <a:ea typeface="宋体" charset="-122"/>
              </a:endParaRPr>
            </a:p>
          </p:txBody>
        </p:sp>
        <p:sp>
          <p:nvSpPr>
            <p:cNvPr id="37920" name="Rectangle 33"/>
            <p:cNvSpPr/>
            <p:nvPr/>
          </p:nvSpPr>
          <p:spPr>
            <a:xfrm>
              <a:off x="6016" y="8175"/>
              <a:ext cx="2441" cy="236"/>
            </a:xfrm>
            <a:prstGeom prst="rect">
              <a:avLst/>
            </a:prstGeom>
            <a:solidFill>
              <a:srgbClr val="FFFFFF"/>
            </a:solidFill>
            <a:ln w="22225" cap="flat" cmpd="sng">
              <a:solidFill>
                <a:srgbClr val="000000"/>
              </a:solidFill>
              <a:prstDash val="solid"/>
              <a:miter/>
              <a:headEnd type="none" w="med" len="med"/>
              <a:tailEnd type="none" w="med" len="med"/>
            </a:ln>
          </p:spPr>
          <p:txBody>
            <a:bodyPr/>
            <a:lstStyle/>
            <a:p>
              <a:pPr lvl="0" eaLnBrk="1" hangingPunct="1"/>
              <a:endParaRPr lang="zh-CN" altLang="en-US" dirty="0">
                <a:latin typeface="Arial" charset="0"/>
                <a:ea typeface="宋体" charset="-122"/>
              </a:endParaRPr>
            </a:p>
          </p:txBody>
        </p:sp>
        <p:grpSp>
          <p:nvGrpSpPr>
            <p:cNvPr id="37921" name="Group 34"/>
            <p:cNvGrpSpPr/>
            <p:nvPr/>
          </p:nvGrpSpPr>
          <p:grpSpPr>
            <a:xfrm>
              <a:off x="6064" y="5327"/>
              <a:ext cx="2393" cy="2724"/>
              <a:chOff x="6064" y="5327"/>
              <a:chExt cx="2507" cy="2724"/>
            </a:xfrm>
          </p:grpSpPr>
          <p:sp>
            <p:nvSpPr>
              <p:cNvPr id="37924" name="Rectangle 35"/>
              <p:cNvSpPr/>
              <p:nvPr/>
            </p:nvSpPr>
            <p:spPr>
              <a:xfrm>
                <a:off x="6064" y="5327"/>
                <a:ext cx="1250" cy="2724"/>
              </a:xfrm>
              <a:prstGeom prst="rect">
                <a:avLst/>
              </a:prstGeom>
              <a:solidFill>
                <a:srgbClr val="FFFFFF"/>
              </a:solidFill>
              <a:ln w="22225" cap="flat" cmpd="sng">
                <a:solidFill>
                  <a:srgbClr val="000000"/>
                </a:solidFill>
                <a:prstDash val="solid"/>
                <a:miter/>
                <a:headEnd type="none" w="med" len="med"/>
                <a:tailEnd type="none" w="med" len="med"/>
              </a:ln>
            </p:spPr>
            <p:txBody>
              <a:bodyPr/>
              <a:lstStyle/>
              <a:p>
                <a:pPr lvl="0" eaLnBrk="1" hangingPunct="1"/>
                <a:endParaRPr lang="zh-CN" altLang="en-US" dirty="0">
                  <a:latin typeface="Arial" charset="0"/>
                  <a:ea typeface="宋体" charset="-122"/>
                </a:endParaRPr>
              </a:p>
            </p:txBody>
          </p:sp>
          <p:sp>
            <p:nvSpPr>
              <p:cNvPr id="37925" name="Rectangle 36"/>
              <p:cNvSpPr/>
              <p:nvPr/>
            </p:nvSpPr>
            <p:spPr>
              <a:xfrm>
                <a:off x="7321" y="5327"/>
                <a:ext cx="1250" cy="2724"/>
              </a:xfrm>
              <a:prstGeom prst="rect">
                <a:avLst/>
              </a:prstGeom>
              <a:solidFill>
                <a:srgbClr val="FFFFFF"/>
              </a:solidFill>
              <a:ln w="22225" cap="flat" cmpd="sng">
                <a:solidFill>
                  <a:srgbClr val="000000"/>
                </a:solidFill>
                <a:prstDash val="solid"/>
                <a:miter/>
                <a:headEnd type="none" w="med" len="med"/>
                <a:tailEnd type="none" w="med" len="med"/>
              </a:ln>
            </p:spPr>
            <p:txBody>
              <a:bodyPr/>
              <a:lstStyle/>
              <a:p>
                <a:pPr lvl="0" eaLnBrk="1" hangingPunct="1"/>
                <a:endParaRPr lang="zh-CN" altLang="en-US" dirty="0">
                  <a:latin typeface="Arial" charset="0"/>
                  <a:ea typeface="宋体" charset="-122"/>
                </a:endParaRPr>
              </a:p>
            </p:txBody>
          </p:sp>
        </p:grpSp>
        <p:sp>
          <p:nvSpPr>
            <p:cNvPr id="37922" name="Oval 37"/>
            <p:cNvSpPr/>
            <p:nvPr/>
          </p:nvSpPr>
          <p:spPr>
            <a:xfrm>
              <a:off x="6997" y="6469"/>
              <a:ext cx="113" cy="113"/>
            </a:xfrm>
            <a:prstGeom prst="ellipse">
              <a:avLst/>
            </a:prstGeom>
            <a:solidFill>
              <a:srgbClr val="FFFFFF"/>
            </a:solidFill>
            <a:ln w="9525" cap="flat" cmpd="sng">
              <a:solidFill>
                <a:srgbClr val="000000"/>
              </a:solidFill>
              <a:prstDash val="solid"/>
              <a:headEnd type="none" w="med" len="med"/>
              <a:tailEnd type="none" w="med" len="med"/>
            </a:ln>
          </p:spPr>
          <p:txBody>
            <a:bodyPr/>
            <a:lstStyle/>
            <a:p>
              <a:pPr lvl="0" eaLnBrk="1" hangingPunct="1"/>
              <a:endParaRPr lang="zh-CN" altLang="en-US" dirty="0">
                <a:latin typeface="Arial" charset="0"/>
                <a:ea typeface="宋体" charset="-122"/>
              </a:endParaRPr>
            </a:p>
          </p:txBody>
        </p:sp>
        <p:sp>
          <p:nvSpPr>
            <p:cNvPr id="37923" name="Oval 38"/>
            <p:cNvSpPr/>
            <p:nvPr/>
          </p:nvSpPr>
          <p:spPr>
            <a:xfrm>
              <a:off x="7421" y="6456"/>
              <a:ext cx="113" cy="113"/>
            </a:xfrm>
            <a:prstGeom prst="ellipse">
              <a:avLst/>
            </a:prstGeom>
            <a:solidFill>
              <a:srgbClr val="FFFFFF"/>
            </a:solidFill>
            <a:ln w="9525" cap="flat" cmpd="sng">
              <a:solidFill>
                <a:srgbClr val="000000"/>
              </a:solidFill>
              <a:prstDash val="solid"/>
              <a:headEnd type="none" w="med" len="med"/>
              <a:tailEnd type="none" w="med" len="med"/>
            </a:ln>
          </p:spPr>
          <p:txBody>
            <a:bodyPr/>
            <a:lstStyle/>
            <a:p>
              <a:pPr lvl="0" eaLnBrk="1" hangingPunct="1"/>
              <a:endParaRPr lang="zh-CN" altLang="en-US" dirty="0">
                <a:latin typeface="Arial" charset="0"/>
                <a:ea typeface="宋体" charset="-122"/>
              </a:endParaRPr>
            </a:p>
          </p:txBody>
        </p:sp>
      </p:grpSp>
      <p:grpSp>
        <p:nvGrpSpPr>
          <p:cNvPr id="37897" name="Group 39"/>
          <p:cNvGrpSpPr/>
          <p:nvPr/>
        </p:nvGrpSpPr>
        <p:grpSpPr>
          <a:xfrm>
            <a:off x="5004435" y="5107305"/>
            <a:ext cx="755650" cy="133350"/>
            <a:chOff x="6446" y="10217"/>
            <a:chExt cx="4137" cy="709"/>
          </a:xfrm>
        </p:grpSpPr>
        <p:sp>
          <p:nvSpPr>
            <p:cNvPr id="37914" name="Rectangle 40"/>
            <p:cNvSpPr/>
            <p:nvPr/>
          </p:nvSpPr>
          <p:spPr>
            <a:xfrm>
              <a:off x="6446" y="10217"/>
              <a:ext cx="4137" cy="366"/>
            </a:xfrm>
            <a:prstGeom prst="rect">
              <a:avLst/>
            </a:prstGeom>
            <a:solidFill>
              <a:srgbClr val="FFFFFF"/>
            </a:solidFill>
            <a:ln w="25400" cap="flat" cmpd="sng">
              <a:solidFill>
                <a:srgbClr val="000000"/>
              </a:solidFill>
              <a:prstDash val="solid"/>
              <a:miter/>
              <a:headEnd type="none" w="med" len="med"/>
              <a:tailEnd type="none" w="med" len="med"/>
            </a:ln>
          </p:spPr>
          <p:txBody>
            <a:bodyPr/>
            <a:lstStyle/>
            <a:p>
              <a:pPr lvl="0" eaLnBrk="1" hangingPunct="1"/>
              <a:endParaRPr lang="zh-CN" altLang="en-US" dirty="0">
                <a:latin typeface="Arial" charset="0"/>
                <a:ea typeface="宋体" charset="-122"/>
              </a:endParaRPr>
            </a:p>
          </p:txBody>
        </p:sp>
        <p:sp>
          <p:nvSpPr>
            <p:cNvPr id="37915" name="Rectangle 41"/>
            <p:cNvSpPr/>
            <p:nvPr/>
          </p:nvSpPr>
          <p:spPr>
            <a:xfrm>
              <a:off x="6446" y="10583"/>
              <a:ext cx="320" cy="343"/>
            </a:xfrm>
            <a:prstGeom prst="rect">
              <a:avLst/>
            </a:prstGeom>
            <a:solidFill>
              <a:srgbClr val="FFFFFF"/>
            </a:solidFill>
            <a:ln w="25400" cap="flat" cmpd="sng">
              <a:solidFill>
                <a:srgbClr val="000000"/>
              </a:solidFill>
              <a:prstDash val="solid"/>
              <a:miter/>
              <a:headEnd type="none" w="med" len="med"/>
              <a:tailEnd type="none" w="med" len="med"/>
            </a:ln>
          </p:spPr>
          <p:txBody>
            <a:bodyPr/>
            <a:lstStyle/>
            <a:p>
              <a:pPr lvl="0" eaLnBrk="1" hangingPunct="1"/>
              <a:endParaRPr lang="zh-CN" altLang="en-US" dirty="0">
                <a:latin typeface="Arial" charset="0"/>
                <a:ea typeface="宋体" charset="-122"/>
              </a:endParaRPr>
            </a:p>
          </p:txBody>
        </p:sp>
        <p:sp>
          <p:nvSpPr>
            <p:cNvPr id="37916" name="Rectangle 42"/>
            <p:cNvSpPr/>
            <p:nvPr/>
          </p:nvSpPr>
          <p:spPr>
            <a:xfrm>
              <a:off x="10263" y="10583"/>
              <a:ext cx="320" cy="343"/>
            </a:xfrm>
            <a:prstGeom prst="rect">
              <a:avLst/>
            </a:prstGeom>
            <a:solidFill>
              <a:srgbClr val="FFFFFF"/>
            </a:solidFill>
            <a:ln w="25400" cap="flat" cmpd="sng">
              <a:solidFill>
                <a:srgbClr val="000000"/>
              </a:solidFill>
              <a:prstDash val="solid"/>
              <a:miter/>
              <a:headEnd type="none" w="med" len="med"/>
              <a:tailEnd type="none" w="med" len="med"/>
            </a:ln>
          </p:spPr>
          <p:txBody>
            <a:bodyPr/>
            <a:lstStyle/>
            <a:p>
              <a:pPr lvl="0" eaLnBrk="1" hangingPunct="1"/>
              <a:endParaRPr lang="zh-CN" altLang="en-US" dirty="0">
                <a:latin typeface="Arial" charset="0"/>
                <a:ea typeface="宋体" charset="-122"/>
              </a:endParaRPr>
            </a:p>
          </p:txBody>
        </p:sp>
        <p:sp>
          <p:nvSpPr>
            <p:cNvPr id="37917" name="Rectangle 43"/>
            <p:cNvSpPr/>
            <p:nvPr/>
          </p:nvSpPr>
          <p:spPr>
            <a:xfrm>
              <a:off x="8412" y="10583"/>
              <a:ext cx="320" cy="343"/>
            </a:xfrm>
            <a:prstGeom prst="rect">
              <a:avLst/>
            </a:prstGeom>
            <a:solidFill>
              <a:srgbClr val="FFFFFF"/>
            </a:solidFill>
            <a:ln w="25400" cap="flat" cmpd="sng">
              <a:solidFill>
                <a:srgbClr val="000000"/>
              </a:solidFill>
              <a:prstDash val="solid"/>
              <a:miter/>
              <a:headEnd type="none" w="med" len="med"/>
              <a:tailEnd type="none" w="med" len="med"/>
            </a:ln>
          </p:spPr>
          <p:txBody>
            <a:bodyPr/>
            <a:lstStyle/>
            <a:p>
              <a:pPr lvl="0" eaLnBrk="1" hangingPunct="1"/>
              <a:endParaRPr lang="zh-CN" altLang="en-US" dirty="0">
                <a:latin typeface="Arial" charset="0"/>
                <a:ea typeface="宋体" charset="-122"/>
              </a:endParaRPr>
            </a:p>
          </p:txBody>
        </p:sp>
      </p:grpSp>
      <p:grpSp>
        <p:nvGrpSpPr>
          <p:cNvPr id="37898" name="Group 44"/>
          <p:cNvGrpSpPr/>
          <p:nvPr/>
        </p:nvGrpSpPr>
        <p:grpSpPr>
          <a:xfrm>
            <a:off x="7315835" y="3773805"/>
            <a:ext cx="711200" cy="533400"/>
            <a:chOff x="1665" y="11497"/>
            <a:chExt cx="3100" cy="2354"/>
          </a:xfrm>
        </p:grpSpPr>
        <p:sp>
          <p:nvSpPr>
            <p:cNvPr id="37911" name="Rectangle 45" descr="大网格"/>
            <p:cNvSpPr/>
            <p:nvPr/>
          </p:nvSpPr>
          <p:spPr>
            <a:xfrm>
              <a:off x="1665" y="11497"/>
              <a:ext cx="3100" cy="2126"/>
            </a:xfrm>
            <a:prstGeom prst="rect">
              <a:avLst/>
            </a:prstGeom>
            <a:pattFill prst="cross">
              <a:fgClr>
                <a:srgbClr val="000000"/>
              </a:fgClr>
              <a:bgClr>
                <a:srgbClr val="FFFFFF"/>
              </a:bgClr>
            </a:pattFill>
            <a:ln w="25400" cap="flat" cmpd="sng">
              <a:solidFill>
                <a:srgbClr val="000000"/>
              </a:solidFill>
              <a:prstDash val="solid"/>
              <a:miter/>
              <a:headEnd type="none" w="med" len="med"/>
              <a:tailEnd type="none" w="med" len="med"/>
            </a:ln>
          </p:spPr>
          <p:txBody>
            <a:bodyPr/>
            <a:lstStyle/>
            <a:p>
              <a:pPr lvl="0" eaLnBrk="1" hangingPunct="1"/>
              <a:endParaRPr lang="zh-CN" altLang="en-US" dirty="0">
                <a:latin typeface="Arial" charset="0"/>
                <a:ea typeface="宋体" charset="-122"/>
              </a:endParaRPr>
            </a:p>
          </p:txBody>
        </p:sp>
        <p:sp>
          <p:nvSpPr>
            <p:cNvPr id="37912" name="AutoShape 46"/>
            <p:cNvSpPr/>
            <p:nvPr/>
          </p:nvSpPr>
          <p:spPr>
            <a:xfrm>
              <a:off x="1874" y="13623"/>
              <a:ext cx="252" cy="228"/>
            </a:xfrm>
            <a:custGeom>
              <a:avLst/>
              <a:gdLst>
                <a:gd name="txL" fmla="*/ 4543 w 21600"/>
                <a:gd name="txT" fmla="*/ 4547 h 21600"/>
                <a:gd name="txR" fmla="*/ 17143 w 21600"/>
                <a:gd name="txB" fmla="*/ 17147 h 21600"/>
              </a:gdLst>
              <a:ahLst/>
              <a:cxnLst>
                <a:cxn ang="0">
                  <a:pos x="0" y="0"/>
                </a:cxn>
                <a:cxn ang="0">
                  <a:pos x="0" y="0"/>
                </a:cxn>
                <a:cxn ang="0">
                  <a:pos x="0" y="0"/>
                </a:cxn>
                <a:cxn ang="0">
                  <a:pos x="0" y="0"/>
                </a:cxn>
              </a:cxnLst>
              <a:rect l="txL" t="txT" r="txR" b="txB"/>
              <a:pathLst>
                <a:path w="21600" h="21600">
                  <a:moveTo>
                    <a:pt x="0" y="0"/>
                  </a:moveTo>
                  <a:lnTo>
                    <a:pt x="5400" y="21600"/>
                  </a:lnTo>
                  <a:lnTo>
                    <a:pt x="16200" y="21600"/>
                  </a:lnTo>
                  <a:lnTo>
                    <a:pt x="21600" y="0"/>
                  </a:lnTo>
                  <a:close/>
                </a:path>
              </a:pathLst>
            </a:custGeom>
            <a:solidFill>
              <a:srgbClr val="FFFFFF"/>
            </a:solidFill>
            <a:ln w="25400" cap="flat" cmpd="sng">
              <a:solidFill>
                <a:srgbClr val="000000"/>
              </a:solidFill>
              <a:prstDash val="solid"/>
              <a:miter/>
              <a:headEnd type="none" w="med" len="med"/>
              <a:tailEnd type="none" w="med" len="med"/>
            </a:ln>
          </p:spPr>
          <p:txBody>
            <a:bodyPr/>
            <a:lstStyle/>
            <a:p>
              <a:pPr lvl="0" eaLnBrk="1" hangingPunct="1"/>
              <a:endParaRPr lang="zh-CN" altLang="en-US" dirty="0">
                <a:latin typeface="Arial" charset="0"/>
                <a:ea typeface="宋体" charset="-122"/>
              </a:endParaRPr>
            </a:p>
          </p:txBody>
        </p:sp>
        <p:sp>
          <p:nvSpPr>
            <p:cNvPr id="37913" name="AutoShape 47"/>
            <p:cNvSpPr/>
            <p:nvPr/>
          </p:nvSpPr>
          <p:spPr>
            <a:xfrm>
              <a:off x="4185" y="13623"/>
              <a:ext cx="252" cy="228"/>
            </a:xfrm>
            <a:custGeom>
              <a:avLst/>
              <a:gdLst>
                <a:gd name="txL" fmla="*/ 4543 w 21600"/>
                <a:gd name="txT" fmla="*/ 4547 h 21600"/>
                <a:gd name="txR" fmla="*/ 17143 w 21600"/>
                <a:gd name="txB" fmla="*/ 17147 h 21600"/>
              </a:gdLst>
              <a:ahLst/>
              <a:cxnLst>
                <a:cxn ang="0">
                  <a:pos x="0" y="0"/>
                </a:cxn>
                <a:cxn ang="0">
                  <a:pos x="0" y="0"/>
                </a:cxn>
                <a:cxn ang="0">
                  <a:pos x="0" y="0"/>
                </a:cxn>
                <a:cxn ang="0">
                  <a:pos x="0" y="0"/>
                </a:cxn>
              </a:cxnLst>
              <a:rect l="txL" t="txT" r="txR" b="txB"/>
              <a:pathLst>
                <a:path w="21600" h="21600">
                  <a:moveTo>
                    <a:pt x="0" y="0"/>
                  </a:moveTo>
                  <a:lnTo>
                    <a:pt x="5400" y="21600"/>
                  </a:lnTo>
                  <a:lnTo>
                    <a:pt x="16200" y="21600"/>
                  </a:lnTo>
                  <a:lnTo>
                    <a:pt x="21600" y="0"/>
                  </a:lnTo>
                  <a:close/>
                </a:path>
              </a:pathLst>
            </a:custGeom>
            <a:solidFill>
              <a:srgbClr val="FFFFFF"/>
            </a:solidFill>
            <a:ln w="25400" cap="flat" cmpd="sng">
              <a:solidFill>
                <a:srgbClr val="000000"/>
              </a:solidFill>
              <a:prstDash val="solid"/>
              <a:miter/>
              <a:headEnd type="none" w="med" len="med"/>
              <a:tailEnd type="none" w="med" len="med"/>
            </a:ln>
          </p:spPr>
          <p:txBody>
            <a:bodyPr/>
            <a:lstStyle/>
            <a:p>
              <a:pPr lvl="0" eaLnBrk="1" hangingPunct="1"/>
              <a:endParaRPr lang="zh-CN" altLang="en-US" dirty="0">
                <a:latin typeface="Arial" charset="0"/>
                <a:ea typeface="宋体" charset="-122"/>
              </a:endParaRPr>
            </a:p>
          </p:txBody>
        </p:sp>
      </p:grpSp>
      <p:grpSp>
        <p:nvGrpSpPr>
          <p:cNvPr id="37899" name="Group 48"/>
          <p:cNvGrpSpPr/>
          <p:nvPr/>
        </p:nvGrpSpPr>
        <p:grpSpPr>
          <a:xfrm>
            <a:off x="7582535" y="4796155"/>
            <a:ext cx="133350" cy="533400"/>
            <a:chOff x="7257" y="12473"/>
            <a:chExt cx="789" cy="2453"/>
          </a:xfrm>
        </p:grpSpPr>
        <p:sp>
          <p:nvSpPr>
            <p:cNvPr id="37906" name="Rectangle 49"/>
            <p:cNvSpPr/>
            <p:nvPr/>
          </p:nvSpPr>
          <p:spPr>
            <a:xfrm>
              <a:off x="7257" y="13120"/>
              <a:ext cx="789" cy="1806"/>
            </a:xfrm>
            <a:prstGeom prst="rect">
              <a:avLst/>
            </a:prstGeom>
            <a:solidFill>
              <a:srgbClr val="FFFFFF"/>
            </a:solidFill>
            <a:ln w="25400" cap="flat" cmpd="sng">
              <a:solidFill>
                <a:srgbClr val="000000"/>
              </a:solidFill>
              <a:prstDash val="solid"/>
              <a:miter/>
              <a:headEnd type="none" w="med" len="med"/>
              <a:tailEnd type="none" w="med" len="med"/>
            </a:ln>
          </p:spPr>
          <p:txBody>
            <a:bodyPr/>
            <a:lstStyle/>
            <a:p>
              <a:pPr lvl="0" eaLnBrk="1" hangingPunct="1"/>
              <a:endParaRPr lang="zh-CN" altLang="en-US" dirty="0">
                <a:latin typeface="Arial" charset="0"/>
                <a:ea typeface="宋体" charset="-122"/>
              </a:endParaRPr>
            </a:p>
          </p:txBody>
        </p:sp>
        <p:sp>
          <p:nvSpPr>
            <p:cNvPr id="37907" name="Arc 50"/>
            <p:cNvSpPr/>
            <p:nvPr/>
          </p:nvSpPr>
          <p:spPr>
            <a:xfrm rot="-8610534" flipV="1">
              <a:off x="7347" y="12820"/>
              <a:ext cx="640" cy="537"/>
            </a:xfrm>
            <a:custGeom>
              <a:avLst/>
              <a:gdLst>
                <a:gd name="txL" fmla="*/ 0 w 33227"/>
                <a:gd name="txT" fmla="*/ 0 h 26711"/>
                <a:gd name="txR" fmla="*/ 33227 w 33227"/>
                <a:gd name="txB" fmla="*/ 26711 h 26711"/>
              </a:gdLst>
              <a:ahLst/>
              <a:cxnLst>
                <a:cxn ang="0">
                  <a:pos x="0" y="0"/>
                </a:cxn>
                <a:cxn ang="0">
                  <a:pos x="0" y="0"/>
                </a:cxn>
                <a:cxn ang="0">
                  <a:pos x="0" y="0"/>
                </a:cxn>
              </a:cxnLst>
              <a:rect l="txL" t="txT" r="txR" b="txB"/>
              <a:pathLst>
                <a:path w="33227" h="26711" fill="none">
                  <a:moveTo>
                    <a:pt x="-1" y="3396"/>
                  </a:moveTo>
                  <a:cubicBezTo>
                    <a:pt x="3472" y="1178"/>
                    <a:pt x="7506" y="-1"/>
                    <a:pt x="11627" y="0"/>
                  </a:cubicBezTo>
                  <a:cubicBezTo>
                    <a:pt x="23556" y="0"/>
                    <a:pt x="33227" y="9670"/>
                    <a:pt x="33227" y="21600"/>
                  </a:cubicBezTo>
                  <a:cubicBezTo>
                    <a:pt x="33227" y="23321"/>
                    <a:pt x="33021" y="25037"/>
                    <a:pt x="32613" y="26710"/>
                  </a:cubicBezTo>
                </a:path>
                <a:path w="33227" h="26711" stroke="0">
                  <a:moveTo>
                    <a:pt x="-1" y="3396"/>
                  </a:moveTo>
                  <a:cubicBezTo>
                    <a:pt x="3472" y="1178"/>
                    <a:pt x="7506" y="-1"/>
                    <a:pt x="11627" y="0"/>
                  </a:cubicBezTo>
                  <a:cubicBezTo>
                    <a:pt x="23556" y="0"/>
                    <a:pt x="33227" y="9670"/>
                    <a:pt x="33227" y="21600"/>
                  </a:cubicBezTo>
                  <a:cubicBezTo>
                    <a:pt x="33227" y="23321"/>
                    <a:pt x="33021" y="25037"/>
                    <a:pt x="32613" y="26710"/>
                  </a:cubicBezTo>
                  <a:lnTo>
                    <a:pt x="11627" y="21600"/>
                  </a:lnTo>
                  <a:close/>
                </a:path>
              </a:pathLst>
            </a:custGeom>
            <a:noFill/>
            <a:ln w="25400" cap="flat" cmpd="sng">
              <a:solidFill>
                <a:srgbClr val="000000"/>
              </a:solidFill>
              <a:prstDash val="solid"/>
              <a:round/>
              <a:headEnd type="none" w="med" len="med"/>
              <a:tailEnd type="none" w="med" len="med"/>
            </a:ln>
          </p:spPr>
          <p:txBody>
            <a:bodyPr/>
            <a:lstStyle/>
            <a:p>
              <a:pPr lvl="0" eaLnBrk="1" hangingPunct="1"/>
              <a:endParaRPr lang="zh-CN" altLang="en-US" dirty="0">
                <a:latin typeface="Arial" charset="0"/>
                <a:ea typeface="宋体" charset="-122"/>
              </a:endParaRPr>
            </a:p>
          </p:txBody>
        </p:sp>
        <p:sp>
          <p:nvSpPr>
            <p:cNvPr id="37908" name="Rectangle 51"/>
            <p:cNvSpPr/>
            <p:nvPr/>
          </p:nvSpPr>
          <p:spPr>
            <a:xfrm>
              <a:off x="7582" y="12635"/>
              <a:ext cx="143" cy="219"/>
            </a:xfrm>
            <a:prstGeom prst="rect">
              <a:avLst/>
            </a:prstGeom>
            <a:solidFill>
              <a:srgbClr val="FFFFFF"/>
            </a:solidFill>
            <a:ln w="25400" cap="flat" cmpd="sng">
              <a:solidFill>
                <a:srgbClr val="000000"/>
              </a:solidFill>
              <a:prstDash val="solid"/>
              <a:miter/>
              <a:headEnd type="none" w="med" len="med"/>
              <a:tailEnd type="none" w="med" len="med"/>
            </a:ln>
          </p:spPr>
          <p:txBody>
            <a:bodyPr/>
            <a:lstStyle/>
            <a:p>
              <a:pPr lvl="0" eaLnBrk="1" hangingPunct="1"/>
              <a:endParaRPr lang="zh-CN" altLang="en-US" dirty="0">
                <a:latin typeface="Arial" charset="0"/>
                <a:ea typeface="宋体" charset="-122"/>
              </a:endParaRPr>
            </a:p>
          </p:txBody>
        </p:sp>
        <p:sp>
          <p:nvSpPr>
            <p:cNvPr id="37909" name="AutoShape 52"/>
            <p:cNvSpPr/>
            <p:nvPr/>
          </p:nvSpPr>
          <p:spPr>
            <a:xfrm rot="9932436">
              <a:off x="7492" y="12473"/>
              <a:ext cx="544" cy="190"/>
            </a:xfrm>
            <a:prstGeom prst="chevron">
              <a:avLst>
                <a:gd name="adj" fmla="val 203973"/>
              </a:avLst>
            </a:prstGeom>
            <a:solidFill>
              <a:srgbClr val="FFFFFF"/>
            </a:solidFill>
            <a:ln w="9525" cap="flat" cmpd="sng">
              <a:solidFill>
                <a:srgbClr val="000000"/>
              </a:solidFill>
              <a:prstDash val="solid"/>
              <a:miter/>
              <a:headEnd type="none" w="med" len="med"/>
              <a:tailEnd type="none" w="med" len="med"/>
            </a:ln>
          </p:spPr>
          <p:txBody>
            <a:bodyPr/>
            <a:lstStyle/>
            <a:p>
              <a:pPr lvl="0" eaLnBrk="1" hangingPunct="1"/>
              <a:endParaRPr lang="zh-CN" altLang="en-US" dirty="0">
                <a:latin typeface="Arial" charset="0"/>
                <a:ea typeface="宋体" charset="-122"/>
              </a:endParaRPr>
            </a:p>
          </p:txBody>
        </p:sp>
        <p:sp>
          <p:nvSpPr>
            <p:cNvPr id="37910" name="Rectangle 53"/>
            <p:cNvSpPr/>
            <p:nvPr/>
          </p:nvSpPr>
          <p:spPr>
            <a:xfrm>
              <a:off x="7257" y="12675"/>
              <a:ext cx="325" cy="90"/>
            </a:xfrm>
            <a:prstGeom prst="rect">
              <a:avLst/>
            </a:prstGeom>
            <a:solidFill>
              <a:srgbClr val="FFFFFF"/>
            </a:solidFill>
            <a:ln w="25400" cap="flat" cmpd="sng">
              <a:solidFill>
                <a:srgbClr val="000000"/>
              </a:solidFill>
              <a:prstDash val="solid"/>
              <a:miter/>
              <a:headEnd type="none" w="med" len="med"/>
              <a:tailEnd type="none" w="med" len="med"/>
            </a:ln>
          </p:spPr>
          <p:txBody>
            <a:bodyPr/>
            <a:lstStyle/>
            <a:p>
              <a:pPr lvl="0" eaLnBrk="1" hangingPunct="1"/>
              <a:endParaRPr lang="zh-CN" altLang="en-US" dirty="0">
                <a:latin typeface="Arial" charset="0"/>
                <a:ea typeface="宋体" charset="-122"/>
              </a:endParaRPr>
            </a:p>
          </p:txBody>
        </p:sp>
      </p:grpSp>
      <p:sp>
        <p:nvSpPr>
          <p:cNvPr id="37900" name="TextBox 93"/>
          <p:cNvSpPr txBox="1"/>
          <p:nvPr/>
        </p:nvSpPr>
        <p:spPr>
          <a:xfrm>
            <a:off x="3493135" y="3862705"/>
            <a:ext cx="800100" cy="461963"/>
          </a:xfrm>
          <a:prstGeom prst="rect">
            <a:avLst/>
          </a:prstGeom>
          <a:noFill/>
          <a:ln w="9525">
            <a:noFill/>
          </a:ln>
        </p:spPr>
        <p:txBody>
          <a:bodyPr wrap="none">
            <a:spAutoFit/>
          </a:bodyPr>
          <a:lstStyle/>
          <a:p>
            <a:pPr lvl="0" eaLnBrk="1" hangingPunct="1"/>
            <a:r>
              <a:rPr lang="zh-CN" altLang="en-US" sz="2400" b="1" dirty="0">
                <a:latin typeface="Arial" charset="0"/>
                <a:ea typeface="宋体" charset="-122"/>
              </a:rPr>
              <a:t>推车</a:t>
            </a:r>
          </a:p>
        </p:txBody>
      </p:sp>
      <p:sp>
        <p:nvSpPr>
          <p:cNvPr id="37901" name="TextBox 94"/>
          <p:cNvSpPr txBox="1"/>
          <p:nvPr/>
        </p:nvSpPr>
        <p:spPr>
          <a:xfrm>
            <a:off x="3537585" y="5018405"/>
            <a:ext cx="803275" cy="461963"/>
          </a:xfrm>
          <a:prstGeom prst="rect">
            <a:avLst/>
          </a:prstGeom>
          <a:noFill/>
          <a:ln w="9525">
            <a:noFill/>
          </a:ln>
        </p:spPr>
        <p:txBody>
          <a:bodyPr wrap="none">
            <a:spAutoFit/>
          </a:bodyPr>
          <a:lstStyle/>
          <a:p>
            <a:pPr lvl="0" eaLnBrk="1" hangingPunct="1"/>
            <a:r>
              <a:rPr lang="zh-CN" altLang="en-US" sz="2400" b="1" dirty="0">
                <a:latin typeface="Arial" charset="0"/>
                <a:ea typeface="宋体" charset="-122"/>
              </a:rPr>
              <a:t>机床</a:t>
            </a:r>
          </a:p>
        </p:txBody>
      </p:sp>
      <p:sp>
        <p:nvSpPr>
          <p:cNvPr id="37902" name="TextBox 95"/>
          <p:cNvSpPr txBox="1"/>
          <p:nvPr/>
        </p:nvSpPr>
        <p:spPr>
          <a:xfrm>
            <a:off x="5760085" y="3862705"/>
            <a:ext cx="803275" cy="461963"/>
          </a:xfrm>
          <a:prstGeom prst="rect">
            <a:avLst/>
          </a:prstGeom>
          <a:noFill/>
          <a:ln w="9525">
            <a:noFill/>
          </a:ln>
        </p:spPr>
        <p:txBody>
          <a:bodyPr wrap="none">
            <a:spAutoFit/>
          </a:bodyPr>
          <a:lstStyle/>
          <a:p>
            <a:pPr lvl="0" eaLnBrk="1" hangingPunct="1"/>
            <a:r>
              <a:rPr lang="zh-CN" altLang="en-US" sz="2400" b="1" dirty="0">
                <a:latin typeface="Arial" charset="0"/>
                <a:ea typeface="宋体" charset="-122"/>
              </a:rPr>
              <a:t>柜子</a:t>
            </a:r>
          </a:p>
        </p:txBody>
      </p:sp>
      <p:sp>
        <p:nvSpPr>
          <p:cNvPr id="37903" name="TextBox 96"/>
          <p:cNvSpPr txBox="1"/>
          <p:nvPr/>
        </p:nvSpPr>
        <p:spPr>
          <a:xfrm>
            <a:off x="5804535" y="4973955"/>
            <a:ext cx="803275" cy="461963"/>
          </a:xfrm>
          <a:prstGeom prst="rect">
            <a:avLst/>
          </a:prstGeom>
          <a:noFill/>
          <a:ln w="9525">
            <a:noFill/>
          </a:ln>
        </p:spPr>
        <p:txBody>
          <a:bodyPr wrap="none">
            <a:spAutoFit/>
          </a:bodyPr>
          <a:lstStyle/>
          <a:p>
            <a:pPr lvl="0" eaLnBrk="1" hangingPunct="1"/>
            <a:r>
              <a:rPr lang="zh-CN" altLang="en-US" sz="2400" b="1" dirty="0">
                <a:latin typeface="Arial" charset="0"/>
                <a:ea typeface="宋体" charset="-122"/>
              </a:rPr>
              <a:t>托盘</a:t>
            </a:r>
          </a:p>
        </p:txBody>
      </p:sp>
      <p:sp>
        <p:nvSpPr>
          <p:cNvPr id="37904" name="TextBox 97"/>
          <p:cNvSpPr txBox="1"/>
          <p:nvPr/>
        </p:nvSpPr>
        <p:spPr>
          <a:xfrm>
            <a:off x="8160385" y="3773805"/>
            <a:ext cx="1112838" cy="461963"/>
          </a:xfrm>
          <a:prstGeom prst="rect">
            <a:avLst/>
          </a:prstGeom>
          <a:noFill/>
          <a:ln w="9525">
            <a:noFill/>
          </a:ln>
        </p:spPr>
        <p:txBody>
          <a:bodyPr wrap="none">
            <a:spAutoFit/>
          </a:bodyPr>
          <a:lstStyle/>
          <a:p>
            <a:pPr lvl="0" eaLnBrk="1" hangingPunct="1"/>
            <a:r>
              <a:rPr lang="zh-CN" altLang="en-US" sz="2400" b="1" dirty="0">
                <a:latin typeface="Arial" charset="0"/>
                <a:ea typeface="宋体" charset="-122"/>
              </a:rPr>
              <a:t>产品箱</a:t>
            </a:r>
          </a:p>
        </p:txBody>
      </p:sp>
      <p:sp>
        <p:nvSpPr>
          <p:cNvPr id="37905" name="TextBox 98"/>
          <p:cNvSpPr txBox="1"/>
          <p:nvPr/>
        </p:nvSpPr>
        <p:spPr>
          <a:xfrm>
            <a:off x="8160385" y="4840605"/>
            <a:ext cx="1112838" cy="461963"/>
          </a:xfrm>
          <a:prstGeom prst="rect">
            <a:avLst/>
          </a:prstGeom>
          <a:noFill/>
          <a:ln w="9525">
            <a:noFill/>
          </a:ln>
        </p:spPr>
        <p:txBody>
          <a:bodyPr wrap="none">
            <a:spAutoFit/>
          </a:bodyPr>
          <a:lstStyle/>
          <a:p>
            <a:pPr lvl="0" eaLnBrk="1" hangingPunct="1"/>
            <a:r>
              <a:rPr lang="zh-CN" altLang="en-US" sz="2400" b="1" dirty="0">
                <a:latin typeface="Arial" charset="0"/>
                <a:ea typeface="宋体" charset="-122"/>
              </a:rPr>
              <a:t>灭火器</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制定定置管理标准</a:t>
            </a:r>
            <a:endParaRPr lang="zh-CN" altLang="en-US" sz="3600" b="1" dirty="0">
              <a:solidFill>
                <a:schemeClr val="bg1"/>
              </a:solidFill>
              <a:latin typeface="黑体" pitchFamily="2" charset="-122"/>
              <a:ea typeface="黑体" pitchFamily="2" charset="-122"/>
              <a:cs typeface="+mn-ea"/>
              <a:sym typeface="+mn-ea"/>
            </a:endParaRPr>
          </a:p>
        </p:txBody>
      </p:sp>
      <p:grpSp>
        <p:nvGrpSpPr>
          <p:cNvPr id="38915" name="Group 101"/>
          <p:cNvGrpSpPr/>
          <p:nvPr/>
        </p:nvGrpSpPr>
        <p:grpSpPr>
          <a:xfrm>
            <a:off x="1830070" y="1230630"/>
            <a:ext cx="5078413" cy="715963"/>
            <a:chOff x="1837" y="1556"/>
            <a:chExt cx="3763" cy="451"/>
          </a:xfrm>
        </p:grpSpPr>
        <p:sp>
          <p:nvSpPr>
            <p:cNvPr id="38927" name="Freeform 51"/>
            <p:cNvSpPr/>
            <p:nvPr/>
          </p:nvSpPr>
          <p:spPr>
            <a:xfrm flipV="1">
              <a:off x="1840" y="1921"/>
              <a:ext cx="3546" cy="86"/>
            </a:xfrm>
            <a:custGeom>
              <a:avLst/>
              <a:gdLst>
                <a:gd name="txL" fmla="*/ 0 w 2495"/>
                <a:gd name="txT" fmla="*/ 0 h 1091"/>
                <a:gd name="txR" fmla="*/ 2495 w 2495"/>
                <a:gd name="txB" fmla="*/ 1091 h 1091"/>
              </a:gdLst>
              <a:ahLst/>
              <a:cxnLst>
                <a:cxn ang="0">
                  <a:pos x="17790" y="0"/>
                </a:cxn>
                <a:cxn ang="0">
                  <a:pos x="236911" y="0"/>
                </a:cxn>
                <a:cxn ang="0">
                  <a:pos x="240628" y="0"/>
                </a:cxn>
                <a:cxn ang="0">
                  <a:pos x="227966" y="0"/>
                </a:cxn>
                <a:cxn ang="0">
                  <a:pos x="224087" y="0"/>
                </a:cxn>
                <a:cxn ang="0">
                  <a:pos x="5107" y="0"/>
                </a:cxn>
                <a:cxn ang="0">
                  <a:pos x="469" y="0"/>
                </a:cxn>
                <a:cxn ang="0">
                  <a:pos x="12847" y="0"/>
                </a:cxn>
                <a:cxn ang="0">
                  <a:pos x="17790"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EAEAEA">
                    <a:alpha val="0"/>
                  </a:srgbClr>
                </a:gs>
                <a:gs pos="100000">
                  <a:schemeClr val="bg2">
                    <a:alpha val="60001"/>
                  </a:schemeClr>
                </a:gs>
              </a:gsLst>
              <a:lin ang="5400000" scaled="1"/>
              <a:tileRect/>
            </a:gradFill>
            <a:ln w="9525">
              <a:noFill/>
            </a:ln>
          </p:spPr>
          <p:txBody>
            <a:bodyPr/>
            <a:lstStyle/>
            <a:p>
              <a:pPr lvl="0" eaLnBrk="1" hangingPunct="1"/>
              <a:endParaRPr lang="zh-CN" altLang="en-US" b="1" dirty="0">
                <a:latin typeface="Arial" charset="0"/>
                <a:ea typeface="宋体" charset="-122"/>
              </a:endParaRPr>
            </a:p>
          </p:txBody>
        </p:sp>
        <p:sp>
          <p:nvSpPr>
            <p:cNvPr id="38928" name="Freeform 52"/>
            <p:cNvSpPr/>
            <p:nvPr/>
          </p:nvSpPr>
          <p:spPr>
            <a:xfrm>
              <a:off x="1837" y="1556"/>
              <a:ext cx="3601" cy="387"/>
            </a:xfrm>
            <a:custGeom>
              <a:avLst/>
              <a:gdLst>
                <a:gd name="txL" fmla="*/ 0 w 2495"/>
                <a:gd name="txT" fmla="*/ 0 h 1091"/>
                <a:gd name="txR" fmla="*/ 2495 w 2495"/>
                <a:gd name="txB" fmla="*/ 1091 h 1091"/>
              </a:gdLst>
              <a:ahLst/>
              <a:cxnLst>
                <a:cxn ang="0">
                  <a:pos x="21752" y="0"/>
                </a:cxn>
                <a:cxn ang="0">
                  <a:pos x="289385" y="0"/>
                </a:cxn>
                <a:cxn ang="0">
                  <a:pos x="293964" y="0"/>
                </a:cxn>
                <a:cxn ang="0">
                  <a:pos x="278459" y="0"/>
                </a:cxn>
                <a:cxn ang="0">
                  <a:pos x="273670" y="0"/>
                </a:cxn>
                <a:cxn ang="0">
                  <a:pos x="6239" y="0"/>
                </a:cxn>
                <a:cxn ang="0">
                  <a:pos x="550" y="0"/>
                </a:cxn>
                <a:cxn ang="0">
                  <a:pos x="15681" y="0"/>
                </a:cxn>
                <a:cxn ang="0">
                  <a:pos x="21752"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solidFill>
              <a:srgbClr val="DB5414"/>
            </a:solidFill>
            <a:ln w="9525">
              <a:noFill/>
            </a:ln>
          </p:spPr>
          <p:txBody>
            <a:bodyPr/>
            <a:lstStyle/>
            <a:p>
              <a:pPr lvl="0" eaLnBrk="1" hangingPunct="1"/>
              <a:endParaRPr lang="zh-CN" altLang="en-US" b="1" dirty="0">
                <a:latin typeface="Arial" charset="0"/>
                <a:ea typeface="宋体" charset="-122"/>
              </a:endParaRPr>
            </a:p>
          </p:txBody>
        </p:sp>
        <p:grpSp>
          <p:nvGrpSpPr>
            <p:cNvPr id="38929" name="Group 53"/>
            <p:cNvGrpSpPr/>
            <p:nvPr/>
          </p:nvGrpSpPr>
          <p:grpSpPr>
            <a:xfrm>
              <a:off x="1921" y="1604"/>
              <a:ext cx="3679" cy="303"/>
              <a:chOff x="522" y="2592"/>
              <a:chExt cx="2502" cy="1093"/>
            </a:xfrm>
          </p:grpSpPr>
          <p:sp>
            <p:nvSpPr>
              <p:cNvPr id="29" name="Freeform 54"/>
              <p:cNvSpPr/>
              <p:nvPr/>
            </p:nvSpPr>
            <p:spPr bwMode="auto">
              <a:xfrm>
                <a:off x="522" y="2592"/>
                <a:ext cx="2502" cy="1093"/>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DDDDDD"/>
                  </a:gs>
                  <a:gs pos="100000">
                    <a:srgbClr val="C0C0C0"/>
                  </a:gs>
                </a:gsLst>
                <a:lin ang="5400000" scaled="1"/>
              </a:gradFill>
              <a:ln w="9525">
                <a:noFill/>
                <a:round/>
              </a:ln>
              <a:effectLst>
                <a:outerShdw dist="35921" dir="13500000" algn="ctr" rotWithShape="0">
                  <a:schemeClr val="bg2"/>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30" name="Freeform 55"/>
              <p:cNvSpPr/>
              <p:nvPr/>
            </p:nvSpPr>
            <p:spPr bwMode="auto">
              <a:xfrm>
                <a:off x="545" y="2610"/>
                <a:ext cx="2456" cy="1050"/>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chemeClr val="bg1">
                      <a:alpha val="60001"/>
                    </a:schemeClr>
                  </a:gs>
                  <a:gs pos="100000">
                    <a:schemeClr val="bg1">
                      <a:gamma/>
                      <a:shade val="86275"/>
                      <a:invGamma/>
                    </a:schemeClr>
                  </a:gs>
                </a:gsLst>
                <a:lin ang="5400000" scaled="1"/>
              </a:gradFill>
              <a:ln w="9525">
                <a:no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tx1"/>
                  </a:solidFill>
                  <a:effectLst/>
                  <a:uLnTx/>
                  <a:uFillTx/>
                  <a:latin typeface="Arial" charset="0"/>
                  <a:ea typeface="宋体" charset="-122"/>
                  <a:cs typeface="+mn-cs"/>
                </a:endParaRPr>
              </a:p>
            </p:txBody>
          </p:sp>
        </p:grpSp>
        <p:sp>
          <p:nvSpPr>
            <p:cNvPr id="38930" name="Rectangle 94"/>
            <p:cNvSpPr/>
            <p:nvPr/>
          </p:nvSpPr>
          <p:spPr>
            <a:xfrm>
              <a:off x="2236" y="1602"/>
              <a:ext cx="2598" cy="288"/>
            </a:xfrm>
            <a:prstGeom prst="rect">
              <a:avLst/>
            </a:prstGeom>
            <a:noFill/>
            <a:ln w="9525">
              <a:noFill/>
            </a:ln>
          </p:spPr>
          <p:txBody>
            <a:bodyPr anchor="ctr">
              <a:spAutoFit/>
            </a:bodyPr>
            <a:lstStyle/>
            <a:p>
              <a:pPr lvl="0" eaLnBrk="1" hangingPunct="1"/>
              <a:r>
                <a:rPr lang="en-US" altLang="zh-CN" sz="2400" b="1">
                  <a:latin typeface="Arial" charset="0"/>
                  <a:ea typeface="宋体" charset="-122"/>
                </a:rPr>
                <a:t>3、</a:t>
              </a:r>
              <a:r>
                <a:rPr lang="zh-CN" altLang="en-US" sz="2400" b="1" dirty="0">
                  <a:latin typeface="Arial" charset="0"/>
                  <a:ea typeface="宋体" charset="-122"/>
                </a:rPr>
                <a:t>定置管理信息规定</a:t>
              </a:r>
              <a:endParaRPr lang="en-US" altLang="zh-CN" sz="2400" b="1">
                <a:latin typeface="黑体" pitchFamily="2" charset="-122"/>
                <a:ea typeface="黑体" pitchFamily="2" charset="-122"/>
              </a:endParaRPr>
            </a:p>
          </p:txBody>
        </p:sp>
      </p:grpSp>
      <p:sp>
        <p:nvSpPr>
          <p:cNvPr id="141314" name="Rectangle 2"/>
          <p:cNvSpPr>
            <a:spLocks noChangeArrowheads="1"/>
          </p:cNvSpPr>
          <p:nvPr/>
        </p:nvSpPr>
        <p:spPr bwMode="auto">
          <a:xfrm>
            <a:off x="1963420" y="2210912"/>
            <a:ext cx="8178800" cy="457200"/>
          </a:xfrm>
          <a:prstGeom prst="rect">
            <a:avLst/>
          </a:prstGeom>
          <a:noFill/>
          <a:ln w="9525">
            <a:noFill/>
            <a:miter lim="800000"/>
          </a:ln>
          <a:effectLst>
            <a:prstShdw prst="shdw13" dist="53882" dir="13500000">
              <a:schemeClr val="accent1">
                <a:gamma/>
                <a:shade val="60000"/>
                <a:invGamma/>
                <a:alpha val="50000"/>
              </a:schemeClr>
            </a:prstShdw>
          </a:effectLst>
        </p:spPr>
        <p:txBody>
          <a:bodyPr anchor="ctr">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rgbClr val="FF0000"/>
                </a:solidFill>
                <a:effectLst/>
                <a:uLnTx/>
                <a:uFillTx/>
                <a:latin typeface="Arial" charset="0"/>
                <a:ea typeface="宋体" charset="-122"/>
                <a:cs typeface="+mn-cs"/>
              </a:rPr>
              <a:t>颜色标识</a:t>
            </a:r>
            <a:r>
              <a:rPr kumimoji="0" lang="zh-CN" altLang="en-US" sz="2400" b="1" i="0" u="none" strike="noStrike" kern="1200" cap="none" spc="0" normalizeH="0" baseline="0" noProof="0" dirty="0">
                <a:ln>
                  <a:noFill/>
                </a:ln>
                <a:solidFill>
                  <a:srgbClr val="FF0000"/>
                </a:solidFill>
                <a:effectLst/>
                <a:uLnTx/>
                <a:uFillTx/>
                <a:latin typeface="Times New Roman" pitchFamily="18" charset="0"/>
                <a:ea typeface="宋体" charset="-122"/>
                <a:cs typeface="Times New Roman" pitchFamily="18" charset="0"/>
              </a:rPr>
              <a:t>：</a:t>
            </a:r>
            <a:r>
              <a:rPr kumimoji="0" lang="zh-CN" altLang="en-US" sz="2400" b="1" i="0" u="none" strike="noStrike" kern="1200" cap="none" spc="0" normalizeH="0" baseline="0" noProof="0" dirty="0">
                <a:ln>
                  <a:noFill/>
                </a:ln>
                <a:solidFill>
                  <a:srgbClr val="002060"/>
                </a:solidFill>
                <a:effectLst/>
                <a:uLnTx/>
                <a:uFillTx/>
                <a:latin typeface="Times New Roman" pitchFamily="18" charset="0"/>
                <a:ea typeface="宋体" charset="-122"/>
                <a:cs typeface="Times New Roman" pitchFamily="18" charset="0"/>
              </a:rPr>
              <a:t>以规定（约定）的颜色表示定置区域和物品</a:t>
            </a:r>
          </a:p>
        </p:txBody>
      </p:sp>
      <p:sp>
        <p:nvSpPr>
          <p:cNvPr id="12" name="流程图: 磁盘 11"/>
          <p:cNvSpPr/>
          <p:nvPr/>
        </p:nvSpPr>
        <p:spPr>
          <a:xfrm>
            <a:off x="2141220" y="3053080"/>
            <a:ext cx="933450" cy="1111250"/>
          </a:xfrm>
          <a:prstGeom prst="flowChartMagneticDisk">
            <a:avLst/>
          </a:prstGeom>
          <a:solidFill>
            <a:srgbClr val="009A46"/>
          </a:solidFill>
          <a:ln>
            <a:solidFill>
              <a:srgbClr val="00582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2400" b="1" i="0" u="none" strike="noStrike" kern="1200" cap="none" spc="0" normalizeH="0" baseline="0" noProof="0" dirty="0">
                <a:ln>
                  <a:noFill/>
                </a:ln>
                <a:solidFill>
                  <a:schemeClr val="lt1"/>
                </a:solidFill>
                <a:effectLst/>
                <a:uLnTx/>
                <a:uFillTx/>
                <a:latin typeface="+mn-lt"/>
                <a:ea typeface="+mn-ea"/>
                <a:cs typeface="+mn-cs"/>
              </a:rPr>
              <a:t>A</a:t>
            </a:r>
            <a:r>
              <a:rPr kumimoji="0" lang="zh-CN" altLang="en-US" sz="2400" b="1" i="0" u="none" strike="noStrike" kern="1200" cap="none" spc="0" normalizeH="0" baseline="0" noProof="0" dirty="0">
                <a:ln>
                  <a:noFill/>
                </a:ln>
                <a:solidFill>
                  <a:schemeClr val="lt1"/>
                </a:solidFill>
                <a:effectLst/>
                <a:uLnTx/>
                <a:uFillTx/>
                <a:latin typeface="+mn-lt"/>
                <a:ea typeface="+mn-ea"/>
                <a:cs typeface="+mn-cs"/>
              </a:rPr>
              <a:t>类</a:t>
            </a:r>
          </a:p>
        </p:txBody>
      </p:sp>
      <p:sp>
        <p:nvSpPr>
          <p:cNvPr id="13" name="流程图: 磁盘 12"/>
          <p:cNvSpPr/>
          <p:nvPr/>
        </p:nvSpPr>
        <p:spPr>
          <a:xfrm>
            <a:off x="4185920" y="3053080"/>
            <a:ext cx="933450" cy="1111250"/>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2400" b="1" i="0" u="none" strike="noStrike" kern="1200" cap="none" spc="0" normalizeH="0" baseline="0" noProof="0" dirty="0">
                <a:ln>
                  <a:noFill/>
                </a:ln>
                <a:solidFill>
                  <a:schemeClr val="lt1"/>
                </a:solidFill>
                <a:effectLst/>
                <a:uLnTx/>
                <a:uFillTx/>
                <a:latin typeface="+mn-lt"/>
                <a:ea typeface="+mn-ea"/>
                <a:cs typeface="+mn-cs"/>
              </a:rPr>
              <a:t>B</a:t>
            </a:r>
            <a:r>
              <a:rPr kumimoji="0" lang="zh-CN" altLang="en-US" sz="2400" b="1" i="0" u="none" strike="noStrike" kern="1200" cap="none" spc="0" normalizeH="0" baseline="0" noProof="0" dirty="0">
                <a:ln>
                  <a:noFill/>
                </a:ln>
                <a:solidFill>
                  <a:schemeClr val="lt1"/>
                </a:solidFill>
                <a:effectLst/>
                <a:uLnTx/>
                <a:uFillTx/>
                <a:latin typeface="+mn-lt"/>
                <a:ea typeface="+mn-ea"/>
                <a:cs typeface="+mn-cs"/>
              </a:rPr>
              <a:t>类</a:t>
            </a:r>
          </a:p>
        </p:txBody>
      </p:sp>
      <p:sp>
        <p:nvSpPr>
          <p:cNvPr id="14" name="流程图: 磁盘 13"/>
          <p:cNvSpPr/>
          <p:nvPr/>
        </p:nvSpPr>
        <p:spPr>
          <a:xfrm>
            <a:off x="6186170" y="3097530"/>
            <a:ext cx="933450" cy="1111250"/>
          </a:xfrm>
          <a:prstGeom prst="flowChartMagneticDisk">
            <a:avLst/>
          </a:prstGeom>
          <a:solidFill>
            <a:srgbClr val="F0EA00"/>
          </a:solidFill>
          <a:ln>
            <a:solidFill>
              <a:srgbClr val="E2A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2400" b="1" i="0" u="none" strike="noStrike" kern="1200" cap="none" spc="0" normalizeH="0" baseline="0" noProof="0" dirty="0">
                <a:ln>
                  <a:noFill/>
                </a:ln>
                <a:solidFill>
                  <a:schemeClr val="lt1"/>
                </a:solidFill>
                <a:effectLst/>
                <a:uLnTx/>
                <a:uFillTx/>
                <a:latin typeface="+mn-lt"/>
                <a:ea typeface="+mn-ea"/>
                <a:cs typeface="+mn-cs"/>
              </a:rPr>
              <a:t>C</a:t>
            </a:r>
            <a:r>
              <a:rPr kumimoji="0" lang="zh-CN" altLang="en-US" sz="2400" b="1" i="0" u="none" strike="noStrike" kern="1200" cap="none" spc="0" normalizeH="0" baseline="0" noProof="0" dirty="0">
                <a:ln>
                  <a:noFill/>
                </a:ln>
                <a:solidFill>
                  <a:schemeClr val="lt1"/>
                </a:solidFill>
                <a:effectLst/>
                <a:uLnTx/>
                <a:uFillTx/>
                <a:latin typeface="+mn-lt"/>
                <a:ea typeface="+mn-ea"/>
                <a:cs typeface="+mn-cs"/>
              </a:rPr>
              <a:t>类</a:t>
            </a:r>
          </a:p>
        </p:txBody>
      </p:sp>
      <p:sp>
        <p:nvSpPr>
          <p:cNvPr id="15" name="流程图: 磁盘 14"/>
          <p:cNvSpPr/>
          <p:nvPr/>
        </p:nvSpPr>
        <p:spPr>
          <a:xfrm>
            <a:off x="8053070" y="3097530"/>
            <a:ext cx="933450" cy="1111250"/>
          </a:xfrm>
          <a:prstGeom prst="flowChartMagneticDisk">
            <a:avLst/>
          </a:prstGeom>
          <a:solidFill>
            <a:schemeClr val="tx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2400" b="1" i="0" u="none" strike="noStrike" kern="1200" cap="none" spc="0" normalizeH="0" baseline="0" noProof="0" dirty="0">
                <a:ln>
                  <a:noFill/>
                </a:ln>
                <a:solidFill>
                  <a:schemeClr val="lt1"/>
                </a:solidFill>
                <a:effectLst/>
                <a:uLnTx/>
                <a:uFillTx/>
                <a:latin typeface="+mn-lt"/>
                <a:ea typeface="+mn-ea"/>
                <a:cs typeface="+mn-cs"/>
              </a:rPr>
              <a:t>D</a:t>
            </a:r>
            <a:r>
              <a:rPr kumimoji="0" lang="zh-CN" altLang="en-US" sz="2400" b="1" i="0" u="none" strike="noStrike" kern="1200" cap="none" spc="0" normalizeH="0" baseline="0" noProof="0" dirty="0">
                <a:ln>
                  <a:noFill/>
                </a:ln>
                <a:solidFill>
                  <a:schemeClr val="lt1"/>
                </a:solidFill>
                <a:effectLst/>
                <a:uLnTx/>
                <a:uFillTx/>
                <a:latin typeface="+mn-lt"/>
                <a:ea typeface="+mn-ea"/>
                <a:cs typeface="+mn-cs"/>
              </a:rPr>
              <a:t>类</a:t>
            </a:r>
          </a:p>
        </p:txBody>
      </p:sp>
      <p:sp>
        <p:nvSpPr>
          <p:cNvPr id="16" name="矩形 15"/>
          <p:cNvSpPr/>
          <p:nvPr/>
        </p:nvSpPr>
        <p:spPr>
          <a:xfrm>
            <a:off x="1918970" y="4786630"/>
            <a:ext cx="1244600" cy="977900"/>
          </a:xfrm>
          <a:prstGeom prst="rect">
            <a:avLst/>
          </a:prstGeom>
          <a:solidFill>
            <a:srgbClr val="009A46"/>
          </a:solidFill>
          <a:ln>
            <a:solidFill>
              <a:srgbClr val="F0EA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lt1"/>
                </a:solidFill>
                <a:effectLst/>
                <a:uLnTx/>
                <a:uFillTx/>
                <a:latin typeface="+mn-lt"/>
                <a:ea typeface="+mn-ea"/>
                <a:cs typeface="+mn-cs"/>
              </a:rPr>
              <a:t>作业区</a:t>
            </a:r>
          </a:p>
        </p:txBody>
      </p:sp>
      <p:sp>
        <p:nvSpPr>
          <p:cNvPr id="17" name="矩形 16"/>
          <p:cNvSpPr/>
          <p:nvPr/>
        </p:nvSpPr>
        <p:spPr>
          <a:xfrm>
            <a:off x="3608070" y="4786630"/>
            <a:ext cx="1244600" cy="844550"/>
          </a:xfrm>
          <a:prstGeom prst="rect">
            <a:avLst/>
          </a:prstGeom>
          <a:solidFill>
            <a:srgbClr val="A2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lt1"/>
                </a:solidFill>
                <a:effectLst/>
                <a:uLnTx/>
                <a:uFillTx/>
                <a:latin typeface="+mn-lt"/>
                <a:ea typeface="+mn-ea"/>
                <a:cs typeface="+mn-cs"/>
              </a:rPr>
              <a:t>通道</a:t>
            </a:r>
          </a:p>
        </p:txBody>
      </p:sp>
      <p:sp>
        <p:nvSpPr>
          <p:cNvPr id="18" name="矩形 17"/>
          <p:cNvSpPr/>
          <p:nvPr/>
        </p:nvSpPr>
        <p:spPr>
          <a:xfrm>
            <a:off x="5386070" y="4786630"/>
            <a:ext cx="1289050" cy="844550"/>
          </a:xfrm>
          <a:prstGeom prst="rect">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lt1"/>
                </a:solidFill>
                <a:effectLst/>
                <a:uLnTx/>
                <a:uFillTx/>
                <a:latin typeface="+mn-lt"/>
                <a:ea typeface="+mn-ea"/>
                <a:cs typeface="+mn-cs"/>
              </a:rPr>
              <a:t>废品区</a:t>
            </a:r>
          </a:p>
        </p:txBody>
      </p:sp>
      <p:sp>
        <p:nvSpPr>
          <p:cNvPr id="19" name="矩形 18"/>
          <p:cNvSpPr/>
          <p:nvPr/>
        </p:nvSpPr>
        <p:spPr>
          <a:xfrm>
            <a:off x="7252970" y="5053330"/>
            <a:ext cx="1911350" cy="177800"/>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lt1"/>
              </a:solidFill>
              <a:effectLst/>
              <a:uLnTx/>
              <a:uFillTx/>
              <a:latin typeface="+mn-lt"/>
              <a:ea typeface="+mn-ea"/>
              <a:cs typeface="+mn-cs"/>
            </a:endParaRPr>
          </a:p>
        </p:txBody>
      </p:sp>
      <p:sp>
        <p:nvSpPr>
          <p:cNvPr id="21" name="TextBox 20"/>
          <p:cNvSpPr txBox="1"/>
          <p:nvPr/>
        </p:nvSpPr>
        <p:spPr>
          <a:xfrm>
            <a:off x="7653020" y="5186680"/>
            <a:ext cx="1101090" cy="457200"/>
          </a:xfrm>
          <a:prstGeom prst="rect">
            <a:avLst/>
          </a:prstGeom>
          <a:noFill/>
          <a:ln w="9525">
            <a:noFill/>
          </a:ln>
        </p:spPr>
        <p:txBody>
          <a:bodyPr wrap="none">
            <a:spAutoFit/>
          </a:bodyPr>
          <a:lstStyle/>
          <a:p>
            <a:pPr lvl="0" eaLnBrk="1" hangingPunct="1"/>
            <a:r>
              <a:rPr lang="zh-CN" altLang="en-US" sz="2400" b="1" dirty="0">
                <a:latin typeface="Arial" charset="0"/>
                <a:ea typeface="宋体" charset="-122"/>
              </a:rPr>
              <a:t>区划线</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ppt_x"/>
                                          </p:val>
                                        </p:tav>
                                        <p:tav tm="100000">
                                          <p:val>
                                            <p:strVal val="#ppt_x"/>
                                          </p:val>
                                        </p:tav>
                                      </p:tavLst>
                                    </p:anim>
                                    <p:anim calcmode="lin" valueType="num">
                                      <p:cBhvr additive="base">
                                        <p:cTn id="16" dur="500" fill="hold"/>
                                        <p:tgtEl>
                                          <p:spTgt spid="14"/>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anim calcmode="lin" valueType="num">
                                      <p:cBhvr additive="base">
                                        <p:cTn id="29" dur="500" fill="hold"/>
                                        <p:tgtEl>
                                          <p:spTgt spid="17"/>
                                        </p:tgtEl>
                                        <p:attrNameLst>
                                          <p:attrName>ppt_x</p:attrName>
                                        </p:attrNameLst>
                                      </p:cBhvr>
                                      <p:tavLst>
                                        <p:tav tm="0">
                                          <p:val>
                                            <p:strVal val="#ppt_x"/>
                                          </p:val>
                                        </p:tav>
                                        <p:tav tm="100000">
                                          <p:val>
                                            <p:strVal val="#ppt_x"/>
                                          </p:val>
                                        </p:tav>
                                      </p:tavLst>
                                    </p:anim>
                                    <p:anim calcmode="lin" valueType="num">
                                      <p:cBhvr additive="base">
                                        <p:cTn id="30" dur="500" fill="hold"/>
                                        <p:tgtEl>
                                          <p:spTgt spid="17"/>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anim calcmode="lin" valueType="num">
                                      <p:cBhvr additive="base">
                                        <p:cTn id="33" dur="500" fill="hold"/>
                                        <p:tgtEl>
                                          <p:spTgt spid="18"/>
                                        </p:tgtEl>
                                        <p:attrNameLst>
                                          <p:attrName>ppt_x</p:attrName>
                                        </p:attrNameLst>
                                      </p:cBhvr>
                                      <p:tavLst>
                                        <p:tav tm="0">
                                          <p:val>
                                            <p:strVal val="#ppt_x"/>
                                          </p:val>
                                        </p:tav>
                                        <p:tav tm="100000">
                                          <p:val>
                                            <p:strVal val="#ppt_x"/>
                                          </p:val>
                                        </p:tav>
                                      </p:tavLst>
                                    </p:anim>
                                    <p:anim calcmode="lin" valueType="num">
                                      <p:cBhvr additive="base">
                                        <p:cTn id="34" dur="500" fill="hold"/>
                                        <p:tgtEl>
                                          <p:spTgt spid="18"/>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additive="base">
                                        <p:cTn id="37" dur="500" fill="hold"/>
                                        <p:tgtEl>
                                          <p:spTgt spid="19"/>
                                        </p:tgtEl>
                                        <p:attrNameLst>
                                          <p:attrName>ppt_x</p:attrName>
                                        </p:attrNameLst>
                                      </p:cBhvr>
                                      <p:tavLst>
                                        <p:tav tm="0">
                                          <p:val>
                                            <p:strVal val="#ppt_x"/>
                                          </p:val>
                                        </p:tav>
                                        <p:tav tm="100000">
                                          <p:val>
                                            <p:strVal val="#ppt_x"/>
                                          </p:val>
                                        </p:tav>
                                      </p:tavLst>
                                    </p:anim>
                                    <p:anim calcmode="lin" valueType="num">
                                      <p:cBhvr additive="base">
                                        <p:cTn id="38" dur="500" fill="hold"/>
                                        <p:tgtEl>
                                          <p:spTgt spid="19"/>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anim calcmode="lin" valueType="num">
                                      <p:cBhvr additive="base">
                                        <p:cTn id="41" dur="500" fill="hold"/>
                                        <p:tgtEl>
                                          <p:spTgt spid="21"/>
                                        </p:tgtEl>
                                        <p:attrNameLst>
                                          <p:attrName>ppt_x</p:attrName>
                                        </p:attrNameLst>
                                      </p:cBhvr>
                                      <p:tavLst>
                                        <p:tav tm="0">
                                          <p:val>
                                            <p:strVal val="#ppt_x"/>
                                          </p:val>
                                        </p:tav>
                                        <p:tav tm="100000">
                                          <p:val>
                                            <p:strVal val="#ppt_x"/>
                                          </p:val>
                                        </p:tav>
                                      </p:tavLst>
                                    </p:anim>
                                    <p:anim calcmode="lin" valueType="num">
                                      <p:cBhvr additive="base">
                                        <p:cTn id="4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3" grpId="0" bldLvl="0" animBg="1"/>
      <p:bldP spid="14" grpId="0" bldLvl="0" animBg="1"/>
      <p:bldP spid="15" grpId="0" bldLvl="0" animBg="1"/>
      <p:bldP spid="16" grpId="0" bldLvl="0" animBg="1"/>
      <p:bldP spid="17" grpId="0" bldLvl="0" animBg="1"/>
      <p:bldP spid="18" grpId="0" bldLvl="0" animBg="1"/>
      <p:bldP spid="19" grpId="0" bldLvl="0" animBg="1"/>
      <p:bldP spid="2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制定定置管理标准</a:t>
            </a:r>
            <a:endParaRPr lang="zh-CN" altLang="en-US" sz="3600" b="1" dirty="0">
              <a:solidFill>
                <a:schemeClr val="bg1"/>
              </a:solidFill>
              <a:latin typeface="黑体" pitchFamily="2" charset="-122"/>
              <a:ea typeface="黑体" pitchFamily="2" charset="-122"/>
              <a:cs typeface="+mn-ea"/>
              <a:sym typeface="+mn-ea"/>
            </a:endParaRPr>
          </a:p>
        </p:txBody>
      </p:sp>
      <p:grpSp>
        <p:nvGrpSpPr>
          <p:cNvPr id="39939" name="Group 101"/>
          <p:cNvGrpSpPr/>
          <p:nvPr/>
        </p:nvGrpSpPr>
        <p:grpSpPr>
          <a:xfrm>
            <a:off x="1737995" y="1188085"/>
            <a:ext cx="5078413" cy="715963"/>
            <a:chOff x="1837" y="1556"/>
            <a:chExt cx="3763" cy="451"/>
          </a:xfrm>
        </p:grpSpPr>
        <p:sp>
          <p:nvSpPr>
            <p:cNvPr id="39958" name="Freeform 51"/>
            <p:cNvSpPr/>
            <p:nvPr/>
          </p:nvSpPr>
          <p:spPr>
            <a:xfrm flipV="1">
              <a:off x="1840" y="1921"/>
              <a:ext cx="3546" cy="86"/>
            </a:xfrm>
            <a:custGeom>
              <a:avLst/>
              <a:gdLst>
                <a:gd name="txL" fmla="*/ 0 w 2495"/>
                <a:gd name="txT" fmla="*/ 0 h 1091"/>
                <a:gd name="txR" fmla="*/ 2495 w 2495"/>
                <a:gd name="txB" fmla="*/ 1091 h 1091"/>
              </a:gdLst>
              <a:ahLst/>
              <a:cxnLst>
                <a:cxn ang="0">
                  <a:pos x="17790" y="0"/>
                </a:cxn>
                <a:cxn ang="0">
                  <a:pos x="236911" y="0"/>
                </a:cxn>
                <a:cxn ang="0">
                  <a:pos x="240628" y="0"/>
                </a:cxn>
                <a:cxn ang="0">
                  <a:pos x="227966" y="0"/>
                </a:cxn>
                <a:cxn ang="0">
                  <a:pos x="224087" y="0"/>
                </a:cxn>
                <a:cxn ang="0">
                  <a:pos x="5107" y="0"/>
                </a:cxn>
                <a:cxn ang="0">
                  <a:pos x="469" y="0"/>
                </a:cxn>
                <a:cxn ang="0">
                  <a:pos x="12847" y="0"/>
                </a:cxn>
                <a:cxn ang="0">
                  <a:pos x="17790"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EAEAEA">
                    <a:alpha val="0"/>
                  </a:srgbClr>
                </a:gs>
                <a:gs pos="100000">
                  <a:schemeClr val="bg2">
                    <a:alpha val="60001"/>
                  </a:schemeClr>
                </a:gs>
              </a:gsLst>
              <a:lin ang="5400000" scaled="1"/>
              <a:tileRect/>
            </a:gradFill>
            <a:ln w="9525">
              <a:noFill/>
            </a:ln>
          </p:spPr>
          <p:txBody>
            <a:bodyPr/>
            <a:lstStyle/>
            <a:p>
              <a:pPr lvl="0" eaLnBrk="1" hangingPunct="1"/>
              <a:endParaRPr lang="zh-CN" altLang="en-US" b="1" dirty="0">
                <a:latin typeface="Arial" charset="0"/>
                <a:ea typeface="宋体" charset="-122"/>
              </a:endParaRPr>
            </a:p>
          </p:txBody>
        </p:sp>
        <p:sp>
          <p:nvSpPr>
            <p:cNvPr id="39959" name="Freeform 52"/>
            <p:cNvSpPr/>
            <p:nvPr/>
          </p:nvSpPr>
          <p:spPr>
            <a:xfrm>
              <a:off x="1837" y="1556"/>
              <a:ext cx="3601" cy="387"/>
            </a:xfrm>
            <a:custGeom>
              <a:avLst/>
              <a:gdLst>
                <a:gd name="txL" fmla="*/ 0 w 2495"/>
                <a:gd name="txT" fmla="*/ 0 h 1091"/>
                <a:gd name="txR" fmla="*/ 2495 w 2495"/>
                <a:gd name="txB" fmla="*/ 1091 h 1091"/>
              </a:gdLst>
              <a:ahLst/>
              <a:cxnLst>
                <a:cxn ang="0">
                  <a:pos x="21752" y="0"/>
                </a:cxn>
                <a:cxn ang="0">
                  <a:pos x="289385" y="0"/>
                </a:cxn>
                <a:cxn ang="0">
                  <a:pos x="293964" y="0"/>
                </a:cxn>
                <a:cxn ang="0">
                  <a:pos x="278459" y="0"/>
                </a:cxn>
                <a:cxn ang="0">
                  <a:pos x="273670" y="0"/>
                </a:cxn>
                <a:cxn ang="0">
                  <a:pos x="6239" y="0"/>
                </a:cxn>
                <a:cxn ang="0">
                  <a:pos x="550" y="0"/>
                </a:cxn>
                <a:cxn ang="0">
                  <a:pos x="15681" y="0"/>
                </a:cxn>
                <a:cxn ang="0">
                  <a:pos x="21752"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solidFill>
              <a:srgbClr val="DB5414"/>
            </a:solidFill>
            <a:ln w="9525">
              <a:noFill/>
            </a:ln>
          </p:spPr>
          <p:txBody>
            <a:bodyPr/>
            <a:lstStyle/>
            <a:p>
              <a:pPr lvl="0" eaLnBrk="1" hangingPunct="1"/>
              <a:endParaRPr lang="zh-CN" altLang="en-US" b="1" dirty="0">
                <a:latin typeface="Arial" charset="0"/>
                <a:ea typeface="宋体" charset="-122"/>
              </a:endParaRPr>
            </a:p>
          </p:txBody>
        </p:sp>
        <p:grpSp>
          <p:nvGrpSpPr>
            <p:cNvPr id="39960" name="Group 53"/>
            <p:cNvGrpSpPr/>
            <p:nvPr/>
          </p:nvGrpSpPr>
          <p:grpSpPr>
            <a:xfrm>
              <a:off x="1921" y="1604"/>
              <a:ext cx="3679" cy="303"/>
              <a:chOff x="522" y="2592"/>
              <a:chExt cx="2502" cy="1093"/>
            </a:xfrm>
          </p:grpSpPr>
          <p:sp>
            <p:nvSpPr>
              <p:cNvPr id="29" name="Freeform 54"/>
              <p:cNvSpPr/>
              <p:nvPr/>
            </p:nvSpPr>
            <p:spPr bwMode="auto">
              <a:xfrm>
                <a:off x="522" y="2592"/>
                <a:ext cx="2502" cy="1093"/>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DDDDDD"/>
                  </a:gs>
                  <a:gs pos="100000">
                    <a:srgbClr val="C0C0C0"/>
                  </a:gs>
                </a:gsLst>
                <a:lin ang="5400000" scaled="1"/>
              </a:gradFill>
              <a:ln w="9525">
                <a:noFill/>
                <a:round/>
              </a:ln>
              <a:effectLst>
                <a:outerShdw dist="35921" dir="13500000" algn="ctr" rotWithShape="0">
                  <a:schemeClr val="bg2"/>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30" name="Freeform 55"/>
              <p:cNvSpPr/>
              <p:nvPr/>
            </p:nvSpPr>
            <p:spPr bwMode="auto">
              <a:xfrm>
                <a:off x="545" y="2610"/>
                <a:ext cx="2456" cy="1050"/>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chemeClr val="bg1">
                      <a:alpha val="60001"/>
                    </a:schemeClr>
                  </a:gs>
                  <a:gs pos="100000">
                    <a:schemeClr val="bg1">
                      <a:gamma/>
                      <a:shade val="86275"/>
                      <a:invGamma/>
                    </a:schemeClr>
                  </a:gs>
                </a:gsLst>
                <a:lin ang="5400000" scaled="1"/>
              </a:gradFill>
              <a:ln w="9525">
                <a:no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tx1"/>
                  </a:solidFill>
                  <a:effectLst/>
                  <a:uLnTx/>
                  <a:uFillTx/>
                  <a:latin typeface="Arial" charset="0"/>
                  <a:ea typeface="宋体" charset="-122"/>
                  <a:cs typeface="+mn-cs"/>
                </a:endParaRPr>
              </a:p>
            </p:txBody>
          </p:sp>
        </p:grpSp>
        <p:sp>
          <p:nvSpPr>
            <p:cNvPr id="39961" name="Rectangle 94"/>
            <p:cNvSpPr/>
            <p:nvPr/>
          </p:nvSpPr>
          <p:spPr>
            <a:xfrm>
              <a:off x="2236" y="1602"/>
              <a:ext cx="2598" cy="288"/>
            </a:xfrm>
            <a:prstGeom prst="rect">
              <a:avLst/>
            </a:prstGeom>
            <a:noFill/>
            <a:ln w="9525">
              <a:noFill/>
            </a:ln>
          </p:spPr>
          <p:txBody>
            <a:bodyPr anchor="ctr">
              <a:spAutoFit/>
            </a:bodyPr>
            <a:lstStyle/>
            <a:p>
              <a:pPr lvl="0" eaLnBrk="1" hangingPunct="1"/>
              <a:r>
                <a:rPr lang="en-US" altLang="zh-CN" sz="2400" b="1">
                  <a:latin typeface="Arial" charset="0"/>
                  <a:ea typeface="宋体" charset="-122"/>
                </a:rPr>
                <a:t>4、</a:t>
              </a:r>
              <a:r>
                <a:rPr lang="zh-CN" altLang="en-US" sz="2400" b="1" dirty="0">
                  <a:latin typeface="Arial" charset="0"/>
                  <a:ea typeface="宋体" charset="-122"/>
                </a:rPr>
                <a:t>定置物存放标准</a:t>
              </a:r>
              <a:endParaRPr lang="en-US" altLang="zh-CN" sz="2400" b="1">
                <a:latin typeface="黑体" pitchFamily="2" charset="-122"/>
                <a:ea typeface="黑体" pitchFamily="2" charset="-122"/>
              </a:endParaRPr>
            </a:p>
          </p:txBody>
        </p:sp>
      </p:grpSp>
      <p:grpSp>
        <p:nvGrpSpPr>
          <p:cNvPr id="3" name="组合 36"/>
          <p:cNvGrpSpPr/>
          <p:nvPr/>
        </p:nvGrpSpPr>
        <p:grpSpPr>
          <a:xfrm>
            <a:off x="2315845" y="2966085"/>
            <a:ext cx="6356350" cy="1066800"/>
            <a:chOff x="1104900" y="2806700"/>
            <a:chExt cx="6356350" cy="1066800"/>
          </a:xfrm>
        </p:grpSpPr>
        <p:sp>
          <p:nvSpPr>
            <p:cNvPr id="13" name="立方体 12"/>
            <p:cNvSpPr/>
            <p:nvPr/>
          </p:nvSpPr>
          <p:spPr>
            <a:xfrm>
              <a:off x="1104900" y="2806700"/>
              <a:ext cx="1155700" cy="1066800"/>
            </a:xfrm>
            <a:prstGeom prst="cube">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lt1"/>
                  </a:solidFill>
                  <a:effectLst/>
                  <a:uLnTx/>
                  <a:uFillTx/>
                  <a:latin typeface="+mn-lt"/>
                  <a:ea typeface="+mn-ea"/>
                  <a:cs typeface="+mn-cs"/>
                </a:rPr>
                <a:t>工装</a:t>
              </a:r>
            </a:p>
          </p:txBody>
        </p:sp>
        <p:sp>
          <p:nvSpPr>
            <p:cNvPr id="14" name="立方体 13"/>
            <p:cNvSpPr/>
            <p:nvPr/>
          </p:nvSpPr>
          <p:spPr>
            <a:xfrm>
              <a:off x="2794000" y="2806700"/>
              <a:ext cx="1155700" cy="1066800"/>
            </a:xfrm>
            <a:prstGeom prst="cub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lt1"/>
                  </a:solidFill>
                  <a:effectLst/>
                  <a:uLnTx/>
                  <a:uFillTx/>
                  <a:latin typeface="+mn-lt"/>
                  <a:ea typeface="+mn-ea"/>
                  <a:cs typeface="+mn-cs"/>
                </a:rPr>
                <a:t>工具</a:t>
              </a:r>
            </a:p>
          </p:txBody>
        </p:sp>
        <p:sp>
          <p:nvSpPr>
            <p:cNvPr id="15" name="立方体 14"/>
            <p:cNvSpPr/>
            <p:nvPr/>
          </p:nvSpPr>
          <p:spPr>
            <a:xfrm>
              <a:off x="4572000" y="2806700"/>
              <a:ext cx="1155700" cy="1066800"/>
            </a:xfrm>
            <a:prstGeom prst="cub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lt1"/>
                  </a:solidFill>
                  <a:effectLst/>
                  <a:uLnTx/>
                  <a:uFillTx/>
                  <a:latin typeface="+mn-lt"/>
                  <a:ea typeface="+mn-ea"/>
                  <a:cs typeface="+mn-cs"/>
                </a:rPr>
                <a:t>周转器具</a:t>
              </a:r>
            </a:p>
          </p:txBody>
        </p:sp>
        <p:sp>
          <p:nvSpPr>
            <p:cNvPr id="16" name="立方体 15"/>
            <p:cNvSpPr/>
            <p:nvPr/>
          </p:nvSpPr>
          <p:spPr>
            <a:xfrm>
              <a:off x="6305550" y="2806700"/>
              <a:ext cx="1155700" cy="1066800"/>
            </a:xfrm>
            <a:prstGeom prst="cube">
              <a:avLst/>
            </a:prstGeom>
            <a:solidFill>
              <a:srgbClr val="E2AC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lt1"/>
                  </a:solidFill>
                  <a:effectLst/>
                  <a:uLnTx/>
                  <a:uFillTx/>
                  <a:latin typeface="+mn-lt"/>
                  <a:ea typeface="+mn-ea"/>
                  <a:cs typeface="+mn-cs"/>
                </a:rPr>
                <a:t>移动设备</a:t>
              </a:r>
            </a:p>
          </p:txBody>
        </p:sp>
      </p:grpSp>
      <p:grpSp>
        <p:nvGrpSpPr>
          <p:cNvPr id="5" name="组合 35"/>
          <p:cNvGrpSpPr/>
          <p:nvPr/>
        </p:nvGrpSpPr>
        <p:grpSpPr>
          <a:xfrm>
            <a:off x="1782445" y="1899285"/>
            <a:ext cx="7200900" cy="977900"/>
            <a:chOff x="571500" y="1739900"/>
            <a:chExt cx="7200900" cy="977900"/>
          </a:xfrm>
        </p:grpSpPr>
        <p:cxnSp>
          <p:nvCxnSpPr>
            <p:cNvPr id="23" name="直接连接符 22"/>
            <p:cNvCxnSpPr/>
            <p:nvPr/>
          </p:nvCxnSpPr>
          <p:spPr>
            <a:xfrm>
              <a:off x="571500" y="2317750"/>
              <a:ext cx="7200900" cy="1588"/>
            </a:xfrm>
            <a:prstGeom prst="line">
              <a:avLst/>
            </a:prstGeom>
            <a:ln w="111125"/>
          </p:spPr>
          <p:style>
            <a:lnRef idx="1">
              <a:schemeClr val="accent1"/>
            </a:lnRef>
            <a:fillRef idx="0">
              <a:schemeClr val="accent1"/>
            </a:fillRef>
            <a:effectRef idx="0">
              <a:schemeClr val="accent1"/>
            </a:effectRef>
            <a:fontRef idx="minor">
              <a:schemeClr val="tx1"/>
            </a:fontRef>
          </p:style>
        </p:cxnSp>
        <p:sp>
          <p:nvSpPr>
            <p:cNvPr id="18" name="圆柱形 17"/>
            <p:cNvSpPr/>
            <p:nvPr/>
          </p:nvSpPr>
          <p:spPr>
            <a:xfrm>
              <a:off x="882650" y="1739900"/>
              <a:ext cx="1155700" cy="977900"/>
            </a:xfrm>
            <a:prstGeom prst="can">
              <a:avLst/>
            </a:prstGeom>
            <a:solidFill>
              <a:srgbClr val="E2AC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lt1"/>
                  </a:solidFill>
                  <a:effectLst/>
                  <a:uLnTx/>
                  <a:uFillTx/>
                  <a:latin typeface="+mn-lt"/>
                  <a:ea typeface="+mn-ea"/>
                  <a:cs typeface="+mn-cs"/>
                </a:rPr>
                <a:t>原材料</a:t>
              </a:r>
            </a:p>
          </p:txBody>
        </p:sp>
        <p:sp>
          <p:nvSpPr>
            <p:cNvPr id="19" name="圆柱形 18"/>
            <p:cNvSpPr/>
            <p:nvPr/>
          </p:nvSpPr>
          <p:spPr>
            <a:xfrm>
              <a:off x="2571750" y="1739900"/>
              <a:ext cx="1155700" cy="977900"/>
            </a:xfrm>
            <a:prstGeom prst="can">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chemeClr val="lt1"/>
                  </a:solidFill>
                  <a:effectLst/>
                  <a:uLnTx/>
                  <a:uFillTx/>
                  <a:latin typeface="+mn-lt"/>
                  <a:ea typeface="+mn-ea"/>
                  <a:cs typeface="+mn-cs"/>
                </a:rPr>
                <a:t>辅料</a:t>
              </a:r>
              <a:endParaRPr kumimoji="0" lang="zh-CN" altLang="en-US" sz="2400" b="1" i="0" u="none" strike="noStrike" kern="1200" cap="none" spc="0" normalizeH="0" baseline="0" noProof="0" dirty="0">
                <a:ln>
                  <a:noFill/>
                </a:ln>
                <a:solidFill>
                  <a:schemeClr val="lt1"/>
                </a:solidFill>
                <a:effectLst/>
                <a:uLnTx/>
                <a:uFillTx/>
                <a:latin typeface="+mn-lt"/>
                <a:ea typeface="+mn-ea"/>
                <a:cs typeface="+mn-cs"/>
              </a:endParaRPr>
            </a:p>
          </p:txBody>
        </p:sp>
        <p:sp>
          <p:nvSpPr>
            <p:cNvPr id="20" name="圆柱形 19"/>
            <p:cNvSpPr/>
            <p:nvPr/>
          </p:nvSpPr>
          <p:spPr>
            <a:xfrm>
              <a:off x="4305300" y="1739900"/>
              <a:ext cx="1155700" cy="977900"/>
            </a:xfrm>
            <a:prstGeom prst="ca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lt1"/>
                  </a:solidFill>
                  <a:effectLst/>
                  <a:uLnTx/>
                  <a:uFillTx/>
                  <a:latin typeface="+mn-lt"/>
                  <a:ea typeface="+mn-ea"/>
                  <a:cs typeface="+mn-cs"/>
                </a:rPr>
                <a:t>在制品</a:t>
              </a:r>
            </a:p>
          </p:txBody>
        </p:sp>
        <p:sp>
          <p:nvSpPr>
            <p:cNvPr id="21" name="圆柱形 20"/>
            <p:cNvSpPr/>
            <p:nvPr/>
          </p:nvSpPr>
          <p:spPr>
            <a:xfrm>
              <a:off x="5994400" y="1739900"/>
              <a:ext cx="1155700" cy="977900"/>
            </a:xfrm>
            <a:prstGeom prst="can">
              <a:avLst/>
            </a:prstGeom>
            <a:solidFill>
              <a:srgbClr val="005828"/>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lt1"/>
                  </a:solidFill>
                  <a:effectLst/>
                  <a:uLnTx/>
                  <a:uFillTx/>
                  <a:latin typeface="+mn-lt"/>
                  <a:ea typeface="+mn-ea"/>
                  <a:cs typeface="+mn-cs"/>
                </a:rPr>
                <a:t>产成品</a:t>
              </a:r>
            </a:p>
          </p:txBody>
        </p:sp>
      </p:grpSp>
      <p:sp>
        <p:nvSpPr>
          <p:cNvPr id="26" name="矩形 25"/>
          <p:cNvSpPr/>
          <p:nvPr/>
        </p:nvSpPr>
        <p:spPr>
          <a:xfrm>
            <a:off x="1915795" y="4344035"/>
            <a:ext cx="1466850" cy="16891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lt1"/>
                </a:solidFill>
                <a:effectLst/>
                <a:uLnTx/>
                <a:uFillTx/>
                <a:latin typeface="+mn-lt"/>
                <a:ea typeface="+mn-ea"/>
                <a:cs typeface="+mn-cs"/>
              </a:rPr>
              <a:t>标准存量</a:t>
            </a:r>
            <a:endParaRPr kumimoji="0" lang="en-US" altLang="zh-CN" sz="2400" b="1" i="0" u="none" strike="noStrike" kern="1200" cap="none" spc="0" normalizeH="0" baseline="0" noProof="0" dirty="0">
              <a:ln>
                <a:noFill/>
              </a:ln>
              <a:solidFill>
                <a:schemeClr val="lt1"/>
              </a:solidFill>
              <a:effectLst/>
              <a:uLnTx/>
              <a:uFillTx/>
              <a:latin typeface="+mn-lt"/>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2400" b="1" i="0" u="none" strike="noStrike" kern="1200" cap="none" spc="0" normalizeH="0" baseline="0" noProof="0" dirty="0">
              <a:ln>
                <a:noFill/>
              </a:ln>
              <a:solidFill>
                <a:schemeClr val="lt1"/>
              </a:solidFill>
              <a:effectLst/>
              <a:uLnTx/>
              <a:uFillTx/>
              <a:latin typeface="+mn-lt"/>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lt1"/>
                </a:solidFill>
                <a:effectLst/>
                <a:uLnTx/>
                <a:uFillTx/>
                <a:latin typeface="+mn-lt"/>
                <a:ea typeface="+mn-ea"/>
                <a:cs typeface="+mn-cs"/>
              </a:rPr>
              <a:t>极限存量</a:t>
            </a:r>
          </a:p>
        </p:txBody>
      </p:sp>
      <p:sp>
        <p:nvSpPr>
          <p:cNvPr id="31" name="矩形 30"/>
          <p:cNvSpPr/>
          <p:nvPr/>
        </p:nvSpPr>
        <p:spPr>
          <a:xfrm>
            <a:off x="3382645" y="4344035"/>
            <a:ext cx="1244600" cy="16891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lt1"/>
                </a:solidFill>
                <a:effectLst/>
                <a:uLnTx/>
                <a:uFillTx/>
                <a:latin typeface="+mn-lt"/>
                <a:ea typeface="+mn-ea"/>
                <a:cs typeface="+mn-cs"/>
              </a:rPr>
              <a:t>位置</a:t>
            </a:r>
            <a:endParaRPr kumimoji="0" lang="en-US" altLang="zh-CN" sz="2400" b="1" i="0" u="none" strike="noStrike" kern="1200" cap="none" spc="0" normalizeH="0" baseline="0" noProof="0" dirty="0">
              <a:ln>
                <a:noFill/>
              </a:ln>
              <a:solidFill>
                <a:schemeClr val="lt1"/>
              </a:solidFill>
              <a:effectLst/>
              <a:uLnTx/>
              <a:uFillTx/>
              <a:latin typeface="+mn-lt"/>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lt1"/>
                </a:solidFill>
                <a:effectLst/>
                <a:uLnTx/>
                <a:uFillTx/>
                <a:latin typeface="+mn-lt"/>
                <a:ea typeface="+mn-ea"/>
                <a:cs typeface="+mn-cs"/>
              </a:rPr>
              <a:t>边界</a:t>
            </a:r>
            <a:endParaRPr kumimoji="0" lang="en-US" altLang="zh-CN" sz="2400" b="1" i="0" u="none" strike="noStrike" kern="1200" cap="none" spc="0" normalizeH="0" baseline="0" noProof="0" dirty="0">
              <a:ln>
                <a:noFill/>
              </a:ln>
              <a:solidFill>
                <a:schemeClr val="lt1"/>
              </a:solidFill>
              <a:effectLst/>
              <a:uLnTx/>
              <a:uFillTx/>
              <a:latin typeface="+mn-lt"/>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lt1"/>
                </a:solidFill>
                <a:effectLst/>
                <a:uLnTx/>
                <a:uFillTx/>
                <a:latin typeface="+mn-lt"/>
                <a:ea typeface="+mn-ea"/>
                <a:cs typeface="+mn-cs"/>
              </a:rPr>
              <a:t>限高</a:t>
            </a:r>
            <a:endParaRPr kumimoji="0" lang="en-US" altLang="zh-CN" sz="2400" b="1" i="0" u="none" strike="noStrike" kern="1200" cap="none" spc="0" normalizeH="0" baseline="0" noProof="0" dirty="0">
              <a:ln>
                <a:noFill/>
              </a:ln>
              <a:solidFill>
                <a:schemeClr val="lt1"/>
              </a:solidFill>
              <a:effectLst/>
              <a:uLnTx/>
              <a:uFillTx/>
              <a:latin typeface="+mn-lt"/>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lt1"/>
                </a:solidFill>
                <a:effectLst/>
                <a:uLnTx/>
                <a:uFillTx/>
                <a:latin typeface="+mn-lt"/>
                <a:ea typeface="+mn-ea"/>
                <a:cs typeface="+mn-cs"/>
              </a:rPr>
              <a:t>限层</a:t>
            </a:r>
            <a:endParaRPr kumimoji="0" lang="en-US" altLang="zh-CN" sz="2400" b="1" i="0" u="none" strike="noStrike" kern="1200" cap="none" spc="0" normalizeH="0" baseline="0" noProof="0" dirty="0">
              <a:ln>
                <a:noFill/>
              </a:ln>
              <a:solidFill>
                <a:schemeClr val="lt1"/>
              </a:solidFill>
              <a:effectLst/>
              <a:uLnTx/>
              <a:uFillTx/>
              <a:latin typeface="+mn-lt"/>
              <a:ea typeface="+mn-ea"/>
              <a:cs typeface="+mn-cs"/>
            </a:endParaRPr>
          </a:p>
        </p:txBody>
      </p:sp>
      <p:sp>
        <p:nvSpPr>
          <p:cNvPr id="32" name="矩形 31"/>
          <p:cNvSpPr/>
          <p:nvPr/>
        </p:nvSpPr>
        <p:spPr>
          <a:xfrm>
            <a:off x="6138545" y="4344035"/>
            <a:ext cx="1155700" cy="16891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lt1"/>
                </a:solidFill>
                <a:effectLst/>
                <a:uLnTx/>
                <a:uFillTx/>
                <a:latin typeface="+mn-lt"/>
                <a:ea typeface="+mn-ea"/>
                <a:cs typeface="+mn-cs"/>
              </a:rPr>
              <a:t>存取</a:t>
            </a:r>
          </a:p>
        </p:txBody>
      </p:sp>
      <p:sp>
        <p:nvSpPr>
          <p:cNvPr id="33" name="矩形 32"/>
          <p:cNvSpPr/>
          <p:nvPr/>
        </p:nvSpPr>
        <p:spPr>
          <a:xfrm>
            <a:off x="4627245" y="4344035"/>
            <a:ext cx="1511300" cy="16891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lt1"/>
                </a:solidFill>
                <a:effectLst/>
                <a:uLnTx/>
                <a:uFillTx/>
                <a:latin typeface="+mn-lt"/>
                <a:ea typeface="+mn-ea"/>
                <a:cs typeface="+mn-cs"/>
              </a:rPr>
              <a:t>容器</a:t>
            </a:r>
            <a:endParaRPr kumimoji="0" lang="en-US" altLang="zh-CN" sz="2400" b="1" i="0" u="none" strike="noStrike" kern="1200" cap="none" spc="0" normalizeH="0" baseline="0" noProof="0" dirty="0">
              <a:ln>
                <a:noFill/>
              </a:ln>
              <a:solidFill>
                <a:schemeClr val="lt1"/>
              </a:solidFill>
              <a:effectLst/>
              <a:uLnTx/>
              <a:uFillTx/>
              <a:latin typeface="+mn-lt"/>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2400" b="1" i="0" u="none" strike="noStrike" kern="1200" cap="none" spc="0" normalizeH="0" baseline="0" noProof="0" dirty="0">
              <a:ln>
                <a:noFill/>
              </a:ln>
              <a:solidFill>
                <a:schemeClr val="lt1"/>
              </a:solidFill>
              <a:effectLst/>
              <a:uLnTx/>
              <a:uFillTx/>
              <a:latin typeface="+mn-lt"/>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lt1"/>
                </a:solidFill>
                <a:effectLst/>
                <a:uLnTx/>
                <a:uFillTx/>
                <a:latin typeface="+mn-lt"/>
                <a:ea typeface="+mn-ea"/>
                <a:cs typeface="+mn-cs"/>
              </a:rPr>
              <a:t>防护措施</a:t>
            </a:r>
            <a:endParaRPr kumimoji="0" lang="en-US" altLang="zh-CN" sz="2400" b="1" i="0" u="none" strike="noStrike" kern="1200" cap="none" spc="0" normalizeH="0" baseline="0" noProof="0" dirty="0">
              <a:ln>
                <a:noFill/>
              </a:ln>
              <a:solidFill>
                <a:schemeClr val="lt1"/>
              </a:solidFill>
              <a:effectLst/>
              <a:uLnTx/>
              <a:uFillTx/>
              <a:latin typeface="+mn-lt"/>
              <a:ea typeface="+mn-ea"/>
              <a:cs typeface="+mn-cs"/>
            </a:endParaRPr>
          </a:p>
        </p:txBody>
      </p:sp>
      <p:sp>
        <p:nvSpPr>
          <p:cNvPr id="34" name="矩形 33"/>
          <p:cNvSpPr/>
          <p:nvPr/>
        </p:nvSpPr>
        <p:spPr>
          <a:xfrm>
            <a:off x="7294245" y="4344035"/>
            <a:ext cx="1200150" cy="16891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lt1"/>
                </a:solidFill>
                <a:effectLst/>
                <a:uLnTx/>
                <a:uFillTx/>
                <a:latin typeface="+mn-lt"/>
                <a:ea typeface="+mn-ea"/>
                <a:cs typeface="+mn-cs"/>
              </a:rPr>
              <a:t>搬运</a:t>
            </a:r>
          </a:p>
        </p:txBody>
      </p:sp>
      <p:sp>
        <p:nvSpPr>
          <p:cNvPr id="35" name="矩形 34"/>
          <p:cNvSpPr/>
          <p:nvPr/>
        </p:nvSpPr>
        <p:spPr>
          <a:xfrm>
            <a:off x="8494395" y="4344035"/>
            <a:ext cx="1244600" cy="16891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lt1"/>
                </a:solidFill>
                <a:effectLst/>
                <a:uLnTx/>
                <a:uFillTx/>
                <a:latin typeface="+mn-lt"/>
                <a:ea typeface="+mn-ea"/>
                <a:cs typeface="+mn-cs"/>
              </a:rPr>
              <a:t>信息</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bldLvl="0" animBg="1"/>
      <p:bldP spid="31" grpId="0" bldLvl="0" animBg="1"/>
      <p:bldP spid="32" grpId="0" bldLvl="0" animBg="1"/>
      <p:bldP spid="33" grpId="0" bldLvl="0" animBg="1"/>
      <p:bldP spid="34" grpId="0" bldLvl="0" animBg="1"/>
      <p:bldP spid="35" grpId="0" bldLvl="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制定定置管理标准</a:t>
            </a:r>
            <a:endParaRPr lang="zh-CN" altLang="en-US" sz="3600" b="1" dirty="0">
              <a:solidFill>
                <a:schemeClr val="bg1"/>
              </a:solidFill>
              <a:latin typeface="黑体" pitchFamily="2" charset="-122"/>
              <a:ea typeface="黑体" pitchFamily="2" charset="-122"/>
              <a:cs typeface="+mn-ea"/>
              <a:sym typeface="+mn-ea"/>
            </a:endParaRPr>
          </a:p>
        </p:txBody>
      </p:sp>
      <p:grpSp>
        <p:nvGrpSpPr>
          <p:cNvPr id="40963" name="Group 101"/>
          <p:cNvGrpSpPr/>
          <p:nvPr/>
        </p:nvGrpSpPr>
        <p:grpSpPr>
          <a:xfrm>
            <a:off x="2004695" y="1188085"/>
            <a:ext cx="5078413" cy="715963"/>
            <a:chOff x="1837" y="1556"/>
            <a:chExt cx="3763" cy="451"/>
          </a:xfrm>
        </p:grpSpPr>
        <p:sp>
          <p:nvSpPr>
            <p:cNvPr id="40983" name="Freeform 51"/>
            <p:cNvSpPr/>
            <p:nvPr/>
          </p:nvSpPr>
          <p:spPr>
            <a:xfrm flipV="1">
              <a:off x="1840" y="1921"/>
              <a:ext cx="3546" cy="86"/>
            </a:xfrm>
            <a:custGeom>
              <a:avLst/>
              <a:gdLst>
                <a:gd name="txL" fmla="*/ 0 w 2495"/>
                <a:gd name="txT" fmla="*/ 0 h 1091"/>
                <a:gd name="txR" fmla="*/ 2495 w 2495"/>
                <a:gd name="txB" fmla="*/ 1091 h 1091"/>
              </a:gdLst>
              <a:ahLst/>
              <a:cxnLst>
                <a:cxn ang="0">
                  <a:pos x="17790" y="0"/>
                </a:cxn>
                <a:cxn ang="0">
                  <a:pos x="236911" y="0"/>
                </a:cxn>
                <a:cxn ang="0">
                  <a:pos x="240628" y="0"/>
                </a:cxn>
                <a:cxn ang="0">
                  <a:pos x="227966" y="0"/>
                </a:cxn>
                <a:cxn ang="0">
                  <a:pos x="224087" y="0"/>
                </a:cxn>
                <a:cxn ang="0">
                  <a:pos x="5107" y="0"/>
                </a:cxn>
                <a:cxn ang="0">
                  <a:pos x="469" y="0"/>
                </a:cxn>
                <a:cxn ang="0">
                  <a:pos x="12847" y="0"/>
                </a:cxn>
                <a:cxn ang="0">
                  <a:pos x="17790"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EAEAEA">
                    <a:alpha val="0"/>
                  </a:srgbClr>
                </a:gs>
                <a:gs pos="100000">
                  <a:schemeClr val="bg2">
                    <a:alpha val="60001"/>
                  </a:schemeClr>
                </a:gs>
              </a:gsLst>
              <a:lin ang="5400000" scaled="1"/>
              <a:tileRect/>
            </a:gradFill>
            <a:ln w="9525">
              <a:noFill/>
            </a:ln>
          </p:spPr>
          <p:txBody>
            <a:bodyPr/>
            <a:lstStyle/>
            <a:p>
              <a:pPr lvl="0" eaLnBrk="1" hangingPunct="1"/>
              <a:endParaRPr lang="zh-CN" altLang="en-US" b="1" dirty="0">
                <a:latin typeface="Arial" charset="0"/>
                <a:ea typeface="宋体" charset="-122"/>
              </a:endParaRPr>
            </a:p>
          </p:txBody>
        </p:sp>
        <p:sp>
          <p:nvSpPr>
            <p:cNvPr id="40984" name="Freeform 52"/>
            <p:cNvSpPr/>
            <p:nvPr/>
          </p:nvSpPr>
          <p:spPr>
            <a:xfrm>
              <a:off x="1837" y="1556"/>
              <a:ext cx="3601" cy="387"/>
            </a:xfrm>
            <a:custGeom>
              <a:avLst/>
              <a:gdLst>
                <a:gd name="txL" fmla="*/ 0 w 2495"/>
                <a:gd name="txT" fmla="*/ 0 h 1091"/>
                <a:gd name="txR" fmla="*/ 2495 w 2495"/>
                <a:gd name="txB" fmla="*/ 1091 h 1091"/>
              </a:gdLst>
              <a:ahLst/>
              <a:cxnLst>
                <a:cxn ang="0">
                  <a:pos x="21752" y="0"/>
                </a:cxn>
                <a:cxn ang="0">
                  <a:pos x="289385" y="0"/>
                </a:cxn>
                <a:cxn ang="0">
                  <a:pos x="293964" y="0"/>
                </a:cxn>
                <a:cxn ang="0">
                  <a:pos x="278459" y="0"/>
                </a:cxn>
                <a:cxn ang="0">
                  <a:pos x="273670" y="0"/>
                </a:cxn>
                <a:cxn ang="0">
                  <a:pos x="6239" y="0"/>
                </a:cxn>
                <a:cxn ang="0">
                  <a:pos x="550" y="0"/>
                </a:cxn>
                <a:cxn ang="0">
                  <a:pos x="15681" y="0"/>
                </a:cxn>
                <a:cxn ang="0">
                  <a:pos x="21752"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solidFill>
              <a:srgbClr val="DB5414"/>
            </a:solidFill>
            <a:ln w="9525">
              <a:noFill/>
            </a:ln>
          </p:spPr>
          <p:txBody>
            <a:bodyPr/>
            <a:lstStyle/>
            <a:p>
              <a:pPr lvl="0" eaLnBrk="1" hangingPunct="1"/>
              <a:endParaRPr lang="zh-CN" altLang="en-US" b="1" dirty="0">
                <a:latin typeface="Arial" charset="0"/>
                <a:ea typeface="宋体" charset="-122"/>
              </a:endParaRPr>
            </a:p>
          </p:txBody>
        </p:sp>
        <p:grpSp>
          <p:nvGrpSpPr>
            <p:cNvPr id="40985" name="Group 53"/>
            <p:cNvGrpSpPr/>
            <p:nvPr/>
          </p:nvGrpSpPr>
          <p:grpSpPr>
            <a:xfrm>
              <a:off x="1921" y="1604"/>
              <a:ext cx="3679" cy="303"/>
              <a:chOff x="522" y="2592"/>
              <a:chExt cx="2502" cy="1093"/>
            </a:xfrm>
          </p:grpSpPr>
          <p:sp>
            <p:nvSpPr>
              <p:cNvPr id="29" name="Freeform 54"/>
              <p:cNvSpPr/>
              <p:nvPr/>
            </p:nvSpPr>
            <p:spPr bwMode="auto">
              <a:xfrm>
                <a:off x="522" y="2592"/>
                <a:ext cx="2502" cy="1093"/>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DDDDDD"/>
                  </a:gs>
                  <a:gs pos="100000">
                    <a:srgbClr val="C0C0C0"/>
                  </a:gs>
                </a:gsLst>
                <a:lin ang="5400000" scaled="1"/>
              </a:gradFill>
              <a:ln w="9525">
                <a:noFill/>
                <a:round/>
              </a:ln>
              <a:effectLst>
                <a:outerShdw dist="35921" dir="13500000" algn="ctr" rotWithShape="0">
                  <a:schemeClr val="bg2"/>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30" name="Freeform 55"/>
              <p:cNvSpPr/>
              <p:nvPr/>
            </p:nvSpPr>
            <p:spPr bwMode="auto">
              <a:xfrm>
                <a:off x="545" y="2610"/>
                <a:ext cx="2456" cy="1050"/>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chemeClr val="bg1">
                      <a:alpha val="60001"/>
                    </a:schemeClr>
                  </a:gs>
                  <a:gs pos="100000">
                    <a:schemeClr val="bg1">
                      <a:gamma/>
                      <a:shade val="86275"/>
                      <a:invGamma/>
                    </a:schemeClr>
                  </a:gs>
                </a:gsLst>
                <a:lin ang="5400000" scaled="1"/>
              </a:gradFill>
              <a:ln w="9525">
                <a:no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tx1"/>
                  </a:solidFill>
                  <a:effectLst/>
                  <a:uLnTx/>
                  <a:uFillTx/>
                  <a:latin typeface="Arial" charset="0"/>
                  <a:ea typeface="宋体" charset="-122"/>
                  <a:cs typeface="+mn-cs"/>
                </a:endParaRPr>
              </a:p>
            </p:txBody>
          </p:sp>
        </p:grpSp>
        <p:sp>
          <p:nvSpPr>
            <p:cNvPr id="40986" name="Rectangle 94"/>
            <p:cNvSpPr/>
            <p:nvPr/>
          </p:nvSpPr>
          <p:spPr>
            <a:xfrm>
              <a:off x="2236" y="1602"/>
              <a:ext cx="2598" cy="288"/>
            </a:xfrm>
            <a:prstGeom prst="rect">
              <a:avLst/>
            </a:prstGeom>
            <a:noFill/>
            <a:ln w="9525">
              <a:noFill/>
            </a:ln>
          </p:spPr>
          <p:txBody>
            <a:bodyPr anchor="ctr">
              <a:spAutoFit/>
            </a:bodyPr>
            <a:lstStyle/>
            <a:p>
              <a:pPr lvl="0" eaLnBrk="1" hangingPunct="1"/>
              <a:r>
                <a:rPr lang="en-US" altLang="zh-CN" sz="2400" b="1">
                  <a:latin typeface="Arial" charset="0"/>
                  <a:ea typeface="宋体" charset="-122"/>
                </a:rPr>
                <a:t>5、</a:t>
              </a:r>
              <a:r>
                <a:rPr lang="zh-CN" altLang="en-US" sz="2400" b="1" dirty="0">
                  <a:latin typeface="Arial" charset="0"/>
                  <a:ea typeface="宋体" charset="-122"/>
                </a:rPr>
                <a:t>工位器具管理标准</a:t>
              </a:r>
              <a:endParaRPr lang="en-US" altLang="zh-CN" sz="2400" b="1">
                <a:latin typeface="黑体" pitchFamily="2" charset="-122"/>
                <a:ea typeface="黑体" pitchFamily="2" charset="-122"/>
              </a:endParaRPr>
            </a:p>
          </p:txBody>
        </p:sp>
      </p:grpSp>
      <p:pic>
        <p:nvPicPr>
          <p:cNvPr id="40965" name="矩形 11"/>
          <p:cNvPicPr/>
          <p:nvPr/>
        </p:nvPicPr>
        <p:blipFill>
          <a:blip r:embed="rId2"/>
          <a:stretch>
            <a:fillRect/>
          </a:stretch>
        </p:blipFill>
        <p:spPr>
          <a:xfrm>
            <a:off x="1703070" y="3097848"/>
            <a:ext cx="2384425" cy="1219200"/>
          </a:xfrm>
          <a:prstGeom prst="rect">
            <a:avLst/>
          </a:prstGeom>
          <a:noFill/>
          <a:ln w="9525">
            <a:noFill/>
          </a:ln>
        </p:spPr>
      </p:pic>
      <p:pic>
        <p:nvPicPr>
          <p:cNvPr id="40966" name="矩形 12"/>
          <p:cNvPicPr/>
          <p:nvPr/>
        </p:nvPicPr>
        <p:blipFill>
          <a:blip r:embed="rId3"/>
          <a:stretch>
            <a:fillRect/>
          </a:stretch>
        </p:blipFill>
        <p:spPr>
          <a:xfrm>
            <a:off x="1649095" y="4383723"/>
            <a:ext cx="2382838" cy="1219200"/>
          </a:xfrm>
          <a:prstGeom prst="rect">
            <a:avLst/>
          </a:prstGeom>
          <a:noFill/>
          <a:ln w="9525">
            <a:noFill/>
          </a:ln>
        </p:spPr>
      </p:pic>
      <p:sp>
        <p:nvSpPr>
          <p:cNvPr id="17" name="椭圆 16"/>
          <p:cNvSpPr/>
          <p:nvPr/>
        </p:nvSpPr>
        <p:spPr>
          <a:xfrm>
            <a:off x="4404995" y="3499485"/>
            <a:ext cx="1066800" cy="1066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800" cap="none" spc="-60" normalizeH="0" baseline="0" noProof="0" dirty="0">
                <a:ln>
                  <a:noFill/>
                </a:ln>
                <a:solidFill>
                  <a:schemeClr val="lt1"/>
                </a:solidFill>
                <a:effectLst/>
                <a:uLnTx/>
                <a:uFillTx/>
                <a:latin typeface="+mn-lt"/>
                <a:ea typeface="+mn-ea"/>
                <a:cs typeface="+mn-cs"/>
              </a:rPr>
              <a:t>种类</a:t>
            </a:r>
          </a:p>
        </p:txBody>
      </p:sp>
      <p:sp>
        <p:nvSpPr>
          <p:cNvPr id="19" name="椭圆 18"/>
          <p:cNvSpPr/>
          <p:nvPr/>
        </p:nvSpPr>
        <p:spPr>
          <a:xfrm>
            <a:off x="5338445" y="3499485"/>
            <a:ext cx="1066800" cy="1066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800" cap="none" spc="-60" normalizeH="0" baseline="0" noProof="0" dirty="0">
                <a:ln>
                  <a:noFill/>
                </a:ln>
                <a:solidFill>
                  <a:schemeClr val="lt1"/>
                </a:solidFill>
                <a:effectLst/>
                <a:uLnTx/>
                <a:uFillTx/>
                <a:latin typeface="+mn-lt"/>
                <a:ea typeface="+mn-ea"/>
                <a:cs typeface="+mn-cs"/>
              </a:rPr>
              <a:t>格调</a:t>
            </a:r>
          </a:p>
        </p:txBody>
      </p:sp>
      <p:sp>
        <p:nvSpPr>
          <p:cNvPr id="20" name="椭圆 19"/>
          <p:cNvSpPr/>
          <p:nvPr/>
        </p:nvSpPr>
        <p:spPr>
          <a:xfrm>
            <a:off x="6316345" y="3499485"/>
            <a:ext cx="1066800" cy="1066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800" cap="none" spc="-60" normalizeH="0" baseline="0" noProof="0" dirty="0">
                <a:ln>
                  <a:noFill/>
                </a:ln>
                <a:solidFill>
                  <a:schemeClr val="lt1"/>
                </a:solidFill>
                <a:effectLst/>
                <a:uLnTx/>
                <a:uFillTx/>
                <a:latin typeface="+mn-lt"/>
                <a:ea typeface="+mn-ea"/>
                <a:cs typeface="+mn-cs"/>
              </a:rPr>
              <a:t>性能</a:t>
            </a:r>
          </a:p>
        </p:txBody>
      </p:sp>
      <p:sp>
        <p:nvSpPr>
          <p:cNvPr id="21" name="矩形 20"/>
          <p:cNvSpPr/>
          <p:nvPr/>
        </p:nvSpPr>
        <p:spPr>
          <a:xfrm>
            <a:off x="4182745" y="5055235"/>
            <a:ext cx="889000" cy="9779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lt1"/>
                </a:solidFill>
                <a:effectLst/>
                <a:uLnTx/>
                <a:uFillTx/>
                <a:latin typeface="+mn-lt"/>
                <a:ea typeface="+mn-ea"/>
                <a:cs typeface="+mn-cs"/>
              </a:rPr>
              <a:t>存放位置</a:t>
            </a:r>
          </a:p>
        </p:txBody>
      </p:sp>
      <p:sp>
        <p:nvSpPr>
          <p:cNvPr id="18" name="椭圆 17"/>
          <p:cNvSpPr/>
          <p:nvPr/>
        </p:nvSpPr>
        <p:spPr>
          <a:xfrm>
            <a:off x="7294245" y="3499485"/>
            <a:ext cx="1066800" cy="1066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800" cap="none" spc="-60" normalizeH="0" baseline="0" noProof="0" dirty="0">
                <a:ln>
                  <a:noFill/>
                </a:ln>
                <a:solidFill>
                  <a:schemeClr val="lt1"/>
                </a:solidFill>
                <a:effectLst/>
                <a:uLnTx/>
                <a:uFillTx/>
                <a:latin typeface="+mn-lt"/>
                <a:ea typeface="+mn-ea"/>
                <a:cs typeface="+mn-cs"/>
              </a:rPr>
              <a:t>数量</a:t>
            </a:r>
          </a:p>
        </p:txBody>
      </p:sp>
      <p:sp>
        <p:nvSpPr>
          <p:cNvPr id="22" name="矩形 21"/>
          <p:cNvSpPr/>
          <p:nvPr/>
        </p:nvSpPr>
        <p:spPr>
          <a:xfrm>
            <a:off x="5071745" y="5055235"/>
            <a:ext cx="889000" cy="9779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lt1"/>
                </a:solidFill>
                <a:effectLst/>
                <a:uLnTx/>
                <a:uFillTx/>
                <a:latin typeface="+mn-lt"/>
                <a:ea typeface="+mn-ea"/>
                <a:cs typeface="+mn-cs"/>
              </a:rPr>
              <a:t>存放方式</a:t>
            </a:r>
          </a:p>
        </p:txBody>
      </p:sp>
      <p:sp>
        <p:nvSpPr>
          <p:cNvPr id="23" name="矩形 22"/>
          <p:cNvSpPr/>
          <p:nvPr/>
        </p:nvSpPr>
        <p:spPr>
          <a:xfrm>
            <a:off x="5960745" y="5055235"/>
            <a:ext cx="889000" cy="9779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lt1"/>
                </a:solidFill>
                <a:effectLst/>
                <a:uLnTx/>
                <a:uFillTx/>
                <a:latin typeface="+mn-lt"/>
                <a:ea typeface="+mn-ea"/>
                <a:cs typeface="+mn-cs"/>
              </a:rPr>
              <a:t>存物规定</a:t>
            </a:r>
          </a:p>
        </p:txBody>
      </p:sp>
      <p:sp>
        <p:nvSpPr>
          <p:cNvPr id="24" name="矩形 23"/>
          <p:cNvSpPr/>
          <p:nvPr/>
        </p:nvSpPr>
        <p:spPr>
          <a:xfrm>
            <a:off x="6849745" y="5055235"/>
            <a:ext cx="889000" cy="9779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chemeClr val="lt1"/>
                </a:solidFill>
                <a:effectLst/>
                <a:uLnTx/>
                <a:uFillTx/>
                <a:latin typeface="+mn-lt"/>
                <a:ea typeface="+mn-ea"/>
                <a:cs typeface="+mn-cs"/>
              </a:rPr>
              <a:t>取放规定</a:t>
            </a:r>
            <a:endParaRPr kumimoji="0" lang="zh-CN" altLang="en-US" sz="2400" b="1" i="0" u="none" strike="noStrike" kern="1200" cap="none" spc="0" normalizeH="0" baseline="0" noProof="0" dirty="0">
              <a:ln>
                <a:noFill/>
              </a:ln>
              <a:solidFill>
                <a:schemeClr val="lt1"/>
              </a:solidFill>
              <a:effectLst/>
              <a:uLnTx/>
              <a:uFillTx/>
              <a:latin typeface="+mn-lt"/>
              <a:ea typeface="+mn-ea"/>
              <a:cs typeface="+mn-cs"/>
            </a:endParaRPr>
          </a:p>
        </p:txBody>
      </p:sp>
      <p:sp>
        <p:nvSpPr>
          <p:cNvPr id="25" name="矩形 24"/>
          <p:cNvSpPr/>
          <p:nvPr/>
        </p:nvSpPr>
        <p:spPr>
          <a:xfrm>
            <a:off x="7738745" y="5055235"/>
            <a:ext cx="889000" cy="9779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lt1"/>
                </a:solidFill>
                <a:effectLst/>
                <a:uLnTx/>
                <a:uFillTx/>
                <a:latin typeface="+mn-lt"/>
                <a:ea typeface="+mn-ea"/>
                <a:cs typeface="+mn-cs"/>
              </a:rPr>
              <a:t>信息标识</a:t>
            </a:r>
          </a:p>
        </p:txBody>
      </p:sp>
      <p:sp>
        <p:nvSpPr>
          <p:cNvPr id="26" name="矩形 25"/>
          <p:cNvSpPr/>
          <p:nvPr/>
        </p:nvSpPr>
        <p:spPr>
          <a:xfrm>
            <a:off x="8627745" y="5055235"/>
            <a:ext cx="889000" cy="9779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lt1"/>
                </a:solidFill>
                <a:effectLst/>
                <a:uLnTx/>
                <a:uFillTx/>
                <a:latin typeface="+mn-lt"/>
                <a:ea typeface="+mn-ea"/>
                <a:cs typeface="+mn-cs"/>
              </a:rPr>
              <a:t>管理责任</a:t>
            </a:r>
          </a:p>
        </p:txBody>
      </p:sp>
      <p:pic>
        <p:nvPicPr>
          <p:cNvPr id="40977" name="Picture 13" descr="http://files.mainone.com/product/ProductImages/2009_05/15/212550236_b.jpg"/>
          <p:cNvPicPr>
            <a:picLocks noChangeAspect="1"/>
          </p:cNvPicPr>
          <p:nvPr/>
        </p:nvPicPr>
        <p:blipFill>
          <a:blip r:embed="rId4"/>
          <a:srcRect r="-2" b="191"/>
          <a:stretch>
            <a:fillRect/>
          </a:stretch>
        </p:blipFill>
        <p:spPr>
          <a:xfrm>
            <a:off x="6760845" y="2477135"/>
            <a:ext cx="796925" cy="577850"/>
          </a:xfrm>
          <a:prstGeom prst="rect">
            <a:avLst/>
          </a:prstGeom>
          <a:noFill/>
          <a:ln w="9525">
            <a:noFill/>
          </a:ln>
        </p:spPr>
      </p:pic>
      <p:pic>
        <p:nvPicPr>
          <p:cNvPr id="40978" name="Picture 15" descr="仓库笼">
            <a:hlinkClick r:id="rId5" tooltip="仓库笼"/>
          </p:cNvPr>
          <p:cNvPicPr>
            <a:picLocks noChangeAspect="1"/>
          </p:cNvPicPr>
          <p:nvPr/>
        </p:nvPicPr>
        <p:blipFill>
          <a:blip r:embed="rId6"/>
          <a:srcRect b="-163"/>
          <a:stretch>
            <a:fillRect/>
          </a:stretch>
        </p:blipFill>
        <p:spPr>
          <a:xfrm>
            <a:off x="5249545" y="2254885"/>
            <a:ext cx="977900" cy="873125"/>
          </a:xfrm>
          <a:prstGeom prst="rect">
            <a:avLst/>
          </a:prstGeom>
          <a:noFill/>
          <a:ln w="9525">
            <a:noFill/>
          </a:ln>
        </p:spPr>
      </p:pic>
      <p:pic>
        <p:nvPicPr>
          <p:cNvPr id="40979" name="Picture 17" descr="塑料托盘">
            <a:hlinkClick r:id="rId7" tooltip="塑料托盘"/>
          </p:cNvPr>
          <p:cNvPicPr>
            <a:picLocks noChangeAspect="1"/>
          </p:cNvPicPr>
          <p:nvPr/>
        </p:nvPicPr>
        <p:blipFill>
          <a:blip r:embed="rId8"/>
          <a:stretch>
            <a:fillRect/>
          </a:stretch>
        </p:blipFill>
        <p:spPr>
          <a:xfrm>
            <a:off x="7916545" y="2254885"/>
            <a:ext cx="1460500" cy="889000"/>
          </a:xfrm>
          <a:prstGeom prst="rect">
            <a:avLst/>
          </a:prstGeom>
          <a:noFill/>
          <a:ln w="9525">
            <a:noFill/>
          </a:ln>
        </p:spPr>
      </p:pic>
      <p:pic>
        <p:nvPicPr>
          <p:cNvPr id="40980" name="Picture 19" descr="http://files.mainone.com/product/ProductImages/2009_05/20/201310599_b.jpg"/>
          <p:cNvPicPr>
            <a:picLocks noChangeAspect="1"/>
          </p:cNvPicPr>
          <p:nvPr/>
        </p:nvPicPr>
        <p:blipFill>
          <a:blip r:embed="rId9"/>
          <a:srcRect r="-127" b="-143"/>
          <a:stretch>
            <a:fillRect/>
          </a:stretch>
        </p:blipFill>
        <p:spPr>
          <a:xfrm>
            <a:off x="8894445" y="3321685"/>
            <a:ext cx="1155700" cy="1031875"/>
          </a:xfrm>
          <a:prstGeom prst="rect">
            <a:avLst/>
          </a:prstGeom>
          <a:noFill/>
          <a:ln w="9525">
            <a:noFill/>
          </a:ln>
        </p:spPr>
      </p:pic>
      <p:pic>
        <p:nvPicPr>
          <p:cNvPr id="40981" name="Picture 23" descr="http://www.zjchangjiang.com/pic/DSCF56299.jpg"/>
          <p:cNvPicPr>
            <a:picLocks noChangeAspect="1"/>
          </p:cNvPicPr>
          <p:nvPr/>
        </p:nvPicPr>
        <p:blipFill>
          <a:blip r:embed="rId10"/>
          <a:srcRect r="194" b="142"/>
          <a:stretch>
            <a:fillRect/>
          </a:stretch>
        </p:blipFill>
        <p:spPr>
          <a:xfrm>
            <a:off x="3960495" y="1943735"/>
            <a:ext cx="1066800" cy="1365250"/>
          </a:xfrm>
          <a:prstGeom prst="rect">
            <a:avLst/>
          </a:prstGeom>
          <a:noFill/>
          <a:ln w="9525">
            <a:noFill/>
          </a:ln>
        </p:spPr>
      </p:pic>
      <p:pic>
        <p:nvPicPr>
          <p:cNvPr id="40982" name="Picture 25" descr="http://www.job0759.cn/otherweb/jb/images/57.jpg"/>
          <p:cNvPicPr>
            <a:picLocks noChangeAspect="1"/>
          </p:cNvPicPr>
          <p:nvPr/>
        </p:nvPicPr>
        <p:blipFill>
          <a:blip r:embed="rId11"/>
          <a:stretch>
            <a:fillRect/>
          </a:stretch>
        </p:blipFill>
        <p:spPr>
          <a:xfrm>
            <a:off x="2049145" y="1899285"/>
            <a:ext cx="1644650" cy="143033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65"/>
                                        </p:tgtEl>
                                        <p:attrNameLst>
                                          <p:attrName>style.visibility</p:attrName>
                                        </p:attrNameLst>
                                      </p:cBhvr>
                                      <p:to>
                                        <p:strVal val="visible"/>
                                      </p:to>
                                    </p:set>
                                  </p:childTnLst>
                                </p:cTn>
                              </p:par>
                            </p:childTnLst>
                          </p:cTn>
                        </p:par>
                        <p:par>
                          <p:cTn id="7" fill="hold">
                            <p:stCondLst>
                              <p:cond delay="0"/>
                            </p:stCondLst>
                            <p:childTnLst>
                              <p:par>
                                <p:cTn id="8" presetID="2" presetClass="entr" presetSubtype="2" fill="hold" grpId="0" nodeType="after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additive="base">
                                        <p:cTn id="10" dur="500" fill="hold"/>
                                        <p:tgtEl>
                                          <p:spTgt spid="17"/>
                                        </p:tgtEl>
                                        <p:attrNameLst>
                                          <p:attrName>ppt_x</p:attrName>
                                        </p:attrNameLst>
                                      </p:cBhvr>
                                      <p:tavLst>
                                        <p:tav tm="0">
                                          <p:val>
                                            <p:strVal val="1+#ppt_w/2"/>
                                          </p:val>
                                        </p:tav>
                                        <p:tav tm="100000">
                                          <p:val>
                                            <p:strVal val="#ppt_x"/>
                                          </p:val>
                                        </p:tav>
                                      </p:tavLst>
                                    </p:anim>
                                    <p:anim calcmode="lin" valueType="num">
                                      <p:cBhvr additive="base">
                                        <p:cTn id="11" dur="500" fill="hold"/>
                                        <p:tgtEl>
                                          <p:spTgt spid="17"/>
                                        </p:tgtEl>
                                        <p:attrNameLst>
                                          <p:attrName>ppt_y</p:attrName>
                                        </p:attrNameLst>
                                      </p:cBhvr>
                                      <p:tavLst>
                                        <p:tav tm="0">
                                          <p:val>
                                            <p:strVal val="#ppt_y"/>
                                          </p:val>
                                        </p:tav>
                                        <p:tav tm="100000">
                                          <p:val>
                                            <p:strVal val="#ppt_y"/>
                                          </p:val>
                                        </p:tav>
                                      </p:tavLst>
                                    </p:anim>
                                  </p:childTnLst>
                                </p:cTn>
                              </p:par>
                            </p:childTnLst>
                          </p:cTn>
                        </p:par>
                        <p:par>
                          <p:cTn id="12" fill="hold">
                            <p:stCondLst>
                              <p:cond delay="500"/>
                            </p:stCondLst>
                            <p:childTnLst>
                              <p:par>
                                <p:cTn id="13" presetID="2" presetClass="entr" presetSubtype="2"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500" fill="hold"/>
                                        <p:tgtEl>
                                          <p:spTgt spid="19"/>
                                        </p:tgtEl>
                                        <p:attrNameLst>
                                          <p:attrName>ppt_x</p:attrName>
                                        </p:attrNameLst>
                                      </p:cBhvr>
                                      <p:tavLst>
                                        <p:tav tm="0">
                                          <p:val>
                                            <p:strVal val="1+#ppt_w/2"/>
                                          </p:val>
                                        </p:tav>
                                        <p:tav tm="100000">
                                          <p:val>
                                            <p:strVal val="#ppt_x"/>
                                          </p:val>
                                        </p:tav>
                                      </p:tavLst>
                                    </p:anim>
                                    <p:anim calcmode="lin" valueType="num">
                                      <p:cBhvr additive="base">
                                        <p:cTn id="16" dur="500" fill="hold"/>
                                        <p:tgtEl>
                                          <p:spTgt spid="19"/>
                                        </p:tgtEl>
                                        <p:attrNameLst>
                                          <p:attrName>ppt_y</p:attrName>
                                        </p:attrNameLst>
                                      </p:cBhvr>
                                      <p:tavLst>
                                        <p:tav tm="0">
                                          <p:val>
                                            <p:strVal val="#ppt_y"/>
                                          </p:val>
                                        </p:tav>
                                        <p:tav tm="100000">
                                          <p:val>
                                            <p:strVal val="#ppt_y"/>
                                          </p:val>
                                        </p:tav>
                                      </p:tavLst>
                                    </p:anim>
                                  </p:childTnLst>
                                </p:cTn>
                              </p:par>
                            </p:childTnLst>
                          </p:cTn>
                        </p:par>
                        <p:par>
                          <p:cTn id="17" fill="hold">
                            <p:stCondLst>
                              <p:cond delay="1000"/>
                            </p:stCondLst>
                            <p:childTnLst>
                              <p:par>
                                <p:cTn id="18" presetID="2" presetClass="entr" presetSubtype="2" fill="hold" grpId="0" nodeType="afterEffect">
                                  <p:stCondLst>
                                    <p:cond delay="0"/>
                                  </p:stCondLst>
                                  <p:childTnLst>
                                    <p:set>
                                      <p:cBhvr>
                                        <p:cTn id="19" dur="1" fill="hold">
                                          <p:stCondLst>
                                            <p:cond delay="0"/>
                                          </p:stCondLst>
                                        </p:cTn>
                                        <p:tgtEl>
                                          <p:spTgt spid="20"/>
                                        </p:tgtEl>
                                        <p:attrNameLst>
                                          <p:attrName>style.visibility</p:attrName>
                                        </p:attrNameLst>
                                      </p:cBhvr>
                                      <p:to>
                                        <p:strVal val="visible"/>
                                      </p:to>
                                    </p:set>
                                    <p:anim calcmode="lin" valueType="num">
                                      <p:cBhvr additive="base">
                                        <p:cTn id="20" dur="500" fill="hold"/>
                                        <p:tgtEl>
                                          <p:spTgt spid="20"/>
                                        </p:tgtEl>
                                        <p:attrNameLst>
                                          <p:attrName>ppt_x</p:attrName>
                                        </p:attrNameLst>
                                      </p:cBhvr>
                                      <p:tavLst>
                                        <p:tav tm="0">
                                          <p:val>
                                            <p:strVal val="1+#ppt_w/2"/>
                                          </p:val>
                                        </p:tav>
                                        <p:tav tm="100000">
                                          <p:val>
                                            <p:strVal val="#ppt_x"/>
                                          </p:val>
                                        </p:tav>
                                      </p:tavLst>
                                    </p:anim>
                                    <p:anim calcmode="lin" valueType="num">
                                      <p:cBhvr additive="base">
                                        <p:cTn id="21" dur="500" fill="hold"/>
                                        <p:tgtEl>
                                          <p:spTgt spid="20"/>
                                        </p:tgtEl>
                                        <p:attrNameLst>
                                          <p:attrName>ppt_y</p:attrName>
                                        </p:attrNameLst>
                                      </p:cBhvr>
                                      <p:tavLst>
                                        <p:tav tm="0">
                                          <p:val>
                                            <p:strVal val="#ppt_y"/>
                                          </p:val>
                                        </p:tav>
                                        <p:tav tm="100000">
                                          <p:val>
                                            <p:strVal val="#ppt_y"/>
                                          </p:val>
                                        </p:tav>
                                      </p:tavLst>
                                    </p:anim>
                                  </p:childTnLst>
                                </p:cTn>
                              </p:par>
                            </p:childTnLst>
                          </p:cTn>
                        </p:par>
                        <p:par>
                          <p:cTn id="22" fill="hold">
                            <p:stCondLst>
                              <p:cond delay="1500"/>
                            </p:stCondLst>
                            <p:childTnLst>
                              <p:par>
                                <p:cTn id="23" presetID="2" presetClass="entr" presetSubtype="2" fill="hold" grpId="0" nodeType="after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additive="base">
                                        <p:cTn id="25" dur="500" fill="hold"/>
                                        <p:tgtEl>
                                          <p:spTgt spid="18"/>
                                        </p:tgtEl>
                                        <p:attrNameLst>
                                          <p:attrName>ppt_x</p:attrName>
                                        </p:attrNameLst>
                                      </p:cBhvr>
                                      <p:tavLst>
                                        <p:tav tm="0">
                                          <p:val>
                                            <p:strVal val="1+#ppt_w/2"/>
                                          </p:val>
                                        </p:tav>
                                        <p:tav tm="100000">
                                          <p:val>
                                            <p:strVal val="#ppt_x"/>
                                          </p:val>
                                        </p:tav>
                                      </p:tavLst>
                                    </p:anim>
                                    <p:anim calcmode="lin" valueType="num">
                                      <p:cBhvr additive="base">
                                        <p:cTn id="26"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0966"/>
                                        </p:tgtEl>
                                        <p:attrNameLst>
                                          <p:attrName>style.visibility</p:attrName>
                                        </p:attrNameLst>
                                      </p:cBhvr>
                                      <p:to>
                                        <p:strVal val="visible"/>
                                      </p:to>
                                    </p:set>
                                  </p:childTnLst>
                                </p:cTn>
                              </p:par>
                            </p:childTnLst>
                          </p:cTn>
                        </p:par>
                        <p:par>
                          <p:cTn id="31" fill="hold">
                            <p:stCondLst>
                              <p:cond delay="0"/>
                            </p:stCondLst>
                            <p:childTnLst>
                              <p:par>
                                <p:cTn id="32" presetID="2" presetClass="entr" presetSubtype="4" fill="hold" grpId="0" nodeType="afterEffect">
                                  <p:stCondLst>
                                    <p:cond delay="0"/>
                                  </p:stCondLst>
                                  <p:childTnLst>
                                    <p:set>
                                      <p:cBhvr>
                                        <p:cTn id="33" dur="1" fill="hold">
                                          <p:stCondLst>
                                            <p:cond delay="0"/>
                                          </p:stCondLst>
                                        </p:cTn>
                                        <p:tgtEl>
                                          <p:spTgt spid="21"/>
                                        </p:tgtEl>
                                        <p:attrNameLst>
                                          <p:attrName>style.visibility</p:attrName>
                                        </p:attrNameLst>
                                      </p:cBhvr>
                                      <p:to>
                                        <p:strVal val="visible"/>
                                      </p:to>
                                    </p:set>
                                    <p:anim calcmode="lin" valueType="num">
                                      <p:cBhvr additive="base">
                                        <p:cTn id="34" dur="500" fill="hold"/>
                                        <p:tgtEl>
                                          <p:spTgt spid="21"/>
                                        </p:tgtEl>
                                        <p:attrNameLst>
                                          <p:attrName>ppt_x</p:attrName>
                                        </p:attrNameLst>
                                      </p:cBhvr>
                                      <p:tavLst>
                                        <p:tav tm="0">
                                          <p:val>
                                            <p:strVal val="#ppt_x"/>
                                          </p:val>
                                        </p:tav>
                                        <p:tav tm="100000">
                                          <p:val>
                                            <p:strVal val="#ppt_x"/>
                                          </p:val>
                                        </p:tav>
                                      </p:tavLst>
                                    </p:anim>
                                    <p:anim calcmode="lin" valueType="num">
                                      <p:cBhvr additive="base">
                                        <p:cTn id="35" dur="500" fill="hold"/>
                                        <p:tgtEl>
                                          <p:spTgt spid="21"/>
                                        </p:tgtEl>
                                        <p:attrNameLst>
                                          <p:attrName>ppt_y</p:attrName>
                                        </p:attrNameLst>
                                      </p:cBhvr>
                                      <p:tavLst>
                                        <p:tav tm="0">
                                          <p:val>
                                            <p:strVal val="1+#ppt_h/2"/>
                                          </p:val>
                                        </p:tav>
                                        <p:tav tm="100000">
                                          <p:val>
                                            <p:strVal val="#ppt_y"/>
                                          </p:val>
                                        </p:tav>
                                      </p:tavLst>
                                    </p:anim>
                                  </p:childTnLst>
                                </p:cTn>
                              </p:par>
                            </p:childTnLst>
                          </p:cTn>
                        </p:par>
                        <p:par>
                          <p:cTn id="36" fill="hold">
                            <p:stCondLst>
                              <p:cond delay="500"/>
                            </p:stCondLst>
                            <p:childTnLst>
                              <p:par>
                                <p:cTn id="37" presetID="2" presetClass="entr" presetSubtype="4" fill="hold" grpId="0" nodeType="afterEffect">
                                  <p:stCondLst>
                                    <p:cond delay="0"/>
                                  </p:stCondLst>
                                  <p:childTnLst>
                                    <p:set>
                                      <p:cBhvr>
                                        <p:cTn id="38" dur="1" fill="hold">
                                          <p:stCondLst>
                                            <p:cond delay="0"/>
                                          </p:stCondLst>
                                        </p:cTn>
                                        <p:tgtEl>
                                          <p:spTgt spid="22"/>
                                        </p:tgtEl>
                                        <p:attrNameLst>
                                          <p:attrName>style.visibility</p:attrName>
                                        </p:attrNameLst>
                                      </p:cBhvr>
                                      <p:to>
                                        <p:strVal val="visible"/>
                                      </p:to>
                                    </p:set>
                                    <p:anim calcmode="lin" valueType="num">
                                      <p:cBhvr additive="base">
                                        <p:cTn id="39" dur="500" fill="hold"/>
                                        <p:tgtEl>
                                          <p:spTgt spid="22"/>
                                        </p:tgtEl>
                                        <p:attrNameLst>
                                          <p:attrName>ppt_x</p:attrName>
                                        </p:attrNameLst>
                                      </p:cBhvr>
                                      <p:tavLst>
                                        <p:tav tm="0">
                                          <p:val>
                                            <p:strVal val="#ppt_x"/>
                                          </p:val>
                                        </p:tav>
                                        <p:tav tm="100000">
                                          <p:val>
                                            <p:strVal val="#ppt_x"/>
                                          </p:val>
                                        </p:tav>
                                      </p:tavLst>
                                    </p:anim>
                                    <p:anim calcmode="lin" valueType="num">
                                      <p:cBhvr additive="base">
                                        <p:cTn id="40" dur="500" fill="hold"/>
                                        <p:tgtEl>
                                          <p:spTgt spid="22"/>
                                        </p:tgtEl>
                                        <p:attrNameLst>
                                          <p:attrName>ppt_y</p:attrName>
                                        </p:attrNameLst>
                                      </p:cBhvr>
                                      <p:tavLst>
                                        <p:tav tm="0">
                                          <p:val>
                                            <p:strVal val="1+#ppt_h/2"/>
                                          </p:val>
                                        </p:tav>
                                        <p:tav tm="100000">
                                          <p:val>
                                            <p:strVal val="#ppt_y"/>
                                          </p:val>
                                        </p:tav>
                                      </p:tavLst>
                                    </p:anim>
                                  </p:childTnLst>
                                </p:cTn>
                              </p:par>
                            </p:childTnLst>
                          </p:cTn>
                        </p:par>
                        <p:par>
                          <p:cTn id="41" fill="hold">
                            <p:stCondLst>
                              <p:cond delay="1000"/>
                            </p:stCondLst>
                            <p:childTnLst>
                              <p:par>
                                <p:cTn id="42" presetID="2" presetClass="entr" presetSubtype="4" fill="hold" grpId="0" nodeType="afterEffect">
                                  <p:stCondLst>
                                    <p:cond delay="0"/>
                                  </p:stCondLst>
                                  <p:childTnLst>
                                    <p:set>
                                      <p:cBhvr>
                                        <p:cTn id="43" dur="1" fill="hold">
                                          <p:stCondLst>
                                            <p:cond delay="0"/>
                                          </p:stCondLst>
                                        </p:cTn>
                                        <p:tgtEl>
                                          <p:spTgt spid="23"/>
                                        </p:tgtEl>
                                        <p:attrNameLst>
                                          <p:attrName>style.visibility</p:attrName>
                                        </p:attrNameLst>
                                      </p:cBhvr>
                                      <p:to>
                                        <p:strVal val="visible"/>
                                      </p:to>
                                    </p:set>
                                    <p:anim calcmode="lin" valueType="num">
                                      <p:cBhvr additive="base">
                                        <p:cTn id="44" dur="500" fill="hold"/>
                                        <p:tgtEl>
                                          <p:spTgt spid="23"/>
                                        </p:tgtEl>
                                        <p:attrNameLst>
                                          <p:attrName>ppt_x</p:attrName>
                                        </p:attrNameLst>
                                      </p:cBhvr>
                                      <p:tavLst>
                                        <p:tav tm="0">
                                          <p:val>
                                            <p:strVal val="#ppt_x"/>
                                          </p:val>
                                        </p:tav>
                                        <p:tav tm="100000">
                                          <p:val>
                                            <p:strVal val="#ppt_x"/>
                                          </p:val>
                                        </p:tav>
                                      </p:tavLst>
                                    </p:anim>
                                    <p:anim calcmode="lin" valueType="num">
                                      <p:cBhvr additive="base">
                                        <p:cTn id="45" dur="500" fill="hold"/>
                                        <p:tgtEl>
                                          <p:spTgt spid="23"/>
                                        </p:tgtEl>
                                        <p:attrNameLst>
                                          <p:attrName>ppt_y</p:attrName>
                                        </p:attrNameLst>
                                      </p:cBhvr>
                                      <p:tavLst>
                                        <p:tav tm="0">
                                          <p:val>
                                            <p:strVal val="1+#ppt_h/2"/>
                                          </p:val>
                                        </p:tav>
                                        <p:tav tm="100000">
                                          <p:val>
                                            <p:strVal val="#ppt_y"/>
                                          </p:val>
                                        </p:tav>
                                      </p:tavLst>
                                    </p:anim>
                                  </p:childTnLst>
                                </p:cTn>
                              </p:par>
                            </p:childTnLst>
                          </p:cTn>
                        </p:par>
                        <p:par>
                          <p:cTn id="46" fill="hold">
                            <p:stCondLst>
                              <p:cond delay="1500"/>
                            </p:stCondLst>
                            <p:childTnLst>
                              <p:par>
                                <p:cTn id="47" presetID="2" presetClass="entr" presetSubtype="4" fill="hold" grpId="0" nodeType="afterEffect">
                                  <p:stCondLst>
                                    <p:cond delay="0"/>
                                  </p:stCondLst>
                                  <p:childTnLst>
                                    <p:set>
                                      <p:cBhvr>
                                        <p:cTn id="48" dur="1" fill="hold">
                                          <p:stCondLst>
                                            <p:cond delay="0"/>
                                          </p:stCondLst>
                                        </p:cTn>
                                        <p:tgtEl>
                                          <p:spTgt spid="24"/>
                                        </p:tgtEl>
                                        <p:attrNameLst>
                                          <p:attrName>style.visibility</p:attrName>
                                        </p:attrNameLst>
                                      </p:cBhvr>
                                      <p:to>
                                        <p:strVal val="visible"/>
                                      </p:to>
                                    </p:set>
                                    <p:anim calcmode="lin" valueType="num">
                                      <p:cBhvr additive="base">
                                        <p:cTn id="49" dur="500" fill="hold"/>
                                        <p:tgtEl>
                                          <p:spTgt spid="24"/>
                                        </p:tgtEl>
                                        <p:attrNameLst>
                                          <p:attrName>ppt_x</p:attrName>
                                        </p:attrNameLst>
                                      </p:cBhvr>
                                      <p:tavLst>
                                        <p:tav tm="0">
                                          <p:val>
                                            <p:strVal val="#ppt_x"/>
                                          </p:val>
                                        </p:tav>
                                        <p:tav tm="100000">
                                          <p:val>
                                            <p:strVal val="#ppt_x"/>
                                          </p:val>
                                        </p:tav>
                                      </p:tavLst>
                                    </p:anim>
                                    <p:anim calcmode="lin" valueType="num">
                                      <p:cBhvr additive="base">
                                        <p:cTn id="50" dur="500" fill="hold"/>
                                        <p:tgtEl>
                                          <p:spTgt spid="24"/>
                                        </p:tgtEl>
                                        <p:attrNameLst>
                                          <p:attrName>ppt_y</p:attrName>
                                        </p:attrNameLst>
                                      </p:cBhvr>
                                      <p:tavLst>
                                        <p:tav tm="0">
                                          <p:val>
                                            <p:strVal val="1+#ppt_h/2"/>
                                          </p:val>
                                        </p:tav>
                                        <p:tav tm="100000">
                                          <p:val>
                                            <p:strVal val="#ppt_y"/>
                                          </p:val>
                                        </p:tav>
                                      </p:tavLst>
                                    </p:anim>
                                  </p:childTnLst>
                                </p:cTn>
                              </p:par>
                            </p:childTnLst>
                          </p:cTn>
                        </p:par>
                        <p:par>
                          <p:cTn id="51" fill="hold">
                            <p:stCondLst>
                              <p:cond delay="2000"/>
                            </p:stCondLst>
                            <p:childTnLst>
                              <p:par>
                                <p:cTn id="52" presetID="2" presetClass="entr" presetSubtype="4" fill="hold" grpId="0" nodeType="afterEffect">
                                  <p:stCondLst>
                                    <p:cond delay="0"/>
                                  </p:stCondLst>
                                  <p:childTnLst>
                                    <p:set>
                                      <p:cBhvr>
                                        <p:cTn id="53" dur="1" fill="hold">
                                          <p:stCondLst>
                                            <p:cond delay="0"/>
                                          </p:stCondLst>
                                        </p:cTn>
                                        <p:tgtEl>
                                          <p:spTgt spid="25"/>
                                        </p:tgtEl>
                                        <p:attrNameLst>
                                          <p:attrName>style.visibility</p:attrName>
                                        </p:attrNameLst>
                                      </p:cBhvr>
                                      <p:to>
                                        <p:strVal val="visible"/>
                                      </p:to>
                                    </p:set>
                                    <p:anim calcmode="lin" valueType="num">
                                      <p:cBhvr additive="base">
                                        <p:cTn id="54" dur="500" fill="hold"/>
                                        <p:tgtEl>
                                          <p:spTgt spid="25"/>
                                        </p:tgtEl>
                                        <p:attrNameLst>
                                          <p:attrName>ppt_x</p:attrName>
                                        </p:attrNameLst>
                                      </p:cBhvr>
                                      <p:tavLst>
                                        <p:tav tm="0">
                                          <p:val>
                                            <p:strVal val="#ppt_x"/>
                                          </p:val>
                                        </p:tav>
                                        <p:tav tm="100000">
                                          <p:val>
                                            <p:strVal val="#ppt_x"/>
                                          </p:val>
                                        </p:tav>
                                      </p:tavLst>
                                    </p:anim>
                                    <p:anim calcmode="lin" valueType="num">
                                      <p:cBhvr additive="base">
                                        <p:cTn id="55" dur="500" fill="hold"/>
                                        <p:tgtEl>
                                          <p:spTgt spid="25"/>
                                        </p:tgtEl>
                                        <p:attrNameLst>
                                          <p:attrName>ppt_y</p:attrName>
                                        </p:attrNameLst>
                                      </p:cBhvr>
                                      <p:tavLst>
                                        <p:tav tm="0">
                                          <p:val>
                                            <p:strVal val="1+#ppt_h/2"/>
                                          </p:val>
                                        </p:tav>
                                        <p:tav tm="100000">
                                          <p:val>
                                            <p:strVal val="#ppt_y"/>
                                          </p:val>
                                        </p:tav>
                                      </p:tavLst>
                                    </p:anim>
                                  </p:childTnLst>
                                </p:cTn>
                              </p:par>
                            </p:childTnLst>
                          </p:cTn>
                        </p:par>
                        <p:par>
                          <p:cTn id="56" fill="hold">
                            <p:stCondLst>
                              <p:cond delay="2500"/>
                            </p:stCondLst>
                            <p:childTnLst>
                              <p:par>
                                <p:cTn id="57" presetID="2" presetClass="entr" presetSubtype="4" fill="hold" grpId="0" nodeType="afterEffect">
                                  <p:stCondLst>
                                    <p:cond delay="0"/>
                                  </p:stCondLst>
                                  <p:childTnLst>
                                    <p:set>
                                      <p:cBhvr>
                                        <p:cTn id="58" dur="1" fill="hold">
                                          <p:stCondLst>
                                            <p:cond delay="0"/>
                                          </p:stCondLst>
                                        </p:cTn>
                                        <p:tgtEl>
                                          <p:spTgt spid="26"/>
                                        </p:tgtEl>
                                        <p:attrNameLst>
                                          <p:attrName>style.visibility</p:attrName>
                                        </p:attrNameLst>
                                      </p:cBhvr>
                                      <p:to>
                                        <p:strVal val="visible"/>
                                      </p:to>
                                    </p:set>
                                    <p:anim calcmode="lin" valueType="num">
                                      <p:cBhvr additive="base">
                                        <p:cTn id="59" dur="500" fill="hold"/>
                                        <p:tgtEl>
                                          <p:spTgt spid="26"/>
                                        </p:tgtEl>
                                        <p:attrNameLst>
                                          <p:attrName>ppt_x</p:attrName>
                                        </p:attrNameLst>
                                      </p:cBhvr>
                                      <p:tavLst>
                                        <p:tav tm="0">
                                          <p:val>
                                            <p:strVal val="#ppt_x"/>
                                          </p:val>
                                        </p:tav>
                                        <p:tav tm="100000">
                                          <p:val>
                                            <p:strVal val="#ppt_x"/>
                                          </p:val>
                                        </p:tav>
                                      </p:tavLst>
                                    </p:anim>
                                    <p:anim calcmode="lin" valueType="num">
                                      <p:cBhvr additive="base">
                                        <p:cTn id="60"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ldLvl="0" animBg="1"/>
      <p:bldP spid="19" grpId="0" bldLvl="0" animBg="1"/>
      <p:bldP spid="20" grpId="0" bldLvl="0" animBg="1"/>
      <p:bldP spid="21" grpId="0" bldLvl="0" animBg="1"/>
      <p:bldP spid="18" grpId="0" bldLvl="0" animBg="1"/>
      <p:bldP spid="22" grpId="0" bldLvl="0" animBg="1"/>
      <p:bldP spid="23" grpId="0" bldLvl="0" animBg="1"/>
      <p:bldP spid="24" grpId="0" bldLvl="0" animBg="1"/>
      <p:bldP spid="25" grpId="0" bldLvl="0" animBg="1"/>
      <p:bldP spid="26" grpId="0" bldLvl="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制定定置管理标准</a:t>
            </a:r>
            <a:endParaRPr lang="zh-CN" altLang="en-US" sz="3600" b="1" dirty="0">
              <a:solidFill>
                <a:schemeClr val="bg1"/>
              </a:solidFill>
              <a:latin typeface="黑体" pitchFamily="2" charset="-122"/>
              <a:ea typeface="黑体" pitchFamily="2" charset="-122"/>
              <a:cs typeface="+mn-ea"/>
              <a:sym typeface="+mn-ea"/>
            </a:endParaRPr>
          </a:p>
        </p:txBody>
      </p:sp>
      <p:grpSp>
        <p:nvGrpSpPr>
          <p:cNvPr id="41987" name="Group 101"/>
          <p:cNvGrpSpPr/>
          <p:nvPr/>
        </p:nvGrpSpPr>
        <p:grpSpPr>
          <a:xfrm>
            <a:off x="1843405" y="1226185"/>
            <a:ext cx="5078413" cy="715963"/>
            <a:chOff x="1837" y="1556"/>
            <a:chExt cx="3763" cy="451"/>
          </a:xfrm>
        </p:grpSpPr>
        <p:sp>
          <p:nvSpPr>
            <p:cNvPr id="41996" name="Freeform 51"/>
            <p:cNvSpPr/>
            <p:nvPr/>
          </p:nvSpPr>
          <p:spPr>
            <a:xfrm flipV="1">
              <a:off x="1840" y="1921"/>
              <a:ext cx="3546" cy="86"/>
            </a:xfrm>
            <a:custGeom>
              <a:avLst/>
              <a:gdLst>
                <a:gd name="txL" fmla="*/ 0 w 2495"/>
                <a:gd name="txT" fmla="*/ 0 h 1091"/>
                <a:gd name="txR" fmla="*/ 2495 w 2495"/>
                <a:gd name="txB" fmla="*/ 1091 h 1091"/>
              </a:gdLst>
              <a:ahLst/>
              <a:cxnLst>
                <a:cxn ang="0">
                  <a:pos x="17790" y="0"/>
                </a:cxn>
                <a:cxn ang="0">
                  <a:pos x="236911" y="0"/>
                </a:cxn>
                <a:cxn ang="0">
                  <a:pos x="240628" y="0"/>
                </a:cxn>
                <a:cxn ang="0">
                  <a:pos x="227966" y="0"/>
                </a:cxn>
                <a:cxn ang="0">
                  <a:pos x="224087" y="0"/>
                </a:cxn>
                <a:cxn ang="0">
                  <a:pos x="5107" y="0"/>
                </a:cxn>
                <a:cxn ang="0">
                  <a:pos x="469" y="0"/>
                </a:cxn>
                <a:cxn ang="0">
                  <a:pos x="12847" y="0"/>
                </a:cxn>
                <a:cxn ang="0">
                  <a:pos x="17790"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EAEAEA">
                    <a:alpha val="0"/>
                  </a:srgbClr>
                </a:gs>
                <a:gs pos="100000">
                  <a:schemeClr val="bg2">
                    <a:alpha val="60001"/>
                  </a:schemeClr>
                </a:gs>
              </a:gsLst>
              <a:lin ang="5400000" scaled="1"/>
              <a:tileRect/>
            </a:gradFill>
            <a:ln w="9525">
              <a:noFill/>
            </a:ln>
          </p:spPr>
          <p:txBody>
            <a:bodyPr/>
            <a:lstStyle/>
            <a:p>
              <a:pPr lvl="0" eaLnBrk="1" hangingPunct="1"/>
              <a:endParaRPr lang="zh-CN" altLang="en-US" b="1" dirty="0">
                <a:latin typeface="Arial" charset="0"/>
                <a:ea typeface="宋体" charset="-122"/>
              </a:endParaRPr>
            </a:p>
          </p:txBody>
        </p:sp>
        <p:sp>
          <p:nvSpPr>
            <p:cNvPr id="41997" name="Freeform 52"/>
            <p:cNvSpPr/>
            <p:nvPr/>
          </p:nvSpPr>
          <p:spPr>
            <a:xfrm>
              <a:off x="1837" y="1556"/>
              <a:ext cx="3601" cy="387"/>
            </a:xfrm>
            <a:custGeom>
              <a:avLst/>
              <a:gdLst>
                <a:gd name="txL" fmla="*/ 0 w 2495"/>
                <a:gd name="txT" fmla="*/ 0 h 1091"/>
                <a:gd name="txR" fmla="*/ 2495 w 2495"/>
                <a:gd name="txB" fmla="*/ 1091 h 1091"/>
              </a:gdLst>
              <a:ahLst/>
              <a:cxnLst>
                <a:cxn ang="0">
                  <a:pos x="21752" y="0"/>
                </a:cxn>
                <a:cxn ang="0">
                  <a:pos x="289385" y="0"/>
                </a:cxn>
                <a:cxn ang="0">
                  <a:pos x="293964" y="0"/>
                </a:cxn>
                <a:cxn ang="0">
                  <a:pos x="278459" y="0"/>
                </a:cxn>
                <a:cxn ang="0">
                  <a:pos x="273670" y="0"/>
                </a:cxn>
                <a:cxn ang="0">
                  <a:pos x="6239" y="0"/>
                </a:cxn>
                <a:cxn ang="0">
                  <a:pos x="550" y="0"/>
                </a:cxn>
                <a:cxn ang="0">
                  <a:pos x="15681" y="0"/>
                </a:cxn>
                <a:cxn ang="0">
                  <a:pos x="21752"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solidFill>
              <a:srgbClr val="DB5414"/>
            </a:solidFill>
            <a:ln w="9525">
              <a:noFill/>
            </a:ln>
          </p:spPr>
          <p:txBody>
            <a:bodyPr/>
            <a:lstStyle/>
            <a:p>
              <a:pPr lvl="0" eaLnBrk="1" hangingPunct="1"/>
              <a:endParaRPr lang="zh-CN" altLang="en-US" b="1" dirty="0">
                <a:latin typeface="Arial" charset="0"/>
                <a:ea typeface="宋体" charset="-122"/>
              </a:endParaRPr>
            </a:p>
          </p:txBody>
        </p:sp>
        <p:grpSp>
          <p:nvGrpSpPr>
            <p:cNvPr id="41998" name="Group 53"/>
            <p:cNvGrpSpPr/>
            <p:nvPr/>
          </p:nvGrpSpPr>
          <p:grpSpPr>
            <a:xfrm>
              <a:off x="1921" y="1604"/>
              <a:ext cx="3679" cy="303"/>
              <a:chOff x="522" y="2592"/>
              <a:chExt cx="2502" cy="1093"/>
            </a:xfrm>
          </p:grpSpPr>
          <p:sp>
            <p:nvSpPr>
              <p:cNvPr id="29" name="Freeform 54"/>
              <p:cNvSpPr/>
              <p:nvPr/>
            </p:nvSpPr>
            <p:spPr bwMode="auto">
              <a:xfrm>
                <a:off x="522" y="2592"/>
                <a:ext cx="2502" cy="1093"/>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DDDDDD"/>
                  </a:gs>
                  <a:gs pos="100000">
                    <a:srgbClr val="C0C0C0"/>
                  </a:gs>
                </a:gsLst>
                <a:lin ang="5400000" scaled="1"/>
              </a:gradFill>
              <a:ln w="9525">
                <a:noFill/>
                <a:round/>
              </a:ln>
              <a:effectLst>
                <a:outerShdw dist="35921" dir="13500000" algn="ctr" rotWithShape="0">
                  <a:schemeClr val="bg2"/>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30" name="Freeform 55"/>
              <p:cNvSpPr/>
              <p:nvPr/>
            </p:nvSpPr>
            <p:spPr bwMode="auto">
              <a:xfrm>
                <a:off x="545" y="2610"/>
                <a:ext cx="2456" cy="1050"/>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chemeClr val="bg1">
                      <a:alpha val="60001"/>
                    </a:schemeClr>
                  </a:gs>
                  <a:gs pos="100000">
                    <a:schemeClr val="bg1">
                      <a:gamma/>
                      <a:shade val="86275"/>
                      <a:invGamma/>
                    </a:schemeClr>
                  </a:gs>
                </a:gsLst>
                <a:lin ang="5400000" scaled="1"/>
              </a:gradFill>
              <a:ln w="9525">
                <a:no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tx1"/>
                  </a:solidFill>
                  <a:effectLst/>
                  <a:uLnTx/>
                  <a:uFillTx/>
                  <a:latin typeface="Arial" charset="0"/>
                  <a:ea typeface="宋体" charset="-122"/>
                  <a:cs typeface="+mn-cs"/>
                </a:endParaRPr>
              </a:p>
            </p:txBody>
          </p:sp>
        </p:grpSp>
        <p:sp>
          <p:nvSpPr>
            <p:cNvPr id="41999" name="Rectangle 94"/>
            <p:cNvSpPr/>
            <p:nvPr/>
          </p:nvSpPr>
          <p:spPr>
            <a:xfrm>
              <a:off x="2236" y="1602"/>
              <a:ext cx="2598" cy="288"/>
            </a:xfrm>
            <a:prstGeom prst="rect">
              <a:avLst/>
            </a:prstGeom>
            <a:noFill/>
            <a:ln w="9525">
              <a:noFill/>
            </a:ln>
          </p:spPr>
          <p:txBody>
            <a:bodyPr anchor="ctr">
              <a:spAutoFit/>
            </a:bodyPr>
            <a:lstStyle/>
            <a:p>
              <a:pPr lvl="0" eaLnBrk="1" hangingPunct="1"/>
              <a:r>
                <a:rPr lang="en-US" altLang="zh-CN" sz="2400" b="1">
                  <a:latin typeface="Arial" charset="0"/>
                  <a:ea typeface="宋体" charset="-122"/>
                </a:rPr>
                <a:t>6、</a:t>
              </a:r>
              <a:r>
                <a:rPr lang="zh-CN" altLang="en-US" sz="2400" b="1" dirty="0">
                  <a:latin typeface="Arial" charset="0"/>
                  <a:ea typeface="宋体" charset="-122"/>
                </a:rPr>
                <a:t>设备定置管理标准</a:t>
              </a:r>
              <a:endParaRPr lang="en-US" altLang="zh-CN" sz="2400" b="1">
                <a:latin typeface="黑体" pitchFamily="2" charset="-122"/>
                <a:ea typeface="黑体" pitchFamily="2" charset="-122"/>
              </a:endParaRPr>
            </a:p>
          </p:txBody>
        </p:sp>
      </p:grpSp>
      <p:sp>
        <p:nvSpPr>
          <p:cNvPr id="12" name="矩形 11"/>
          <p:cNvSpPr/>
          <p:nvPr/>
        </p:nvSpPr>
        <p:spPr>
          <a:xfrm>
            <a:off x="2465705" y="2559685"/>
            <a:ext cx="1422400" cy="9779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sz="2400" b="1" i="0" u="none" strike="noStrike" kern="1200" cap="none" spc="0" normalizeH="0" baseline="0" noProof="0" dirty="0">
                <a:ln>
                  <a:noFill/>
                </a:ln>
                <a:solidFill>
                  <a:schemeClr val="lt1"/>
                </a:solidFill>
                <a:effectLst/>
                <a:uLnTx/>
                <a:uFillTx/>
                <a:latin typeface="Times New Roman" pitchFamily="18" charset="0"/>
                <a:ea typeface="+mn-ea"/>
                <a:cs typeface="Times New Roman" pitchFamily="18" charset="0"/>
              </a:rPr>
              <a:t>机台定置</a:t>
            </a:r>
            <a:endParaRPr kumimoji="0" lang="zh-CN" altLang="en-US" sz="2400" b="1" i="0" u="none" strike="noStrike" kern="1200" cap="none" spc="0" normalizeH="0" baseline="0" noProof="0" dirty="0">
              <a:ln>
                <a:noFill/>
              </a:ln>
              <a:solidFill>
                <a:schemeClr val="lt1"/>
              </a:solidFill>
              <a:effectLst/>
              <a:uLnTx/>
              <a:uFillTx/>
              <a:latin typeface="Times New Roman" pitchFamily="18" charset="0"/>
              <a:ea typeface="+mn-ea"/>
              <a:cs typeface="Times New Roman" pitchFamily="18" charset="0"/>
            </a:endParaRPr>
          </a:p>
        </p:txBody>
      </p:sp>
      <p:sp>
        <p:nvSpPr>
          <p:cNvPr id="13" name="矩形 12"/>
          <p:cNvSpPr/>
          <p:nvPr/>
        </p:nvSpPr>
        <p:spPr>
          <a:xfrm>
            <a:off x="4954905" y="2559685"/>
            <a:ext cx="1422400" cy="9779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lt1"/>
                </a:solidFill>
                <a:effectLst/>
                <a:uLnTx/>
                <a:uFillTx/>
                <a:latin typeface="+mn-lt"/>
                <a:ea typeface="+mn-ea"/>
                <a:cs typeface="+mn-cs"/>
              </a:rPr>
              <a:t>周围环境</a:t>
            </a:r>
          </a:p>
        </p:txBody>
      </p:sp>
      <p:sp>
        <p:nvSpPr>
          <p:cNvPr id="14" name="矩形 13"/>
          <p:cNvSpPr/>
          <p:nvPr/>
        </p:nvSpPr>
        <p:spPr>
          <a:xfrm>
            <a:off x="7444105" y="2559685"/>
            <a:ext cx="1422400" cy="9779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lt1"/>
                </a:solidFill>
                <a:effectLst/>
                <a:uLnTx/>
                <a:uFillTx/>
                <a:latin typeface="+mn-lt"/>
                <a:ea typeface="+mn-ea"/>
                <a:cs typeface="+mn-cs"/>
              </a:rPr>
              <a:t>易损件</a:t>
            </a:r>
          </a:p>
        </p:txBody>
      </p:sp>
      <p:sp>
        <p:nvSpPr>
          <p:cNvPr id="15" name="矩形 14"/>
          <p:cNvSpPr/>
          <p:nvPr/>
        </p:nvSpPr>
        <p:spPr>
          <a:xfrm>
            <a:off x="2465705" y="3848735"/>
            <a:ext cx="1422400" cy="18669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lt1"/>
                </a:solidFill>
                <a:effectLst/>
                <a:uLnTx/>
                <a:uFillTx/>
                <a:latin typeface="+mn-lt"/>
                <a:ea typeface="+mn-ea"/>
                <a:cs typeface="+mn-cs"/>
              </a:rPr>
              <a:t>设备检查时间周期</a:t>
            </a:r>
          </a:p>
        </p:txBody>
      </p:sp>
      <p:sp>
        <p:nvSpPr>
          <p:cNvPr id="16" name="矩形 15"/>
          <p:cNvSpPr/>
          <p:nvPr/>
        </p:nvSpPr>
        <p:spPr>
          <a:xfrm>
            <a:off x="4110355" y="3848735"/>
            <a:ext cx="1422400" cy="18669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lt1"/>
                </a:solidFill>
                <a:effectLst/>
                <a:uLnTx/>
                <a:uFillTx/>
                <a:latin typeface="+mn-lt"/>
                <a:ea typeface="+mn-ea"/>
                <a:cs typeface="+mn-cs"/>
              </a:rPr>
              <a:t>设备操作人员工作标准化</a:t>
            </a:r>
          </a:p>
        </p:txBody>
      </p:sp>
      <p:sp>
        <p:nvSpPr>
          <p:cNvPr id="17" name="矩形 16"/>
          <p:cNvSpPr/>
          <p:nvPr/>
        </p:nvSpPr>
        <p:spPr>
          <a:xfrm>
            <a:off x="5799455" y="3848735"/>
            <a:ext cx="1422400" cy="18669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lt1"/>
                </a:solidFill>
                <a:effectLst/>
                <a:uLnTx/>
                <a:uFillTx/>
                <a:latin typeface="+mn-lt"/>
                <a:ea typeface="+mn-ea"/>
                <a:cs typeface="+mn-cs"/>
              </a:rPr>
              <a:t>设备维修人员工作标准化</a:t>
            </a:r>
          </a:p>
        </p:txBody>
      </p:sp>
      <p:sp>
        <p:nvSpPr>
          <p:cNvPr id="18" name="矩形 17"/>
          <p:cNvSpPr/>
          <p:nvPr/>
        </p:nvSpPr>
        <p:spPr>
          <a:xfrm>
            <a:off x="7444105" y="3848735"/>
            <a:ext cx="1422400" cy="18669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lt1"/>
                </a:solidFill>
                <a:effectLst/>
                <a:uLnTx/>
                <a:uFillTx/>
                <a:latin typeface="Times New Roman" pitchFamily="18" charset="0"/>
                <a:ea typeface="+mn-ea"/>
                <a:cs typeface="Times New Roman" pitchFamily="18" charset="0"/>
              </a:rPr>
              <a:t>重、大、精、稀设备的定置</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制定定置管理标准</a:t>
            </a:r>
            <a:endParaRPr lang="zh-CN" altLang="en-US" sz="3600" b="1" dirty="0">
              <a:solidFill>
                <a:schemeClr val="bg1"/>
              </a:solidFill>
              <a:latin typeface="黑体" pitchFamily="2" charset="-122"/>
              <a:ea typeface="黑体" pitchFamily="2" charset="-122"/>
              <a:cs typeface="+mn-ea"/>
              <a:sym typeface="+mn-ea"/>
            </a:endParaRPr>
          </a:p>
        </p:txBody>
      </p:sp>
      <p:grpSp>
        <p:nvGrpSpPr>
          <p:cNvPr id="43011" name="Group 101"/>
          <p:cNvGrpSpPr/>
          <p:nvPr/>
        </p:nvGrpSpPr>
        <p:grpSpPr>
          <a:xfrm>
            <a:off x="1908810" y="1176020"/>
            <a:ext cx="5078413" cy="715963"/>
            <a:chOff x="1837" y="1556"/>
            <a:chExt cx="3763" cy="451"/>
          </a:xfrm>
        </p:grpSpPr>
        <p:sp>
          <p:nvSpPr>
            <p:cNvPr id="43015" name="Freeform 51"/>
            <p:cNvSpPr/>
            <p:nvPr/>
          </p:nvSpPr>
          <p:spPr>
            <a:xfrm flipV="1">
              <a:off x="1840" y="1921"/>
              <a:ext cx="3546" cy="86"/>
            </a:xfrm>
            <a:custGeom>
              <a:avLst/>
              <a:gdLst>
                <a:gd name="txL" fmla="*/ 0 w 2495"/>
                <a:gd name="txT" fmla="*/ 0 h 1091"/>
                <a:gd name="txR" fmla="*/ 2495 w 2495"/>
                <a:gd name="txB" fmla="*/ 1091 h 1091"/>
              </a:gdLst>
              <a:ahLst/>
              <a:cxnLst>
                <a:cxn ang="0">
                  <a:pos x="17790" y="0"/>
                </a:cxn>
                <a:cxn ang="0">
                  <a:pos x="236911" y="0"/>
                </a:cxn>
                <a:cxn ang="0">
                  <a:pos x="240628" y="0"/>
                </a:cxn>
                <a:cxn ang="0">
                  <a:pos x="227966" y="0"/>
                </a:cxn>
                <a:cxn ang="0">
                  <a:pos x="224087" y="0"/>
                </a:cxn>
                <a:cxn ang="0">
                  <a:pos x="5107" y="0"/>
                </a:cxn>
                <a:cxn ang="0">
                  <a:pos x="469" y="0"/>
                </a:cxn>
                <a:cxn ang="0">
                  <a:pos x="12847" y="0"/>
                </a:cxn>
                <a:cxn ang="0">
                  <a:pos x="17790"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EAEAEA">
                    <a:alpha val="0"/>
                  </a:srgbClr>
                </a:gs>
                <a:gs pos="100000">
                  <a:schemeClr val="bg2">
                    <a:alpha val="60001"/>
                  </a:schemeClr>
                </a:gs>
              </a:gsLst>
              <a:lin ang="5400000" scaled="1"/>
              <a:tileRect/>
            </a:gradFill>
            <a:ln w="9525">
              <a:noFill/>
            </a:ln>
          </p:spPr>
          <p:txBody>
            <a:bodyPr/>
            <a:lstStyle/>
            <a:p>
              <a:pPr lvl="0" eaLnBrk="1" hangingPunct="1"/>
              <a:endParaRPr lang="zh-CN" altLang="en-US" dirty="0">
                <a:latin typeface="Arial" charset="0"/>
                <a:ea typeface="宋体" charset="-122"/>
              </a:endParaRPr>
            </a:p>
          </p:txBody>
        </p:sp>
        <p:sp>
          <p:nvSpPr>
            <p:cNvPr id="43016" name="Freeform 52"/>
            <p:cNvSpPr/>
            <p:nvPr/>
          </p:nvSpPr>
          <p:spPr>
            <a:xfrm>
              <a:off x="1837" y="1556"/>
              <a:ext cx="3601" cy="387"/>
            </a:xfrm>
            <a:custGeom>
              <a:avLst/>
              <a:gdLst>
                <a:gd name="txL" fmla="*/ 0 w 2495"/>
                <a:gd name="txT" fmla="*/ 0 h 1091"/>
                <a:gd name="txR" fmla="*/ 2495 w 2495"/>
                <a:gd name="txB" fmla="*/ 1091 h 1091"/>
              </a:gdLst>
              <a:ahLst/>
              <a:cxnLst>
                <a:cxn ang="0">
                  <a:pos x="21752" y="0"/>
                </a:cxn>
                <a:cxn ang="0">
                  <a:pos x="289385" y="0"/>
                </a:cxn>
                <a:cxn ang="0">
                  <a:pos x="293964" y="0"/>
                </a:cxn>
                <a:cxn ang="0">
                  <a:pos x="278459" y="0"/>
                </a:cxn>
                <a:cxn ang="0">
                  <a:pos x="273670" y="0"/>
                </a:cxn>
                <a:cxn ang="0">
                  <a:pos x="6239" y="0"/>
                </a:cxn>
                <a:cxn ang="0">
                  <a:pos x="550" y="0"/>
                </a:cxn>
                <a:cxn ang="0">
                  <a:pos x="15681" y="0"/>
                </a:cxn>
                <a:cxn ang="0">
                  <a:pos x="21752"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solidFill>
              <a:srgbClr val="DB5414"/>
            </a:solidFill>
            <a:ln w="9525">
              <a:noFill/>
            </a:ln>
          </p:spPr>
          <p:txBody>
            <a:bodyPr/>
            <a:lstStyle/>
            <a:p>
              <a:pPr lvl="0" eaLnBrk="1" hangingPunct="1"/>
              <a:endParaRPr lang="zh-CN" altLang="en-US" dirty="0">
                <a:latin typeface="Arial" charset="0"/>
                <a:ea typeface="宋体" charset="-122"/>
              </a:endParaRPr>
            </a:p>
          </p:txBody>
        </p:sp>
        <p:grpSp>
          <p:nvGrpSpPr>
            <p:cNvPr id="43017" name="Group 53"/>
            <p:cNvGrpSpPr/>
            <p:nvPr/>
          </p:nvGrpSpPr>
          <p:grpSpPr>
            <a:xfrm>
              <a:off x="1921" y="1604"/>
              <a:ext cx="3679" cy="303"/>
              <a:chOff x="522" y="2592"/>
              <a:chExt cx="2502" cy="1093"/>
            </a:xfrm>
          </p:grpSpPr>
          <p:sp>
            <p:nvSpPr>
              <p:cNvPr id="29" name="Freeform 54"/>
              <p:cNvSpPr/>
              <p:nvPr/>
            </p:nvSpPr>
            <p:spPr bwMode="auto">
              <a:xfrm>
                <a:off x="522" y="2592"/>
                <a:ext cx="2502" cy="1093"/>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DDDDDD"/>
                  </a:gs>
                  <a:gs pos="100000">
                    <a:srgbClr val="C0C0C0"/>
                  </a:gs>
                </a:gsLst>
                <a:lin ang="5400000" scaled="1"/>
              </a:gradFill>
              <a:ln w="9525">
                <a:noFill/>
                <a:round/>
              </a:ln>
              <a:effectLst>
                <a:outerShdw dist="35921" dir="13500000" algn="ctr" rotWithShape="0">
                  <a:schemeClr val="bg2"/>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30" name="Freeform 55"/>
              <p:cNvSpPr/>
              <p:nvPr/>
            </p:nvSpPr>
            <p:spPr bwMode="auto">
              <a:xfrm>
                <a:off x="545" y="2610"/>
                <a:ext cx="2456" cy="1050"/>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chemeClr val="bg1">
                      <a:alpha val="60001"/>
                    </a:schemeClr>
                  </a:gs>
                  <a:gs pos="100000">
                    <a:schemeClr val="bg1">
                      <a:gamma/>
                      <a:shade val="86275"/>
                      <a:invGamma/>
                    </a:schemeClr>
                  </a:gs>
                </a:gsLst>
                <a:lin ang="5400000" scaled="1"/>
              </a:gradFill>
              <a:ln w="9525">
                <a:no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grpSp>
        <p:sp>
          <p:nvSpPr>
            <p:cNvPr id="43018" name="Rectangle 94"/>
            <p:cNvSpPr/>
            <p:nvPr/>
          </p:nvSpPr>
          <p:spPr>
            <a:xfrm>
              <a:off x="2236" y="1600"/>
              <a:ext cx="2598" cy="291"/>
            </a:xfrm>
            <a:prstGeom prst="rect">
              <a:avLst/>
            </a:prstGeom>
            <a:noFill/>
            <a:ln w="9525">
              <a:noFill/>
            </a:ln>
          </p:spPr>
          <p:txBody>
            <a:bodyPr anchor="ctr">
              <a:spAutoFit/>
            </a:bodyPr>
            <a:lstStyle/>
            <a:p>
              <a:pPr lvl="0" eaLnBrk="1" hangingPunct="1"/>
              <a:r>
                <a:rPr lang="en-US" altLang="zh-CN" sz="2400" b="1">
                  <a:latin typeface="Arial" charset="0"/>
                  <a:ea typeface="宋体" charset="-122"/>
                </a:rPr>
                <a:t>7、</a:t>
              </a:r>
              <a:r>
                <a:rPr lang="zh-CN" altLang="en-US" sz="2400" b="1" dirty="0">
                  <a:latin typeface="Arial" charset="0"/>
                  <a:ea typeface="宋体" charset="-122"/>
                </a:rPr>
                <a:t>特殊定置管理标准</a:t>
              </a:r>
              <a:endParaRPr lang="en-US" altLang="zh-CN" sz="2400" b="1">
                <a:latin typeface="黑体" pitchFamily="2" charset="-122"/>
                <a:ea typeface="黑体" pitchFamily="2" charset="-122"/>
              </a:endParaRPr>
            </a:p>
          </p:txBody>
        </p:sp>
      </p:grpSp>
      <p:sp>
        <p:nvSpPr>
          <p:cNvPr id="12" name="矩形 11"/>
          <p:cNvSpPr/>
          <p:nvPr/>
        </p:nvSpPr>
        <p:spPr>
          <a:xfrm>
            <a:off x="2397760" y="2376170"/>
            <a:ext cx="2978150" cy="3556000"/>
          </a:xfrm>
          <a:prstGeom prst="rect">
            <a:avLst/>
          </a:prstGeom>
          <a:solidFill>
            <a:srgbClr val="009A4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lt1"/>
                </a:solidFill>
                <a:effectLst/>
                <a:uLnTx/>
                <a:uFillTx/>
                <a:latin typeface="Times New Roman" pitchFamily="18" charset="0"/>
                <a:ea typeface="+mn-ea"/>
                <a:cs typeface="Times New Roman" pitchFamily="18" charset="0"/>
              </a:rPr>
              <a:t>质量控制点定置</a:t>
            </a:r>
            <a:endParaRPr kumimoji="0" lang="en-US" altLang="zh-CN" sz="2400" b="1" i="0" u="none" strike="noStrike" kern="1200" cap="none" spc="0" normalizeH="0" baseline="0" noProof="0" dirty="0">
              <a:ln>
                <a:noFill/>
              </a:ln>
              <a:solidFill>
                <a:schemeClr val="lt1"/>
              </a:solidFill>
              <a:effectLst/>
              <a:uLnTx/>
              <a:uFillTx/>
              <a:latin typeface="Times New Roman" pitchFamily="18" charset="0"/>
              <a:ea typeface="+mn-ea"/>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lt1"/>
                </a:solidFill>
                <a:effectLst/>
                <a:uLnTx/>
                <a:uFillTx/>
                <a:latin typeface="Times New Roman" pitchFamily="18" charset="0"/>
                <a:ea typeface="+mn-ea"/>
                <a:cs typeface="Times New Roman" pitchFamily="18" charset="0"/>
              </a:rPr>
              <a:t>管理标准</a:t>
            </a:r>
            <a:endParaRPr kumimoji="0" lang="en-US" altLang="zh-CN" sz="2400" b="1" i="0" u="none" strike="noStrike" kern="1200" cap="none" spc="0" normalizeH="0" baseline="0" noProof="0" dirty="0">
              <a:ln>
                <a:noFill/>
              </a:ln>
              <a:solidFill>
                <a:schemeClr val="lt1"/>
              </a:solidFill>
              <a:effectLst/>
              <a:uLnTx/>
              <a:uFillTx/>
              <a:latin typeface="Times New Roman" pitchFamily="18" charset="0"/>
              <a:ea typeface="+mn-ea"/>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lt1"/>
                </a:solidFill>
                <a:effectLst/>
                <a:uLnTx/>
                <a:uFillTx/>
                <a:latin typeface="Times New Roman" pitchFamily="18" charset="0"/>
                <a:ea typeface="+mn-ea"/>
                <a:cs typeface="Times New Roman" pitchFamily="18" charset="0"/>
              </a:rPr>
              <a:t>就是把影响工序质置的人、机、物、法、环因素有机结合成一体，落实到具体工作中，做到事事有人负责。</a:t>
            </a:r>
            <a:endParaRPr kumimoji="0" lang="zh-CN" altLang="en-US" sz="2400" b="0" i="0" u="none" strike="noStrike" kern="1200" cap="none" spc="0" normalizeH="0" baseline="0" noProof="0" dirty="0">
              <a:ln>
                <a:noFill/>
              </a:ln>
              <a:solidFill>
                <a:schemeClr val="lt1"/>
              </a:solidFill>
              <a:effectLst/>
              <a:uLnTx/>
              <a:uFillTx/>
              <a:latin typeface="+mn-lt"/>
              <a:ea typeface="+mn-ea"/>
              <a:cs typeface="+mn-cs"/>
            </a:endParaRPr>
          </a:p>
        </p:txBody>
      </p:sp>
      <p:sp>
        <p:nvSpPr>
          <p:cNvPr id="13" name="矩形 12"/>
          <p:cNvSpPr/>
          <p:nvPr/>
        </p:nvSpPr>
        <p:spPr>
          <a:xfrm>
            <a:off x="5820410" y="2376170"/>
            <a:ext cx="3200400" cy="3556000"/>
          </a:xfrm>
          <a:prstGeom prst="rect">
            <a:avLst/>
          </a:prstGeom>
          <a:solidFill>
            <a:srgbClr val="FFCC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安全定置管理标准</a:t>
            </a:r>
            <a:endParaRPr kumimoji="0" lang="en-US" altLang="zh-CN" sz="2400" b="1"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2400" b="1"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是对易燃、易爆、有毒、污染环境的物品和不安全场所实行特别定置。</a:t>
            </a:r>
            <a:endParaRPr kumimoji="0" lang="zh-CN" altLang="en-US" sz="2400" b="0" i="0" u="none" strike="noStrike" kern="1200" cap="none" spc="0" normalizeH="0" baseline="0" noProof="0" dirty="0">
              <a:ln>
                <a:noFill/>
              </a:ln>
              <a:solidFill>
                <a:srgbClr val="0033CC"/>
              </a:solidFill>
              <a:effectLst/>
              <a:uLnTx/>
              <a:uFillTx/>
              <a:latin typeface="+mn-lt"/>
              <a:ea typeface="+mn-ea"/>
              <a:cs typeface="+mn-cs"/>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制定定置管理标准</a:t>
            </a:r>
            <a:endParaRPr lang="zh-CN" altLang="en-US" sz="3600" b="1" dirty="0">
              <a:solidFill>
                <a:schemeClr val="bg1"/>
              </a:solidFill>
              <a:latin typeface="黑体" pitchFamily="2" charset="-122"/>
              <a:ea typeface="黑体" pitchFamily="2" charset="-122"/>
              <a:cs typeface="+mn-ea"/>
              <a:sym typeface="+mn-ea"/>
            </a:endParaRPr>
          </a:p>
        </p:txBody>
      </p:sp>
      <p:grpSp>
        <p:nvGrpSpPr>
          <p:cNvPr id="44035" name="Group 101"/>
          <p:cNvGrpSpPr/>
          <p:nvPr/>
        </p:nvGrpSpPr>
        <p:grpSpPr>
          <a:xfrm>
            <a:off x="1764665" y="1165225"/>
            <a:ext cx="5078413" cy="715963"/>
            <a:chOff x="1837" y="1556"/>
            <a:chExt cx="3763" cy="451"/>
          </a:xfrm>
        </p:grpSpPr>
        <p:sp>
          <p:nvSpPr>
            <p:cNvPr id="44038" name="Freeform 51"/>
            <p:cNvSpPr/>
            <p:nvPr/>
          </p:nvSpPr>
          <p:spPr>
            <a:xfrm flipV="1">
              <a:off x="1840" y="1921"/>
              <a:ext cx="3546" cy="86"/>
            </a:xfrm>
            <a:custGeom>
              <a:avLst/>
              <a:gdLst>
                <a:gd name="txL" fmla="*/ 0 w 2495"/>
                <a:gd name="txT" fmla="*/ 0 h 1091"/>
                <a:gd name="txR" fmla="*/ 2495 w 2495"/>
                <a:gd name="txB" fmla="*/ 1091 h 1091"/>
              </a:gdLst>
              <a:ahLst/>
              <a:cxnLst>
                <a:cxn ang="0">
                  <a:pos x="17790" y="0"/>
                </a:cxn>
                <a:cxn ang="0">
                  <a:pos x="236911" y="0"/>
                </a:cxn>
                <a:cxn ang="0">
                  <a:pos x="240628" y="0"/>
                </a:cxn>
                <a:cxn ang="0">
                  <a:pos x="227966" y="0"/>
                </a:cxn>
                <a:cxn ang="0">
                  <a:pos x="224087" y="0"/>
                </a:cxn>
                <a:cxn ang="0">
                  <a:pos x="5107" y="0"/>
                </a:cxn>
                <a:cxn ang="0">
                  <a:pos x="469" y="0"/>
                </a:cxn>
                <a:cxn ang="0">
                  <a:pos x="12847" y="0"/>
                </a:cxn>
                <a:cxn ang="0">
                  <a:pos x="17790"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EAEAEA">
                    <a:alpha val="0"/>
                  </a:srgbClr>
                </a:gs>
                <a:gs pos="100000">
                  <a:schemeClr val="bg2">
                    <a:alpha val="60001"/>
                  </a:schemeClr>
                </a:gs>
              </a:gsLst>
              <a:lin ang="5400000" scaled="1"/>
              <a:tileRect/>
            </a:gradFill>
            <a:ln w="9525">
              <a:noFill/>
            </a:ln>
          </p:spPr>
          <p:txBody>
            <a:bodyPr/>
            <a:lstStyle/>
            <a:p>
              <a:pPr lvl="0" eaLnBrk="1" hangingPunct="1"/>
              <a:endParaRPr lang="zh-CN" altLang="en-US" dirty="0">
                <a:latin typeface="Arial" charset="0"/>
                <a:ea typeface="宋体" charset="-122"/>
              </a:endParaRPr>
            </a:p>
          </p:txBody>
        </p:sp>
        <p:sp>
          <p:nvSpPr>
            <p:cNvPr id="44039" name="Freeform 52"/>
            <p:cNvSpPr/>
            <p:nvPr/>
          </p:nvSpPr>
          <p:spPr>
            <a:xfrm>
              <a:off x="1837" y="1556"/>
              <a:ext cx="3601" cy="387"/>
            </a:xfrm>
            <a:custGeom>
              <a:avLst/>
              <a:gdLst>
                <a:gd name="txL" fmla="*/ 0 w 2495"/>
                <a:gd name="txT" fmla="*/ 0 h 1091"/>
                <a:gd name="txR" fmla="*/ 2495 w 2495"/>
                <a:gd name="txB" fmla="*/ 1091 h 1091"/>
              </a:gdLst>
              <a:ahLst/>
              <a:cxnLst>
                <a:cxn ang="0">
                  <a:pos x="21752" y="0"/>
                </a:cxn>
                <a:cxn ang="0">
                  <a:pos x="289385" y="0"/>
                </a:cxn>
                <a:cxn ang="0">
                  <a:pos x="293964" y="0"/>
                </a:cxn>
                <a:cxn ang="0">
                  <a:pos x="278459" y="0"/>
                </a:cxn>
                <a:cxn ang="0">
                  <a:pos x="273670" y="0"/>
                </a:cxn>
                <a:cxn ang="0">
                  <a:pos x="6239" y="0"/>
                </a:cxn>
                <a:cxn ang="0">
                  <a:pos x="550" y="0"/>
                </a:cxn>
                <a:cxn ang="0">
                  <a:pos x="15681" y="0"/>
                </a:cxn>
                <a:cxn ang="0">
                  <a:pos x="21752"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solidFill>
              <a:srgbClr val="DB5414"/>
            </a:solidFill>
            <a:ln w="9525">
              <a:noFill/>
            </a:ln>
          </p:spPr>
          <p:txBody>
            <a:bodyPr/>
            <a:lstStyle/>
            <a:p>
              <a:pPr lvl="0" eaLnBrk="1" hangingPunct="1"/>
              <a:endParaRPr lang="zh-CN" altLang="en-US" dirty="0">
                <a:latin typeface="Arial" charset="0"/>
                <a:ea typeface="宋体" charset="-122"/>
              </a:endParaRPr>
            </a:p>
          </p:txBody>
        </p:sp>
        <p:grpSp>
          <p:nvGrpSpPr>
            <p:cNvPr id="44040" name="Group 53"/>
            <p:cNvGrpSpPr/>
            <p:nvPr/>
          </p:nvGrpSpPr>
          <p:grpSpPr>
            <a:xfrm>
              <a:off x="1921" y="1604"/>
              <a:ext cx="3679" cy="303"/>
              <a:chOff x="522" y="2592"/>
              <a:chExt cx="2502" cy="1093"/>
            </a:xfrm>
          </p:grpSpPr>
          <p:sp>
            <p:nvSpPr>
              <p:cNvPr id="29" name="Freeform 54"/>
              <p:cNvSpPr/>
              <p:nvPr/>
            </p:nvSpPr>
            <p:spPr bwMode="auto">
              <a:xfrm>
                <a:off x="522" y="2592"/>
                <a:ext cx="2502" cy="1093"/>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DDDDDD"/>
                  </a:gs>
                  <a:gs pos="100000">
                    <a:srgbClr val="C0C0C0"/>
                  </a:gs>
                </a:gsLst>
                <a:lin ang="5400000" scaled="1"/>
              </a:gradFill>
              <a:ln w="9525">
                <a:noFill/>
                <a:round/>
              </a:ln>
              <a:effectLst>
                <a:outerShdw dist="35921" dir="13500000" algn="ctr" rotWithShape="0">
                  <a:schemeClr val="bg2"/>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30" name="Freeform 55"/>
              <p:cNvSpPr/>
              <p:nvPr/>
            </p:nvSpPr>
            <p:spPr bwMode="auto">
              <a:xfrm>
                <a:off x="545" y="2610"/>
                <a:ext cx="2456" cy="1050"/>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chemeClr val="bg1">
                      <a:alpha val="60001"/>
                    </a:schemeClr>
                  </a:gs>
                  <a:gs pos="100000">
                    <a:schemeClr val="bg1">
                      <a:gamma/>
                      <a:shade val="86275"/>
                      <a:invGamma/>
                    </a:schemeClr>
                  </a:gs>
                </a:gsLst>
                <a:lin ang="5400000" scaled="1"/>
              </a:gradFill>
              <a:ln w="9525">
                <a:no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grpSp>
        <p:sp>
          <p:nvSpPr>
            <p:cNvPr id="44041" name="Rectangle 94"/>
            <p:cNvSpPr/>
            <p:nvPr/>
          </p:nvSpPr>
          <p:spPr>
            <a:xfrm>
              <a:off x="2236" y="1600"/>
              <a:ext cx="2598" cy="291"/>
            </a:xfrm>
            <a:prstGeom prst="rect">
              <a:avLst/>
            </a:prstGeom>
            <a:noFill/>
            <a:ln w="9525">
              <a:noFill/>
            </a:ln>
          </p:spPr>
          <p:txBody>
            <a:bodyPr anchor="ctr">
              <a:spAutoFit/>
            </a:bodyPr>
            <a:lstStyle/>
            <a:p>
              <a:pPr lvl="0" eaLnBrk="1" hangingPunct="1"/>
              <a:r>
                <a:rPr lang="en-US" altLang="zh-CN" sz="2400" b="1">
                  <a:latin typeface="Arial" charset="0"/>
                  <a:ea typeface="宋体" charset="-122"/>
                </a:rPr>
                <a:t>7、</a:t>
              </a:r>
              <a:r>
                <a:rPr lang="zh-CN" altLang="en-US" sz="2400" b="1" dirty="0">
                  <a:latin typeface="Arial" charset="0"/>
                  <a:ea typeface="宋体" charset="-122"/>
                </a:rPr>
                <a:t>特殊定置管理标准</a:t>
              </a:r>
              <a:endParaRPr lang="en-US" altLang="zh-CN" sz="2400" b="1">
                <a:latin typeface="黑体" pitchFamily="2" charset="-122"/>
                <a:ea typeface="黑体" pitchFamily="2" charset="-122"/>
              </a:endParaRPr>
            </a:p>
          </p:txBody>
        </p:sp>
      </p:grpSp>
      <p:sp>
        <p:nvSpPr>
          <p:cNvPr id="153601" name="Rectangle 1"/>
          <p:cNvSpPr>
            <a:spLocks noChangeArrowheads="1"/>
          </p:cNvSpPr>
          <p:nvPr/>
        </p:nvSpPr>
        <p:spPr bwMode="auto">
          <a:xfrm>
            <a:off x="1456055" y="2225675"/>
            <a:ext cx="8686800" cy="3416300"/>
          </a:xfrm>
          <a:prstGeom prst="rect">
            <a:avLst/>
          </a:prstGeom>
          <a:noFill/>
          <a:ln w="9525">
            <a:noFill/>
            <a:miter lim="800000"/>
          </a:ln>
          <a:effectLst>
            <a:prstShdw prst="shdw13" dist="53882" dir="13500000">
              <a:schemeClr val="accent1">
                <a:gamma/>
                <a:shade val="60000"/>
                <a:invGamma/>
                <a:alpha val="50000"/>
              </a:schemeClr>
            </a:prstShdw>
          </a:effectLst>
        </p:spPr>
        <p:txBody>
          <a:bodyPr wrap="square" anchor="ctr">
            <a:spAutoFit/>
          </a:bodyPr>
          <a:lstStyle/>
          <a:p>
            <a:pPr marL="0" marR="0" lvl="0" indent="266700" algn="l" defTabSz="914400" rtl="0" eaLnBrk="0" fontAlgn="base" latinLnBrk="0" hangingPunct="0">
              <a:lnSpc>
                <a:spcPct val="130000"/>
              </a:lnSpc>
              <a:spcBef>
                <a:spcPct val="0"/>
              </a:spcBef>
              <a:spcAft>
                <a:spcPct val="0"/>
              </a:spcAft>
              <a:buClrTx/>
              <a:buSzTx/>
              <a:buFontTx/>
              <a:buNone/>
              <a:tabLst>
                <a:tab pos="533400" algn="l"/>
              </a:tabLst>
              <a:defRPr/>
            </a:pPr>
            <a:r>
              <a:rPr kumimoji="0" lang="zh-CN" altLang="en-US" sz="2400" b="1" i="0" u="none" strike="noStrike" kern="1200" cap="none" spc="0" normalizeH="0" baseline="0" noProof="0" dirty="0">
                <a:ln>
                  <a:noFill/>
                </a:ln>
                <a:solidFill>
                  <a:srgbClr val="FF0000"/>
                </a:solidFill>
                <a:effectLst/>
                <a:uLnTx/>
                <a:uFillTx/>
                <a:latin typeface="Times New Roman" pitchFamily="18" charset="0"/>
                <a:ea typeface="宋体" charset="-122"/>
                <a:cs typeface="Times New Roman" pitchFamily="18" charset="0"/>
              </a:rPr>
              <a:t>安全定置管理标准的内容包括：</a:t>
            </a:r>
          </a:p>
          <a:p>
            <a:pPr marL="0" marR="0" lvl="0" indent="0" algn="l" defTabSz="914400" rtl="0" eaLnBrk="0" fontAlgn="base" latinLnBrk="0" hangingPunct="0">
              <a:lnSpc>
                <a:spcPct val="130000"/>
              </a:lnSpc>
              <a:spcBef>
                <a:spcPct val="0"/>
              </a:spcBef>
              <a:spcAft>
                <a:spcPct val="0"/>
              </a:spcAft>
              <a:buClrTx/>
              <a:buSzTx/>
              <a:buFontTx/>
              <a:buChar char="•"/>
              <a:tabLst>
                <a:tab pos="533400" algn="l"/>
              </a:tabLst>
              <a:defRPr/>
            </a:pPr>
            <a:r>
              <a:rPr kumimoji="0" lang="zh-CN" altLang="en-US" sz="2400" b="1" i="0" u="none" strike="noStrike" kern="1200" cap="none" spc="0" normalizeH="0" baseline="0" noProof="0" dirty="0">
                <a:ln>
                  <a:noFill/>
                </a:ln>
                <a:solidFill>
                  <a:schemeClr val="tx1"/>
                </a:solidFill>
                <a:effectLst/>
                <a:uLnTx/>
                <a:uFillTx/>
                <a:latin typeface="Times New Roman" pitchFamily="18" charset="0"/>
                <a:ea typeface="宋体" charset="-122"/>
                <a:cs typeface="Times New Roman" pitchFamily="18" charset="0"/>
              </a:rPr>
              <a:t>存放地的选择及要求，物品贮存量和处理地要求。</a:t>
            </a:r>
            <a:endParaRPr kumimoji="0" lang="zh-CN" altLang="en-US" sz="2400" b="1" i="0" u="none" strike="noStrike" kern="1200" cap="none" spc="0" normalizeH="0" baseline="0" noProof="0" dirty="0">
              <a:ln>
                <a:noFill/>
              </a:ln>
              <a:solidFill>
                <a:schemeClr val="tx1"/>
              </a:solidFill>
              <a:effectLst/>
              <a:uLnTx/>
              <a:uFillTx/>
              <a:latin typeface="Arial" charset="0"/>
              <a:ea typeface="宋体" charset="-122"/>
              <a:cs typeface="+mn-cs"/>
            </a:endParaRPr>
          </a:p>
          <a:p>
            <a:pPr marL="0" marR="0" lvl="0" indent="0" algn="l" defTabSz="914400" rtl="0" eaLnBrk="0" fontAlgn="base" latinLnBrk="0" hangingPunct="0">
              <a:lnSpc>
                <a:spcPct val="130000"/>
              </a:lnSpc>
              <a:spcBef>
                <a:spcPct val="0"/>
              </a:spcBef>
              <a:spcAft>
                <a:spcPct val="0"/>
              </a:spcAft>
              <a:buClrTx/>
              <a:buSzTx/>
              <a:buFontTx/>
              <a:buChar char="•"/>
              <a:tabLst>
                <a:tab pos="533400" algn="l"/>
              </a:tabLst>
              <a:defRPr/>
            </a:pPr>
            <a:r>
              <a:rPr kumimoji="0" lang="zh-CN" altLang="en-US" sz="2400" b="1" i="0" u="none" strike="noStrike" kern="1200" cap="none" spc="0" normalizeH="0" baseline="0" noProof="0" dirty="0">
                <a:ln>
                  <a:noFill/>
                </a:ln>
                <a:solidFill>
                  <a:schemeClr val="tx1"/>
                </a:solidFill>
                <a:effectLst/>
                <a:uLnTx/>
                <a:uFillTx/>
                <a:latin typeface="Times New Roman" pitchFamily="18" charset="0"/>
                <a:ea typeface="宋体" charset="-122"/>
                <a:cs typeface="Times New Roman" pitchFamily="18" charset="0"/>
              </a:rPr>
              <a:t>消防、灭火器的定置要求，消防通道设置，责任人设置等。</a:t>
            </a:r>
            <a:endParaRPr kumimoji="0" lang="zh-CN" altLang="en-US" sz="2400" b="1" i="0" u="none" strike="noStrike" kern="1200" cap="none" spc="0" normalizeH="0" baseline="0" noProof="0" dirty="0">
              <a:ln>
                <a:noFill/>
              </a:ln>
              <a:solidFill>
                <a:schemeClr val="tx1"/>
              </a:solidFill>
              <a:effectLst/>
              <a:uLnTx/>
              <a:uFillTx/>
              <a:latin typeface="Arial" charset="0"/>
              <a:ea typeface="宋体" charset="-122"/>
              <a:cs typeface="+mn-cs"/>
            </a:endParaRPr>
          </a:p>
          <a:p>
            <a:pPr marL="0" marR="0" lvl="0" indent="0" algn="l" defTabSz="914400" rtl="0" eaLnBrk="0" fontAlgn="base" latinLnBrk="0" hangingPunct="0">
              <a:lnSpc>
                <a:spcPct val="130000"/>
              </a:lnSpc>
              <a:spcBef>
                <a:spcPct val="0"/>
              </a:spcBef>
              <a:spcAft>
                <a:spcPct val="0"/>
              </a:spcAft>
              <a:buClrTx/>
              <a:buSzTx/>
              <a:buFontTx/>
              <a:buChar char="•"/>
              <a:tabLst>
                <a:tab pos="533400" algn="l"/>
              </a:tabLst>
              <a:defRPr/>
            </a:pPr>
            <a:r>
              <a:rPr kumimoji="0" lang="zh-CN" altLang="en-US" sz="2400" b="1" i="0" u="none" strike="noStrike" kern="1200" cap="none" spc="0" normalizeH="0" baseline="0" noProof="0" dirty="0">
                <a:ln>
                  <a:noFill/>
                </a:ln>
                <a:solidFill>
                  <a:schemeClr val="tx1"/>
                </a:solidFill>
                <a:effectLst/>
                <a:uLnTx/>
                <a:uFillTx/>
                <a:latin typeface="Times New Roman" pitchFamily="18" charset="0"/>
                <a:ea typeface="宋体" charset="-122"/>
                <a:cs typeface="Times New Roman" pitchFamily="18" charset="0"/>
              </a:rPr>
              <a:t>生产现场电源、电路、电器设施的定置要求。</a:t>
            </a:r>
            <a:endParaRPr kumimoji="0" lang="zh-CN" altLang="en-US" sz="2400" b="1" i="0" u="none" strike="noStrike" kern="1200" cap="none" spc="0" normalizeH="0" baseline="0" noProof="0" dirty="0">
              <a:ln>
                <a:noFill/>
              </a:ln>
              <a:solidFill>
                <a:schemeClr val="tx1"/>
              </a:solidFill>
              <a:effectLst/>
              <a:uLnTx/>
              <a:uFillTx/>
              <a:latin typeface="Arial" charset="0"/>
              <a:ea typeface="宋体" charset="-122"/>
              <a:cs typeface="+mn-cs"/>
            </a:endParaRPr>
          </a:p>
          <a:p>
            <a:pPr marL="0" marR="0" lvl="0" indent="0" algn="l" defTabSz="914400" rtl="0" eaLnBrk="0" fontAlgn="base" latinLnBrk="0" hangingPunct="0">
              <a:lnSpc>
                <a:spcPct val="130000"/>
              </a:lnSpc>
              <a:spcBef>
                <a:spcPct val="0"/>
              </a:spcBef>
              <a:spcAft>
                <a:spcPct val="0"/>
              </a:spcAft>
              <a:buClrTx/>
              <a:buSzTx/>
              <a:buFontTx/>
              <a:buChar char="•"/>
              <a:tabLst>
                <a:tab pos="533400" algn="l"/>
              </a:tabLst>
              <a:defRPr/>
            </a:pPr>
            <a:r>
              <a:rPr kumimoji="0" lang="zh-CN" altLang="en-US" sz="2400" b="1" i="0" u="none" strike="noStrike" kern="1200" cap="none" spc="0" normalizeH="0" baseline="0" noProof="0" dirty="0">
                <a:ln>
                  <a:noFill/>
                </a:ln>
                <a:solidFill>
                  <a:schemeClr val="tx1"/>
                </a:solidFill>
                <a:effectLst/>
                <a:uLnTx/>
                <a:uFillTx/>
                <a:latin typeface="Times New Roman" pitchFamily="18" charset="0"/>
                <a:ea typeface="宋体" charset="-122"/>
                <a:cs typeface="Times New Roman" pitchFamily="18" charset="0"/>
              </a:rPr>
              <a:t>生产现场重、大、精、稀设备的重点作业场所和区域的定置。</a:t>
            </a:r>
            <a:endParaRPr kumimoji="0" lang="zh-CN" altLang="en-US" sz="2400" b="1" i="0" u="none" strike="noStrike" kern="1200" cap="none" spc="0" normalizeH="0" baseline="0" noProof="0" dirty="0">
              <a:ln>
                <a:noFill/>
              </a:ln>
              <a:solidFill>
                <a:schemeClr val="tx1"/>
              </a:solidFill>
              <a:effectLst/>
              <a:uLnTx/>
              <a:uFillTx/>
              <a:latin typeface="Arial" charset="0"/>
              <a:ea typeface="宋体" charset="-122"/>
              <a:cs typeface="+mn-cs"/>
            </a:endParaRPr>
          </a:p>
          <a:p>
            <a:pPr marL="0" marR="0" lvl="0" indent="0" algn="l" defTabSz="914400" rtl="0" eaLnBrk="0" fontAlgn="base" latinLnBrk="0" hangingPunct="0">
              <a:lnSpc>
                <a:spcPct val="130000"/>
              </a:lnSpc>
              <a:spcBef>
                <a:spcPct val="0"/>
              </a:spcBef>
              <a:spcAft>
                <a:spcPct val="0"/>
              </a:spcAft>
              <a:buClrTx/>
              <a:buSzTx/>
              <a:buFontTx/>
              <a:buChar char="•"/>
              <a:tabLst>
                <a:tab pos="533400" algn="l"/>
              </a:tabLst>
              <a:defRPr/>
            </a:pPr>
            <a:r>
              <a:rPr kumimoji="0" lang="zh-CN" altLang="en-US" sz="2400" b="1" i="0" u="none" strike="noStrike" kern="1200" cap="none" spc="0" normalizeH="0" baseline="0" noProof="0" dirty="0">
                <a:ln>
                  <a:noFill/>
                </a:ln>
                <a:solidFill>
                  <a:schemeClr val="tx1"/>
                </a:solidFill>
                <a:effectLst/>
                <a:uLnTx/>
                <a:uFillTx/>
                <a:latin typeface="Times New Roman" pitchFamily="18" charset="0"/>
                <a:ea typeface="宋体" charset="-122"/>
                <a:cs typeface="Times New Roman" pitchFamily="18" charset="0"/>
              </a:rPr>
              <a:t>不安全场所的定置，如建筑场所、吊物作业、易滑坠落、塌方现场、易发生机械伤人的场所及通道等。</a:t>
            </a:r>
            <a:endParaRPr kumimoji="0" lang="zh-CN" altLang="en-US" sz="2400" b="1" i="0" u="none" strike="noStrike" kern="1200" cap="none" spc="0" normalizeH="0" baseline="0" noProof="0" dirty="0">
              <a:ln>
                <a:noFill/>
              </a:ln>
              <a:solidFill>
                <a:schemeClr val="tx1"/>
              </a:solidFill>
              <a:effectLst/>
              <a:uLnTx/>
              <a:uFillTx/>
              <a:latin typeface="Arial" charset="0"/>
              <a:ea typeface="宋体" charset="-122"/>
              <a:cs typeface="+mn-cs"/>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制定定置管理标准</a:t>
            </a:r>
            <a:endParaRPr lang="zh-CN" altLang="en-US" sz="3600" b="1" dirty="0">
              <a:solidFill>
                <a:schemeClr val="bg1"/>
              </a:solidFill>
              <a:latin typeface="黑体" pitchFamily="2" charset="-122"/>
              <a:ea typeface="黑体" pitchFamily="2" charset="-122"/>
              <a:cs typeface="+mn-ea"/>
              <a:sym typeface="+mn-ea"/>
            </a:endParaRPr>
          </a:p>
        </p:txBody>
      </p:sp>
      <p:sp>
        <p:nvSpPr>
          <p:cNvPr id="45059" name="Line 37"/>
          <p:cNvSpPr/>
          <p:nvPr/>
        </p:nvSpPr>
        <p:spPr>
          <a:xfrm>
            <a:off x="3322638" y="4522788"/>
            <a:ext cx="5815012" cy="1587"/>
          </a:xfrm>
          <a:prstGeom prst="line">
            <a:avLst/>
          </a:prstGeom>
          <a:ln w="25400" cap="flat" cmpd="sng">
            <a:solidFill>
              <a:srgbClr val="0070C0"/>
            </a:solidFill>
            <a:prstDash val="sysDot"/>
            <a:headEnd type="none" w="med" len="med"/>
            <a:tailEnd type="oval" w="med" len="med"/>
          </a:ln>
        </p:spPr>
      </p:sp>
      <p:sp>
        <p:nvSpPr>
          <p:cNvPr id="3" name="Text Box 38"/>
          <p:cNvSpPr txBox="1">
            <a:spLocks noChangeArrowheads="1"/>
          </p:cNvSpPr>
          <p:nvPr/>
        </p:nvSpPr>
        <p:spPr bwMode="auto">
          <a:xfrm>
            <a:off x="3492500" y="4860925"/>
            <a:ext cx="5421313" cy="523875"/>
          </a:xfrm>
          <a:prstGeom prst="rect">
            <a:avLst/>
          </a:prstGeom>
          <a:noFill/>
          <a:ln w="9525" algn="ctr">
            <a:noFill/>
            <a:miter lim="800000"/>
          </a:ln>
          <a:effectLst/>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800" b="0" i="0" u="none" strike="noStrike" kern="1200" cap="none" spc="0" normalizeH="0" baseline="0" noProof="0" dirty="0">
                <a:ln>
                  <a:noFill/>
                </a:ln>
                <a:solidFill>
                  <a:srgbClr val="FF0000"/>
                </a:solidFill>
                <a:effectLst>
                  <a:outerShdw blurRad="38100" dist="38100" dir="2700000" algn="tl">
                    <a:srgbClr val="C0C0C0"/>
                  </a:outerShdw>
                </a:effectLst>
                <a:uLnTx/>
                <a:uFillTx/>
                <a:latin typeface="黑体" pitchFamily="2" charset="-122"/>
                <a:ea typeface="黑体" pitchFamily="2" charset="-122"/>
                <a:cs typeface="+mn-cs"/>
              </a:rPr>
              <a:t>规定定置图中标准信息符号</a:t>
            </a:r>
          </a:p>
        </p:txBody>
      </p:sp>
      <p:sp>
        <p:nvSpPr>
          <p:cNvPr id="45061" name="Line 55"/>
          <p:cNvSpPr/>
          <p:nvPr/>
        </p:nvSpPr>
        <p:spPr>
          <a:xfrm>
            <a:off x="3314700" y="2762250"/>
            <a:ext cx="5791200" cy="19050"/>
          </a:xfrm>
          <a:prstGeom prst="line">
            <a:avLst/>
          </a:prstGeom>
          <a:ln w="25400" cap="flat" cmpd="sng">
            <a:solidFill>
              <a:srgbClr val="0070C0"/>
            </a:solidFill>
            <a:prstDash val="sysDot"/>
            <a:headEnd type="none" w="med" len="med"/>
            <a:tailEnd type="oval" w="med" len="med"/>
          </a:ln>
        </p:spPr>
      </p:sp>
      <p:sp>
        <p:nvSpPr>
          <p:cNvPr id="6" name="Text Box 56"/>
          <p:cNvSpPr txBox="1">
            <a:spLocks noChangeArrowheads="1"/>
          </p:cNvSpPr>
          <p:nvPr/>
        </p:nvSpPr>
        <p:spPr bwMode="auto">
          <a:xfrm>
            <a:off x="3492500" y="2238375"/>
            <a:ext cx="5264150" cy="523875"/>
          </a:xfrm>
          <a:prstGeom prst="rect">
            <a:avLst/>
          </a:prstGeom>
          <a:noFill/>
          <a:ln w="9525" algn="ctr">
            <a:noFill/>
            <a:miter lim="800000"/>
          </a:ln>
          <a:effectLst/>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800" b="0" i="0" u="none" strike="noStrike" kern="1200" cap="none" spc="0" normalizeH="0" baseline="0" noProof="0" dirty="0">
                <a:ln>
                  <a:noFill/>
                </a:ln>
                <a:solidFill>
                  <a:srgbClr val="FF0000"/>
                </a:solidFill>
                <a:effectLst>
                  <a:outerShdw blurRad="38100" dist="38100" dir="2700000" algn="tl">
                    <a:srgbClr val="C0C0C0"/>
                  </a:outerShdw>
                </a:effectLst>
                <a:uLnTx/>
                <a:uFillTx/>
                <a:latin typeface="黑体" pitchFamily="2" charset="-122"/>
                <a:ea typeface="黑体" pitchFamily="2" charset="-122"/>
                <a:cs typeface="+mn-cs"/>
              </a:rPr>
              <a:t>规定定置图的绘制原则</a:t>
            </a:r>
          </a:p>
        </p:txBody>
      </p:sp>
      <p:grpSp>
        <p:nvGrpSpPr>
          <p:cNvPr id="45063" name="Group 57"/>
          <p:cNvGrpSpPr/>
          <p:nvPr/>
        </p:nvGrpSpPr>
        <p:grpSpPr>
          <a:xfrm>
            <a:off x="2746375" y="4851400"/>
            <a:ext cx="568325" cy="576263"/>
            <a:chOff x="1248" y="1200"/>
            <a:chExt cx="358" cy="363"/>
          </a:xfrm>
        </p:grpSpPr>
        <p:grpSp>
          <p:nvGrpSpPr>
            <p:cNvPr id="45109" name="Group 58"/>
            <p:cNvGrpSpPr/>
            <p:nvPr/>
          </p:nvGrpSpPr>
          <p:grpSpPr>
            <a:xfrm>
              <a:off x="1248" y="1200"/>
              <a:ext cx="358" cy="363"/>
              <a:chOff x="2016" y="912"/>
              <a:chExt cx="358" cy="363"/>
            </a:xfrm>
          </p:grpSpPr>
          <p:sp>
            <p:nvSpPr>
              <p:cNvPr id="45111" name="Text Box 59"/>
              <p:cNvSpPr txBox="1"/>
              <p:nvPr/>
            </p:nvSpPr>
            <p:spPr>
              <a:xfrm>
                <a:off x="2094" y="960"/>
                <a:ext cx="223" cy="288"/>
              </a:xfrm>
              <a:prstGeom prst="rect">
                <a:avLst/>
              </a:prstGeom>
              <a:noFill/>
              <a:ln w="9525">
                <a:noFill/>
              </a:ln>
            </p:spPr>
            <p:txBody>
              <a:bodyPr wrap="none">
                <a:spAutoFit/>
              </a:bodyPr>
              <a:lstStyle/>
              <a:p>
                <a:pPr lvl="0" algn="ctr" eaLnBrk="0" hangingPunct="0"/>
                <a:r>
                  <a:rPr lang="en-US" altLang="zh-CN" sz="2400" b="1">
                    <a:solidFill>
                      <a:srgbClr val="FF0000"/>
                    </a:solidFill>
                    <a:latin typeface="Arial" charset="0"/>
                    <a:ea typeface="宋体" charset="-122"/>
                  </a:rPr>
                  <a:t>3</a:t>
                </a:r>
              </a:p>
            </p:txBody>
          </p:sp>
          <p:sp>
            <p:nvSpPr>
              <p:cNvPr id="11" name="Oval 60"/>
              <p:cNvSpPr>
                <a:spLocks noChangeArrowheads="1"/>
              </p:cNvSpPr>
              <p:nvPr/>
            </p:nvSpPr>
            <p:spPr bwMode="gray">
              <a:xfrm>
                <a:off x="2016" y="912"/>
                <a:ext cx="164" cy="327"/>
              </a:xfrm>
              <a:prstGeom prst="ellipse">
                <a:avLst/>
              </a:prstGeom>
              <a:gradFill rotWithShape="1">
                <a:gsLst>
                  <a:gs pos="0">
                    <a:schemeClr val="hlink"/>
                  </a:gs>
                  <a:gs pos="100000">
                    <a:schemeClr val="hlink">
                      <a:gamma/>
                      <a:shade val="46275"/>
                      <a:invGamma/>
                    </a:schemeClr>
                  </a:gs>
                </a:gsLst>
                <a:lin ang="5400000" scaled="1"/>
              </a:gradFill>
              <a:ln w="38100" algn="ctr">
                <a:noFill/>
                <a:round/>
              </a:ln>
              <a:effectLst/>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charset="0"/>
                  <a:ea typeface="宋体" charset="-122"/>
                  <a:cs typeface="+mn-cs"/>
                </a:endParaRPr>
              </a:p>
            </p:txBody>
          </p:sp>
          <p:sp>
            <p:nvSpPr>
              <p:cNvPr id="12" name="Oval 61"/>
              <p:cNvSpPr>
                <a:spLocks noChangeArrowheads="1"/>
              </p:cNvSpPr>
              <p:nvPr/>
            </p:nvSpPr>
            <p:spPr bwMode="gray">
              <a:xfrm>
                <a:off x="2016" y="912"/>
                <a:ext cx="164" cy="327"/>
              </a:xfrm>
              <a:prstGeom prst="ellipse">
                <a:avLst/>
              </a:prstGeom>
              <a:gradFill rotWithShape="1">
                <a:gsLst>
                  <a:gs pos="0">
                    <a:schemeClr val="hlink">
                      <a:alpha val="32001"/>
                    </a:schemeClr>
                  </a:gs>
                  <a:gs pos="100000">
                    <a:schemeClr val="hlink">
                      <a:gamma/>
                      <a:shade val="0"/>
                      <a:invGamma/>
                      <a:alpha val="89999"/>
                    </a:schemeClr>
                  </a:gs>
                </a:gsLst>
                <a:lin ang="2700000" scaled="1"/>
              </a:gradFill>
              <a:ln w="38100" algn="ctr">
                <a:noFill/>
                <a:round/>
              </a:ln>
              <a:effectLst/>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charset="0"/>
                  <a:ea typeface="宋体" charset="-122"/>
                  <a:cs typeface="+mn-cs"/>
                </a:endParaRPr>
              </a:p>
            </p:txBody>
          </p:sp>
          <p:sp>
            <p:nvSpPr>
              <p:cNvPr id="13" name="Oval 62"/>
              <p:cNvSpPr>
                <a:spLocks noChangeArrowheads="1"/>
              </p:cNvSpPr>
              <p:nvPr/>
            </p:nvSpPr>
            <p:spPr bwMode="gray">
              <a:xfrm>
                <a:off x="2034" y="918"/>
                <a:ext cx="334" cy="33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ln>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charset="0"/>
                  <a:ea typeface="宋体" charset="-122"/>
                  <a:cs typeface="+mn-cs"/>
                </a:endParaRPr>
              </a:p>
            </p:txBody>
          </p:sp>
          <p:sp>
            <p:nvSpPr>
              <p:cNvPr id="14" name="Oval 63"/>
              <p:cNvSpPr>
                <a:spLocks noChangeArrowheads="1"/>
              </p:cNvSpPr>
              <p:nvPr/>
            </p:nvSpPr>
            <p:spPr bwMode="gray">
              <a:xfrm>
                <a:off x="2040" y="936"/>
                <a:ext cx="334" cy="334"/>
              </a:xfrm>
              <a:prstGeom prst="ellipse">
                <a:avLst/>
              </a:prstGeom>
              <a:gradFill rotWithShape="1">
                <a:gsLst>
                  <a:gs pos="0">
                    <a:schemeClr val="hlink">
                      <a:gamma/>
                      <a:shade val="63529"/>
                      <a:invGamma/>
                    </a:schemeClr>
                  </a:gs>
                  <a:gs pos="100000">
                    <a:schemeClr val="hlink">
                      <a:alpha val="0"/>
                    </a:schemeClr>
                  </a:gs>
                </a:gsLst>
                <a:lin ang="2700000" scaled="1"/>
              </a:gradFill>
              <a:ln w="38100" algn="ctr">
                <a:noFill/>
                <a:round/>
              </a:ln>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charset="0"/>
                  <a:ea typeface="宋体" charset="-122"/>
                  <a:cs typeface="+mn-cs"/>
                </a:endParaRPr>
              </a:p>
            </p:txBody>
          </p:sp>
          <p:sp>
            <p:nvSpPr>
              <p:cNvPr id="45116" name="Oval 64"/>
              <p:cNvSpPr/>
              <p:nvPr/>
            </p:nvSpPr>
            <p:spPr>
              <a:xfrm>
                <a:off x="2052" y="948"/>
                <a:ext cx="300" cy="327"/>
              </a:xfrm>
              <a:prstGeom prst="ellipse">
                <a:avLst/>
              </a:prstGeom>
              <a:solidFill>
                <a:srgbClr val="333333"/>
              </a:solidFill>
              <a:ln w="38100">
                <a:noFill/>
              </a:ln>
            </p:spPr>
            <p:txBody>
              <a:bodyPr anchor="ctr">
                <a:spAutoFit/>
              </a:bodyPr>
              <a:lstStyle/>
              <a:p>
                <a:pPr lvl="0" eaLnBrk="1" hangingPunct="1"/>
                <a:endParaRPr lang="zh-CN" altLang="en-US" dirty="0">
                  <a:solidFill>
                    <a:srgbClr val="FF0000"/>
                  </a:solidFill>
                  <a:latin typeface="Arial" charset="0"/>
                  <a:ea typeface="宋体" charset="-122"/>
                </a:endParaRPr>
              </a:p>
            </p:txBody>
          </p:sp>
          <p:sp>
            <p:nvSpPr>
              <p:cNvPr id="45117" name="Oval 65"/>
              <p:cNvSpPr/>
              <p:nvPr/>
            </p:nvSpPr>
            <p:spPr>
              <a:xfrm>
                <a:off x="2064" y="959"/>
                <a:ext cx="291" cy="291"/>
              </a:xfrm>
              <a:prstGeom prst="ellipse">
                <a:avLst/>
              </a:prstGeom>
              <a:gradFill rotWithShape="1">
                <a:gsLst>
                  <a:gs pos="0">
                    <a:srgbClr val="595959"/>
                  </a:gs>
                  <a:gs pos="100000">
                    <a:srgbClr val="C0C0C0"/>
                  </a:gs>
                </a:gsLst>
                <a:lin ang="5400000" scaled="1"/>
                <a:tileRect/>
              </a:gradFill>
              <a:ln w="9525">
                <a:noFill/>
              </a:ln>
            </p:spPr>
            <p:txBody>
              <a:bodyPr vert="eaVert" wrap="none" anchor="ctr"/>
              <a:lstStyle/>
              <a:p>
                <a:pPr lvl="0" eaLnBrk="1" hangingPunct="1"/>
                <a:endParaRPr lang="zh-CN" altLang="en-US" dirty="0">
                  <a:solidFill>
                    <a:srgbClr val="FF0000"/>
                  </a:solidFill>
                  <a:latin typeface="Arial" charset="0"/>
                  <a:ea typeface="宋体" charset="-122"/>
                </a:endParaRPr>
              </a:p>
            </p:txBody>
          </p:sp>
          <p:sp>
            <p:nvSpPr>
              <p:cNvPr id="45118" name="Oval 66"/>
              <p:cNvSpPr/>
              <p:nvPr/>
            </p:nvSpPr>
            <p:spPr>
              <a:xfrm>
                <a:off x="2068" y="961"/>
                <a:ext cx="283" cy="283"/>
              </a:xfrm>
              <a:prstGeom prst="ellipse">
                <a:avLst/>
              </a:prstGeom>
              <a:gradFill rotWithShape="1">
                <a:gsLst>
                  <a:gs pos="0">
                    <a:srgbClr val="C0C0C0">
                      <a:alpha val="0"/>
                    </a:srgbClr>
                  </a:gs>
                  <a:gs pos="100000">
                    <a:srgbClr val="E9E9E9"/>
                  </a:gs>
                </a:gsLst>
                <a:lin ang="5400000" scaled="1"/>
                <a:tileRect/>
              </a:gradFill>
              <a:ln w="9525">
                <a:noFill/>
              </a:ln>
            </p:spPr>
            <p:txBody>
              <a:bodyPr vert="eaVert" wrap="none" anchor="ctr"/>
              <a:lstStyle/>
              <a:p>
                <a:pPr lvl="0" eaLnBrk="1" hangingPunct="1"/>
                <a:endParaRPr lang="zh-CN" altLang="en-US" dirty="0">
                  <a:solidFill>
                    <a:srgbClr val="FF0000"/>
                  </a:solidFill>
                  <a:latin typeface="Arial" charset="0"/>
                  <a:ea typeface="宋体" charset="-122"/>
                </a:endParaRPr>
              </a:p>
            </p:txBody>
          </p:sp>
          <p:sp>
            <p:nvSpPr>
              <p:cNvPr id="45119" name="Oval 67"/>
              <p:cNvSpPr/>
              <p:nvPr/>
            </p:nvSpPr>
            <p:spPr>
              <a:xfrm>
                <a:off x="2071" y="963"/>
                <a:ext cx="270" cy="265"/>
              </a:xfrm>
              <a:prstGeom prst="ellipse">
                <a:avLst/>
              </a:prstGeom>
              <a:gradFill rotWithShape="1">
                <a:gsLst>
                  <a:gs pos="0">
                    <a:srgbClr val="989898"/>
                  </a:gs>
                  <a:gs pos="100000">
                    <a:srgbClr val="C0C0C0">
                      <a:alpha val="48000"/>
                    </a:srgbClr>
                  </a:gs>
                </a:gsLst>
                <a:lin ang="5400000" scaled="1"/>
                <a:tileRect/>
              </a:gradFill>
              <a:ln w="9525">
                <a:noFill/>
              </a:ln>
            </p:spPr>
            <p:txBody>
              <a:bodyPr vert="eaVert" wrap="none" anchor="ctr"/>
              <a:lstStyle/>
              <a:p>
                <a:pPr lvl="0" eaLnBrk="1" hangingPunct="1"/>
                <a:endParaRPr lang="zh-CN" altLang="en-US" dirty="0">
                  <a:solidFill>
                    <a:srgbClr val="FF0000"/>
                  </a:solidFill>
                  <a:latin typeface="Arial" charset="0"/>
                  <a:ea typeface="宋体" charset="-122"/>
                </a:endParaRPr>
              </a:p>
            </p:txBody>
          </p:sp>
          <p:sp>
            <p:nvSpPr>
              <p:cNvPr id="45120" name="Oval 68"/>
              <p:cNvSpPr/>
              <p:nvPr/>
            </p:nvSpPr>
            <p:spPr>
              <a:xfrm>
                <a:off x="2086" y="971"/>
                <a:ext cx="240" cy="215"/>
              </a:xfrm>
              <a:prstGeom prst="ellipse">
                <a:avLst/>
              </a:prstGeom>
              <a:gradFill rotWithShape="1">
                <a:gsLst>
                  <a:gs pos="0">
                    <a:srgbClr val="FFFFFF"/>
                  </a:gs>
                  <a:gs pos="100000">
                    <a:srgbClr val="C0C0C0">
                      <a:alpha val="37999"/>
                    </a:srgbClr>
                  </a:gs>
                </a:gsLst>
                <a:lin ang="5400000" scaled="1"/>
                <a:tileRect/>
              </a:gradFill>
              <a:ln w="9525">
                <a:noFill/>
              </a:ln>
            </p:spPr>
            <p:txBody>
              <a:bodyPr vert="eaVert" wrap="none" anchor="ctr"/>
              <a:lstStyle/>
              <a:p>
                <a:pPr lvl="0" eaLnBrk="1" hangingPunct="1"/>
                <a:endParaRPr lang="zh-CN" altLang="en-US" dirty="0">
                  <a:solidFill>
                    <a:srgbClr val="FF0000"/>
                  </a:solidFill>
                  <a:latin typeface="Arial" charset="0"/>
                  <a:ea typeface="宋体" charset="-122"/>
                </a:endParaRPr>
              </a:p>
            </p:txBody>
          </p:sp>
        </p:grpSp>
        <p:sp>
          <p:nvSpPr>
            <p:cNvPr id="45110" name="Text Box 69"/>
            <p:cNvSpPr txBox="1"/>
            <p:nvPr/>
          </p:nvSpPr>
          <p:spPr>
            <a:xfrm>
              <a:off x="1326" y="1248"/>
              <a:ext cx="218" cy="291"/>
            </a:xfrm>
            <a:prstGeom prst="rect">
              <a:avLst/>
            </a:prstGeom>
            <a:noFill/>
            <a:ln w="9525">
              <a:noFill/>
            </a:ln>
          </p:spPr>
          <p:txBody>
            <a:bodyPr>
              <a:spAutoFit/>
            </a:bodyPr>
            <a:lstStyle/>
            <a:p>
              <a:pPr lvl="0" algn="ctr" eaLnBrk="0" hangingPunct="0"/>
              <a:r>
                <a:rPr lang="en-US" altLang="zh-CN" sz="2400" b="1">
                  <a:solidFill>
                    <a:srgbClr val="FF0000"/>
                  </a:solidFill>
                  <a:latin typeface="Arial" charset="0"/>
                  <a:ea typeface="宋体" charset="-122"/>
                </a:rPr>
                <a:t>４</a:t>
              </a:r>
            </a:p>
          </p:txBody>
        </p:sp>
      </p:grpSp>
      <p:sp>
        <p:nvSpPr>
          <p:cNvPr id="45064" name="Line 71"/>
          <p:cNvSpPr/>
          <p:nvPr/>
        </p:nvSpPr>
        <p:spPr>
          <a:xfrm>
            <a:off x="3346450" y="5408613"/>
            <a:ext cx="5791200" cy="0"/>
          </a:xfrm>
          <a:prstGeom prst="line">
            <a:avLst/>
          </a:prstGeom>
          <a:ln w="25400" cap="flat" cmpd="sng">
            <a:solidFill>
              <a:srgbClr val="0070C0"/>
            </a:solidFill>
            <a:prstDash val="sysDot"/>
            <a:headEnd type="none" w="med" len="med"/>
            <a:tailEnd type="oval" w="med" len="med"/>
          </a:ln>
        </p:spPr>
      </p:sp>
      <p:sp>
        <p:nvSpPr>
          <p:cNvPr id="21" name="Text Box 72"/>
          <p:cNvSpPr txBox="1">
            <a:spLocks noChangeArrowheads="1"/>
          </p:cNvSpPr>
          <p:nvPr/>
        </p:nvSpPr>
        <p:spPr bwMode="auto">
          <a:xfrm>
            <a:off x="3492500" y="3132138"/>
            <a:ext cx="5251450" cy="519113"/>
          </a:xfrm>
          <a:prstGeom prst="rect">
            <a:avLst/>
          </a:prstGeom>
          <a:noFill/>
          <a:ln w="9525" algn="ctr">
            <a:noFill/>
            <a:miter lim="800000"/>
          </a:ln>
          <a:effectLst/>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800" b="0" i="0" u="none" strike="noStrike" kern="1200" cap="none" spc="0" normalizeH="0" baseline="0" noProof="0" dirty="0">
                <a:ln>
                  <a:noFill/>
                </a:ln>
                <a:solidFill>
                  <a:srgbClr val="FF0000"/>
                </a:solidFill>
                <a:effectLst>
                  <a:outerShdw blurRad="38100" dist="38100" dir="2700000" algn="tl">
                    <a:srgbClr val="C0C0C0"/>
                  </a:outerShdw>
                </a:effectLst>
                <a:uLnTx/>
                <a:uFillTx/>
                <a:latin typeface="黑体" pitchFamily="2" charset="-122"/>
                <a:ea typeface="黑体" pitchFamily="2" charset="-122"/>
                <a:cs typeface="+mn-cs"/>
              </a:rPr>
              <a:t>规定定置图的审签</a:t>
            </a:r>
          </a:p>
        </p:txBody>
      </p:sp>
      <p:grpSp>
        <p:nvGrpSpPr>
          <p:cNvPr id="45066" name="Group 73"/>
          <p:cNvGrpSpPr/>
          <p:nvPr/>
        </p:nvGrpSpPr>
        <p:grpSpPr>
          <a:xfrm>
            <a:off x="2736850" y="3962400"/>
            <a:ext cx="568325" cy="576263"/>
            <a:chOff x="1248" y="1200"/>
            <a:chExt cx="358" cy="363"/>
          </a:xfrm>
        </p:grpSpPr>
        <p:grpSp>
          <p:nvGrpSpPr>
            <p:cNvPr id="45097" name="Group 74"/>
            <p:cNvGrpSpPr/>
            <p:nvPr/>
          </p:nvGrpSpPr>
          <p:grpSpPr>
            <a:xfrm>
              <a:off x="1248" y="1200"/>
              <a:ext cx="358" cy="363"/>
              <a:chOff x="2016" y="912"/>
              <a:chExt cx="358" cy="363"/>
            </a:xfrm>
          </p:grpSpPr>
          <p:sp>
            <p:nvSpPr>
              <p:cNvPr id="45099" name="Text Box 75"/>
              <p:cNvSpPr txBox="1"/>
              <p:nvPr/>
            </p:nvSpPr>
            <p:spPr>
              <a:xfrm>
                <a:off x="2094" y="960"/>
                <a:ext cx="223" cy="288"/>
              </a:xfrm>
              <a:prstGeom prst="rect">
                <a:avLst/>
              </a:prstGeom>
              <a:noFill/>
              <a:ln w="9525">
                <a:noFill/>
              </a:ln>
            </p:spPr>
            <p:txBody>
              <a:bodyPr wrap="none">
                <a:spAutoFit/>
              </a:bodyPr>
              <a:lstStyle/>
              <a:p>
                <a:pPr lvl="0" algn="ctr" eaLnBrk="0" hangingPunct="0"/>
                <a:r>
                  <a:rPr lang="en-US" altLang="zh-CN" sz="2400" b="1">
                    <a:solidFill>
                      <a:srgbClr val="FF0000"/>
                    </a:solidFill>
                    <a:latin typeface="Arial" charset="0"/>
                    <a:ea typeface="宋体" charset="-122"/>
                  </a:rPr>
                  <a:t>3</a:t>
                </a:r>
              </a:p>
            </p:txBody>
          </p:sp>
          <p:sp>
            <p:nvSpPr>
              <p:cNvPr id="26" name="Oval 76"/>
              <p:cNvSpPr>
                <a:spLocks noChangeArrowheads="1"/>
              </p:cNvSpPr>
              <p:nvPr/>
            </p:nvSpPr>
            <p:spPr bwMode="gray">
              <a:xfrm>
                <a:off x="2016" y="912"/>
                <a:ext cx="164" cy="327"/>
              </a:xfrm>
              <a:prstGeom prst="ellipse">
                <a:avLst/>
              </a:prstGeom>
              <a:gradFill rotWithShape="1">
                <a:gsLst>
                  <a:gs pos="0">
                    <a:schemeClr val="hlink"/>
                  </a:gs>
                  <a:gs pos="100000">
                    <a:schemeClr val="hlink">
                      <a:gamma/>
                      <a:shade val="46275"/>
                      <a:invGamma/>
                    </a:schemeClr>
                  </a:gs>
                </a:gsLst>
                <a:lin ang="5400000" scaled="1"/>
              </a:gradFill>
              <a:ln w="38100" algn="ctr">
                <a:noFill/>
                <a:round/>
              </a:ln>
              <a:effectLst/>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charset="0"/>
                  <a:ea typeface="宋体" charset="-122"/>
                  <a:cs typeface="+mn-cs"/>
                </a:endParaRPr>
              </a:p>
            </p:txBody>
          </p:sp>
          <p:sp>
            <p:nvSpPr>
              <p:cNvPr id="27" name="Oval 77"/>
              <p:cNvSpPr>
                <a:spLocks noChangeArrowheads="1"/>
              </p:cNvSpPr>
              <p:nvPr/>
            </p:nvSpPr>
            <p:spPr bwMode="gray">
              <a:xfrm>
                <a:off x="2016" y="912"/>
                <a:ext cx="164" cy="327"/>
              </a:xfrm>
              <a:prstGeom prst="ellipse">
                <a:avLst/>
              </a:prstGeom>
              <a:gradFill rotWithShape="1">
                <a:gsLst>
                  <a:gs pos="0">
                    <a:schemeClr val="hlink">
                      <a:alpha val="32001"/>
                    </a:schemeClr>
                  </a:gs>
                  <a:gs pos="100000">
                    <a:schemeClr val="hlink">
                      <a:gamma/>
                      <a:shade val="0"/>
                      <a:invGamma/>
                      <a:alpha val="89999"/>
                    </a:schemeClr>
                  </a:gs>
                </a:gsLst>
                <a:lin ang="2700000" scaled="1"/>
              </a:gradFill>
              <a:ln w="38100" algn="ctr">
                <a:noFill/>
                <a:round/>
              </a:ln>
              <a:effectLst/>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charset="0"/>
                  <a:ea typeface="宋体" charset="-122"/>
                  <a:cs typeface="+mn-cs"/>
                </a:endParaRPr>
              </a:p>
            </p:txBody>
          </p:sp>
          <p:sp>
            <p:nvSpPr>
              <p:cNvPr id="28" name="Oval 78"/>
              <p:cNvSpPr>
                <a:spLocks noChangeArrowheads="1"/>
              </p:cNvSpPr>
              <p:nvPr/>
            </p:nvSpPr>
            <p:spPr bwMode="gray">
              <a:xfrm>
                <a:off x="2034" y="918"/>
                <a:ext cx="334" cy="33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ln>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charset="0"/>
                  <a:ea typeface="宋体" charset="-122"/>
                  <a:cs typeface="+mn-cs"/>
                </a:endParaRPr>
              </a:p>
            </p:txBody>
          </p:sp>
          <p:sp>
            <p:nvSpPr>
              <p:cNvPr id="29" name="Oval 79"/>
              <p:cNvSpPr>
                <a:spLocks noChangeArrowheads="1"/>
              </p:cNvSpPr>
              <p:nvPr/>
            </p:nvSpPr>
            <p:spPr bwMode="gray">
              <a:xfrm>
                <a:off x="2040" y="936"/>
                <a:ext cx="334" cy="334"/>
              </a:xfrm>
              <a:prstGeom prst="ellipse">
                <a:avLst/>
              </a:prstGeom>
              <a:gradFill rotWithShape="1">
                <a:gsLst>
                  <a:gs pos="0">
                    <a:schemeClr val="hlink">
                      <a:gamma/>
                      <a:shade val="63529"/>
                      <a:invGamma/>
                    </a:schemeClr>
                  </a:gs>
                  <a:gs pos="100000">
                    <a:schemeClr val="hlink">
                      <a:alpha val="0"/>
                    </a:schemeClr>
                  </a:gs>
                </a:gsLst>
                <a:lin ang="2700000" scaled="1"/>
              </a:gradFill>
              <a:ln w="38100" algn="ctr">
                <a:noFill/>
                <a:round/>
              </a:ln>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charset="0"/>
                  <a:ea typeface="宋体" charset="-122"/>
                  <a:cs typeface="+mn-cs"/>
                </a:endParaRPr>
              </a:p>
            </p:txBody>
          </p:sp>
          <p:sp>
            <p:nvSpPr>
              <p:cNvPr id="45104" name="Oval 80"/>
              <p:cNvSpPr/>
              <p:nvPr/>
            </p:nvSpPr>
            <p:spPr>
              <a:xfrm>
                <a:off x="2052" y="948"/>
                <a:ext cx="300" cy="327"/>
              </a:xfrm>
              <a:prstGeom prst="ellipse">
                <a:avLst/>
              </a:prstGeom>
              <a:solidFill>
                <a:srgbClr val="333333"/>
              </a:solidFill>
              <a:ln w="38100">
                <a:noFill/>
              </a:ln>
            </p:spPr>
            <p:txBody>
              <a:bodyPr anchor="ctr">
                <a:spAutoFit/>
              </a:bodyPr>
              <a:lstStyle/>
              <a:p>
                <a:pPr lvl="0" eaLnBrk="1" hangingPunct="1"/>
                <a:endParaRPr lang="zh-CN" altLang="en-US" dirty="0">
                  <a:solidFill>
                    <a:srgbClr val="FF0000"/>
                  </a:solidFill>
                  <a:latin typeface="Arial" charset="0"/>
                  <a:ea typeface="宋体" charset="-122"/>
                </a:endParaRPr>
              </a:p>
            </p:txBody>
          </p:sp>
          <p:sp>
            <p:nvSpPr>
              <p:cNvPr id="45105" name="Oval 81"/>
              <p:cNvSpPr/>
              <p:nvPr/>
            </p:nvSpPr>
            <p:spPr>
              <a:xfrm>
                <a:off x="2064" y="959"/>
                <a:ext cx="291" cy="291"/>
              </a:xfrm>
              <a:prstGeom prst="ellipse">
                <a:avLst/>
              </a:prstGeom>
              <a:gradFill rotWithShape="1">
                <a:gsLst>
                  <a:gs pos="0">
                    <a:srgbClr val="595959"/>
                  </a:gs>
                  <a:gs pos="100000">
                    <a:srgbClr val="C0C0C0"/>
                  </a:gs>
                </a:gsLst>
                <a:lin ang="5400000" scaled="1"/>
                <a:tileRect/>
              </a:gradFill>
              <a:ln w="9525">
                <a:noFill/>
              </a:ln>
            </p:spPr>
            <p:txBody>
              <a:bodyPr vert="eaVert" wrap="none" anchor="ctr"/>
              <a:lstStyle/>
              <a:p>
                <a:pPr lvl="0" eaLnBrk="1" hangingPunct="1"/>
                <a:endParaRPr lang="zh-CN" altLang="en-US" dirty="0">
                  <a:solidFill>
                    <a:srgbClr val="FF0000"/>
                  </a:solidFill>
                  <a:latin typeface="Arial" charset="0"/>
                  <a:ea typeface="宋体" charset="-122"/>
                </a:endParaRPr>
              </a:p>
            </p:txBody>
          </p:sp>
          <p:sp>
            <p:nvSpPr>
              <p:cNvPr id="45106" name="Oval 82"/>
              <p:cNvSpPr/>
              <p:nvPr/>
            </p:nvSpPr>
            <p:spPr>
              <a:xfrm>
                <a:off x="2068" y="961"/>
                <a:ext cx="283" cy="283"/>
              </a:xfrm>
              <a:prstGeom prst="ellipse">
                <a:avLst/>
              </a:prstGeom>
              <a:gradFill rotWithShape="1">
                <a:gsLst>
                  <a:gs pos="0">
                    <a:srgbClr val="C0C0C0">
                      <a:alpha val="0"/>
                    </a:srgbClr>
                  </a:gs>
                  <a:gs pos="100000">
                    <a:srgbClr val="E9E9E9"/>
                  </a:gs>
                </a:gsLst>
                <a:lin ang="5400000" scaled="1"/>
                <a:tileRect/>
              </a:gradFill>
              <a:ln w="9525">
                <a:noFill/>
              </a:ln>
            </p:spPr>
            <p:txBody>
              <a:bodyPr vert="eaVert" wrap="none" anchor="ctr"/>
              <a:lstStyle/>
              <a:p>
                <a:pPr lvl="0" eaLnBrk="1" hangingPunct="1"/>
                <a:endParaRPr lang="zh-CN" altLang="en-US" dirty="0">
                  <a:solidFill>
                    <a:srgbClr val="FF0000"/>
                  </a:solidFill>
                  <a:latin typeface="Arial" charset="0"/>
                  <a:ea typeface="宋体" charset="-122"/>
                </a:endParaRPr>
              </a:p>
            </p:txBody>
          </p:sp>
          <p:sp>
            <p:nvSpPr>
              <p:cNvPr id="45107" name="Oval 83"/>
              <p:cNvSpPr/>
              <p:nvPr/>
            </p:nvSpPr>
            <p:spPr>
              <a:xfrm>
                <a:off x="2071" y="963"/>
                <a:ext cx="270" cy="265"/>
              </a:xfrm>
              <a:prstGeom prst="ellipse">
                <a:avLst/>
              </a:prstGeom>
              <a:gradFill rotWithShape="1">
                <a:gsLst>
                  <a:gs pos="0">
                    <a:srgbClr val="989898"/>
                  </a:gs>
                  <a:gs pos="100000">
                    <a:srgbClr val="C0C0C0">
                      <a:alpha val="48000"/>
                    </a:srgbClr>
                  </a:gs>
                </a:gsLst>
                <a:lin ang="5400000" scaled="1"/>
                <a:tileRect/>
              </a:gradFill>
              <a:ln w="9525">
                <a:noFill/>
              </a:ln>
            </p:spPr>
            <p:txBody>
              <a:bodyPr vert="eaVert" wrap="none" anchor="ctr"/>
              <a:lstStyle/>
              <a:p>
                <a:pPr lvl="0" eaLnBrk="1" hangingPunct="1"/>
                <a:endParaRPr lang="zh-CN" altLang="en-US" dirty="0">
                  <a:solidFill>
                    <a:srgbClr val="FF0000"/>
                  </a:solidFill>
                  <a:latin typeface="Arial" charset="0"/>
                  <a:ea typeface="宋体" charset="-122"/>
                </a:endParaRPr>
              </a:p>
            </p:txBody>
          </p:sp>
          <p:sp>
            <p:nvSpPr>
              <p:cNvPr id="45108" name="Oval 84"/>
              <p:cNvSpPr/>
              <p:nvPr/>
            </p:nvSpPr>
            <p:spPr>
              <a:xfrm>
                <a:off x="2086" y="971"/>
                <a:ext cx="240" cy="215"/>
              </a:xfrm>
              <a:prstGeom prst="ellipse">
                <a:avLst/>
              </a:prstGeom>
              <a:gradFill rotWithShape="1">
                <a:gsLst>
                  <a:gs pos="0">
                    <a:srgbClr val="FFFFFF"/>
                  </a:gs>
                  <a:gs pos="100000">
                    <a:srgbClr val="C0C0C0">
                      <a:alpha val="37999"/>
                    </a:srgbClr>
                  </a:gs>
                </a:gsLst>
                <a:lin ang="5400000" scaled="1"/>
                <a:tileRect/>
              </a:gradFill>
              <a:ln w="9525">
                <a:noFill/>
              </a:ln>
            </p:spPr>
            <p:txBody>
              <a:bodyPr vert="eaVert" wrap="none" anchor="ctr"/>
              <a:lstStyle/>
              <a:p>
                <a:pPr lvl="0" eaLnBrk="1" hangingPunct="1"/>
                <a:endParaRPr lang="zh-CN" altLang="en-US" dirty="0">
                  <a:solidFill>
                    <a:srgbClr val="FF0000"/>
                  </a:solidFill>
                  <a:latin typeface="Arial" charset="0"/>
                  <a:ea typeface="宋体" charset="-122"/>
                </a:endParaRPr>
              </a:p>
            </p:txBody>
          </p:sp>
        </p:grpSp>
        <p:sp>
          <p:nvSpPr>
            <p:cNvPr id="45098" name="Text Box 85"/>
            <p:cNvSpPr txBox="1"/>
            <p:nvPr/>
          </p:nvSpPr>
          <p:spPr>
            <a:xfrm>
              <a:off x="1326" y="1248"/>
              <a:ext cx="223" cy="288"/>
            </a:xfrm>
            <a:prstGeom prst="rect">
              <a:avLst/>
            </a:prstGeom>
            <a:noFill/>
            <a:ln w="9525">
              <a:noFill/>
            </a:ln>
          </p:spPr>
          <p:txBody>
            <a:bodyPr wrap="none">
              <a:spAutoFit/>
            </a:bodyPr>
            <a:lstStyle/>
            <a:p>
              <a:pPr lvl="0" algn="ctr" eaLnBrk="0" hangingPunct="0"/>
              <a:r>
                <a:rPr lang="en-US" altLang="zh-CN" sz="2400" b="1">
                  <a:solidFill>
                    <a:srgbClr val="FF0000"/>
                  </a:solidFill>
                  <a:latin typeface="Arial" charset="0"/>
                  <a:ea typeface="宋体" charset="-122"/>
                </a:rPr>
                <a:t>3</a:t>
              </a:r>
            </a:p>
          </p:txBody>
        </p:sp>
      </p:grpSp>
      <p:grpSp>
        <p:nvGrpSpPr>
          <p:cNvPr id="45067" name="Group 86"/>
          <p:cNvGrpSpPr/>
          <p:nvPr/>
        </p:nvGrpSpPr>
        <p:grpSpPr>
          <a:xfrm>
            <a:off x="2736850" y="3117850"/>
            <a:ext cx="568325" cy="576263"/>
            <a:chOff x="1248" y="1200"/>
            <a:chExt cx="358" cy="363"/>
          </a:xfrm>
        </p:grpSpPr>
        <p:grpSp>
          <p:nvGrpSpPr>
            <p:cNvPr id="45085" name="Group 87"/>
            <p:cNvGrpSpPr/>
            <p:nvPr/>
          </p:nvGrpSpPr>
          <p:grpSpPr>
            <a:xfrm>
              <a:off x="1248" y="1200"/>
              <a:ext cx="358" cy="363"/>
              <a:chOff x="2016" y="912"/>
              <a:chExt cx="358" cy="363"/>
            </a:xfrm>
          </p:grpSpPr>
          <p:sp>
            <p:nvSpPr>
              <p:cNvPr id="45087" name="Text Box 88"/>
              <p:cNvSpPr txBox="1"/>
              <p:nvPr/>
            </p:nvSpPr>
            <p:spPr>
              <a:xfrm>
                <a:off x="2094" y="960"/>
                <a:ext cx="223" cy="288"/>
              </a:xfrm>
              <a:prstGeom prst="rect">
                <a:avLst/>
              </a:prstGeom>
              <a:noFill/>
              <a:ln w="9525">
                <a:noFill/>
              </a:ln>
            </p:spPr>
            <p:txBody>
              <a:bodyPr wrap="none">
                <a:spAutoFit/>
              </a:bodyPr>
              <a:lstStyle/>
              <a:p>
                <a:pPr lvl="0" algn="ctr" eaLnBrk="0" hangingPunct="0"/>
                <a:r>
                  <a:rPr lang="en-US" altLang="zh-CN" sz="2400" b="1">
                    <a:solidFill>
                      <a:srgbClr val="FF0000"/>
                    </a:solidFill>
                    <a:latin typeface="Arial" charset="0"/>
                    <a:ea typeface="宋体" charset="-122"/>
                  </a:rPr>
                  <a:t>3</a:t>
                </a:r>
              </a:p>
            </p:txBody>
          </p:sp>
          <p:sp>
            <p:nvSpPr>
              <p:cNvPr id="39" name="Oval 89"/>
              <p:cNvSpPr>
                <a:spLocks noChangeArrowheads="1"/>
              </p:cNvSpPr>
              <p:nvPr/>
            </p:nvSpPr>
            <p:spPr bwMode="gray">
              <a:xfrm>
                <a:off x="2016" y="912"/>
                <a:ext cx="164" cy="327"/>
              </a:xfrm>
              <a:prstGeom prst="ellipse">
                <a:avLst/>
              </a:prstGeom>
              <a:gradFill rotWithShape="1">
                <a:gsLst>
                  <a:gs pos="0">
                    <a:schemeClr val="hlink"/>
                  </a:gs>
                  <a:gs pos="100000">
                    <a:schemeClr val="hlink">
                      <a:gamma/>
                      <a:shade val="46275"/>
                      <a:invGamma/>
                    </a:schemeClr>
                  </a:gs>
                </a:gsLst>
                <a:lin ang="5400000" scaled="1"/>
              </a:gradFill>
              <a:ln w="38100" algn="ctr">
                <a:noFill/>
                <a:round/>
              </a:ln>
              <a:effectLst/>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charset="0"/>
                  <a:ea typeface="宋体" charset="-122"/>
                  <a:cs typeface="+mn-cs"/>
                </a:endParaRPr>
              </a:p>
            </p:txBody>
          </p:sp>
          <p:sp>
            <p:nvSpPr>
              <p:cNvPr id="40" name="Oval 90"/>
              <p:cNvSpPr>
                <a:spLocks noChangeArrowheads="1"/>
              </p:cNvSpPr>
              <p:nvPr/>
            </p:nvSpPr>
            <p:spPr bwMode="gray">
              <a:xfrm>
                <a:off x="2016" y="912"/>
                <a:ext cx="164" cy="327"/>
              </a:xfrm>
              <a:prstGeom prst="ellipse">
                <a:avLst/>
              </a:prstGeom>
              <a:gradFill rotWithShape="1">
                <a:gsLst>
                  <a:gs pos="0">
                    <a:schemeClr val="hlink">
                      <a:alpha val="32001"/>
                    </a:schemeClr>
                  </a:gs>
                  <a:gs pos="100000">
                    <a:schemeClr val="hlink">
                      <a:gamma/>
                      <a:shade val="0"/>
                      <a:invGamma/>
                      <a:alpha val="89999"/>
                    </a:schemeClr>
                  </a:gs>
                </a:gsLst>
                <a:lin ang="2700000" scaled="1"/>
              </a:gradFill>
              <a:ln w="38100" algn="ctr">
                <a:noFill/>
                <a:round/>
              </a:ln>
              <a:effectLst/>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charset="0"/>
                  <a:ea typeface="宋体" charset="-122"/>
                  <a:cs typeface="+mn-cs"/>
                </a:endParaRPr>
              </a:p>
            </p:txBody>
          </p:sp>
          <p:sp>
            <p:nvSpPr>
              <p:cNvPr id="41" name="Oval 91"/>
              <p:cNvSpPr>
                <a:spLocks noChangeArrowheads="1"/>
              </p:cNvSpPr>
              <p:nvPr/>
            </p:nvSpPr>
            <p:spPr bwMode="gray">
              <a:xfrm>
                <a:off x="2034" y="918"/>
                <a:ext cx="334" cy="33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ln>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charset="0"/>
                  <a:ea typeface="宋体" charset="-122"/>
                  <a:cs typeface="+mn-cs"/>
                </a:endParaRPr>
              </a:p>
            </p:txBody>
          </p:sp>
          <p:sp>
            <p:nvSpPr>
              <p:cNvPr id="42" name="Oval 92"/>
              <p:cNvSpPr>
                <a:spLocks noChangeArrowheads="1"/>
              </p:cNvSpPr>
              <p:nvPr/>
            </p:nvSpPr>
            <p:spPr bwMode="gray">
              <a:xfrm>
                <a:off x="2040" y="936"/>
                <a:ext cx="334" cy="334"/>
              </a:xfrm>
              <a:prstGeom prst="ellipse">
                <a:avLst/>
              </a:prstGeom>
              <a:gradFill rotWithShape="1">
                <a:gsLst>
                  <a:gs pos="0">
                    <a:schemeClr val="hlink">
                      <a:gamma/>
                      <a:shade val="63529"/>
                      <a:invGamma/>
                    </a:schemeClr>
                  </a:gs>
                  <a:gs pos="100000">
                    <a:schemeClr val="hlink">
                      <a:alpha val="0"/>
                    </a:schemeClr>
                  </a:gs>
                </a:gsLst>
                <a:lin ang="2700000" scaled="1"/>
              </a:gradFill>
              <a:ln w="38100" algn="ctr">
                <a:noFill/>
                <a:round/>
              </a:ln>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charset="0"/>
                  <a:ea typeface="宋体" charset="-122"/>
                  <a:cs typeface="+mn-cs"/>
                </a:endParaRPr>
              </a:p>
            </p:txBody>
          </p:sp>
          <p:sp>
            <p:nvSpPr>
              <p:cNvPr id="45092" name="Oval 93"/>
              <p:cNvSpPr/>
              <p:nvPr/>
            </p:nvSpPr>
            <p:spPr>
              <a:xfrm>
                <a:off x="2052" y="948"/>
                <a:ext cx="300" cy="327"/>
              </a:xfrm>
              <a:prstGeom prst="ellipse">
                <a:avLst/>
              </a:prstGeom>
              <a:solidFill>
                <a:srgbClr val="333333"/>
              </a:solidFill>
              <a:ln w="38100">
                <a:noFill/>
              </a:ln>
            </p:spPr>
            <p:txBody>
              <a:bodyPr anchor="ctr">
                <a:spAutoFit/>
              </a:bodyPr>
              <a:lstStyle/>
              <a:p>
                <a:pPr lvl="0" eaLnBrk="1" hangingPunct="1"/>
                <a:endParaRPr lang="zh-CN" altLang="en-US" dirty="0">
                  <a:solidFill>
                    <a:srgbClr val="FF0000"/>
                  </a:solidFill>
                  <a:latin typeface="Arial" charset="0"/>
                  <a:ea typeface="宋体" charset="-122"/>
                </a:endParaRPr>
              </a:p>
            </p:txBody>
          </p:sp>
          <p:sp>
            <p:nvSpPr>
              <p:cNvPr id="45093" name="Oval 94"/>
              <p:cNvSpPr/>
              <p:nvPr/>
            </p:nvSpPr>
            <p:spPr>
              <a:xfrm>
                <a:off x="2064" y="959"/>
                <a:ext cx="291" cy="291"/>
              </a:xfrm>
              <a:prstGeom prst="ellipse">
                <a:avLst/>
              </a:prstGeom>
              <a:gradFill rotWithShape="1">
                <a:gsLst>
                  <a:gs pos="0">
                    <a:srgbClr val="595959"/>
                  </a:gs>
                  <a:gs pos="100000">
                    <a:srgbClr val="C0C0C0"/>
                  </a:gs>
                </a:gsLst>
                <a:lin ang="5400000" scaled="1"/>
                <a:tileRect/>
              </a:gradFill>
              <a:ln w="9525">
                <a:noFill/>
              </a:ln>
            </p:spPr>
            <p:txBody>
              <a:bodyPr vert="eaVert" wrap="none" anchor="ctr"/>
              <a:lstStyle/>
              <a:p>
                <a:pPr lvl="0" eaLnBrk="1" hangingPunct="1"/>
                <a:endParaRPr lang="zh-CN" altLang="en-US" dirty="0">
                  <a:solidFill>
                    <a:srgbClr val="FF0000"/>
                  </a:solidFill>
                  <a:latin typeface="Arial" charset="0"/>
                  <a:ea typeface="宋体" charset="-122"/>
                </a:endParaRPr>
              </a:p>
            </p:txBody>
          </p:sp>
          <p:sp>
            <p:nvSpPr>
              <p:cNvPr id="45094" name="Oval 95"/>
              <p:cNvSpPr/>
              <p:nvPr/>
            </p:nvSpPr>
            <p:spPr>
              <a:xfrm>
                <a:off x="2068" y="961"/>
                <a:ext cx="283" cy="283"/>
              </a:xfrm>
              <a:prstGeom prst="ellipse">
                <a:avLst/>
              </a:prstGeom>
              <a:gradFill rotWithShape="1">
                <a:gsLst>
                  <a:gs pos="0">
                    <a:srgbClr val="C0C0C0">
                      <a:alpha val="0"/>
                    </a:srgbClr>
                  </a:gs>
                  <a:gs pos="100000">
                    <a:srgbClr val="E9E9E9"/>
                  </a:gs>
                </a:gsLst>
                <a:lin ang="5400000" scaled="1"/>
                <a:tileRect/>
              </a:gradFill>
              <a:ln w="9525">
                <a:noFill/>
              </a:ln>
            </p:spPr>
            <p:txBody>
              <a:bodyPr vert="eaVert" wrap="none" anchor="ctr"/>
              <a:lstStyle/>
              <a:p>
                <a:pPr lvl="0" eaLnBrk="1" hangingPunct="1"/>
                <a:endParaRPr lang="zh-CN" altLang="en-US" dirty="0">
                  <a:solidFill>
                    <a:srgbClr val="FF0000"/>
                  </a:solidFill>
                  <a:latin typeface="Arial" charset="0"/>
                  <a:ea typeface="宋体" charset="-122"/>
                </a:endParaRPr>
              </a:p>
            </p:txBody>
          </p:sp>
          <p:sp>
            <p:nvSpPr>
              <p:cNvPr id="45095" name="Oval 96"/>
              <p:cNvSpPr/>
              <p:nvPr/>
            </p:nvSpPr>
            <p:spPr>
              <a:xfrm>
                <a:off x="2071" y="963"/>
                <a:ext cx="270" cy="265"/>
              </a:xfrm>
              <a:prstGeom prst="ellipse">
                <a:avLst/>
              </a:prstGeom>
              <a:gradFill rotWithShape="1">
                <a:gsLst>
                  <a:gs pos="0">
                    <a:srgbClr val="989898"/>
                  </a:gs>
                  <a:gs pos="100000">
                    <a:srgbClr val="C0C0C0">
                      <a:alpha val="48000"/>
                    </a:srgbClr>
                  </a:gs>
                </a:gsLst>
                <a:lin ang="5400000" scaled="1"/>
                <a:tileRect/>
              </a:gradFill>
              <a:ln w="9525">
                <a:noFill/>
              </a:ln>
            </p:spPr>
            <p:txBody>
              <a:bodyPr vert="eaVert" wrap="none" anchor="ctr"/>
              <a:lstStyle/>
              <a:p>
                <a:pPr lvl="0" eaLnBrk="1" hangingPunct="1"/>
                <a:endParaRPr lang="zh-CN" altLang="en-US" dirty="0">
                  <a:solidFill>
                    <a:srgbClr val="FF0000"/>
                  </a:solidFill>
                  <a:latin typeface="Arial" charset="0"/>
                  <a:ea typeface="宋体" charset="-122"/>
                </a:endParaRPr>
              </a:p>
            </p:txBody>
          </p:sp>
          <p:sp>
            <p:nvSpPr>
              <p:cNvPr id="45096" name="Oval 97"/>
              <p:cNvSpPr/>
              <p:nvPr/>
            </p:nvSpPr>
            <p:spPr>
              <a:xfrm>
                <a:off x="2086" y="971"/>
                <a:ext cx="240" cy="215"/>
              </a:xfrm>
              <a:prstGeom prst="ellipse">
                <a:avLst/>
              </a:prstGeom>
              <a:gradFill rotWithShape="1">
                <a:gsLst>
                  <a:gs pos="0">
                    <a:srgbClr val="FFFFFF"/>
                  </a:gs>
                  <a:gs pos="100000">
                    <a:srgbClr val="C0C0C0">
                      <a:alpha val="37999"/>
                    </a:srgbClr>
                  </a:gs>
                </a:gsLst>
                <a:lin ang="5400000" scaled="1"/>
                <a:tileRect/>
              </a:gradFill>
              <a:ln w="9525">
                <a:noFill/>
              </a:ln>
            </p:spPr>
            <p:txBody>
              <a:bodyPr vert="eaVert" wrap="none" anchor="ctr"/>
              <a:lstStyle/>
              <a:p>
                <a:pPr lvl="0" eaLnBrk="1" hangingPunct="1"/>
                <a:endParaRPr lang="zh-CN" altLang="en-US" dirty="0">
                  <a:solidFill>
                    <a:srgbClr val="FF0000"/>
                  </a:solidFill>
                  <a:latin typeface="Arial" charset="0"/>
                  <a:ea typeface="宋体" charset="-122"/>
                </a:endParaRPr>
              </a:p>
            </p:txBody>
          </p:sp>
        </p:grpSp>
        <p:sp>
          <p:nvSpPr>
            <p:cNvPr id="45086" name="Text Box 98"/>
            <p:cNvSpPr txBox="1"/>
            <p:nvPr/>
          </p:nvSpPr>
          <p:spPr>
            <a:xfrm>
              <a:off x="1326" y="1248"/>
              <a:ext cx="223" cy="288"/>
            </a:xfrm>
            <a:prstGeom prst="rect">
              <a:avLst/>
            </a:prstGeom>
            <a:noFill/>
            <a:ln w="9525">
              <a:noFill/>
            </a:ln>
          </p:spPr>
          <p:txBody>
            <a:bodyPr wrap="none">
              <a:spAutoFit/>
            </a:bodyPr>
            <a:lstStyle/>
            <a:p>
              <a:pPr lvl="0" algn="ctr" eaLnBrk="0" hangingPunct="0"/>
              <a:r>
                <a:rPr lang="en-US" altLang="zh-CN" sz="2400" b="1">
                  <a:solidFill>
                    <a:srgbClr val="FF0000"/>
                  </a:solidFill>
                  <a:latin typeface="Arial" charset="0"/>
                  <a:ea typeface="宋体" charset="-122"/>
                </a:rPr>
                <a:t>2</a:t>
              </a:r>
            </a:p>
          </p:txBody>
        </p:sp>
      </p:grpSp>
      <p:sp>
        <p:nvSpPr>
          <p:cNvPr id="48" name="矩形 47"/>
          <p:cNvSpPr/>
          <p:nvPr/>
        </p:nvSpPr>
        <p:spPr>
          <a:xfrm>
            <a:off x="4127500" y="1117600"/>
            <a:ext cx="3189605" cy="579120"/>
          </a:xfrm>
          <a:prstGeom prst="rect">
            <a:avLst/>
          </a:prstGeom>
          <a:solidFill>
            <a:srgbClr val="C00000"/>
          </a:solidFill>
          <a:effectLst>
            <a:outerShdw blurRad="50800" dist="38100" dir="2700000" algn="tl" rotWithShape="0">
              <a:schemeClr val="tx1">
                <a:lumMod val="85000"/>
                <a:lumOff val="15000"/>
                <a:alpha val="40000"/>
              </a:schemeClr>
            </a:outerShdw>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dirty="0">
                <a:ln>
                  <a:noFill/>
                </a:ln>
                <a:solidFill>
                  <a:schemeClr val="bg1"/>
                </a:solidFill>
                <a:effectLst/>
                <a:uLnTx/>
                <a:uFillTx/>
                <a:latin typeface="Arial" charset="0"/>
                <a:ea typeface="宋体" charset="-122"/>
                <a:cs typeface="+mn-cs"/>
              </a:rPr>
              <a:t>定置图绘制标准</a:t>
            </a:r>
          </a:p>
        </p:txBody>
      </p:sp>
      <p:grpSp>
        <p:nvGrpSpPr>
          <p:cNvPr id="45070" name="Group 57"/>
          <p:cNvGrpSpPr/>
          <p:nvPr/>
        </p:nvGrpSpPr>
        <p:grpSpPr>
          <a:xfrm>
            <a:off x="2746375" y="2228850"/>
            <a:ext cx="568325" cy="576263"/>
            <a:chOff x="1248" y="1200"/>
            <a:chExt cx="358" cy="363"/>
          </a:xfrm>
        </p:grpSpPr>
        <p:grpSp>
          <p:nvGrpSpPr>
            <p:cNvPr id="45073" name="Group 58"/>
            <p:cNvGrpSpPr/>
            <p:nvPr/>
          </p:nvGrpSpPr>
          <p:grpSpPr>
            <a:xfrm>
              <a:off x="1248" y="1200"/>
              <a:ext cx="358" cy="363"/>
              <a:chOff x="2016" y="912"/>
              <a:chExt cx="358" cy="363"/>
            </a:xfrm>
          </p:grpSpPr>
          <p:sp>
            <p:nvSpPr>
              <p:cNvPr id="45075" name="Text Box 59"/>
              <p:cNvSpPr txBox="1"/>
              <p:nvPr/>
            </p:nvSpPr>
            <p:spPr>
              <a:xfrm>
                <a:off x="2094" y="960"/>
                <a:ext cx="223" cy="288"/>
              </a:xfrm>
              <a:prstGeom prst="rect">
                <a:avLst/>
              </a:prstGeom>
              <a:noFill/>
              <a:ln w="9525">
                <a:noFill/>
              </a:ln>
            </p:spPr>
            <p:txBody>
              <a:bodyPr wrap="none">
                <a:spAutoFit/>
              </a:bodyPr>
              <a:lstStyle/>
              <a:p>
                <a:pPr lvl="0" algn="ctr" eaLnBrk="0" hangingPunct="0"/>
                <a:r>
                  <a:rPr lang="en-US" altLang="zh-CN" sz="2400" b="1">
                    <a:solidFill>
                      <a:srgbClr val="FF0000"/>
                    </a:solidFill>
                    <a:latin typeface="Arial" charset="0"/>
                    <a:ea typeface="宋体" charset="-122"/>
                  </a:rPr>
                  <a:t>3</a:t>
                </a:r>
              </a:p>
            </p:txBody>
          </p:sp>
          <p:sp>
            <p:nvSpPr>
              <p:cNvPr id="54" name="Oval 60"/>
              <p:cNvSpPr>
                <a:spLocks noChangeArrowheads="1"/>
              </p:cNvSpPr>
              <p:nvPr/>
            </p:nvSpPr>
            <p:spPr bwMode="gray">
              <a:xfrm>
                <a:off x="2016" y="912"/>
                <a:ext cx="164" cy="327"/>
              </a:xfrm>
              <a:prstGeom prst="ellipse">
                <a:avLst/>
              </a:prstGeom>
              <a:gradFill rotWithShape="1">
                <a:gsLst>
                  <a:gs pos="0">
                    <a:schemeClr val="hlink"/>
                  </a:gs>
                  <a:gs pos="100000">
                    <a:schemeClr val="hlink">
                      <a:gamma/>
                      <a:shade val="46275"/>
                      <a:invGamma/>
                    </a:schemeClr>
                  </a:gs>
                </a:gsLst>
                <a:lin ang="5400000" scaled="1"/>
              </a:gradFill>
              <a:ln w="38100" algn="ctr">
                <a:noFill/>
                <a:round/>
              </a:ln>
              <a:effectLst/>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charset="0"/>
                  <a:ea typeface="宋体" charset="-122"/>
                  <a:cs typeface="+mn-cs"/>
                </a:endParaRPr>
              </a:p>
            </p:txBody>
          </p:sp>
          <p:sp>
            <p:nvSpPr>
              <p:cNvPr id="55" name="Oval 61"/>
              <p:cNvSpPr>
                <a:spLocks noChangeArrowheads="1"/>
              </p:cNvSpPr>
              <p:nvPr/>
            </p:nvSpPr>
            <p:spPr bwMode="gray">
              <a:xfrm>
                <a:off x="2016" y="912"/>
                <a:ext cx="164" cy="327"/>
              </a:xfrm>
              <a:prstGeom prst="ellipse">
                <a:avLst/>
              </a:prstGeom>
              <a:gradFill rotWithShape="1">
                <a:gsLst>
                  <a:gs pos="0">
                    <a:schemeClr val="hlink">
                      <a:alpha val="32001"/>
                    </a:schemeClr>
                  </a:gs>
                  <a:gs pos="100000">
                    <a:schemeClr val="hlink">
                      <a:gamma/>
                      <a:shade val="0"/>
                      <a:invGamma/>
                      <a:alpha val="89999"/>
                    </a:schemeClr>
                  </a:gs>
                </a:gsLst>
                <a:lin ang="2700000" scaled="1"/>
              </a:gradFill>
              <a:ln w="38100" algn="ctr">
                <a:noFill/>
                <a:round/>
              </a:ln>
              <a:effectLst/>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charset="0"/>
                  <a:ea typeface="宋体" charset="-122"/>
                  <a:cs typeface="+mn-cs"/>
                </a:endParaRPr>
              </a:p>
            </p:txBody>
          </p:sp>
          <p:sp>
            <p:nvSpPr>
              <p:cNvPr id="56" name="Oval 62"/>
              <p:cNvSpPr>
                <a:spLocks noChangeArrowheads="1"/>
              </p:cNvSpPr>
              <p:nvPr/>
            </p:nvSpPr>
            <p:spPr bwMode="gray">
              <a:xfrm>
                <a:off x="2034" y="918"/>
                <a:ext cx="334" cy="33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ln>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charset="0"/>
                  <a:ea typeface="宋体" charset="-122"/>
                  <a:cs typeface="+mn-cs"/>
                </a:endParaRPr>
              </a:p>
            </p:txBody>
          </p:sp>
          <p:sp>
            <p:nvSpPr>
              <p:cNvPr id="57" name="Oval 63"/>
              <p:cNvSpPr>
                <a:spLocks noChangeArrowheads="1"/>
              </p:cNvSpPr>
              <p:nvPr/>
            </p:nvSpPr>
            <p:spPr bwMode="gray">
              <a:xfrm>
                <a:off x="2040" y="936"/>
                <a:ext cx="334" cy="334"/>
              </a:xfrm>
              <a:prstGeom prst="ellipse">
                <a:avLst/>
              </a:prstGeom>
              <a:gradFill rotWithShape="1">
                <a:gsLst>
                  <a:gs pos="0">
                    <a:schemeClr val="hlink">
                      <a:gamma/>
                      <a:shade val="63529"/>
                      <a:invGamma/>
                    </a:schemeClr>
                  </a:gs>
                  <a:gs pos="100000">
                    <a:schemeClr val="hlink">
                      <a:alpha val="0"/>
                    </a:schemeClr>
                  </a:gs>
                </a:gsLst>
                <a:lin ang="2700000" scaled="1"/>
              </a:gradFill>
              <a:ln w="38100" algn="ctr">
                <a:noFill/>
                <a:round/>
              </a:ln>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charset="0"/>
                  <a:ea typeface="宋体" charset="-122"/>
                  <a:cs typeface="+mn-cs"/>
                </a:endParaRPr>
              </a:p>
            </p:txBody>
          </p:sp>
          <p:sp>
            <p:nvSpPr>
              <p:cNvPr id="45080" name="Oval 64"/>
              <p:cNvSpPr/>
              <p:nvPr/>
            </p:nvSpPr>
            <p:spPr>
              <a:xfrm>
                <a:off x="2052" y="948"/>
                <a:ext cx="300" cy="327"/>
              </a:xfrm>
              <a:prstGeom prst="ellipse">
                <a:avLst/>
              </a:prstGeom>
              <a:solidFill>
                <a:srgbClr val="333333"/>
              </a:solidFill>
              <a:ln w="38100">
                <a:noFill/>
              </a:ln>
            </p:spPr>
            <p:txBody>
              <a:bodyPr anchor="ctr">
                <a:spAutoFit/>
              </a:bodyPr>
              <a:lstStyle/>
              <a:p>
                <a:pPr lvl="0" eaLnBrk="1" hangingPunct="1"/>
                <a:endParaRPr lang="zh-CN" altLang="en-US" dirty="0">
                  <a:solidFill>
                    <a:srgbClr val="FF0000"/>
                  </a:solidFill>
                  <a:latin typeface="Arial" charset="0"/>
                  <a:ea typeface="宋体" charset="-122"/>
                </a:endParaRPr>
              </a:p>
            </p:txBody>
          </p:sp>
          <p:sp>
            <p:nvSpPr>
              <p:cNvPr id="45081" name="Oval 65"/>
              <p:cNvSpPr/>
              <p:nvPr/>
            </p:nvSpPr>
            <p:spPr>
              <a:xfrm>
                <a:off x="2064" y="959"/>
                <a:ext cx="291" cy="291"/>
              </a:xfrm>
              <a:prstGeom prst="ellipse">
                <a:avLst/>
              </a:prstGeom>
              <a:gradFill rotWithShape="1">
                <a:gsLst>
                  <a:gs pos="0">
                    <a:srgbClr val="595959"/>
                  </a:gs>
                  <a:gs pos="100000">
                    <a:srgbClr val="C0C0C0"/>
                  </a:gs>
                </a:gsLst>
                <a:lin ang="5400000" scaled="1"/>
                <a:tileRect/>
              </a:gradFill>
              <a:ln w="9525">
                <a:noFill/>
              </a:ln>
            </p:spPr>
            <p:txBody>
              <a:bodyPr vert="eaVert" wrap="none" anchor="ctr"/>
              <a:lstStyle/>
              <a:p>
                <a:pPr lvl="0" eaLnBrk="1" hangingPunct="1"/>
                <a:endParaRPr lang="zh-CN" altLang="en-US" dirty="0">
                  <a:solidFill>
                    <a:srgbClr val="FF0000"/>
                  </a:solidFill>
                  <a:latin typeface="Arial" charset="0"/>
                  <a:ea typeface="宋体" charset="-122"/>
                </a:endParaRPr>
              </a:p>
            </p:txBody>
          </p:sp>
          <p:sp>
            <p:nvSpPr>
              <p:cNvPr id="45082" name="Oval 66"/>
              <p:cNvSpPr/>
              <p:nvPr/>
            </p:nvSpPr>
            <p:spPr>
              <a:xfrm>
                <a:off x="2068" y="961"/>
                <a:ext cx="283" cy="283"/>
              </a:xfrm>
              <a:prstGeom prst="ellipse">
                <a:avLst/>
              </a:prstGeom>
              <a:gradFill rotWithShape="1">
                <a:gsLst>
                  <a:gs pos="0">
                    <a:srgbClr val="C0C0C0">
                      <a:alpha val="0"/>
                    </a:srgbClr>
                  </a:gs>
                  <a:gs pos="100000">
                    <a:srgbClr val="E9E9E9"/>
                  </a:gs>
                </a:gsLst>
                <a:lin ang="5400000" scaled="1"/>
                <a:tileRect/>
              </a:gradFill>
              <a:ln w="9525">
                <a:noFill/>
              </a:ln>
            </p:spPr>
            <p:txBody>
              <a:bodyPr vert="eaVert" wrap="none" anchor="ctr"/>
              <a:lstStyle/>
              <a:p>
                <a:pPr lvl="0" eaLnBrk="1" hangingPunct="1"/>
                <a:endParaRPr lang="zh-CN" altLang="en-US" dirty="0">
                  <a:solidFill>
                    <a:srgbClr val="FF0000"/>
                  </a:solidFill>
                  <a:latin typeface="Arial" charset="0"/>
                  <a:ea typeface="宋体" charset="-122"/>
                </a:endParaRPr>
              </a:p>
            </p:txBody>
          </p:sp>
          <p:sp>
            <p:nvSpPr>
              <p:cNvPr id="45083" name="Oval 67"/>
              <p:cNvSpPr/>
              <p:nvPr/>
            </p:nvSpPr>
            <p:spPr>
              <a:xfrm>
                <a:off x="2071" y="963"/>
                <a:ext cx="270" cy="265"/>
              </a:xfrm>
              <a:prstGeom prst="ellipse">
                <a:avLst/>
              </a:prstGeom>
              <a:gradFill rotWithShape="1">
                <a:gsLst>
                  <a:gs pos="0">
                    <a:srgbClr val="989898"/>
                  </a:gs>
                  <a:gs pos="100000">
                    <a:srgbClr val="C0C0C0">
                      <a:alpha val="48000"/>
                    </a:srgbClr>
                  </a:gs>
                </a:gsLst>
                <a:lin ang="5400000" scaled="1"/>
                <a:tileRect/>
              </a:gradFill>
              <a:ln w="9525">
                <a:noFill/>
              </a:ln>
            </p:spPr>
            <p:txBody>
              <a:bodyPr vert="eaVert" wrap="none" anchor="ctr"/>
              <a:lstStyle/>
              <a:p>
                <a:pPr lvl="0" eaLnBrk="1" hangingPunct="1"/>
                <a:endParaRPr lang="zh-CN" altLang="en-US" dirty="0">
                  <a:solidFill>
                    <a:srgbClr val="FF0000"/>
                  </a:solidFill>
                  <a:latin typeface="Arial" charset="0"/>
                  <a:ea typeface="宋体" charset="-122"/>
                </a:endParaRPr>
              </a:p>
            </p:txBody>
          </p:sp>
          <p:sp>
            <p:nvSpPr>
              <p:cNvPr id="45084" name="Oval 68"/>
              <p:cNvSpPr/>
              <p:nvPr/>
            </p:nvSpPr>
            <p:spPr>
              <a:xfrm>
                <a:off x="2086" y="971"/>
                <a:ext cx="240" cy="215"/>
              </a:xfrm>
              <a:prstGeom prst="ellipse">
                <a:avLst/>
              </a:prstGeom>
              <a:gradFill rotWithShape="1">
                <a:gsLst>
                  <a:gs pos="0">
                    <a:srgbClr val="FFFFFF"/>
                  </a:gs>
                  <a:gs pos="100000">
                    <a:srgbClr val="C0C0C0">
                      <a:alpha val="37999"/>
                    </a:srgbClr>
                  </a:gs>
                </a:gsLst>
                <a:lin ang="5400000" scaled="1"/>
                <a:tileRect/>
              </a:gradFill>
              <a:ln w="9525">
                <a:noFill/>
              </a:ln>
            </p:spPr>
            <p:txBody>
              <a:bodyPr vert="eaVert" wrap="none" anchor="ctr"/>
              <a:lstStyle/>
              <a:p>
                <a:pPr lvl="0" eaLnBrk="1" hangingPunct="1"/>
                <a:endParaRPr lang="zh-CN" altLang="en-US" dirty="0">
                  <a:solidFill>
                    <a:srgbClr val="FF0000"/>
                  </a:solidFill>
                  <a:latin typeface="Arial" charset="0"/>
                  <a:ea typeface="宋体" charset="-122"/>
                </a:endParaRPr>
              </a:p>
            </p:txBody>
          </p:sp>
        </p:grpSp>
        <p:sp>
          <p:nvSpPr>
            <p:cNvPr id="45074" name="Text Box 69"/>
            <p:cNvSpPr txBox="1"/>
            <p:nvPr/>
          </p:nvSpPr>
          <p:spPr>
            <a:xfrm>
              <a:off x="1326" y="1248"/>
              <a:ext cx="223" cy="288"/>
            </a:xfrm>
            <a:prstGeom prst="rect">
              <a:avLst/>
            </a:prstGeom>
            <a:noFill/>
            <a:ln w="9525">
              <a:noFill/>
            </a:ln>
          </p:spPr>
          <p:txBody>
            <a:bodyPr wrap="none">
              <a:spAutoFit/>
            </a:bodyPr>
            <a:lstStyle/>
            <a:p>
              <a:pPr lvl="0" algn="ctr" eaLnBrk="0" hangingPunct="0"/>
              <a:r>
                <a:rPr lang="en-US" altLang="zh-CN" sz="2400" b="1">
                  <a:solidFill>
                    <a:srgbClr val="FF0000"/>
                  </a:solidFill>
                  <a:latin typeface="Arial" charset="0"/>
                  <a:ea typeface="宋体" charset="-122"/>
                </a:rPr>
                <a:t>1</a:t>
              </a:r>
            </a:p>
          </p:txBody>
        </p:sp>
      </p:grpSp>
      <p:sp>
        <p:nvSpPr>
          <p:cNvPr id="45071" name="Line 55"/>
          <p:cNvSpPr/>
          <p:nvPr/>
        </p:nvSpPr>
        <p:spPr>
          <a:xfrm>
            <a:off x="3352800" y="3651250"/>
            <a:ext cx="5791200" cy="19050"/>
          </a:xfrm>
          <a:prstGeom prst="line">
            <a:avLst/>
          </a:prstGeom>
          <a:ln w="25400" cap="flat" cmpd="sng">
            <a:solidFill>
              <a:srgbClr val="0070C0"/>
            </a:solidFill>
            <a:prstDash val="sysDot"/>
            <a:headEnd type="none" w="med" len="med"/>
            <a:tailEnd type="oval" w="med" len="med"/>
          </a:ln>
        </p:spPr>
      </p:sp>
      <p:sp>
        <p:nvSpPr>
          <p:cNvPr id="64" name="Text Box 56"/>
          <p:cNvSpPr txBox="1">
            <a:spLocks noChangeArrowheads="1"/>
          </p:cNvSpPr>
          <p:nvPr/>
        </p:nvSpPr>
        <p:spPr bwMode="auto">
          <a:xfrm>
            <a:off x="3492500" y="3962400"/>
            <a:ext cx="5264150" cy="523875"/>
          </a:xfrm>
          <a:prstGeom prst="rect">
            <a:avLst/>
          </a:prstGeom>
          <a:noFill/>
          <a:ln w="9525" algn="ctr">
            <a:noFill/>
            <a:miter lim="800000"/>
          </a:ln>
          <a:effectLst/>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800" b="0" i="0" u="none" strike="noStrike" kern="1200" cap="none" spc="0" normalizeH="0" baseline="0" noProof="0" dirty="0">
                <a:ln>
                  <a:noFill/>
                </a:ln>
                <a:solidFill>
                  <a:srgbClr val="FF0000"/>
                </a:solidFill>
                <a:effectLst>
                  <a:outerShdw blurRad="38100" dist="38100" dir="2700000" algn="tl">
                    <a:srgbClr val="C0C0C0"/>
                  </a:outerShdw>
                </a:effectLst>
                <a:uLnTx/>
                <a:uFillTx/>
                <a:latin typeface="黑体" pitchFamily="2" charset="-122"/>
                <a:ea typeface="黑体" pitchFamily="2" charset="-122"/>
                <a:cs typeface="+mn-cs"/>
              </a:rPr>
              <a:t>规定定置图的图幅</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制定定置管理标准</a:t>
            </a:r>
            <a:endParaRPr lang="zh-CN" altLang="en-US" sz="3600" b="1" dirty="0">
              <a:solidFill>
                <a:schemeClr val="bg1"/>
              </a:solidFill>
              <a:latin typeface="黑体" pitchFamily="2" charset="-122"/>
              <a:ea typeface="黑体" pitchFamily="2" charset="-122"/>
              <a:cs typeface="+mn-ea"/>
              <a:sym typeface="+mn-ea"/>
            </a:endParaRPr>
          </a:p>
        </p:txBody>
      </p:sp>
      <p:sp>
        <p:nvSpPr>
          <p:cNvPr id="48" name="矩形 47"/>
          <p:cNvSpPr/>
          <p:nvPr/>
        </p:nvSpPr>
        <p:spPr>
          <a:xfrm>
            <a:off x="4127500" y="1117600"/>
            <a:ext cx="3189605" cy="579120"/>
          </a:xfrm>
          <a:prstGeom prst="rect">
            <a:avLst/>
          </a:prstGeom>
          <a:solidFill>
            <a:srgbClr val="C00000"/>
          </a:solidFill>
          <a:effectLst>
            <a:outerShdw blurRad="50800" dist="38100" dir="2700000" algn="tl" rotWithShape="0">
              <a:schemeClr val="tx1">
                <a:lumMod val="85000"/>
                <a:lumOff val="15000"/>
                <a:alpha val="40000"/>
              </a:schemeClr>
            </a:outerShdw>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dirty="0">
                <a:ln>
                  <a:noFill/>
                </a:ln>
                <a:solidFill>
                  <a:schemeClr val="bg1"/>
                </a:solidFill>
                <a:effectLst/>
                <a:uLnTx/>
                <a:uFillTx/>
                <a:latin typeface="Arial" charset="0"/>
                <a:ea typeface="宋体" charset="-122"/>
                <a:cs typeface="+mn-cs"/>
              </a:rPr>
              <a:t>定置图绘制标准</a:t>
            </a:r>
          </a:p>
        </p:txBody>
      </p:sp>
      <p:sp>
        <p:nvSpPr>
          <p:cNvPr id="3" name="Text Box 38"/>
          <p:cNvSpPr txBox="1">
            <a:spLocks noChangeArrowheads="1"/>
          </p:cNvSpPr>
          <p:nvPr/>
        </p:nvSpPr>
        <p:spPr bwMode="auto">
          <a:xfrm>
            <a:off x="2197100" y="1949450"/>
            <a:ext cx="4489450" cy="518160"/>
          </a:xfrm>
          <a:prstGeom prst="rect">
            <a:avLst/>
          </a:prstGeom>
          <a:noFill/>
          <a:ln w="9525" algn="ctr">
            <a:noFill/>
            <a:miter lim="800000"/>
          </a:ln>
          <a:effectLst/>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80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黑体" pitchFamily="2" charset="-122"/>
                <a:ea typeface="黑体" pitchFamily="2" charset="-122"/>
                <a:cs typeface="+mn-cs"/>
              </a:rPr>
              <a:t>规定定置图中标准信息符号</a:t>
            </a:r>
          </a:p>
        </p:txBody>
      </p:sp>
      <p:sp>
        <p:nvSpPr>
          <p:cNvPr id="46086" name="矩形 64"/>
          <p:cNvSpPr/>
          <p:nvPr/>
        </p:nvSpPr>
        <p:spPr>
          <a:xfrm>
            <a:off x="1885950" y="2527300"/>
            <a:ext cx="8312150" cy="1188720"/>
          </a:xfrm>
          <a:prstGeom prst="rect">
            <a:avLst/>
          </a:prstGeom>
          <a:noFill/>
          <a:ln w="9525">
            <a:noFill/>
          </a:ln>
        </p:spPr>
        <p:txBody>
          <a:bodyPr>
            <a:spAutoFit/>
          </a:bodyPr>
          <a:lstStyle/>
          <a:p>
            <a:pPr lvl="0" eaLnBrk="1" hangingPunct="1"/>
            <a:r>
              <a:rPr lang="zh-CN" altLang="en-US" sz="2400" b="1" dirty="0">
                <a:latin typeface="Arial" charset="0"/>
                <a:ea typeface="宋体" charset="-122"/>
              </a:rPr>
              <a:t>　　规定各类定置物的线型画法，包括机器设备、工位器具、流动物品、工具箱及现场定置区域等。还要在定置图的明细栏中加以说明。</a:t>
            </a:r>
          </a:p>
        </p:txBody>
      </p:sp>
      <p:grpSp>
        <p:nvGrpSpPr>
          <p:cNvPr id="5" name="组合 139"/>
          <p:cNvGrpSpPr/>
          <p:nvPr/>
        </p:nvGrpSpPr>
        <p:grpSpPr>
          <a:xfrm>
            <a:off x="2152650" y="3727450"/>
            <a:ext cx="7373514" cy="2505318"/>
            <a:chOff x="615950" y="3562350"/>
            <a:chExt cx="7373633" cy="2505021"/>
          </a:xfrm>
        </p:grpSpPr>
        <p:sp>
          <p:nvSpPr>
            <p:cNvPr id="46089" name="TextBox 100"/>
            <p:cNvSpPr txBox="1"/>
            <p:nvPr/>
          </p:nvSpPr>
          <p:spPr>
            <a:xfrm>
              <a:off x="2038350" y="5610225"/>
              <a:ext cx="795033" cy="457146"/>
            </a:xfrm>
            <a:prstGeom prst="rect">
              <a:avLst/>
            </a:prstGeom>
            <a:noFill/>
            <a:ln w="9525">
              <a:noFill/>
            </a:ln>
          </p:spPr>
          <p:txBody>
            <a:bodyPr wrap="none">
              <a:spAutoFit/>
            </a:bodyPr>
            <a:lstStyle/>
            <a:p>
              <a:pPr lvl="0" eaLnBrk="1" hangingPunct="1"/>
              <a:r>
                <a:rPr lang="zh-CN" altLang="en-US" sz="2400" b="1" dirty="0">
                  <a:latin typeface="Arial" charset="0"/>
                  <a:ea typeface="宋体" charset="-122"/>
                </a:rPr>
                <a:t>平台</a:t>
              </a:r>
            </a:p>
          </p:txBody>
        </p:sp>
        <p:grpSp>
          <p:nvGrpSpPr>
            <p:cNvPr id="46090" name="组合 138"/>
            <p:cNvGrpSpPr/>
            <p:nvPr/>
          </p:nvGrpSpPr>
          <p:grpSpPr>
            <a:xfrm>
              <a:off x="615950" y="3562350"/>
              <a:ext cx="7373633" cy="2444750"/>
              <a:chOff x="615950" y="3562350"/>
              <a:chExt cx="7373633" cy="2444750"/>
            </a:xfrm>
          </p:grpSpPr>
          <p:sp>
            <p:nvSpPr>
              <p:cNvPr id="46091" name="Rectangle 3"/>
              <p:cNvSpPr/>
              <p:nvPr/>
            </p:nvSpPr>
            <p:spPr>
              <a:xfrm>
                <a:off x="704850" y="4187825"/>
                <a:ext cx="1028700" cy="296863"/>
              </a:xfrm>
              <a:prstGeom prst="rect">
                <a:avLst/>
              </a:prstGeom>
              <a:solidFill>
                <a:srgbClr val="FFFFFF"/>
              </a:solidFill>
              <a:ln w="28575" cap="flat" cmpd="sng">
                <a:solidFill>
                  <a:srgbClr val="000000"/>
                </a:solidFill>
                <a:prstDash val="solid"/>
                <a:miter/>
                <a:headEnd type="none" w="med" len="med"/>
                <a:tailEnd type="none" w="med" len="med"/>
              </a:ln>
            </p:spPr>
            <p:txBody>
              <a:bodyPr/>
              <a:lstStyle/>
              <a:p>
                <a:pPr lvl="0" eaLnBrk="1" hangingPunct="1"/>
                <a:endParaRPr lang="zh-CN" altLang="en-US" b="1" dirty="0">
                  <a:latin typeface="Arial" charset="0"/>
                  <a:ea typeface="宋体" charset="-122"/>
                </a:endParaRPr>
              </a:p>
            </p:txBody>
          </p:sp>
          <p:sp>
            <p:nvSpPr>
              <p:cNvPr id="46092" name="Rectangle 2"/>
              <p:cNvSpPr/>
              <p:nvPr/>
            </p:nvSpPr>
            <p:spPr>
              <a:xfrm>
                <a:off x="704850" y="4632325"/>
                <a:ext cx="1028700" cy="296862"/>
              </a:xfrm>
              <a:prstGeom prst="rect">
                <a:avLst/>
              </a:prstGeom>
              <a:solidFill>
                <a:srgbClr val="FFFFFF"/>
              </a:solidFill>
              <a:ln w="12700" cap="flat" cmpd="sng">
                <a:solidFill>
                  <a:srgbClr val="000000"/>
                </a:solidFill>
                <a:prstDash val="lgDashDotDot"/>
                <a:miter/>
                <a:headEnd type="none" w="med" len="med"/>
                <a:tailEnd type="none" w="med" len="med"/>
              </a:ln>
            </p:spPr>
            <p:txBody>
              <a:bodyPr/>
              <a:lstStyle/>
              <a:p>
                <a:pPr lvl="0" eaLnBrk="1" hangingPunct="1"/>
                <a:endParaRPr lang="zh-CN" altLang="en-US" b="1" dirty="0">
                  <a:latin typeface="Arial" charset="0"/>
                  <a:ea typeface="宋体" charset="-122"/>
                </a:endParaRPr>
              </a:p>
            </p:txBody>
          </p:sp>
          <p:grpSp>
            <p:nvGrpSpPr>
              <p:cNvPr id="46093" name="组合 78"/>
              <p:cNvGrpSpPr/>
              <p:nvPr/>
            </p:nvGrpSpPr>
            <p:grpSpPr>
              <a:xfrm>
                <a:off x="615950" y="3721100"/>
                <a:ext cx="1187450" cy="330200"/>
                <a:chOff x="749300" y="3295650"/>
                <a:chExt cx="1187450" cy="330200"/>
              </a:xfrm>
            </p:grpSpPr>
            <p:sp>
              <p:nvSpPr>
                <p:cNvPr id="46142" name="Rectangle 1"/>
                <p:cNvSpPr/>
                <p:nvPr/>
              </p:nvSpPr>
              <p:spPr>
                <a:xfrm>
                  <a:off x="793750" y="3295650"/>
                  <a:ext cx="1143000" cy="296863"/>
                </a:xfrm>
                <a:prstGeom prst="rect">
                  <a:avLst/>
                </a:prstGeom>
                <a:solidFill>
                  <a:srgbClr val="FFFFFF"/>
                </a:solidFill>
                <a:ln w="28575" cap="flat" cmpd="sng">
                  <a:solidFill>
                    <a:srgbClr val="000000"/>
                  </a:solidFill>
                  <a:prstDash val="solid"/>
                  <a:miter/>
                  <a:headEnd type="none" w="med" len="med"/>
                  <a:tailEnd type="none" w="med" len="med"/>
                </a:ln>
              </p:spPr>
              <p:txBody>
                <a:bodyPr/>
                <a:lstStyle/>
                <a:p>
                  <a:pPr lvl="0" eaLnBrk="1" hangingPunct="1"/>
                  <a:endParaRPr lang="zh-CN" altLang="en-US" b="1" dirty="0">
                    <a:latin typeface="Arial" charset="0"/>
                    <a:ea typeface="宋体" charset="-122"/>
                  </a:endParaRPr>
                </a:p>
              </p:txBody>
            </p:sp>
            <p:sp>
              <p:nvSpPr>
                <p:cNvPr id="46143" name="Rectangle 4"/>
                <p:cNvSpPr/>
                <p:nvPr/>
              </p:nvSpPr>
              <p:spPr>
                <a:xfrm>
                  <a:off x="749300" y="3429000"/>
                  <a:ext cx="622300" cy="196850"/>
                </a:xfrm>
                <a:prstGeom prst="rect">
                  <a:avLst/>
                </a:prstGeom>
                <a:solidFill>
                  <a:srgbClr val="FFFFFF"/>
                </a:solidFill>
                <a:ln w="9525" cap="flat" cmpd="sng">
                  <a:solidFill>
                    <a:srgbClr val="FFFFFF"/>
                  </a:solidFill>
                  <a:prstDash val="solid"/>
                  <a:miter/>
                  <a:headEnd type="none" w="med" len="med"/>
                  <a:tailEnd type="none" w="med" len="med"/>
                </a:ln>
              </p:spPr>
              <p:txBody>
                <a:bodyPr/>
                <a:lstStyle/>
                <a:p>
                  <a:pPr lvl="0" eaLnBrk="1" hangingPunct="1"/>
                  <a:endParaRPr lang="zh-CN" altLang="en-US" b="1" dirty="0">
                    <a:latin typeface="Arial" charset="0"/>
                    <a:ea typeface="宋体" charset="-122"/>
                  </a:endParaRPr>
                </a:p>
              </p:txBody>
            </p:sp>
            <p:sp>
              <p:nvSpPr>
                <p:cNvPr id="46144" name="Line 5"/>
                <p:cNvSpPr/>
                <p:nvPr/>
              </p:nvSpPr>
              <p:spPr>
                <a:xfrm>
                  <a:off x="793750" y="3429000"/>
                  <a:ext cx="571500" cy="0"/>
                </a:xfrm>
                <a:prstGeom prst="line">
                  <a:avLst/>
                </a:prstGeom>
                <a:ln w="28575" cap="flat" cmpd="sng">
                  <a:solidFill>
                    <a:srgbClr val="000000"/>
                  </a:solidFill>
                  <a:prstDash val="solid"/>
                  <a:headEnd type="none" w="med" len="med"/>
                  <a:tailEnd type="none" w="med" len="med"/>
                </a:ln>
              </p:spPr>
            </p:sp>
            <p:cxnSp>
              <p:nvCxnSpPr>
                <p:cNvPr id="78" name="直接连接符 77"/>
                <p:cNvCxnSpPr/>
                <p:nvPr/>
              </p:nvCxnSpPr>
              <p:spPr>
                <a:xfrm rot="5400000">
                  <a:off x="1283515" y="3517061"/>
                  <a:ext cx="177779" cy="15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6094" name="TextBox 80"/>
              <p:cNvSpPr txBox="1"/>
              <p:nvPr/>
            </p:nvSpPr>
            <p:spPr>
              <a:xfrm>
                <a:off x="1993900" y="3695700"/>
                <a:ext cx="795033" cy="457146"/>
              </a:xfrm>
              <a:prstGeom prst="rect">
                <a:avLst/>
              </a:prstGeom>
              <a:noFill/>
              <a:ln w="9525">
                <a:noFill/>
              </a:ln>
            </p:spPr>
            <p:txBody>
              <a:bodyPr wrap="none">
                <a:spAutoFit/>
              </a:bodyPr>
              <a:lstStyle/>
              <a:p>
                <a:pPr lvl="0" eaLnBrk="1" hangingPunct="1"/>
                <a:r>
                  <a:rPr lang="zh-CN" altLang="en-US" sz="2400" b="1" dirty="0">
                    <a:latin typeface="Arial" charset="0"/>
                    <a:ea typeface="宋体" charset="-122"/>
                  </a:rPr>
                  <a:t>设备</a:t>
                </a:r>
              </a:p>
            </p:txBody>
          </p:sp>
          <p:sp>
            <p:nvSpPr>
              <p:cNvPr id="46095" name="TextBox 81"/>
              <p:cNvSpPr txBox="1"/>
              <p:nvPr/>
            </p:nvSpPr>
            <p:spPr>
              <a:xfrm>
                <a:off x="1816100" y="4184650"/>
                <a:ext cx="1407183" cy="457146"/>
              </a:xfrm>
              <a:prstGeom prst="rect">
                <a:avLst/>
              </a:prstGeom>
              <a:noFill/>
              <a:ln w="9525">
                <a:noFill/>
              </a:ln>
            </p:spPr>
            <p:txBody>
              <a:bodyPr wrap="none">
                <a:spAutoFit/>
              </a:bodyPr>
              <a:lstStyle/>
              <a:p>
                <a:pPr lvl="0" eaLnBrk="1" hangingPunct="1"/>
                <a:r>
                  <a:rPr lang="zh-CN" altLang="en-US" sz="2400" b="1" dirty="0">
                    <a:latin typeface="Arial" charset="0"/>
                    <a:ea typeface="宋体" charset="-122"/>
                  </a:rPr>
                  <a:t>工艺装备</a:t>
                </a:r>
              </a:p>
            </p:txBody>
          </p:sp>
          <p:sp>
            <p:nvSpPr>
              <p:cNvPr id="46096" name="TextBox 82"/>
              <p:cNvSpPr txBox="1"/>
              <p:nvPr/>
            </p:nvSpPr>
            <p:spPr>
              <a:xfrm>
                <a:off x="1860550" y="4584700"/>
                <a:ext cx="1407183" cy="457146"/>
              </a:xfrm>
              <a:prstGeom prst="rect">
                <a:avLst/>
              </a:prstGeom>
              <a:noFill/>
              <a:ln w="9525">
                <a:noFill/>
              </a:ln>
            </p:spPr>
            <p:txBody>
              <a:bodyPr wrap="none">
                <a:spAutoFit/>
              </a:bodyPr>
              <a:lstStyle/>
              <a:p>
                <a:pPr lvl="0" eaLnBrk="1" hangingPunct="1"/>
                <a:r>
                  <a:rPr lang="zh-CN" altLang="en-US" sz="2400" b="1" dirty="0">
                    <a:latin typeface="Arial" charset="0"/>
                    <a:ea typeface="宋体" charset="-122"/>
                  </a:rPr>
                  <a:t>计划设备</a:t>
                </a:r>
              </a:p>
            </p:txBody>
          </p:sp>
          <p:grpSp>
            <p:nvGrpSpPr>
              <p:cNvPr id="46097" name="组合 96"/>
              <p:cNvGrpSpPr/>
              <p:nvPr/>
            </p:nvGrpSpPr>
            <p:grpSpPr>
              <a:xfrm>
                <a:off x="704850" y="5121275"/>
                <a:ext cx="1028700" cy="396875"/>
                <a:chOff x="660400" y="4673600"/>
                <a:chExt cx="1028700" cy="396875"/>
              </a:xfrm>
            </p:grpSpPr>
            <p:sp>
              <p:nvSpPr>
                <p:cNvPr id="46138" name="Rectangle 14"/>
                <p:cNvSpPr/>
                <p:nvPr/>
              </p:nvSpPr>
              <p:spPr>
                <a:xfrm>
                  <a:off x="660400" y="4673600"/>
                  <a:ext cx="1028700" cy="396875"/>
                </a:xfrm>
                <a:prstGeom prst="rect">
                  <a:avLst/>
                </a:prstGeom>
                <a:solidFill>
                  <a:srgbClr val="FFFFFF"/>
                </a:solidFill>
                <a:ln w="9525" cap="flat" cmpd="sng">
                  <a:solidFill>
                    <a:srgbClr val="000000"/>
                  </a:solidFill>
                  <a:prstDash val="solid"/>
                  <a:miter/>
                  <a:headEnd type="none" w="med" len="med"/>
                  <a:tailEnd type="none" w="med" len="med"/>
                </a:ln>
              </p:spPr>
              <p:txBody>
                <a:bodyPr/>
                <a:lstStyle/>
                <a:p>
                  <a:pPr lvl="0" eaLnBrk="1" hangingPunct="1"/>
                  <a:endParaRPr lang="zh-CN" altLang="en-US" b="1" dirty="0">
                    <a:latin typeface="Arial" charset="0"/>
                    <a:ea typeface="宋体" charset="-122"/>
                  </a:endParaRPr>
                </a:p>
              </p:txBody>
            </p:sp>
            <p:sp>
              <p:nvSpPr>
                <p:cNvPr id="46139" name="Line 16"/>
                <p:cNvSpPr/>
                <p:nvPr/>
              </p:nvSpPr>
              <p:spPr>
                <a:xfrm>
                  <a:off x="660400" y="4762500"/>
                  <a:ext cx="228600" cy="0"/>
                </a:xfrm>
                <a:prstGeom prst="line">
                  <a:avLst/>
                </a:prstGeom>
                <a:ln w="9525" cap="flat" cmpd="sng">
                  <a:solidFill>
                    <a:srgbClr val="000000"/>
                  </a:solidFill>
                  <a:prstDash val="solid"/>
                  <a:headEnd type="none" w="med" len="med"/>
                  <a:tailEnd type="none" w="med" len="med"/>
                </a:ln>
              </p:spPr>
            </p:sp>
            <p:sp>
              <p:nvSpPr>
                <p:cNvPr id="46140" name="Line 17"/>
                <p:cNvSpPr/>
                <p:nvPr/>
              </p:nvSpPr>
              <p:spPr>
                <a:xfrm>
                  <a:off x="660400" y="4851400"/>
                  <a:ext cx="457200" cy="0"/>
                </a:xfrm>
                <a:prstGeom prst="line">
                  <a:avLst/>
                </a:prstGeom>
                <a:ln w="9525" cap="flat" cmpd="sng">
                  <a:solidFill>
                    <a:srgbClr val="000000"/>
                  </a:solidFill>
                  <a:prstDash val="solid"/>
                  <a:headEnd type="none" w="med" len="med"/>
                  <a:tailEnd type="none" w="med" len="med"/>
                </a:ln>
              </p:spPr>
            </p:sp>
            <p:sp>
              <p:nvSpPr>
                <p:cNvPr id="46141" name="Line 15"/>
                <p:cNvSpPr/>
                <p:nvPr/>
              </p:nvSpPr>
              <p:spPr>
                <a:xfrm>
                  <a:off x="660400" y="4940300"/>
                  <a:ext cx="228600" cy="0"/>
                </a:xfrm>
                <a:prstGeom prst="line">
                  <a:avLst/>
                </a:prstGeom>
                <a:ln w="9525" cap="flat" cmpd="sng">
                  <a:solidFill>
                    <a:srgbClr val="000000"/>
                  </a:solidFill>
                  <a:prstDash val="solid"/>
                  <a:headEnd type="none" w="med" len="med"/>
                  <a:tailEnd type="none" w="med" len="med"/>
                </a:ln>
              </p:spPr>
            </p:sp>
          </p:grpSp>
          <p:grpSp>
            <p:nvGrpSpPr>
              <p:cNvPr id="46098" name="组合 98"/>
              <p:cNvGrpSpPr/>
              <p:nvPr/>
            </p:nvGrpSpPr>
            <p:grpSpPr>
              <a:xfrm>
                <a:off x="3409950" y="3651250"/>
                <a:ext cx="1028700" cy="396875"/>
                <a:chOff x="660400" y="5695950"/>
                <a:chExt cx="1028700" cy="396875"/>
              </a:xfrm>
            </p:grpSpPr>
            <p:sp>
              <p:nvSpPr>
                <p:cNvPr id="46136" name="Rectangle 18"/>
                <p:cNvSpPr/>
                <p:nvPr/>
              </p:nvSpPr>
              <p:spPr>
                <a:xfrm>
                  <a:off x="660400" y="5695950"/>
                  <a:ext cx="1028700" cy="396875"/>
                </a:xfrm>
                <a:prstGeom prst="rect">
                  <a:avLst/>
                </a:prstGeom>
                <a:solidFill>
                  <a:srgbClr val="FFFFFF"/>
                </a:solidFill>
                <a:ln w="9525" cap="flat" cmpd="sng">
                  <a:solidFill>
                    <a:srgbClr val="000000"/>
                  </a:solidFill>
                  <a:prstDash val="solid"/>
                  <a:miter/>
                  <a:headEnd type="none" w="med" len="med"/>
                  <a:tailEnd type="none" w="med" len="med"/>
                </a:ln>
              </p:spPr>
              <p:txBody>
                <a:bodyPr/>
                <a:lstStyle/>
                <a:p>
                  <a:pPr lvl="0" eaLnBrk="1" hangingPunct="1"/>
                  <a:endParaRPr lang="zh-CN" altLang="en-US" b="1" dirty="0">
                    <a:latin typeface="Arial" charset="0"/>
                    <a:ea typeface="宋体" charset="-122"/>
                  </a:endParaRPr>
                </a:p>
              </p:txBody>
            </p:sp>
            <p:sp>
              <p:nvSpPr>
                <p:cNvPr id="46137" name="Freeform 13"/>
                <p:cNvSpPr/>
                <p:nvPr/>
              </p:nvSpPr>
              <p:spPr>
                <a:xfrm>
                  <a:off x="660400" y="5873750"/>
                  <a:ext cx="1027112" cy="209550"/>
                </a:xfrm>
                <a:custGeom>
                  <a:avLst/>
                  <a:gdLst>
                    <a:gd name="txL" fmla="*/ 0 w 1687"/>
                    <a:gd name="txT" fmla="*/ 0 h 330"/>
                    <a:gd name="txR" fmla="*/ 1687 w 1687"/>
                    <a:gd name="txB" fmla="*/ 330 h 330"/>
                  </a:gdLst>
                  <a:ahLst/>
                  <a:cxnLst>
                    <a:cxn ang="0">
                      <a:pos x="2147483647" y="2147483647"/>
                    </a:cxn>
                    <a:cxn ang="0">
                      <a:pos x="2147483647" y="2147483647"/>
                    </a:cxn>
                    <a:cxn ang="0">
                      <a:pos x="2147483647" y="2147483647"/>
                    </a:cxn>
                    <a:cxn ang="0">
                      <a:pos x="2147483647" y="2147483647"/>
                    </a:cxn>
                    <a:cxn ang="0">
                      <a:pos x="2147483647" y="2147483647"/>
                    </a:cxn>
                    <a:cxn ang="0">
                      <a:pos x="2147483647" y="0"/>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txL" t="txT" r="txR" b="txB"/>
                  <a:pathLst>
                    <a:path w="1687" h="330">
                      <a:moveTo>
                        <a:pt x="29" y="300"/>
                      </a:moveTo>
                      <a:cubicBezTo>
                        <a:pt x="115" y="171"/>
                        <a:pt x="0" y="323"/>
                        <a:pt x="104" y="240"/>
                      </a:cubicBezTo>
                      <a:cubicBezTo>
                        <a:pt x="201" y="162"/>
                        <a:pt x="66" y="218"/>
                        <a:pt x="179" y="180"/>
                      </a:cubicBezTo>
                      <a:cubicBezTo>
                        <a:pt x="227" y="109"/>
                        <a:pt x="192" y="141"/>
                        <a:pt x="299" y="105"/>
                      </a:cubicBezTo>
                      <a:cubicBezTo>
                        <a:pt x="359" y="85"/>
                        <a:pt x="413" y="22"/>
                        <a:pt x="479" y="15"/>
                      </a:cubicBezTo>
                      <a:cubicBezTo>
                        <a:pt x="564" y="7"/>
                        <a:pt x="649" y="5"/>
                        <a:pt x="734" y="0"/>
                      </a:cubicBezTo>
                      <a:cubicBezTo>
                        <a:pt x="909" y="5"/>
                        <a:pt x="1084" y="6"/>
                        <a:pt x="1259" y="15"/>
                      </a:cubicBezTo>
                      <a:cubicBezTo>
                        <a:pt x="1297" y="17"/>
                        <a:pt x="1361" y="57"/>
                        <a:pt x="1394" y="75"/>
                      </a:cubicBezTo>
                      <a:cubicBezTo>
                        <a:pt x="1426" y="93"/>
                        <a:pt x="1484" y="135"/>
                        <a:pt x="1484" y="135"/>
                      </a:cubicBezTo>
                      <a:cubicBezTo>
                        <a:pt x="1527" y="200"/>
                        <a:pt x="1541" y="183"/>
                        <a:pt x="1604" y="225"/>
                      </a:cubicBezTo>
                      <a:cubicBezTo>
                        <a:pt x="1614" y="240"/>
                        <a:pt x="1621" y="257"/>
                        <a:pt x="1634" y="270"/>
                      </a:cubicBezTo>
                      <a:cubicBezTo>
                        <a:pt x="1687" y="323"/>
                        <a:pt x="1679" y="272"/>
                        <a:pt x="1679" y="330"/>
                      </a:cubicBezTo>
                    </a:path>
                  </a:pathLst>
                </a:custGeom>
                <a:noFill/>
                <a:ln w="9525" cap="flat" cmpd="sng">
                  <a:solidFill>
                    <a:srgbClr val="000000"/>
                  </a:solidFill>
                  <a:prstDash val="lgDashDot"/>
                  <a:round/>
                  <a:headEnd type="none" w="med" len="med"/>
                  <a:tailEnd type="none" w="med" len="med"/>
                </a:ln>
              </p:spPr>
              <p:txBody>
                <a:bodyPr/>
                <a:lstStyle/>
                <a:p>
                  <a:pPr lvl="0" eaLnBrk="1" hangingPunct="1"/>
                  <a:endParaRPr lang="zh-CN" altLang="en-US" b="1" dirty="0">
                    <a:latin typeface="Arial" charset="0"/>
                    <a:ea typeface="宋体" charset="-122"/>
                  </a:endParaRPr>
                </a:p>
              </p:txBody>
            </p:sp>
          </p:grpSp>
          <p:grpSp>
            <p:nvGrpSpPr>
              <p:cNvPr id="46099" name="组合 97"/>
              <p:cNvGrpSpPr/>
              <p:nvPr/>
            </p:nvGrpSpPr>
            <p:grpSpPr>
              <a:xfrm>
                <a:off x="704850" y="5610225"/>
                <a:ext cx="1028700" cy="396875"/>
                <a:chOff x="660400" y="5162550"/>
                <a:chExt cx="1028700" cy="396875"/>
              </a:xfrm>
            </p:grpSpPr>
            <p:sp>
              <p:nvSpPr>
                <p:cNvPr id="46134" name="Rectangle 12"/>
                <p:cNvSpPr/>
                <p:nvPr/>
              </p:nvSpPr>
              <p:spPr>
                <a:xfrm>
                  <a:off x="660400" y="5162550"/>
                  <a:ext cx="1028700" cy="396875"/>
                </a:xfrm>
                <a:prstGeom prst="rect">
                  <a:avLst/>
                </a:prstGeom>
                <a:solidFill>
                  <a:srgbClr val="FFFFFF"/>
                </a:solidFill>
                <a:ln w="9525" cap="flat" cmpd="sng">
                  <a:solidFill>
                    <a:srgbClr val="000000"/>
                  </a:solidFill>
                  <a:prstDash val="solid"/>
                  <a:miter/>
                  <a:headEnd type="none" w="med" len="med"/>
                  <a:tailEnd type="none" w="med" len="med"/>
                </a:ln>
              </p:spPr>
              <p:txBody>
                <a:bodyPr/>
                <a:lstStyle/>
                <a:p>
                  <a:pPr lvl="0" eaLnBrk="1" hangingPunct="1"/>
                  <a:endParaRPr lang="zh-CN" altLang="en-US" b="1" dirty="0">
                    <a:latin typeface="Arial" charset="0"/>
                    <a:ea typeface="宋体" charset="-122"/>
                  </a:endParaRPr>
                </a:p>
              </p:txBody>
            </p:sp>
            <p:sp>
              <p:nvSpPr>
                <p:cNvPr id="46135" name="Line 11"/>
                <p:cNvSpPr/>
                <p:nvPr/>
              </p:nvSpPr>
              <p:spPr>
                <a:xfrm flipV="1">
                  <a:off x="660400" y="5162550"/>
                  <a:ext cx="1028700" cy="396875"/>
                </a:xfrm>
                <a:prstGeom prst="line">
                  <a:avLst/>
                </a:prstGeom>
                <a:ln w="9525" cap="flat" cmpd="sng">
                  <a:solidFill>
                    <a:srgbClr val="000000"/>
                  </a:solidFill>
                  <a:prstDash val="solid"/>
                  <a:headEnd type="none" w="med" len="med"/>
                  <a:tailEnd type="none" w="med" len="med"/>
                </a:ln>
              </p:spPr>
            </p:sp>
          </p:grpSp>
          <p:sp>
            <p:nvSpPr>
              <p:cNvPr id="46100" name="TextBox 99"/>
              <p:cNvSpPr txBox="1"/>
              <p:nvPr/>
            </p:nvSpPr>
            <p:spPr>
              <a:xfrm>
                <a:off x="1905000" y="5121275"/>
                <a:ext cx="1101108" cy="457146"/>
              </a:xfrm>
              <a:prstGeom prst="rect">
                <a:avLst/>
              </a:prstGeom>
              <a:noFill/>
              <a:ln w="9525">
                <a:noFill/>
              </a:ln>
            </p:spPr>
            <p:txBody>
              <a:bodyPr wrap="none">
                <a:spAutoFit/>
              </a:bodyPr>
              <a:lstStyle/>
              <a:p>
                <a:pPr lvl="0" eaLnBrk="1" hangingPunct="1"/>
                <a:r>
                  <a:rPr lang="zh-CN" altLang="en-US" sz="2400" b="1" dirty="0">
                    <a:latin typeface="Arial" charset="0"/>
                    <a:ea typeface="宋体" charset="-122"/>
                  </a:rPr>
                  <a:t>存放架</a:t>
                </a:r>
              </a:p>
            </p:txBody>
          </p:sp>
          <p:sp>
            <p:nvSpPr>
              <p:cNvPr id="46101" name="TextBox 101"/>
              <p:cNvSpPr txBox="1"/>
              <p:nvPr/>
            </p:nvSpPr>
            <p:spPr>
              <a:xfrm>
                <a:off x="4753054" y="3651250"/>
                <a:ext cx="795033" cy="457146"/>
              </a:xfrm>
              <a:prstGeom prst="rect">
                <a:avLst/>
              </a:prstGeom>
              <a:noFill/>
              <a:ln w="9525">
                <a:noFill/>
              </a:ln>
            </p:spPr>
            <p:txBody>
              <a:bodyPr wrap="none">
                <a:spAutoFit/>
              </a:bodyPr>
              <a:lstStyle/>
              <a:p>
                <a:pPr lvl="0" eaLnBrk="1" hangingPunct="1"/>
                <a:r>
                  <a:rPr lang="zh-CN" altLang="en-US" sz="2400" b="1" dirty="0">
                    <a:latin typeface="Arial" charset="0"/>
                    <a:ea typeface="宋体" charset="-122"/>
                  </a:rPr>
                  <a:t>容器</a:t>
                </a:r>
              </a:p>
            </p:txBody>
          </p:sp>
          <p:grpSp>
            <p:nvGrpSpPr>
              <p:cNvPr id="46102" name="Group 24"/>
              <p:cNvGrpSpPr/>
              <p:nvPr/>
            </p:nvGrpSpPr>
            <p:grpSpPr>
              <a:xfrm>
                <a:off x="3409950" y="4184650"/>
                <a:ext cx="1028700" cy="395287"/>
                <a:chOff x="2340" y="1752"/>
                <a:chExt cx="1620" cy="624"/>
              </a:xfrm>
            </p:grpSpPr>
            <p:sp>
              <p:nvSpPr>
                <p:cNvPr id="46131" name="Rectangle 25"/>
                <p:cNvSpPr/>
                <p:nvPr/>
              </p:nvSpPr>
              <p:spPr>
                <a:xfrm>
                  <a:off x="2340" y="1752"/>
                  <a:ext cx="1620" cy="468"/>
                </a:xfrm>
                <a:prstGeom prst="rect">
                  <a:avLst/>
                </a:prstGeom>
                <a:solidFill>
                  <a:srgbClr val="FFFFFF"/>
                </a:solidFill>
                <a:ln w="9525" cap="flat" cmpd="sng">
                  <a:solidFill>
                    <a:srgbClr val="000000"/>
                  </a:solidFill>
                  <a:prstDash val="solid"/>
                  <a:miter/>
                  <a:headEnd type="none" w="med" len="med"/>
                  <a:tailEnd type="none" w="med" len="med"/>
                </a:ln>
              </p:spPr>
              <p:txBody>
                <a:bodyPr/>
                <a:lstStyle/>
                <a:p>
                  <a:pPr lvl="0" eaLnBrk="1" hangingPunct="1"/>
                  <a:endParaRPr lang="zh-CN" altLang="en-US" b="1" dirty="0">
                    <a:latin typeface="Arial" charset="0"/>
                    <a:ea typeface="宋体" charset="-122"/>
                  </a:endParaRPr>
                </a:p>
              </p:txBody>
            </p:sp>
            <p:sp>
              <p:nvSpPr>
                <p:cNvPr id="46132" name="Oval 26"/>
                <p:cNvSpPr/>
                <p:nvPr/>
              </p:nvSpPr>
              <p:spPr>
                <a:xfrm>
                  <a:off x="2520" y="2220"/>
                  <a:ext cx="180" cy="156"/>
                </a:xfrm>
                <a:prstGeom prst="ellipse">
                  <a:avLst/>
                </a:prstGeom>
                <a:solidFill>
                  <a:srgbClr val="FFFFFF"/>
                </a:solidFill>
                <a:ln w="9525" cap="flat" cmpd="sng">
                  <a:solidFill>
                    <a:srgbClr val="000000"/>
                  </a:solidFill>
                  <a:prstDash val="solid"/>
                  <a:headEnd type="none" w="med" len="med"/>
                  <a:tailEnd type="none" w="med" len="med"/>
                </a:ln>
              </p:spPr>
              <p:txBody>
                <a:bodyPr/>
                <a:lstStyle/>
                <a:p>
                  <a:pPr lvl="0" eaLnBrk="1" hangingPunct="1"/>
                  <a:endParaRPr lang="zh-CN" altLang="en-US" b="1" dirty="0">
                    <a:latin typeface="Arial" charset="0"/>
                    <a:ea typeface="宋体" charset="-122"/>
                  </a:endParaRPr>
                </a:p>
              </p:txBody>
            </p:sp>
            <p:sp>
              <p:nvSpPr>
                <p:cNvPr id="46133" name="Oval 27"/>
                <p:cNvSpPr/>
                <p:nvPr/>
              </p:nvSpPr>
              <p:spPr>
                <a:xfrm>
                  <a:off x="3600" y="2220"/>
                  <a:ext cx="180" cy="156"/>
                </a:xfrm>
                <a:prstGeom prst="ellipse">
                  <a:avLst/>
                </a:prstGeom>
                <a:solidFill>
                  <a:srgbClr val="FFFFFF"/>
                </a:solidFill>
                <a:ln w="9525" cap="flat" cmpd="sng">
                  <a:solidFill>
                    <a:srgbClr val="000000"/>
                  </a:solidFill>
                  <a:prstDash val="solid"/>
                  <a:headEnd type="none" w="med" len="med"/>
                  <a:tailEnd type="none" w="med" len="med"/>
                </a:ln>
              </p:spPr>
              <p:txBody>
                <a:bodyPr/>
                <a:lstStyle/>
                <a:p>
                  <a:pPr lvl="0" eaLnBrk="1" hangingPunct="1"/>
                  <a:endParaRPr lang="zh-CN" altLang="en-US" b="1" dirty="0">
                    <a:latin typeface="Arial" charset="0"/>
                    <a:ea typeface="宋体" charset="-122"/>
                  </a:endParaRPr>
                </a:p>
              </p:txBody>
            </p:sp>
          </p:grpSp>
          <p:grpSp>
            <p:nvGrpSpPr>
              <p:cNvPr id="46103" name="Group 29"/>
              <p:cNvGrpSpPr/>
              <p:nvPr/>
            </p:nvGrpSpPr>
            <p:grpSpPr>
              <a:xfrm>
                <a:off x="3409950" y="5162550"/>
                <a:ext cx="1028700" cy="396875"/>
                <a:chOff x="2340" y="3468"/>
                <a:chExt cx="1620" cy="624"/>
              </a:xfrm>
            </p:grpSpPr>
            <p:sp>
              <p:nvSpPr>
                <p:cNvPr id="46128" name="Rectangle 30"/>
                <p:cNvSpPr/>
                <p:nvPr/>
              </p:nvSpPr>
              <p:spPr>
                <a:xfrm>
                  <a:off x="2340" y="3468"/>
                  <a:ext cx="1620" cy="624"/>
                </a:xfrm>
                <a:prstGeom prst="rect">
                  <a:avLst/>
                </a:prstGeom>
                <a:solidFill>
                  <a:srgbClr val="FFFFFF"/>
                </a:solidFill>
                <a:ln w="9525" cap="flat" cmpd="sng">
                  <a:solidFill>
                    <a:srgbClr val="000000"/>
                  </a:solidFill>
                  <a:prstDash val="solid"/>
                  <a:miter/>
                  <a:headEnd type="none" w="med" len="med"/>
                  <a:tailEnd type="none" w="med" len="med"/>
                </a:ln>
              </p:spPr>
              <p:txBody>
                <a:bodyPr/>
                <a:lstStyle/>
                <a:p>
                  <a:pPr lvl="0" eaLnBrk="1" hangingPunct="1"/>
                  <a:endParaRPr lang="zh-CN" altLang="en-US" b="1" dirty="0">
                    <a:latin typeface="Arial" charset="0"/>
                    <a:ea typeface="宋体" charset="-122"/>
                  </a:endParaRPr>
                </a:p>
              </p:txBody>
            </p:sp>
            <p:sp>
              <p:nvSpPr>
                <p:cNvPr id="46129" name="Line 31"/>
                <p:cNvSpPr/>
                <p:nvPr/>
              </p:nvSpPr>
              <p:spPr>
                <a:xfrm>
                  <a:off x="2700" y="3468"/>
                  <a:ext cx="0" cy="624"/>
                </a:xfrm>
                <a:prstGeom prst="line">
                  <a:avLst/>
                </a:prstGeom>
                <a:ln w="9525" cap="flat" cmpd="sng">
                  <a:solidFill>
                    <a:srgbClr val="000000"/>
                  </a:solidFill>
                  <a:prstDash val="solid"/>
                  <a:headEnd type="none" w="med" len="med"/>
                  <a:tailEnd type="none" w="med" len="med"/>
                </a:ln>
              </p:spPr>
            </p:sp>
            <p:sp>
              <p:nvSpPr>
                <p:cNvPr id="46130" name="Line 32"/>
                <p:cNvSpPr/>
                <p:nvPr/>
              </p:nvSpPr>
              <p:spPr>
                <a:xfrm>
                  <a:off x="3600" y="3468"/>
                  <a:ext cx="0" cy="624"/>
                </a:xfrm>
                <a:prstGeom prst="line">
                  <a:avLst/>
                </a:prstGeom>
                <a:ln w="9525" cap="flat" cmpd="sng">
                  <a:solidFill>
                    <a:srgbClr val="000000"/>
                  </a:solidFill>
                  <a:prstDash val="solid"/>
                  <a:headEnd type="none" w="med" len="med"/>
                  <a:tailEnd type="none" w="med" len="med"/>
                </a:ln>
              </p:spPr>
            </p:sp>
          </p:grpSp>
          <p:grpSp>
            <p:nvGrpSpPr>
              <p:cNvPr id="46104" name="Group 33"/>
              <p:cNvGrpSpPr/>
              <p:nvPr/>
            </p:nvGrpSpPr>
            <p:grpSpPr>
              <a:xfrm>
                <a:off x="5899150" y="3695700"/>
                <a:ext cx="1028700" cy="298450"/>
                <a:chOff x="2340" y="8151"/>
                <a:chExt cx="1620" cy="468"/>
              </a:xfrm>
            </p:grpSpPr>
            <p:sp>
              <p:nvSpPr>
                <p:cNvPr id="46123" name="Line 34"/>
                <p:cNvSpPr/>
                <p:nvPr/>
              </p:nvSpPr>
              <p:spPr>
                <a:xfrm>
                  <a:off x="2340" y="8151"/>
                  <a:ext cx="1620" cy="0"/>
                </a:xfrm>
                <a:prstGeom prst="line">
                  <a:avLst/>
                </a:prstGeom>
                <a:ln w="28575" cap="flat" cmpd="sng">
                  <a:solidFill>
                    <a:srgbClr val="000000"/>
                  </a:solidFill>
                  <a:prstDash val="solid"/>
                  <a:headEnd type="none" w="med" len="med"/>
                  <a:tailEnd type="none" w="med" len="med"/>
                </a:ln>
              </p:spPr>
            </p:sp>
            <p:sp>
              <p:nvSpPr>
                <p:cNvPr id="46124" name="Line 35"/>
                <p:cNvSpPr/>
                <p:nvPr/>
              </p:nvSpPr>
              <p:spPr>
                <a:xfrm>
                  <a:off x="2340" y="8463"/>
                  <a:ext cx="540" cy="0"/>
                </a:xfrm>
                <a:prstGeom prst="line">
                  <a:avLst/>
                </a:prstGeom>
                <a:ln w="28575" cap="flat" cmpd="sng">
                  <a:solidFill>
                    <a:srgbClr val="000000"/>
                  </a:solidFill>
                  <a:prstDash val="solid"/>
                  <a:headEnd type="none" w="med" len="med"/>
                  <a:tailEnd type="none" w="med" len="med"/>
                </a:ln>
              </p:spPr>
            </p:sp>
            <p:sp>
              <p:nvSpPr>
                <p:cNvPr id="46125" name="Line 36"/>
                <p:cNvSpPr/>
                <p:nvPr/>
              </p:nvSpPr>
              <p:spPr>
                <a:xfrm>
                  <a:off x="3420" y="8463"/>
                  <a:ext cx="540" cy="0"/>
                </a:xfrm>
                <a:prstGeom prst="line">
                  <a:avLst/>
                </a:prstGeom>
                <a:ln w="28575" cap="flat" cmpd="sng">
                  <a:solidFill>
                    <a:srgbClr val="000000"/>
                  </a:solidFill>
                  <a:prstDash val="solid"/>
                  <a:headEnd type="none" w="med" len="med"/>
                  <a:tailEnd type="none" w="med" len="med"/>
                </a:ln>
              </p:spPr>
            </p:sp>
            <p:sp>
              <p:nvSpPr>
                <p:cNvPr id="46126" name="Line 37"/>
                <p:cNvSpPr/>
                <p:nvPr/>
              </p:nvSpPr>
              <p:spPr>
                <a:xfrm>
                  <a:off x="2877" y="8463"/>
                  <a:ext cx="0" cy="156"/>
                </a:xfrm>
                <a:prstGeom prst="line">
                  <a:avLst/>
                </a:prstGeom>
                <a:ln w="28575" cap="flat" cmpd="sng">
                  <a:solidFill>
                    <a:srgbClr val="000000"/>
                  </a:solidFill>
                  <a:prstDash val="solid"/>
                  <a:headEnd type="none" w="med" len="med"/>
                  <a:tailEnd type="none" w="med" len="med"/>
                </a:ln>
              </p:spPr>
            </p:sp>
            <p:sp>
              <p:nvSpPr>
                <p:cNvPr id="46127" name="Line 38"/>
                <p:cNvSpPr/>
                <p:nvPr/>
              </p:nvSpPr>
              <p:spPr>
                <a:xfrm>
                  <a:off x="3420" y="8463"/>
                  <a:ext cx="0" cy="156"/>
                </a:xfrm>
                <a:prstGeom prst="line">
                  <a:avLst/>
                </a:prstGeom>
                <a:ln w="28575" cap="flat" cmpd="sng">
                  <a:solidFill>
                    <a:srgbClr val="000000"/>
                  </a:solidFill>
                  <a:prstDash val="solid"/>
                  <a:headEnd type="none" w="med" len="med"/>
                  <a:tailEnd type="none" w="med" len="med"/>
                </a:ln>
              </p:spPr>
            </p:sp>
          </p:grpSp>
          <p:grpSp>
            <p:nvGrpSpPr>
              <p:cNvPr id="46105" name="Group 39"/>
              <p:cNvGrpSpPr/>
              <p:nvPr/>
            </p:nvGrpSpPr>
            <p:grpSpPr>
              <a:xfrm>
                <a:off x="5772150" y="4230687"/>
                <a:ext cx="1371600" cy="398463"/>
                <a:chOff x="2160" y="10020"/>
                <a:chExt cx="2160" cy="627"/>
              </a:xfrm>
            </p:grpSpPr>
            <p:sp>
              <p:nvSpPr>
                <p:cNvPr id="46112" name="Line 40"/>
                <p:cNvSpPr/>
                <p:nvPr/>
              </p:nvSpPr>
              <p:spPr>
                <a:xfrm>
                  <a:off x="2340" y="10023"/>
                  <a:ext cx="1620" cy="0"/>
                </a:xfrm>
                <a:prstGeom prst="line">
                  <a:avLst/>
                </a:prstGeom>
                <a:ln w="28575" cap="flat" cmpd="sng">
                  <a:solidFill>
                    <a:srgbClr val="000000"/>
                  </a:solidFill>
                  <a:prstDash val="solid"/>
                  <a:headEnd type="none" w="med" len="med"/>
                  <a:tailEnd type="none" w="med" len="med"/>
                </a:ln>
              </p:spPr>
            </p:sp>
            <p:sp>
              <p:nvSpPr>
                <p:cNvPr id="46113" name="Line 41"/>
                <p:cNvSpPr/>
                <p:nvPr/>
              </p:nvSpPr>
              <p:spPr>
                <a:xfrm>
                  <a:off x="2160" y="10332"/>
                  <a:ext cx="2160" cy="0"/>
                </a:xfrm>
                <a:prstGeom prst="line">
                  <a:avLst/>
                </a:prstGeom>
                <a:ln w="9525" cap="flat" cmpd="sng">
                  <a:solidFill>
                    <a:srgbClr val="000000"/>
                  </a:solidFill>
                  <a:prstDash val="solid"/>
                  <a:headEnd type="none" w="med" len="med"/>
                  <a:tailEnd type="none" w="med" len="med"/>
                </a:ln>
              </p:spPr>
            </p:sp>
            <p:sp>
              <p:nvSpPr>
                <p:cNvPr id="46114" name="Line 42"/>
                <p:cNvSpPr/>
                <p:nvPr/>
              </p:nvSpPr>
              <p:spPr>
                <a:xfrm>
                  <a:off x="2340" y="10647"/>
                  <a:ext cx="1620" cy="0"/>
                </a:xfrm>
                <a:prstGeom prst="line">
                  <a:avLst/>
                </a:prstGeom>
                <a:ln w="28575" cap="flat" cmpd="sng">
                  <a:solidFill>
                    <a:srgbClr val="000000"/>
                  </a:solidFill>
                  <a:prstDash val="solid"/>
                  <a:headEnd type="none" w="med" len="med"/>
                  <a:tailEnd type="none" w="med" len="med"/>
                </a:ln>
              </p:spPr>
            </p:sp>
            <p:sp>
              <p:nvSpPr>
                <p:cNvPr id="46115" name="Line 43"/>
                <p:cNvSpPr/>
                <p:nvPr/>
              </p:nvSpPr>
              <p:spPr>
                <a:xfrm>
                  <a:off x="2520" y="10020"/>
                  <a:ext cx="0" cy="624"/>
                </a:xfrm>
                <a:prstGeom prst="line">
                  <a:avLst/>
                </a:prstGeom>
                <a:ln w="9525" cap="flat" cmpd="sng">
                  <a:solidFill>
                    <a:srgbClr val="000000"/>
                  </a:solidFill>
                  <a:prstDash val="solid"/>
                  <a:headEnd type="none" w="med" len="med"/>
                  <a:tailEnd type="none" w="med" len="med"/>
                </a:ln>
              </p:spPr>
            </p:sp>
            <p:sp>
              <p:nvSpPr>
                <p:cNvPr id="46116" name="Line 44"/>
                <p:cNvSpPr/>
                <p:nvPr/>
              </p:nvSpPr>
              <p:spPr>
                <a:xfrm>
                  <a:off x="2700" y="10020"/>
                  <a:ext cx="0" cy="624"/>
                </a:xfrm>
                <a:prstGeom prst="line">
                  <a:avLst/>
                </a:prstGeom>
                <a:ln w="9525" cap="flat" cmpd="sng">
                  <a:solidFill>
                    <a:srgbClr val="000000"/>
                  </a:solidFill>
                  <a:prstDash val="solid"/>
                  <a:headEnd type="none" w="med" len="med"/>
                  <a:tailEnd type="none" w="med" len="med"/>
                </a:ln>
              </p:spPr>
            </p:sp>
            <p:sp>
              <p:nvSpPr>
                <p:cNvPr id="46117" name="Line 45"/>
                <p:cNvSpPr/>
                <p:nvPr/>
              </p:nvSpPr>
              <p:spPr>
                <a:xfrm>
                  <a:off x="2880" y="10020"/>
                  <a:ext cx="0" cy="624"/>
                </a:xfrm>
                <a:prstGeom prst="line">
                  <a:avLst/>
                </a:prstGeom>
                <a:ln w="9525" cap="flat" cmpd="sng">
                  <a:solidFill>
                    <a:srgbClr val="000000"/>
                  </a:solidFill>
                  <a:prstDash val="solid"/>
                  <a:headEnd type="none" w="med" len="med"/>
                  <a:tailEnd type="none" w="med" len="med"/>
                </a:ln>
              </p:spPr>
            </p:sp>
            <p:sp>
              <p:nvSpPr>
                <p:cNvPr id="46118" name="Line 46"/>
                <p:cNvSpPr/>
                <p:nvPr/>
              </p:nvSpPr>
              <p:spPr>
                <a:xfrm>
                  <a:off x="3060" y="10020"/>
                  <a:ext cx="0" cy="624"/>
                </a:xfrm>
                <a:prstGeom prst="line">
                  <a:avLst/>
                </a:prstGeom>
                <a:ln w="9525" cap="flat" cmpd="sng">
                  <a:solidFill>
                    <a:srgbClr val="000000"/>
                  </a:solidFill>
                  <a:prstDash val="solid"/>
                  <a:headEnd type="none" w="med" len="med"/>
                  <a:tailEnd type="none" w="med" len="med"/>
                </a:ln>
              </p:spPr>
            </p:sp>
            <p:sp>
              <p:nvSpPr>
                <p:cNvPr id="46119" name="Line 47"/>
                <p:cNvSpPr/>
                <p:nvPr/>
              </p:nvSpPr>
              <p:spPr>
                <a:xfrm>
                  <a:off x="3240" y="10020"/>
                  <a:ext cx="0" cy="624"/>
                </a:xfrm>
                <a:prstGeom prst="line">
                  <a:avLst/>
                </a:prstGeom>
                <a:ln w="9525" cap="flat" cmpd="sng">
                  <a:solidFill>
                    <a:srgbClr val="000000"/>
                  </a:solidFill>
                  <a:prstDash val="solid"/>
                  <a:headEnd type="none" w="med" len="med"/>
                  <a:tailEnd type="none" w="med" len="med"/>
                </a:ln>
              </p:spPr>
            </p:sp>
            <p:sp>
              <p:nvSpPr>
                <p:cNvPr id="46120" name="Line 48"/>
                <p:cNvSpPr/>
                <p:nvPr/>
              </p:nvSpPr>
              <p:spPr>
                <a:xfrm>
                  <a:off x="3420" y="10020"/>
                  <a:ext cx="0" cy="624"/>
                </a:xfrm>
                <a:prstGeom prst="line">
                  <a:avLst/>
                </a:prstGeom>
                <a:ln w="9525" cap="flat" cmpd="sng">
                  <a:solidFill>
                    <a:srgbClr val="000000"/>
                  </a:solidFill>
                  <a:prstDash val="solid"/>
                  <a:headEnd type="none" w="med" len="med"/>
                  <a:tailEnd type="none" w="med" len="med"/>
                </a:ln>
              </p:spPr>
            </p:sp>
            <p:sp>
              <p:nvSpPr>
                <p:cNvPr id="46121" name="Line 49"/>
                <p:cNvSpPr/>
                <p:nvPr/>
              </p:nvSpPr>
              <p:spPr>
                <a:xfrm>
                  <a:off x="3600" y="10020"/>
                  <a:ext cx="0" cy="624"/>
                </a:xfrm>
                <a:prstGeom prst="line">
                  <a:avLst/>
                </a:prstGeom>
                <a:ln w="9525" cap="flat" cmpd="sng">
                  <a:solidFill>
                    <a:srgbClr val="000000"/>
                  </a:solidFill>
                  <a:prstDash val="solid"/>
                  <a:headEnd type="none" w="med" len="med"/>
                  <a:tailEnd type="none" w="med" len="med"/>
                </a:ln>
              </p:spPr>
            </p:sp>
            <p:sp>
              <p:nvSpPr>
                <p:cNvPr id="46122" name="Line 50"/>
                <p:cNvSpPr/>
                <p:nvPr/>
              </p:nvSpPr>
              <p:spPr>
                <a:xfrm>
                  <a:off x="3780" y="10020"/>
                  <a:ext cx="0" cy="624"/>
                </a:xfrm>
                <a:prstGeom prst="line">
                  <a:avLst/>
                </a:prstGeom>
                <a:ln w="9525" cap="flat" cmpd="sng">
                  <a:solidFill>
                    <a:srgbClr val="000000"/>
                  </a:solidFill>
                  <a:prstDash val="solid"/>
                  <a:headEnd type="none" w="med" len="med"/>
                  <a:tailEnd type="none" w="med" len="med"/>
                </a:ln>
              </p:spPr>
            </p:sp>
          </p:grpSp>
          <p:sp>
            <p:nvSpPr>
              <p:cNvPr id="46106" name="TextBox 129"/>
              <p:cNvSpPr txBox="1"/>
              <p:nvPr/>
            </p:nvSpPr>
            <p:spPr>
              <a:xfrm>
                <a:off x="4753054" y="4095750"/>
                <a:ext cx="795033" cy="457146"/>
              </a:xfrm>
              <a:prstGeom prst="rect">
                <a:avLst/>
              </a:prstGeom>
              <a:noFill/>
              <a:ln w="9525">
                <a:noFill/>
              </a:ln>
            </p:spPr>
            <p:txBody>
              <a:bodyPr wrap="none">
                <a:spAutoFit/>
              </a:bodyPr>
              <a:lstStyle/>
              <a:p>
                <a:pPr lvl="0" eaLnBrk="1" hangingPunct="1"/>
                <a:r>
                  <a:rPr lang="zh-CN" altLang="en-US" sz="2400" b="1" dirty="0">
                    <a:latin typeface="Arial" charset="0"/>
                    <a:ea typeface="宋体" charset="-122"/>
                  </a:rPr>
                  <a:t>小车</a:t>
                </a:r>
              </a:p>
            </p:txBody>
          </p:sp>
          <p:sp>
            <p:nvSpPr>
              <p:cNvPr id="46107" name="TextBox 130"/>
              <p:cNvSpPr txBox="1"/>
              <p:nvPr/>
            </p:nvSpPr>
            <p:spPr>
              <a:xfrm>
                <a:off x="4753054" y="4629150"/>
                <a:ext cx="795033" cy="457146"/>
              </a:xfrm>
              <a:prstGeom prst="rect">
                <a:avLst/>
              </a:prstGeom>
              <a:noFill/>
              <a:ln w="9525">
                <a:noFill/>
              </a:ln>
            </p:spPr>
            <p:txBody>
              <a:bodyPr wrap="none">
                <a:spAutoFit/>
              </a:bodyPr>
              <a:lstStyle/>
              <a:p>
                <a:pPr lvl="0" eaLnBrk="1" hangingPunct="1"/>
                <a:r>
                  <a:rPr lang="zh-CN" altLang="en-US" sz="2400" b="1" dirty="0">
                    <a:latin typeface="Arial" charset="0"/>
                    <a:ea typeface="宋体" charset="-122"/>
                  </a:rPr>
                  <a:t>柜子</a:t>
                </a:r>
              </a:p>
            </p:txBody>
          </p:sp>
          <p:pic>
            <p:nvPicPr>
              <p:cNvPr id="46108" name="Picture 51"/>
              <p:cNvPicPr>
                <a:picLocks noChangeAspect="1"/>
              </p:cNvPicPr>
              <p:nvPr/>
            </p:nvPicPr>
            <p:blipFill>
              <a:blip r:embed="rId2"/>
              <a:stretch>
                <a:fillRect/>
              </a:stretch>
            </p:blipFill>
            <p:spPr>
              <a:xfrm rot="5400000">
                <a:off x="3733006" y="4350543"/>
                <a:ext cx="376237" cy="1022350"/>
              </a:xfrm>
              <a:prstGeom prst="rect">
                <a:avLst/>
              </a:prstGeom>
              <a:noFill/>
              <a:ln w="9525">
                <a:noFill/>
              </a:ln>
            </p:spPr>
          </p:pic>
          <p:sp>
            <p:nvSpPr>
              <p:cNvPr id="46109" name="TextBox 135"/>
              <p:cNvSpPr txBox="1"/>
              <p:nvPr/>
            </p:nvSpPr>
            <p:spPr>
              <a:xfrm>
                <a:off x="4664154" y="5162550"/>
                <a:ext cx="1101108" cy="457146"/>
              </a:xfrm>
              <a:prstGeom prst="rect">
                <a:avLst/>
              </a:prstGeom>
              <a:noFill/>
              <a:ln w="9525">
                <a:noFill/>
              </a:ln>
            </p:spPr>
            <p:txBody>
              <a:bodyPr wrap="none">
                <a:spAutoFit/>
              </a:bodyPr>
              <a:lstStyle/>
              <a:p>
                <a:pPr lvl="0" eaLnBrk="1" hangingPunct="1"/>
                <a:r>
                  <a:rPr lang="zh-CN" altLang="en-US" sz="2400" b="1" dirty="0">
                    <a:latin typeface="Arial" charset="0"/>
                    <a:ea typeface="宋体" charset="-122"/>
                  </a:rPr>
                  <a:t>办公桌</a:t>
                </a:r>
              </a:p>
            </p:txBody>
          </p:sp>
          <p:sp>
            <p:nvSpPr>
              <p:cNvPr id="46110" name="TextBox 136"/>
              <p:cNvSpPr txBox="1"/>
              <p:nvPr/>
            </p:nvSpPr>
            <p:spPr>
              <a:xfrm>
                <a:off x="7194550" y="3562350"/>
                <a:ext cx="795033" cy="457146"/>
              </a:xfrm>
              <a:prstGeom prst="rect">
                <a:avLst/>
              </a:prstGeom>
              <a:noFill/>
              <a:ln w="9525">
                <a:noFill/>
              </a:ln>
            </p:spPr>
            <p:txBody>
              <a:bodyPr wrap="none">
                <a:spAutoFit/>
              </a:bodyPr>
              <a:lstStyle/>
              <a:p>
                <a:pPr lvl="0" eaLnBrk="1" hangingPunct="1"/>
                <a:r>
                  <a:rPr lang="zh-CN" altLang="en-US" sz="2400" b="1" dirty="0">
                    <a:latin typeface="Arial" charset="0"/>
                    <a:ea typeface="宋体" charset="-122"/>
                  </a:rPr>
                  <a:t>通道</a:t>
                </a:r>
              </a:p>
            </p:txBody>
          </p:sp>
          <p:sp>
            <p:nvSpPr>
              <p:cNvPr id="46111" name="TextBox 137"/>
              <p:cNvSpPr txBox="1"/>
              <p:nvPr/>
            </p:nvSpPr>
            <p:spPr>
              <a:xfrm>
                <a:off x="7194550" y="4184650"/>
                <a:ext cx="795033" cy="457146"/>
              </a:xfrm>
              <a:prstGeom prst="rect">
                <a:avLst/>
              </a:prstGeom>
              <a:noFill/>
              <a:ln w="9525">
                <a:noFill/>
              </a:ln>
            </p:spPr>
            <p:txBody>
              <a:bodyPr wrap="none">
                <a:spAutoFit/>
              </a:bodyPr>
              <a:lstStyle/>
              <a:p>
                <a:pPr lvl="0" eaLnBrk="1" hangingPunct="1"/>
                <a:r>
                  <a:rPr lang="zh-CN" altLang="en-US" sz="2400" b="1" dirty="0">
                    <a:latin typeface="Arial" charset="0"/>
                    <a:ea typeface="宋体" charset="-122"/>
                  </a:rPr>
                  <a:t>楼梯</a:t>
                </a: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algn="l" eaLnBrk="1" hangingPunct="1"/>
            <a:r>
              <a:rPr lang="zh-CN" altLang="en-US" sz="3600" b="1" dirty="0">
                <a:solidFill>
                  <a:schemeClr val="bg1"/>
                </a:solidFill>
                <a:latin typeface="Times New Roman" pitchFamily="18" charset="0"/>
                <a:ea typeface="黑体" pitchFamily="2" charset="-122"/>
                <a:cs typeface="+mn-ea"/>
                <a:sym typeface="+mn-ea"/>
              </a:rPr>
              <a:t>为什么要实施定置管理</a:t>
            </a:r>
          </a:p>
        </p:txBody>
      </p:sp>
      <p:grpSp>
        <p:nvGrpSpPr>
          <p:cNvPr id="5" name="组合 4"/>
          <p:cNvGrpSpPr/>
          <p:nvPr/>
        </p:nvGrpSpPr>
        <p:grpSpPr>
          <a:xfrm>
            <a:off x="895350" y="1784350"/>
            <a:ext cx="10109200" cy="4637405"/>
            <a:chOff x="550" y="2950"/>
            <a:chExt cx="13370" cy="6370"/>
          </a:xfrm>
        </p:grpSpPr>
        <p:sp>
          <p:nvSpPr>
            <p:cNvPr id="47" name="AutoShape 3"/>
            <p:cNvSpPr>
              <a:spLocks noChangeArrowheads="1"/>
            </p:cNvSpPr>
            <p:nvPr/>
          </p:nvSpPr>
          <p:spPr bwMode="auto">
            <a:xfrm>
              <a:off x="5520" y="2950"/>
              <a:ext cx="3290" cy="2578"/>
            </a:xfrm>
            <a:prstGeom prst="hexagon">
              <a:avLst>
                <a:gd name="adj" fmla="val 28904"/>
                <a:gd name="vf" fmla="val 115470"/>
              </a:avLst>
            </a:prstGeom>
            <a:solidFill>
              <a:schemeClr val="accent2"/>
            </a:solidFill>
            <a:ln w="6350">
              <a:solidFill>
                <a:schemeClr val="accent2"/>
              </a:solidFill>
              <a:miter lim="800000"/>
            </a:ln>
            <a:effectLst>
              <a:outerShdw dist="35921" dir="2700000" algn="ctr" rotWithShape="0">
                <a:schemeClr val="hlink"/>
              </a:outerShdw>
            </a:effectLst>
          </p:spPr>
          <p:txBody>
            <a:bodyPr wrap="none" lIns="72000" tIns="0" rIns="0" bIns="0"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dirty="0">
                  <a:ln>
                    <a:noFill/>
                  </a:ln>
                  <a:solidFill>
                    <a:schemeClr val="bg1"/>
                  </a:solidFill>
                  <a:effectLst/>
                  <a:uLnTx/>
                  <a:uFillTx/>
                  <a:latin typeface="Arial" charset="0"/>
                  <a:ea typeface="宋体" charset="-122"/>
                  <a:cs typeface="+mn-cs"/>
                </a:rPr>
                <a:t>提高效率</a:t>
              </a:r>
            </a:p>
          </p:txBody>
        </p:sp>
        <p:sp>
          <p:nvSpPr>
            <p:cNvPr id="48" name="椭圆 47"/>
            <p:cNvSpPr/>
            <p:nvPr/>
          </p:nvSpPr>
          <p:spPr>
            <a:xfrm>
              <a:off x="550" y="4210"/>
              <a:ext cx="3010" cy="3010"/>
            </a:xfrm>
            <a:prstGeom prst="ellipse">
              <a:avLst/>
            </a:prstGeom>
            <a:solidFill>
              <a:schemeClr val="accent2"/>
            </a:solidFill>
            <a:ln w="6350">
              <a:solidFill>
                <a:schemeClr val="accent2"/>
              </a:solidFill>
              <a:miter lim="800000"/>
            </a:ln>
            <a:effectLst>
              <a:outerShdw dist="35921" dir="2700000" algn="ctr" rotWithShape="0">
                <a:schemeClr val="hlink"/>
              </a:outerShdw>
            </a:effectLst>
          </p:spPr>
          <p:txBody>
            <a:bodyPr wrap="none" lIns="72000" tIns="0" rIns="0" bIns="0"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dirty="0">
                  <a:ln>
                    <a:noFill/>
                  </a:ln>
                  <a:solidFill>
                    <a:schemeClr val="bg1"/>
                  </a:solidFill>
                  <a:effectLst/>
                  <a:uLnTx/>
                  <a:uFillTx/>
                  <a:latin typeface="Arial" charset="0"/>
                  <a:ea typeface="宋体" charset="-122"/>
                  <a:cs typeface="+mn-cs"/>
                </a:rPr>
                <a:t>消除混乱</a:t>
              </a:r>
            </a:p>
          </p:txBody>
        </p:sp>
        <p:sp>
          <p:nvSpPr>
            <p:cNvPr id="49" name="椭圆 48"/>
            <p:cNvSpPr/>
            <p:nvPr/>
          </p:nvSpPr>
          <p:spPr>
            <a:xfrm>
              <a:off x="8740" y="6240"/>
              <a:ext cx="3010" cy="3010"/>
            </a:xfrm>
            <a:prstGeom prst="ellipse">
              <a:avLst/>
            </a:prstGeom>
            <a:solidFill>
              <a:schemeClr val="accent2"/>
            </a:solidFill>
            <a:ln w="6350">
              <a:solidFill>
                <a:schemeClr val="accent2"/>
              </a:solidFill>
              <a:miter lim="800000"/>
            </a:ln>
            <a:effectLst>
              <a:outerShdw dist="35921" dir="2700000" algn="ctr" rotWithShape="0">
                <a:schemeClr val="hlink"/>
              </a:outerShdw>
            </a:effectLst>
          </p:spPr>
          <p:txBody>
            <a:bodyPr wrap="none" lIns="72000" tIns="0" rIns="0" bIns="0"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dirty="0">
                  <a:ln>
                    <a:noFill/>
                  </a:ln>
                  <a:solidFill>
                    <a:schemeClr val="bg1"/>
                  </a:solidFill>
                  <a:effectLst/>
                  <a:uLnTx/>
                  <a:uFillTx/>
                  <a:latin typeface="Arial" charset="0"/>
                  <a:ea typeface="宋体" charset="-122"/>
                  <a:cs typeface="+mn-cs"/>
                </a:rPr>
                <a:t>理顺流程</a:t>
              </a:r>
            </a:p>
          </p:txBody>
        </p:sp>
        <p:sp>
          <p:nvSpPr>
            <p:cNvPr id="50" name="椭圆 49"/>
            <p:cNvSpPr/>
            <p:nvPr/>
          </p:nvSpPr>
          <p:spPr>
            <a:xfrm>
              <a:off x="2720" y="6240"/>
              <a:ext cx="3010" cy="3010"/>
            </a:xfrm>
            <a:prstGeom prst="ellipse">
              <a:avLst/>
            </a:prstGeom>
            <a:solidFill>
              <a:schemeClr val="accent2"/>
            </a:solidFill>
            <a:ln w="6350">
              <a:solidFill>
                <a:schemeClr val="accent2"/>
              </a:solidFill>
              <a:miter lim="800000"/>
            </a:ln>
            <a:effectLst>
              <a:outerShdw dist="35921" dir="2700000" algn="ctr" rotWithShape="0">
                <a:schemeClr val="hlink"/>
              </a:outerShdw>
            </a:effectLst>
          </p:spPr>
          <p:txBody>
            <a:bodyPr wrap="none" lIns="72000" tIns="0" rIns="0" bIns="0"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dirty="0">
                  <a:ln>
                    <a:noFill/>
                  </a:ln>
                  <a:solidFill>
                    <a:schemeClr val="bg1"/>
                  </a:solidFill>
                  <a:effectLst/>
                  <a:uLnTx/>
                  <a:uFillTx/>
                  <a:latin typeface="Arial" charset="0"/>
                  <a:ea typeface="宋体" charset="-122"/>
                  <a:cs typeface="+mn-cs"/>
                </a:rPr>
                <a:t>杜绝事故</a:t>
              </a:r>
            </a:p>
          </p:txBody>
        </p:sp>
        <p:sp>
          <p:nvSpPr>
            <p:cNvPr id="51" name="椭圆 50"/>
            <p:cNvSpPr/>
            <p:nvPr/>
          </p:nvSpPr>
          <p:spPr>
            <a:xfrm>
              <a:off x="5660" y="6310"/>
              <a:ext cx="3010" cy="3010"/>
            </a:xfrm>
            <a:prstGeom prst="ellipse">
              <a:avLst/>
            </a:prstGeom>
            <a:solidFill>
              <a:schemeClr val="accent2"/>
            </a:solidFill>
            <a:ln w="6350">
              <a:solidFill>
                <a:schemeClr val="accent2"/>
              </a:solidFill>
              <a:miter lim="800000"/>
            </a:ln>
            <a:effectLst>
              <a:outerShdw dist="35921" dir="2700000" algn="ctr" rotWithShape="0">
                <a:schemeClr val="hlink"/>
              </a:outerShdw>
            </a:effectLst>
          </p:spPr>
          <p:txBody>
            <a:bodyPr wrap="none" lIns="72000" tIns="0" rIns="0" bIns="0"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dirty="0">
                  <a:ln>
                    <a:noFill/>
                  </a:ln>
                  <a:solidFill>
                    <a:schemeClr val="bg1"/>
                  </a:solidFill>
                  <a:effectLst/>
                  <a:uLnTx/>
                  <a:uFillTx/>
                  <a:latin typeface="Arial" charset="0"/>
                  <a:ea typeface="宋体" charset="-122"/>
                  <a:cs typeface="+mn-cs"/>
                </a:rPr>
                <a:t>防止混料</a:t>
              </a:r>
            </a:p>
          </p:txBody>
        </p:sp>
        <p:sp>
          <p:nvSpPr>
            <p:cNvPr id="52" name="椭圆 51"/>
            <p:cNvSpPr/>
            <p:nvPr/>
          </p:nvSpPr>
          <p:spPr>
            <a:xfrm>
              <a:off x="10910" y="4140"/>
              <a:ext cx="3010" cy="3010"/>
            </a:xfrm>
            <a:prstGeom prst="ellipse">
              <a:avLst/>
            </a:prstGeom>
            <a:solidFill>
              <a:schemeClr val="accent2"/>
            </a:solidFill>
            <a:ln w="6350">
              <a:solidFill>
                <a:schemeClr val="accent2"/>
              </a:solidFill>
              <a:miter lim="800000"/>
            </a:ln>
            <a:effectLst>
              <a:outerShdw dist="35921" dir="2700000" algn="ctr" rotWithShape="0">
                <a:schemeClr val="hlink"/>
              </a:outerShdw>
            </a:effectLst>
          </p:spPr>
          <p:txBody>
            <a:bodyPr wrap="none" lIns="72000" tIns="0" rIns="0" bIns="0"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dirty="0">
                  <a:ln>
                    <a:noFill/>
                  </a:ln>
                  <a:solidFill>
                    <a:schemeClr val="bg1"/>
                  </a:solidFill>
                  <a:effectLst/>
                  <a:uLnTx/>
                  <a:uFillTx/>
                  <a:latin typeface="Arial" charset="0"/>
                  <a:ea typeface="宋体" charset="-122"/>
                  <a:cs typeface="+mn-cs"/>
                </a:rPr>
                <a:t>降低积压</a:t>
              </a:r>
            </a:p>
          </p:txBody>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怎样实施定置管理</a:t>
            </a:r>
            <a:endParaRPr lang="zh-CN" altLang="en-US" sz="3600" b="1" dirty="0">
              <a:solidFill>
                <a:schemeClr val="bg1"/>
              </a:solidFill>
              <a:latin typeface="黑体" pitchFamily="2" charset="-122"/>
              <a:ea typeface="黑体" pitchFamily="2" charset="-122"/>
              <a:cs typeface="+mn-ea"/>
              <a:sym typeface="+mn-ea"/>
            </a:endParaRPr>
          </a:p>
        </p:txBody>
      </p:sp>
      <p:sp>
        <p:nvSpPr>
          <p:cNvPr id="5" name="AutoShape 36"/>
          <p:cNvSpPr>
            <a:spLocks noChangeArrowheads="1"/>
          </p:cNvSpPr>
          <p:nvPr/>
        </p:nvSpPr>
        <p:spPr bwMode="gray">
          <a:xfrm rot="8100000" flipH="1">
            <a:off x="4275138" y="2557463"/>
            <a:ext cx="98425" cy="1233488"/>
          </a:xfrm>
          <a:prstGeom prst="leftRightArrow">
            <a:avLst>
              <a:gd name="adj1" fmla="val 19759"/>
              <a:gd name="adj2" fmla="val 176728"/>
            </a:avLst>
          </a:prstGeom>
          <a:gradFill rotWithShape="1">
            <a:gsLst>
              <a:gs pos="0">
                <a:schemeClr val="hlink"/>
              </a:gs>
              <a:gs pos="50000">
                <a:schemeClr val="folHlink"/>
              </a:gs>
              <a:gs pos="100000">
                <a:schemeClr val="hlink"/>
              </a:gs>
            </a:gsLst>
            <a:lin ang="0" scaled="1"/>
          </a:gradFill>
          <a:ln w="9525">
            <a:noFill/>
            <a:miter lim="800000"/>
          </a:ln>
          <a:effectLst/>
        </p:spPr>
        <p:txBody>
          <a:bodyPr vert="eaVert"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6" name="Rectangle 40"/>
          <p:cNvSpPr>
            <a:spLocks noChangeArrowheads="1"/>
          </p:cNvSpPr>
          <p:nvPr/>
        </p:nvSpPr>
        <p:spPr bwMode="gray">
          <a:xfrm>
            <a:off x="4051300" y="4237038"/>
            <a:ext cx="3670300" cy="42863"/>
          </a:xfrm>
          <a:prstGeom prst="rect">
            <a:avLst/>
          </a:prstGeom>
          <a:gradFill rotWithShape="1">
            <a:gsLst>
              <a:gs pos="0">
                <a:schemeClr val="hlink"/>
              </a:gs>
              <a:gs pos="50000">
                <a:srgbClr val="FFFFFF"/>
              </a:gs>
              <a:gs pos="100000">
                <a:schemeClr val="hlink"/>
              </a:gs>
            </a:gsLst>
            <a:lin ang="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7" name="AutoShape 64"/>
          <p:cNvSpPr>
            <a:spLocks noChangeArrowheads="1"/>
          </p:cNvSpPr>
          <p:nvPr/>
        </p:nvSpPr>
        <p:spPr bwMode="gray">
          <a:xfrm rot="13500000">
            <a:off x="7335838" y="2557463"/>
            <a:ext cx="98425" cy="1233488"/>
          </a:xfrm>
          <a:prstGeom prst="leftRightArrow">
            <a:avLst>
              <a:gd name="adj1" fmla="val 19759"/>
              <a:gd name="adj2" fmla="val 176728"/>
            </a:avLst>
          </a:prstGeom>
          <a:gradFill rotWithShape="1">
            <a:gsLst>
              <a:gs pos="0">
                <a:schemeClr val="hlink"/>
              </a:gs>
              <a:gs pos="50000">
                <a:schemeClr val="folHlink"/>
              </a:gs>
              <a:gs pos="100000">
                <a:schemeClr val="hlink"/>
              </a:gs>
            </a:gsLst>
            <a:lin ang="0" scaled="1"/>
          </a:gradFill>
          <a:ln w="9525">
            <a:noFill/>
            <a:miter lim="800000"/>
          </a:ln>
          <a:effectLst/>
        </p:spPr>
        <p:txBody>
          <a:bodyPr vert="eaVert"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8" name="AutoShape 65"/>
          <p:cNvSpPr>
            <a:spLocks noChangeArrowheads="1"/>
          </p:cNvSpPr>
          <p:nvPr/>
        </p:nvSpPr>
        <p:spPr bwMode="gray">
          <a:xfrm rot="13500000" flipH="1" flipV="1">
            <a:off x="4389438" y="4716463"/>
            <a:ext cx="98425" cy="1233488"/>
          </a:xfrm>
          <a:prstGeom prst="leftRightArrow">
            <a:avLst>
              <a:gd name="adj1" fmla="val 19759"/>
              <a:gd name="adj2" fmla="val 176728"/>
            </a:avLst>
          </a:prstGeom>
          <a:gradFill rotWithShape="1">
            <a:gsLst>
              <a:gs pos="0">
                <a:schemeClr val="hlink"/>
              </a:gs>
              <a:gs pos="50000">
                <a:schemeClr val="folHlink"/>
              </a:gs>
              <a:gs pos="100000">
                <a:schemeClr val="hlink"/>
              </a:gs>
            </a:gsLst>
            <a:lin ang="0" scaled="1"/>
          </a:gradFill>
          <a:ln w="9525">
            <a:noFill/>
            <a:miter lim="800000"/>
          </a:ln>
          <a:effectLst/>
        </p:spPr>
        <p:txBody>
          <a:bodyPr vert="eaVert"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9" name="AutoShape 66"/>
          <p:cNvSpPr>
            <a:spLocks noChangeArrowheads="1"/>
          </p:cNvSpPr>
          <p:nvPr/>
        </p:nvSpPr>
        <p:spPr bwMode="gray">
          <a:xfrm rot="8100000" flipV="1">
            <a:off x="7323138" y="4716463"/>
            <a:ext cx="98425" cy="1233488"/>
          </a:xfrm>
          <a:prstGeom prst="leftRightArrow">
            <a:avLst>
              <a:gd name="adj1" fmla="val 19759"/>
              <a:gd name="adj2" fmla="val 176728"/>
            </a:avLst>
          </a:prstGeom>
          <a:gradFill rotWithShape="1">
            <a:gsLst>
              <a:gs pos="0">
                <a:schemeClr val="hlink"/>
              </a:gs>
              <a:gs pos="50000">
                <a:schemeClr val="folHlink"/>
              </a:gs>
              <a:gs pos="100000">
                <a:schemeClr val="hlink"/>
              </a:gs>
            </a:gsLst>
            <a:lin ang="0" scaled="1"/>
          </a:gradFill>
          <a:ln w="9525">
            <a:noFill/>
            <a:miter lim="800000"/>
          </a:ln>
          <a:effectLst/>
        </p:spPr>
        <p:txBody>
          <a:bodyPr vert="eaVert"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47112" name="AutoShape 70"/>
          <p:cNvSpPr/>
          <p:nvPr/>
        </p:nvSpPr>
        <p:spPr>
          <a:xfrm rot="5400000">
            <a:off x="8078788" y="3348038"/>
            <a:ext cx="1073150" cy="1792287"/>
          </a:xfrm>
          <a:prstGeom prst="cube">
            <a:avLst>
              <a:gd name="adj" fmla="val 9579"/>
            </a:avLst>
          </a:prstGeom>
          <a:gradFill rotWithShape="1">
            <a:gsLst>
              <a:gs pos="0">
                <a:schemeClr val="accent2"/>
              </a:gs>
              <a:gs pos="100000">
                <a:srgbClr val="FFFFFF"/>
              </a:gs>
            </a:gsLst>
            <a:lin ang="18900000" scaled="1"/>
            <a:tileRect/>
          </a:gradFill>
          <a:ln w="9525">
            <a:noFill/>
          </a:ln>
        </p:spPr>
        <p:txBody>
          <a:bodyPr rot="10800000" vert="eaVert" wrap="none" anchor="ctr"/>
          <a:lstStyle/>
          <a:p>
            <a:pPr lvl="0" algn="ctr" eaLnBrk="1" hangingPunct="1"/>
            <a:r>
              <a:rPr lang="zh-CN" altLang="en-US" sz="2400" b="1" dirty="0">
                <a:solidFill>
                  <a:srgbClr val="FF0000"/>
                </a:solidFill>
                <a:latin typeface="Arial" charset="0"/>
                <a:ea typeface="Gulim" pitchFamily="34" charset="-127"/>
              </a:rPr>
              <a:t>定置图设计</a:t>
            </a:r>
            <a:endParaRPr lang="en-US" altLang="ko-KR" sz="2400" b="1">
              <a:solidFill>
                <a:srgbClr val="FF0000"/>
              </a:solidFill>
              <a:latin typeface="Arial" charset="0"/>
              <a:ea typeface="Gulim" pitchFamily="34" charset="-127"/>
            </a:endParaRPr>
          </a:p>
        </p:txBody>
      </p:sp>
      <p:sp>
        <p:nvSpPr>
          <p:cNvPr id="47113" name="AutoShape 71"/>
          <p:cNvSpPr/>
          <p:nvPr/>
        </p:nvSpPr>
        <p:spPr>
          <a:xfrm rot="5400000">
            <a:off x="2617788" y="3348038"/>
            <a:ext cx="1073150" cy="1792287"/>
          </a:xfrm>
          <a:prstGeom prst="cube">
            <a:avLst>
              <a:gd name="adj" fmla="val 9579"/>
            </a:avLst>
          </a:prstGeom>
          <a:gradFill rotWithShape="1">
            <a:gsLst>
              <a:gs pos="0">
                <a:schemeClr val="accent2"/>
              </a:gs>
              <a:gs pos="100000">
                <a:srgbClr val="FFFFFF"/>
              </a:gs>
            </a:gsLst>
            <a:lin ang="18900000" scaled="1"/>
            <a:tileRect/>
          </a:gradFill>
          <a:ln w="9525">
            <a:noFill/>
          </a:ln>
        </p:spPr>
        <p:txBody>
          <a:bodyPr rot="10800000" vert="eaVert" wrap="none" anchor="ctr"/>
          <a:lstStyle/>
          <a:p>
            <a:pPr lvl="0" algn="ctr" eaLnBrk="1" hangingPunct="1"/>
            <a:r>
              <a:rPr lang="zh-CN" altLang="en-US" sz="2400" b="1" dirty="0">
                <a:solidFill>
                  <a:srgbClr val="FF0000"/>
                </a:solidFill>
                <a:latin typeface="Arial" charset="0"/>
                <a:ea typeface="Gulim" pitchFamily="34" charset="-127"/>
              </a:rPr>
              <a:t>特殊设计</a:t>
            </a:r>
            <a:endParaRPr lang="en-US" altLang="ko-KR" sz="2400" b="1">
              <a:solidFill>
                <a:srgbClr val="FF0000"/>
              </a:solidFill>
              <a:latin typeface="Arial" charset="0"/>
              <a:ea typeface="Gulim" pitchFamily="34" charset="-127"/>
            </a:endParaRPr>
          </a:p>
        </p:txBody>
      </p:sp>
      <p:sp>
        <p:nvSpPr>
          <p:cNvPr id="12" name="Rectangle 72"/>
          <p:cNvSpPr>
            <a:spLocks noChangeArrowheads="1"/>
          </p:cNvSpPr>
          <p:nvPr/>
        </p:nvSpPr>
        <p:spPr bwMode="gray">
          <a:xfrm rot="5400000">
            <a:off x="4088606" y="4237831"/>
            <a:ext cx="3670300" cy="42863"/>
          </a:xfrm>
          <a:prstGeom prst="rect">
            <a:avLst/>
          </a:prstGeom>
          <a:gradFill rotWithShape="1">
            <a:gsLst>
              <a:gs pos="0">
                <a:schemeClr val="hlink"/>
              </a:gs>
              <a:gs pos="50000">
                <a:srgbClr val="FFFFFF"/>
              </a:gs>
              <a:gs pos="100000">
                <a:schemeClr val="hlink"/>
              </a:gs>
            </a:gsLst>
            <a:lin ang="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47115" name="AutoShape 67"/>
          <p:cNvSpPr/>
          <p:nvPr/>
        </p:nvSpPr>
        <p:spPr>
          <a:xfrm rot="5400000">
            <a:off x="5373688" y="1544638"/>
            <a:ext cx="1073150" cy="1792287"/>
          </a:xfrm>
          <a:prstGeom prst="cube">
            <a:avLst>
              <a:gd name="adj" fmla="val 9579"/>
            </a:avLst>
          </a:prstGeom>
          <a:gradFill rotWithShape="1">
            <a:gsLst>
              <a:gs pos="0">
                <a:schemeClr val="accent2"/>
              </a:gs>
              <a:gs pos="100000">
                <a:srgbClr val="FFFFFF"/>
              </a:gs>
            </a:gsLst>
            <a:lin ang="18900000" scaled="1"/>
            <a:tileRect/>
          </a:gradFill>
          <a:ln w="9525">
            <a:noFill/>
          </a:ln>
        </p:spPr>
        <p:txBody>
          <a:bodyPr rot="10800000" vert="eaVert" wrap="none" anchor="ctr"/>
          <a:lstStyle/>
          <a:p>
            <a:pPr lvl="0" algn="ctr" eaLnBrk="1" hangingPunct="1"/>
            <a:r>
              <a:rPr lang="zh-CN" altLang="en-US" sz="2400" b="1" dirty="0">
                <a:solidFill>
                  <a:srgbClr val="FF0000"/>
                </a:solidFill>
                <a:latin typeface="Arial" charset="0"/>
                <a:ea typeface="Gulim" pitchFamily="34" charset="-127"/>
              </a:rPr>
              <a:t>系统设计</a:t>
            </a:r>
            <a:endParaRPr lang="en-US" altLang="ko-KR" sz="2400" b="1">
              <a:solidFill>
                <a:srgbClr val="FF0000"/>
              </a:solidFill>
              <a:latin typeface="Arial" charset="0"/>
              <a:ea typeface="Gulim" pitchFamily="34" charset="-127"/>
            </a:endParaRPr>
          </a:p>
        </p:txBody>
      </p:sp>
      <p:sp>
        <p:nvSpPr>
          <p:cNvPr id="47116" name="AutoShape 68"/>
          <p:cNvSpPr/>
          <p:nvPr/>
        </p:nvSpPr>
        <p:spPr>
          <a:xfrm rot="5400000">
            <a:off x="5373688" y="3309938"/>
            <a:ext cx="1073150" cy="1792287"/>
          </a:xfrm>
          <a:prstGeom prst="cube">
            <a:avLst>
              <a:gd name="adj" fmla="val 9579"/>
            </a:avLst>
          </a:prstGeom>
          <a:gradFill rotWithShape="1">
            <a:gsLst>
              <a:gs pos="0">
                <a:schemeClr val="folHlink"/>
              </a:gs>
              <a:gs pos="100000">
                <a:schemeClr val="hlink"/>
              </a:gs>
            </a:gsLst>
            <a:lin ang="18900000" scaled="1"/>
            <a:tileRect/>
          </a:gradFill>
          <a:ln w="9525">
            <a:noFill/>
          </a:ln>
        </p:spPr>
        <p:txBody>
          <a:bodyPr rot="10800000" vert="eaVert" wrap="none" anchor="ctr"/>
          <a:lstStyle/>
          <a:p>
            <a:pPr lvl="0" algn="ctr" eaLnBrk="1" hangingPunct="1"/>
            <a:r>
              <a:rPr lang="zh-CN" altLang="en-US" sz="2400" b="1" dirty="0">
                <a:solidFill>
                  <a:srgbClr val="FF0000"/>
                </a:solidFill>
                <a:latin typeface="Arial" charset="0"/>
                <a:ea typeface="Gulim" pitchFamily="34" charset="-127"/>
              </a:rPr>
              <a:t>定置管理</a:t>
            </a:r>
            <a:endParaRPr lang="en-US" altLang="zh-CN" sz="2400" b="1">
              <a:solidFill>
                <a:srgbClr val="FF0000"/>
              </a:solidFill>
              <a:latin typeface="Arial" charset="0"/>
              <a:ea typeface="Gulim" pitchFamily="34" charset="-127"/>
            </a:endParaRPr>
          </a:p>
          <a:p>
            <a:pPr lvl="0" algn="ctr" eaLnBrk="1" hangingPunct="1"/>
            <a:r>
              <a:rPr lang="zh-CN" altLang="en-US" sz="2400" b="1" dirty="0">
                <a:solidFill>
                  <a:srgbClr val="FF0000"/>
                </a:solidFill>
                <a:latin typeface="Arial" charset="0"/>
                <a:ea typeface="Gulim" pitchFamily="34" charset="-127"/>
              </a:rPr>
              <a:t>设计</a:t>
            </a:r>
            <a:endParaRPr lang="en-US" altLang="ko-KR" sz="2400" b="1">
              <a:solidFill>
                <a:srgbClr val="FF0000"/>
              </a:solidFill>
              <a:latin typeface="Arial" charset="0"/>
              <a:ea typeface="Gulim" pitchFamily="34" charset="-127"/>
            </a:endParaRPr>
          </a:p>
        </p:txBody>
      </p:sp>
      <p:sp>
        <p:nvSpPr>
          <p:cNvPr id="47117" name="AutoShape 69"/>
          <p:cNvSpPr/>
          <p:nvPr/>
        </p:nvSpPr>
        <p:spPr>
          <a:xfrm rot="5400000">
            <a:off x="5386388" y="5151438"/>
            <a:ext cx="1073150" cy="1792287"/>
          </a:xfrm>
          <a:prstGeom prst="cube">
            <a:avLst>
              <a:gd name="adj" fmla="val 9579"/>
            </a:avLst>
          </a:prstGeom>
          <a:gradFill rotWithShape="1">
            <a:gsLst>
              <a:gs pos="0">
                <a:schemeClr val="accent2"/>
              </a:gs>
              <a:gs pos="100000">
                <a:srgbClr val="FFFFFF"/>
              </a:gs>
            </a:gsLst>
            <a:lin ang="18900000" scaled="1"/>
            <a:tileRect/>
          </a:gradFill>
          <a:ln w="9525">
            <a:noFill/>
          </a:ln>
        </p:spPr>
        <p:txBody>
          <a:bodyPr rot="10800000" vert="eaVert" wrap="none" anchor="ctr"/>
          <a:lstStyle/>
          <a:p>
            <a:pPr lvl="0" algn="ctr" eaLnBrk="1" hangingPunct="1"/>
            <a:r>
              <a:rPr lang="zh-CN" altLang="en-US" sz="2400" b="1" dirty="0">
                <a:solidFill>
                  <a:srgbClr val="FF0000"/>
                </a:solidFill>
                <a:latin typeface="Arial" charset="0"/>
                <a:ea typeface="Gulim" pitchFamily="34" charset="-127"/>
              </a:rPr>
              <a:t>通用设计</a:t>
            </a:r>
            <a:endParaRPr lang="en-US" altLang="ko-KR" sz="2400" b="1">
              <a:solidFill>
                <a:srgbClr val="FF0000"/>
              </a:solidFill>
              <a:latin typeface="Arial" charset="0"/>
              <a:ea typeface="Gulim" pitchFamily="34" charset="-127"/>
            </a:endParaRPr>
          </a:p>
        </p:txBody>
      </p:sp>
      <p:grpSp>
        <p:nvGrpSpPr>
          <p:cNvPr id="47118" name="组合 22"/>
          <p:cNvGrpSpPr/>
          <p:nvPr/>
        </p:nvGrpSpPr>
        <p:grpSpPr>
          <a:xfrm>
            <a:off x="3384550" y="1117600"/>
            <a:ext cx="5108575" cy="649288"/>
            <a:chOff x="1949450" y="1339850"/>
            <a:chExt cx="5108575" cy="649288"/>
          </a:xfrm>
        </p:grpSpPr>
        <p:grpSp>
          <p:nvGrpSpPr>
            <p:cNvPr id="47119" name="Group 112"/>
            <p:cNvGrpSpPr/>
            <p:nvPr/>
          </p:nvGrpSpPr>
          <p:grpSpPr>
            <a:xfrm>
              <a:off x="1949450" y="1428750"/>
              <a:ext cx="5108575" cy="560388"/>
              <a:chOff x="1510" y="866"/>
              <a:chExt cx="2744" cy="353"/>
            </a:xfrm>
          </p:grpSpPr>
          <p:sp>
            <p:nvSpPr>
              <p:cNvPr id="17" name="AutoShape 93"/>
              <p:cNvSpPr>
                <a:spLocks noChangeArrowheads="1"/>
              </p:cNvSpPr>
              <p:nvPr/>
            </p:nvSpPr>
            <p:spPr bwMode="gray">
              <a:xfrm>
                <a:off x="1510" y="866"/>
                <a:ext cx="2744" cy="353"/>
              </a:xfrm>
              <a:prstGeom prst="roundRect">
                <a:avLst>
                  <a:gd name="adj" fmla="val 50000"/>
                </a:avLst>
              </a:prstGeom>
              <a:gradFill rotWithShape="1">
                <a:gsLst>
                  <a:gs pos="0">
                    <a:schemeClr val="hlink"/>
                  </a:gs>
                  <a:gs pos="50000">
                    <a:schemeClr val="bg1"/>
                  </a:gs>
                  <a:gs pos="100000">
                    <a:schemeClr val="hlink"/>
                  </a:gs>
                </a:gsLst>
                <a:lin ang="5400000" scaled="1"/>
              </a:gradFill>
              <a:ln w="9525">
                <a:no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dirty="0">
                  <a:ln>
                    <a:noFill/>
                  </a:ln>
                  <a:solidFill>
                    <a:schemeClr val="tx1"/>
                  </a:solidFill>
                  <a:effectLst/>
                  <a:uLnTx/>
                  <a:uFillTx/>
                  <a:latin typeface="Arial" charset="0"/>
                  <a:ea typeface="宋体" charset="-122"/>
                  <a:cs typeface="+mn-cs"/>
                </a:endParaRPr>
              </a:p>
            </p:txBody>
          </p:sp>
          <p:sp>
            <p:nvSpPr>
              <p:cNvPr id="18" name="AutoShape 109"/>
              <p:cNvSpPr>
                <a:spLocks noChangeArrowheads="1"/>
              </p:cNvSpPr>
              <p:nvPr/>
            </p:nvSpPr>
            <p:spPr bwMode="gray">
              <a:xfrm flipH="1">
                <a:off x="1510" y="866"/>
                <a:ext cx="256" cy="353"/>
              </a:xfrm>
              <a:prstGeom prst="flowChartDelay">
                <a:avLst/>
              </a:prstGeom>
              <a:gradFill rotWithShape="1">
                <a:gsLst>
                  <a:gs pos="0">
                    <a:schemeClr val="accent1"/>
                  </a:gs>
                  <a:gs pos="50000">
                    <a:schemeClr val="accent2"/>
                  </a:gs>
                  <a:gs pos="100000">
                    <a:schemeClr val="accent1"/>
                  </a:gs>
                </a:gsLst>
                <a:lin ang="540000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19" name="AutoShape 110"/>
              <p:cNvSpPr>
                <a:spLocks noChangeArrowheads="1"/>
              </p:cNvSpPr>
              <p:nvPr/>
            </p:nvSpPr>
            <p:spPr bwMode="gray">
              <a:xfrm>
                <a:off x="3998" y="866"/>
                <a:ext cx="256" cy="353"/>
              </a:xfrm>
              <a:prstGeom prst="flowChartDelay">
                <a:avLst/>
              </a:prstGeom>
              <a:gradFill rotWithShape="1">
                <a:gsLst>
                  <a:gs pos="0">
                    <a:schemeClr val="accent1"/>
                  </a:gs>
                  <a:gs pos="50000">
                    <a:schemeClr val="accent2"/>
                  </a:gs>
                  <a:gs pos="100000">
                    <a:schemeClr val="accent1"/>
                  </a:gs>
                </a:gsLst>
                <a:lin ang="540000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grpSp>
        <p:sp>
          <p:nvSpPr>
            <p:cNvPr id="20" name="Rectangle 2"/>
            <p:cNvSpPr txBox="1"/>
            <p:nvPr/>
          </p:nvSpPr>
          <p:spPr bwMode="auto">
            <a:xfrm>
              <a:off x="2482850" y="1339850"/>
              <a:ext cx="4133850" cy="582613"/>
            </a:xfrm>
            <a:prstGeom prst="rect">
              <a:avLst/>
            </a:prstGeom>
            <a:noFill/>
            <a:ln w="9525">
              <a:noFill/>
              <a:miter lim="800000"/>
            </a:ln>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dirty="0">
                  <a:ln>
                    <a:noFill/>
                  </a:ln>
                  <a:solidFill>
                    <a:srgbClr val="FF0000"/>
                  </a:solidFill>
                  <a:effectLst/>
                  <a:uLnTx/>
                  <a:uFillTx/>
                  <a:latin typeface="Arial" charset="0"/>
                  <a:ea typeface="宋体" charset="-122"/>
                  <a:cs typeface="+mn-cs"/>
                </a:rPr>
                <a:t>定置管理设计</a:t>
              </a:r>
              <a:endParaRPr kumimoji="0" lang="zh-CN" altLang="en-US" sz="3200" b="1" i="0" u="none" strike="noStrike" kern="1200" cap="none" spc="0" normalizeH="0" baseline="0" noProof="0" dirty="0">
                <a:ln>
                  <a:noFill/>
                </a:ln>
                <a:solidFill>
                  <a:srgbClr val="FF0000"/>
                </a:solidFill>
                <a:effectLst/>
                <a:uLnTx/>
                <a:uFillTx/>
                <a:latin typeface="黑体" pitchFamily="2" charset="-122"/>
                <a:ea typeface="黑体" pitchFamily="2" charset="-122"/>
                <a:cs typeface="+mj-cs"/>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1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71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71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71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71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bldLvl="0" animBg="1"/>
      <p:bldP spid="7" grpId="0" bldLvl="0" animBg="1"/>
      <p:bldP spid="8" grpId="0" bldLvl="0" animBg="1"/>
      <p:bldP spid="9" grpId="0" bldLvl="0" animBg="1"/>
      <p:bldP spid="47112" grpId="0" bldLvl="0" animBg="1"/>
      <p:bldP spid="47113" grpId="0" bldLvl="0" animBg="1"/>
      <p:bldP spid="12" grpId="0" bldLvl="0" animBg="1"/>
      <p:bldP spid="47115" grpId="0" bldLvl="0" animBg="1"/>
      <p:bldP spid="47116" grpId="0" bldLvl="0" animBg="1"/>
      <p:bldP spid="47117" grpId="0" bldLvl="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怎样实施定置管理</a:t>
            </a:r>
            <a:endParaRPr lang="zh-CN" altLang="en-US" sz="3600" b="1" dirty="0">
              <a:solidFill>
                <a:schemeClr val="bg1"/>
              </a:solidFill>
              <a:latin typeface="黑体" pitchFamily="2" charset="-122"/>
              <a:ea typeface="黑体" pitchFamily="2" charset="-122"/>
              <a:cs typeface="+mn-ea"/>
              <a:sym typeface="+mn-ea"/>
            </a:endParaRPr>
          </a:p>
        </p:txBody>
      </p:sp>
      <p:grpSp>
        <p:nvGrpSpPr>
          <p:cNvPr id="3" name="Group 56"/>
          <p:cNvGrpSpPr/>
          <p:nvPr/>
        </p:nvGrpSpPr>
        <p:grpSpPr>
          <a:xfrm>
            <a:off x="1792288" y="4083050"/>
            <a:ext cx="4037012" cy="2141538"/>
            <a:chOff x="113" y="2987"/>
            <a:chExt cx="1431" cy="998"/>
          </a:xfrm>
        </p:grpSpPr>
        <p:sp>
          <p:nvSpPr>
            <p:cNvPr id="48140" name="AutoShape 41"/>
            <p:cNvSpPr/>
            <p:nvPr/>
          </p:nvSpPr>
          <p:spPr>
            <a:xfrm>
              <a:off x="113" y="2987"/>
              <a:ext cx="1431" cy="998"/>
            </a:xfrm>
            <a:prstGeom prst="roundRect">
              <a:avLst>
                <a:gd name="adj" fmla="val 13639"/>
              </a:avLst>
            </a:prstGeom>
            <a:gradFill rotWithShape="1">
              <a:gsLst>
                <a:gs pos="0">
                  <a:srgbClr val="EAEAEA"/>
                </a:gs>
                <a:gs pos="100000">
                  <a:srgbClr val="C1C1C1"/>
                </a:gs>
              </a:gsLst>
              <a:lin ang="5400000" scaled="1"/>
              <a:tileRect/>
            </a:gradFill>
            <a:ln w="12700" cap="flat" cmpd="sng">
              <a:solidFill>
                <a:srgbClr val="5F5F5F"/>
              </a:solidFill>
              <a:prstDash val="solid"/>
              <a:headEnd type="none" w="med" len="med"/>
              <a:tailEnd type="none" w="med" len="med"/>
            </a:ln>
          </p:spPr>
          <p:txBody>
            <a:bodyPr anchor="ctr">
              <a:spAutoFit/>
            </a:bodyPr>
            <a:lstStyle/>
            <a:p>
              <a:pPr lvl="0" eaLnBrk="1" hangingPunct="1"/>
              <a:endParaRPr lang="zh-CN" altLang="en-US" dirty="0">
                <a:latin typeface="Arial" charset="0"/>
                <a:ea typeface="宋体" charset="-122"/>
              </a:endParaRPr>
            </a:p>
          </p:txBody>
        </p:sp>
        <p:sp>
          <p:nvSpPr>
            <p:cNvPr id="48141" name="AutoShape 42"/>
            <p:cNvSpPr/>
            <p:nvPr/>
          </p:nvSpPr>
          <p:spPr>
            <a:xfrm>
              <a:off x="211" y="3054"/>
              <a:ext cx="1235" cy="864"/>
            </a:xfrm>
            <a:prstGeom prst="roundRect">
              <a:avLst>
                <a:gd name="adj" fmla="val 13639"/>
              </a:avLst>
            </a:prstGeom>
            <a:gradFill rotWithShape="1">
              <a:gsLst>
                <a:gs pos="0">
                  <a:srgbClr val="009A46"/>
                </a:gs>
                <a:gs pos="100000">
                  <a:srgbClr val="005828"/>
                </a:gs>
              </a:gsLst>
              <a:lin ang="5400000" scaled="1"/>
              <a:tileRect/>
            </a:gradFill>
            <a:ln w="9525">
              <a:noFill/>
            </a:ln>
          </p:spPr>
          <p:txBody>
            <a:bodyPr anchor="ctr"/>
            <a:lstStyle/>
            <a:p>
              <a:pPr lvl="0" algn="ctr" eaLnBrk="1" hangingPunct="1">
                <a:lnSpc>
                  <a:spcPct val="130000"/>
                </a:lnSpc>
              </a:pPr>
              <a:r>
                <a:rPr lang="zh-CN" altLang="en-US" sz="3200" dirty="0">
                  <a:solidFill>
                    <a:schemeClr val="bg1"/>
                  </a:solidFill>
                  <a:latin typeface="方正大黑简体" pitchFamily="1" charset="-122"/>
                  <a:ea typeface="方正大黑简体" pitchFamily="1" charset="-122"/>
                </a:rPr>
                <a:t>信息媒介设计</a:t>
              </a:r>
              <a:endParaRPr lang="en-US" altLang="zh-CN" sz="3200">
                <a:solidFill>
                  <a:schemeClr val="bg1"/>
                </a:solidFill>
                <a:latin typeface="方正大黑简体" pitchFamily="1" charset="-122"/>
                <a:ea typeface="方正大黑简体" pitchFamily="1" charset="-122"/>
              </a:endParaRPr>
            </a:p>
          </p:txBody>
        </p:sp>
      </p:grpSp>
      <p:grpSp>
        <p:nvGrpSpPr>
          <p:cNvPr id="5" name="Group 57"/>
          <p:cNvGrpSpPr/>
          <p:nvPr/>
        </p:nvGrpSpPr>
        <p:grpSpPr>
          <a:xfrm>
            <a:off x="6229350" y="4038600"/>
            <a:ext cx="4044950" cy="2185988"/>
            <a:chOff x="2154" y="2987"/>
            <a:chExt cx="1431" cy="998"/>
          </a:xfrm>
        </p:grpSpPr>
        <p:sp>
          <p:nvSpPr>
            <p:cNvPr id="48138" name="AutoShape 45"/>
            <p:cNvSpPr/>
            <p:nvPr/>
          </p:nvSpPr>
          <p:spPr>
            <a:xfrm>
              <a:off x="2154" y="2987"/>
              <a:ext cx="1431" cy="998"/>
            </a:xfrm>
            <a:prstGeom prst="roundRect">
              <a:avLst>
                <a:gd name="adj" fmla="val 13639"/>
              </a:avLst>
            </a:prstGeom>
            <a:gradFill rotWithShape="1">
              <a:gsLst>
                <a:gs pos="0">
                  <a:srgbClr val="EAEAEA"/>
                </a:gs>
                <a:gs pos="100000">
                  <a:srgbClr val="C1C1C1"/>
                </a:gs>
              </a:gsLst>
              <a:lin ang="5400000" scaled="1"/>
              <a:tileRect/>
            </a:gradFill>
            <a:ln w="12700" cap="flat" cmpd="sng">
              <a:solidFill>
                <a:srgbClr val="5F5F5F"/>
              </a:solidFill>
              <a:prstDash val="solid"/>
              <a:headEnd type="none" w="med" len="med"/>
              <a:tailEnd type="none" w="med" len="med"/>
            </a:ln>
          </p:spPr>
          <p:txBody>
            <a:bodyPr anchor="ctr">
              <a:spAutoFit/>
            </a:bodyPr>
            <a:lstStyle/>
            <a:p>
              <a:pPr lvl="0" eaLnBrk="1" hangingPunct="1"/>
              <a:endParaRPr lang="zh-CN" altLang="en-US" dirty="0">
                <a:latin typeface="Arial" charset="0"/>
                <a:ea typeface="宋体" charset="-122"/>
              </a:endParaRPr>
            </a:p>
          </p:txBody>
        </p:sp>
        <p:sp>
          <p:nvSpPr>
            <p:cNvPr id="48139" name="AutoShape 46"/>
            <p:cNvSpPr/>
            <p:nvPr/>
          </p:nvSpPr>
          <p:spPr>
            <a:xfrm>
              <a:off x="2252" y="3054"/>
              <a:ext cx="1235" cy="864"/>
            </a:xfrm>
            <a:prstGeom prst="roundRect">
              <a:avLst>
                <a:gd name="adj" fmla="val 13639"/>
              </a:avLst>
            </a:prstGeom>
            <a:gradFill rotWithShape="1">
              <a:gsLst>
                <a:gs pos="0">
                  <a:srgbClr val="0070C0"/>
                </a:gs>
                <a:gs pos="100000">
                  <a:srgbClr val="002060"/>
                </a:gs>
              </a:gsLst>
              <a:lin ang="5400000" scaled="1"/>
              <a:tileRect/>
            </a:gradFill>
            <a:ln w="9525">
              <a:noFill/>
            </a:ln>
          </p:spPr>
          <p:txBody>
            <a:bodyPr anchor="ctr"/>
            <a:lstStyle/>
            <a:p>
              <a:pPr lvl="0" algn="ctr" eaLnBrk="1" hangingPunct="1">
                <a:lnSpc>
                  <a:spcPct val="130000"/>
                </a:lnSpc>
              </a:pPr>
              <a:r>
                <a:rPr lang="zh-CN" altLang="en-US" sz="3200" dirty="0">
                  <a:solidFill>
                    <a:schemeClr val="bg1"/>
                  </a:solidFill>
                  <a:latin typeface="方正大黑简体" pitchFamily="1" charset="-122"/>
                  <a:ea typeface="方正大黑简体" pitchFamily="1" charset="-122"/>
                </a:rPr>
                <a:t>划分</a:t>
              </a:r>
              <a:r>
                <a:rPr lang="en-US" altLang="zh-CN" sz="3200">
                  <a:solidFill>
                    <a:schemeClr val="bg1"/>
                  </a:solidFill>
                  <a:latin typeface="方正大黑简体" pitchFamily="1" charset="-122"/>
                  <a:ea typeface="方正大黑简体" pitchFamily="1" charset="-122"/>
                </a:rPr>
                <a:t>C</a:t>
              </a:r>
              <a:r>
                <a:rPr lang="zh-CN" altLang="en-US" sz="3200" dirty="0">
                  <a:solidFill>
                    <a:schemeClr val="bg1"/>
                  </a:solidFill>
                  <a:latin typeface="方正大黑简体" pitchFamily="1" charset="-122"/>
                  <a:ea typeface="方正大黑简体" pitchFamily="1" charset="-122"/>
                </a:rPr>
                <a:t>状态物品</a:t>
              </a:r>
              <a:endParaRPr lang="en-US" altLang="zh-CN" sz="3200">
                <a:solidFill>
                  <a:schemeClr val="bg1"/>
                </a:solidFill>
                <a:latin typeface="方正大黑简体" pitchFamily="1" charset="-122"/>
                <a:ea typeface="方正大黑简体" pitchFamily="1" charset="-122"/>
              </a:endParaRPr>
            </a:p>
          </p:txBody>
        </p:sp>
      </p:grpSp>
      <p:sp>
        <p:nvSpPr>
          <p:cNvPr id="33" name="Arc 30"/>
          <p:cNvSpPr/>
          <p:nvPr/>
        </p:nvSpPr>
        <p:spPr bwMode="auto">
          <a:xfrm>
            <a:off x="3695700" y="3003550"/>
            <a:ext cx="2420938" cy="2457450"/>
          </a:xfrm>
          <a:custGeom>
            <a:avLst/>
            <a:gdLst>
              <a:gd name="G0" fmla="+- 16717 0 0"/>
              <a:gd name="G1" fmla="+- 21511 0 0"/>
              <a:gd name="G2" fmla="+- 21600 0 0"/>
              <a:gd name="T0" fmla="*/ 0 w 16717"/>
              <a:gd name="T1" fmla="*/ 7833 h 21511"/>
              <a:gd name="T2" fmla="*/ 14756 w 16717"/>
              <a:gd name="T3" fmla="*/ 0 h 21511"/>
              <a:gd name="T4" fmla="*/ 16717 w 16717"/>
              <a:gd name="T5" fmla="*/ 21511 h 21511"/>
            </a:gdLst>
            <a:ahLst/>
            <a:cxnLst>
              <a:cxn ang="0">
                <a:pos x="T0" y="T1"/>
              </a:cxn>
              <a:cxn ang="0">
                <a:pos x="T2" y="T3"/>
              </a:cxn>
              <a:cxn ang="0">
                <a:pos x="T4" y="T5"/>
              </a:cxn>
            </a:cxnLst>
            <a:rect l="0" t="0" r="r" b="b"/>
            <a:pathLst>
              <a:path w="16717" h="21511" fill="none" extrusionOk="0">
                <a:moveTo>
                  <a:pt x="-1" y="7832"/>
                </a:moveTo>
                <a:cubicBezTo>
                  <a:pt x="3668" y="3348"/>
                  <a:pt x="8985" y="526"/>
                  <a:pt x="14756" y="0"/>
                </a:cubicBezTo>
              </a:path>
              <a:path w="16717" h="21511" stroke="0" extrusionOk="0">
                <a:moveTo>
                  <a:pt x="-1" y="7832"/>
                </a:moveTo>
                <a:cubicBezTo>
                  <a:pt x="3668" y="3348"/>
                  <a:pt x="8985" y="526"/>
                  <a:pt x="14756" y="0"/>
                </a:cubicBezTo>
                <a:lnTo>
                  <a:pt x="16717" y="21511"/>
                </a:lnTo>
                <a:close/>
              </a:path>
            </a:pathLst>
          </a:custGeom>
          <a:noFill/>
          <a:ln w="76200">
            <a:solidFill>
              <a:srgbClr val="F8F8F8"/>
            </a:solidFill>
            <a:round/>
            <a:headEnd type="oval" w="med" len="med"/>
          </a:ln>
          <a:effectLst>
            <a:outerShdw dist="50800" dir="5400000" algn="ctr" rotWithShape="0">
              <a:schemeClr val="tx1"/>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34" name="Arc 31"/>
          <p:cNvSpPr/>
          <p:nvPr/>
        </p:nvSpPr>
        <p:spPr bwMode="auto">
          <a:xfrm>
            <a:off x="6116638" y="3041650"/>
            <a:ext cx="2690813" cy="2241550"/>
          </a:xfrm>
          <a:custGeom>
            <a:avLst/>
            <a:gdLst>
              <a:gd name="G0" fmla="+- 0 0 0"/>
              <a:gd name="G1" fmla="+- 21295 0 0"/>
              <a:gd name="G2" fmla="+- 21600 0 0"/>
              <a:gd name="T0" fmla="*/ 3616 w 16742"/>
              <a:gd name="T1" fmla="*/ 0 h 21295"/>
              <a:gd name="T2" fmla="*/ 16742 w 16742"/>
              <a:gd name="T3" fmla="*/ 7647 h 21295"/>
              <a:gd name="T4" fmla="*/ 0 w 16742"/>
              <a:gd name="T5" fmla="*/ 21295 h 21295"/>
            </a:gdLst>
            <a:ahLst/>
            <a:cxnLst>
              <a:cxn ang="0">
                <a:pos x="T0" y="T1"/>
              </a:cxn>
              <a:cxn ang="0">
                <a:pos x="T2" y="T3"/>
              </a:cxn>
              <a:cxn ang="0">
                <a:pos x="T4" y="T5"/>
              </a:cxn>
            </a:cxnLst>
            <a:rect l="0" t="0" r="r" b="b"/>
            <a:pathLst>
              <a:path w="16742" h="21295" fill="none" extrusionOk="0">
                <a:moveTo>
                  <a:pt x="3616" y="-1"/>
                </a:moveTo>
                <a:cubicBezTo>
                  <a:pt x="8772" y="875"/>
                  <a:pt x="13436" y="3592"/>
                  <a:pt x="16741" y="7647"/>
                </a:cubicBezTo>
              </a:path>
              <a:path w="16742" h="21295" stroke="0" extrusionOk="0">
                <a:moveTo>
                  <a:pt x="3616" y="-1"/>
                </a:moveTo>
                <a:cubicBezTo>
                  <a:pt x="8772" y="875"/>
                  <a:pt x="13436" y="3592"/>
                  <a:pt x="16741" y="7647"/>
                </a:cubicBezTo>
                <a:lnTo>
                  <a:pt x="0" y="21295"/>
                </a:lnTo>
                <a:close/>
              </a:path>
            </a:pathLst>
          </a:custGeom>
          <a:noFill/>
          <a:ln w="76200">
            <a:solidFill>
              <a:srgbClr val="F8F8F8"/>
            </a:solidFill>
            <a:round/>
            <a:tailEnd type="oval" w="med" len="med"/>
          </a:ln>
          <a:effectLst>
            <a:outerShdw dist="50800" dir="5400000" algn="ctr" rotWithShape="0">
              <a:schemeClr val="tx1"/>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grpSp>
        <p:nvGrpSpPr>
          <p:cNvPr id="6" name="Group 55"/>
          <p:cNvGrpSpPr/>
          <p:nvPr/>
        </p:nvGrpSpPr>
        <p:grpSpPr>
          <a:xfrm>
            <a:off x="4540250" y="1504950"/>
            <a:ext cx="3241675" cy="2132013"/>
            <a:chOff x="2154" y="1581"/>
            <a:chExt cx="1431" cy="998"/>
          </a:xfrm>
        </p:grpSpPr>
        <p:sp>
          <p:nvSpPr>
            <p:cNvPr id="48136" name="AutoShape 34"/>
            <p:cNvSpPr/>
            <p:nvPr/>
          </p:nvSpPr>
          <p:spPr>
            <a:xfrm>
              <a:off x="2154" y="1581"/>
              <a:ext cx="1431" cy="998"/>
            </a:xfrm>
            <a:prstGeom prst="roundRect">
              <a:avLst>
                <a:gd name="adj" fmla="val 13639"/>
              </a:avLst>
            </a:prstGeom>
            <a:gradFill rotWithShape="1">
              <a:gsLst>
                <a:gs pos="0">
                  <a:srgbClr val="EAEAEA"/>
                </a:gs>
                <a:gs pos="100000">
                  <a:srgbClr val="C1C1C1"/>
                </a:gs>
              </a:gsLst>
              <a:lin ang="5400000" scaled="1"/>
              <a:tileRect/>
            </a:gradFill>
            <a:ln w="12700" cap="flat" cmpd="sng">
              <a:solidFill>
                <a:srgbClr val="5F5F5F"/>
              </a:solidFill>
              <a:prstDash val="solid"/>
              <a:headEnd type="none" w="med" len="med"/>
              <a:tailEnd type="none" w="med" len="med"/>
            </a:ln>
          </p:spPr>
          <p:txBody>
            <a:bodyPr anchor="ctr">
              <a:spAutoFit/>
            </a:bodyPr>
            <a:lstStyle/>
            <a:p>
              <a:pPr lvl="0" eaLnBrk="1" hangingPunct="1"/>
              <a:endParaRPr lang="zh-CN" altLang="en-US" dirty="0">
                <a:latin typeface="Arial" charset="0"/>
                <a:ea typeface="宋体" charset="-122"/>
              </a:endParaRPr>
            </a:p>
          </p:txBody>
        </p:sp>
        <p:sp>
          <p:nvSpPr>
            <p:cNvPr id="48137" name="AutoShape 35"/>
            <p:cNvSpPr/>
            <p:nvPr/>
          </p:nvSpPr>
          <p:spPr>
            <a:xfrm>
              <a:off x="2252" y="1648"/>
              <a:ext cx="1235" cy="864"/>
            </a:xfrm>
            <a:prstGeom prst="roundRect">
              <a:avLst>
                <a:gd name="adj" fmla="val 13639"/>
              </a:avLst>
            </a:prstGeom>
            <a:gradFill rotWithShape="1">
              <a:gsLst>
                <a:gs pos="0">
                  <a:srgbClr val="652709"/>
                </a:gs>
                <a:gs pos="100000">
                  <a:srgbClr val="DB5414"/>
                </a:gs>
              </a:gsLst>
              <a:lin ang="5400000" scaled="1"/>
              <a:tileRect/>
            </a:gradFill>
            <a:ln w="9525">
              <a:noFill/>
            </a:ln>
          </p:spPr>
          <p:txBody>
            <a:bodyPr anchor="ctr"/>
            <a:lstStyle/>
            <a:p>
              <a:pPr lvl="0" algn="ctr" eaLnBrk="1" hangingPunct="1"/>
              <a:r>
                <a:rPr lang="zh-CN" altLang="en-US" sz="3200" b="1" dirty="0">
                  <a:solidFill>
                    <a:schemeClr val="bg1"/>
                  </a:solidFill>
                  <a:latin typeface="黑体" pitchFamily="2" charset="-122"/>
                  <a:ea typeface="黑体" pitchFamily="2" charset="-122"/>
                </a:rPr>
                <a:t>特殊设计</a:t>
              </a:r>
              <a:endParaRPr lang="en-US" altLang="zh-CN" sz="3200" b="1">
                <a:solidFill>
                  <a:schemeClr val="bg1"/>
                </a:solidFill>
                <a:latin typeface="黑体" pitchFamily="2" charset="-122"/>
                <a:ea typeface="黑体" pitchFamily="2"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wipe(up)">
                                      <p:cBhvr>
                                        <p:cTn id="11" dur="500"/>
                                        <p:tgtEl>
                                          <p:spTgt spid="33"/>
                                        </p:tgtEl>
                                      </p:cBhvr>
                                    </p:animEffect>
                                  </p:childTnLst>
                                </p:cTn>
                              </p:par>
                              <p:par>
                                <p:cTn id="12" presetID="22" presetClass="entr" presetSubtype="1" fill="hold" grpId="0" nodeType="withEffect">
                                  <p:stCondLst>
                                    <p:cond delay="0"/>
                                  </p:stCondLst>
                                  <p:childTnLst>
                                    <p:set>
                                      <p:cBhvr>
                                        <p:cTn id="13" dur="1" fill="hold">
                                          <p:stCondLst>
                                            <p:cond delay="0"/>
                                          </p:stCondLst>
                                        </p:cTn>
                                        <p:tgtEl>
                                          <p:spTgt spid="34"/>
                                        </p:tgtEl>
                                        <p:attrNameLst>
                                          <p:attrName>style.visibility</p:attrName>
                                        </p:attrNameLst>
                                      </p:cBhvr>
                                      <p:to>
                                        <p:strVal val="visible"/>
                                      </p:to>
                                    </p:set>
                                    <p:animEffect transition="in" filter="wipe(up)">
                                      <p:cBhvr>
                                        <p:cTn id="14" dur="500"/>
                                        <p:tgtEl>
                                          <p:spTgt spid="34"/>
                                        </p:tgtEl>
                                      </p:cBhvr>
                                    </p:animEffect>
                                  </p:childTnLst>
                                </p:cTn>
                              </p:par>
                            </p:childTnLst>
                          </p:cTn>
                        </p:par>
                        <p:par>
                          <p:cTn id="15" fill="hold">
                            <p:stCondLst>
                              <p:cond delay="1000"/>
                            </p:stCondLst>
                            <p:childTnLst>
                              <p:par>
                                <p:cTn id="16" presetID="22" presetClass="entr" presetSubtype="8" fill="hold"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left)">
                                      <p:cBhvr>
                                        <p:cTn id="18" dur="500"/>
                                        <p:tgtEl>
                                          <p:spTgt spid="3"/>
                                        </p:tgtEl>
                                      </p:cBhvr>
                                    </p:animEffect>
                                  </p:childTnLst>
                                </p:cTn>
                              </p:par>
                            </p:childTnLst>
                          </p:cTn>
                        </p:par>
                        <p:par>
                          <p:cTn id="19" fill="hold">
                            <p:stCondLst>
                              <p:cond delay="1500"/>
                            </p:stCondLst>
                            <p:childTnLst>
                              <p:par>
                                <p:cTn id="20" presetID="22" presetClass="entr" presetSubtype="8" fill="hold" nodeType="after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left)">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bldLvl="0" animBg="1"/>
      <p:bldP spid="34" grpId="0" bldLvl="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怎样实施定置管理</a:t>
            </a:r>
            <a:endParaRPr lang="zh-CN" altLang="en-US" sz="3600" b="1" dirty="0">
              <a:solidFill>
                <a:schemeClr val="bg1"/>
              </a:solidFill>
              <a:latin typeface="黑体" pitchFamily="2" charset="-122"/>
              <a:ea typeface="黑体" pitchFamily="2" charset="-122"/>
              <a:cs typeface="+mn-ea"/>
              <a:sym typeface="+mn-ea"/>
            </a:endParaRPr>
          </a:p>
        </p:txBody>
      </p:sp>
      <p:grpSp>
        <p:nvGrpSpPr>
          <p:cNvPr id="49155" name="Group 56"/>
          <p:cNvGrpSpPr/>
          <p:nvPr/>
        </p:nvGrpSpPr>
        <p:grpSpPr>
          <a:xfrm>
            <a:off x="1968500" y="1428750"/>
            <a:ext cx="1955800" cy="1111250"/>
            <a:chOff x="113" y="2987"/>
            <a:chExt cx="1431" cy="998"/>
          </a:xfrm>
        </p:grpSpPr>
        <p:sp>
          <p:nvSpPr>
            <p:cNvPr id="49243" name="AutoShape 41"/>
            <p:cNvSpPr/>
            <p:nvPr/>
          </p:nvSpPr>
          <p:spPr>
            <a:xfrm>
              <a:off x="113" y="2987"/>
              <a:ext cx="1431" cy="998"/>
            </a:xfrm>
            <a:prstGeom prst="roundRect">
              <a:avLst>
                <a:gd name="adj" fmla="val 13639"/>
              </a:avLst>
            </a:prstGeom>
            <a:gradFill rotWithShape="1">
              <a:gsLst>
                <a:gs pos="0">
                  <a:srgbClr val="EAEAEA"/>
                </a:gs>
                <a:gs pos="100000">
                  <a:srgbClr val="C1C1C1"/>
                </a:gs>
              </a:gsLst>
              <a:lin ang="5400000" scaled="1"/>
              <a:tileRect/>
            </a:gradFill>
            <a:ln w="12700" cap="flat" cmpd="sng">
              <a:solidFill>
                <a:srgbClr val="5F5F5F"/>
              </a:solidFill>
              <a:prstDash val="solid"/>
              <a:headEnd type="none" w="med" len="med"/>
              <a:tailEnd type="none" w="med" len="med"/>
            </a:ln>
          </p:spPr>
          <p:txBody>
            <a:bodyPr anchor="ctr">
              <a:spAutoFit/>
            </a:bodyPr>
            <a:lstStyle/>
            <a:p>
              <a:pPr lvl="0" eaLnBrk="1" hangingPunct="1"/>
              <a:endParaRPr lang="zh-CN" altLang="en-US" b="1" dirty="0">
                <a:latin typeface="Arial" charset="0"/>
                <a:ea typeface="宋体" charset="-122"/>
              </a:endParaRPr>
            </a:p>
          </p:txBody>
        </p:sp>
        <p:sp>
          <p:nvSpPr>
            <p:cNvPr id="49244" name="AutoShape 42"/>
            <p:cNvSpPr/>
            <p:nvPr/>
          </p:nvSpPr>
          <p:spPr>
            <a:xfrm>
              <a:off x="211" y="3054"/>
              <a:ext cx="1235" cy="864"/>
            </a:xfrm>
            <a:prstGeom prst="roundRect">
              <a:avLst>
                <a:gd name="adj" fmla="val 13639"/>
              </a:avLst>
            </a:prstGeom>
            <a:gradFill rotWithShape="1">
              <a:gsLst>
                <a:gs pos="0">
                  <a:srgbClr val="009A46"/>
                </a:gs>
                <a:gs pos="100000">
                  <a:srgbClr val="005828"/>
                </a:gs>
              </a:gsLst>
              <a:lin ang="5400000" scaled="1"/>
              <a:tileRect/>
            </a:gradFill>
            <a:ln w="9525">
              <a:noFill/>
            </a:ln>
          </p:spPr>
          <p:txBody>
            <a:bodyPr anchor="ctr"/>
            <a:lstStyle/>
            <a:p>
              <a:pPr lvl="0" algn="ctr" eaLnBrk="1" hangingPunct="1">
                <a:lnSpc>
                  <a:spcPct val="130000"/>
                </a:lnSpc>
              </a:pPr>
              <a:r>
                <a:rPr lang="zh-CN" altLang="en-US" sz="2400" b="1" dirty="0">
                  <a:solidFill>
                    <a:schemeClr val="bg1"/>
                  </a:solidFill>
                  <a:latin typeface="方正大黑简体" pitchFamily="1" charset="-122"/>
                  <a:ea typeface="方正大黑简体" pitchFamily="1" charset="-122"/>
                </a:rPr>
                <a:t>信息媒介设计</a:t>
              </a:r>
            </a:p>
          </p:txBody>
        </p:sp>
      </p:grpSp>
      <p:pic>
        <p:nvPicPr>
          <p:cNvPr id="49156" name="矩形 13"/>
          <p:cNvPicPr/>
          <p:nvPr/>
        </p:nvPicPr>
        <p:blipFill>
          <a:blip r:embed="rId2"/>
          <a:stretch>
            <a:fillRect/>
          </a:stretch>
        </p:blipFill>
        <p:spPr>
          <a:xfrm>
            <a:off x="3979863" y="1341438"/>
            <a:ext cx="5773737" cy="1651000"/>
          </a:xfrm>
          <a:prstGeom prst="rect">
            <a:avLst/>
          </a:prstGeom>
          <a:noFill/>
          <a:ln w="9525">
            <a:noFill/>
          </a:ln>
        </p:spPr>
      </p:pic>
      <p:graphicFrame>
        <p:nvGraphicFramePr>
          <p:cNvPr id="15" name="表格 14"/>
          <p:cNvGraphicFramePr>
            <a:graphicFrameLocks noGrp="1"/>
          </p:cNvGraphicFramePr>
          <p:nvPr/>
        </p:nvGraphicFramePr>
        <p:xfrm>
          <a:off x="2724150" y="3028950"/>
          <a:ext cx="7156450" cy="1733550"/>
        </p:xfrm>
        <a:graphic>
          <a:graphicData uri="http://schemas.openxmlformats.org/drawingml/2006/table">
            <a:tbl>
              <a:tblPr/>
              <a:tblGrid>
                <a:gridCol w="996377">
                  <a:extLst>
                    <a:ext uri="{9D8B030D-6E8A-4147-A177-3AD203B41FA5}">
                      <a16:colId xmlns:a16="http://schemas.microsoft.com/office/drawing/2014/main" val="20000"/>
                    </a:ext>
                  </a:extLst>
                </a:gridCol>
                <a:gridCol w="1057935">
                  <a:extLst>
                    <a:ext uri="{9D8B030D-6E8A-4147-A177-3AD203B41FA5}">
                      <a16:colId xmlns:a16="http://schemas.microsoft.com/office/drawing/2014/main" val="20001"/>
                    </a:ext>
                  </a:extLst>
                </a:gridCol>
                <a:gridCol w="1057935">
                  <a:extLst>
                    <a:ext uri="{9D8B030D-6E8A-4147-A177-3AD203B41FA5}">
                      <a16:colId xmlns:a16="http://schemas.microsoft.com/office/drawing/2014/main" val="20002"/>
                    </a:ext>
                  </a:extLst>
                </a:gridCol>
                <a:gridCol w="4044203">
                  <a:extLst>
                    <a:ext uri="{9D8B030D-6E8A-4147-A177-3AD203B41FA5}">
                      <a16:colId xmlns:a16="http://schemas.microsoft.com/office/drawing/2014/main" val="20003"/>
                    </a:ext>
                  </a:extLst>
                </a:gridCol>
              </a:tblGrid>
              <a:tr h="247650">
                <a:tc>
                  <a:txBody>
                    <a:bodyPr/>
                    <a:lstStyle/>
                    <a:p>
                      <a:pPr algn="ctr">
                        <a:spcAft>
                          <a:spcPts val="0"/>
                        </a:spcAft>
                      </a:pPr>
                      <a:r>
                        <a:rPr lang="zh-CN" sz="1600" b="1" kern="100" dirty="0">
                          <a:latin typeface="Times New Roman" pitchFamily="18" charset="0"/>
                          <a:ea typeface="宋体" charset="-122"/>
                        </a:rPr>
                        <a:t>整理编号</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600" b="1" kern="100">
                          <a:latin typeface="Times New Roman" pitchFamily="18" charset="0"/>
                          <a:ea typeface="宋体" charset="-122"/>
                        </a:rPr>
                        <a:t>品名</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600" b="1" kern="100">
                          <a:latin typeface="Times New Roman" pitchFamily="18" charset="0"/>
                          <a:ea typeface="宋体" charset="-122"/>
                        </a:rPr>
                        <a:t>位置编号</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en-US" sz="1050" b="1" kern="100">
                        <a:latin typeface="Times New Roman" pitchFamily="18" charset="0"/>
                        <a:ea typeface="宋体"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47650">
                <a:tc>
                  <a:txBody>
                    <a:bodyPr/>
                    <a:lstStyle/>
                    <a:p>
                      <a:pPr algn="ctr">
                        <a:spcAft>
                          <a:spcPts val="0"/>
                        </a:spcAft>
                      </a:pPr>
                      <a:r>
                        <a:rPr lang="en-US" sz="1600" b="1" kern="100" dirty="0">
                          <a:latin typeface="Times New Roman" pitchFamily="18" charset="0"/>
                          <a:ea typeface="宋体" charset="-122"/>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kern="100">
                          <a:latin typeface="Times New Roman" pitchFamily="18" charset="0"/>
                          <a:ea typeface="宋体" charset="-122"/>
                        </a:rPr>
                        <a:t>A-1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kern="100">
                          <a:latin typeface="Times New Roman" pitchFamily="18" charset="0"/>
                          <a:ea typeface="宋体" charset="-122"/>
                        </a:rPr>
                        <a:t>R-2-1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en-US" sz="1050" b="1" kern="100">
                        <a:latin typeface="Times New Roman" pitchFamily="18" charset="0"/>
                        <a:ea typeface="宋体"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47650">
                <a:tc>
                  <a:txBody>
                    <a:bodyPr/>
                    <a:lstStyle/>
                    <a:p>
                      <a:pPr algn="ctr">
                        <a:spcAft>
                          <a:spcPts val="0"/>
                        </a:spcAft>
                      </a:pPr>
                      <a:r>
                        <a:rPr lang="en-US" sz="1600" b="1" kern="100" dirty="0">
                          <a:latin typeface="Times New Roman" pitchFamily="18" charset="0"/>
                          <a:ea typeface="宋体" charset="-122"/>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kern="100">
                          <a:latin typeface="Times New Roman" pitchFamily="18" charset="0"/>
                          <a:ea typeface="宋体" charset="-122"/>
                        </a:rPr>
                        <a:t>A-2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kern="100">
                          <a:latin typeface="Times New Roman" pitchFamily="18" charset="0"/>
                          <a:ea typeface="宋体" charset="-122"/>
                        </a:rPr>
                        <a:t>R-3-1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en-US" sz="1050" b="1" kern="100">
                        <a:latin typeface="Times New Roman" pitchFamily="18" charset="0"/>
                        <a:ea typeface="宋体"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47650">
                <a:tc>
                  <a:txBody>
                    <a:bodyPr/>
                    <a:lstStyle/>
                    <a:p>
                      <a:pPr algn="ctr">
                        <a:spcAft>
                          <a:spcPts val="0"/>
                        </a:spcAft>
                      </a:pPr>
                      <a:r>
                        <a:rPr lang="en-US" sz="1600" b="1" kern="100" dirty="0">
                          <a:latin typeface="Times New Roman" pitchFamily="18" charset="0"/>
                          <a:ea typeface="宋体" charset="-122"/>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kern="100">
                          <a:latin typeface="Times New Roman" pitchFamily="18" charset="0"/>
                          <a:ea typeface="宋体" charset="-122"/>
                        </a:rPr>
                        <a:t>B-1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kern="100">
                          <a:latin typeface="Times New Roman" pitchFamily="18" charset="0"/>
                          <a:ea typeface="宋体" charset="-122"/>
                        </a:rPr>
                        <a:t>R-2-1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en-US" sz="1050" b="1" kern="100">
                        <a:latin typeface="Times New Roman" pitchFamily="18" charset="0"/>
                        <a:ea typeface="宋体"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47650">
                <a:tc>
                  <a:txBody>
                    <a:bodyPr/>
                    <a:lstStyle/>
                    <a:p>
                      <a:pPr algn="ctr">
                        <a:spcAft>
                          <a:spcPts val="0"/>
                        </a:spcAft>
                      </a:pPr>
                      <a:r>
                        <a:rPr lang="en-US" sz="1600" b="1" kern="100" dirty="0">
                          <a:latin typeface="Times New Roman" pitchFamily="18" charset="0"/>
                          <a:ea typeface="宋体" charset="-122"/>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kern="100" dirty="0">
                          <a:latin typeface="Times New Roman" pitchFamily="18" charset="0"/>
                          <a:ea typeface="宋体" charset="-122"/>
                        </a:rPr>
                        <a:t>B-2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kern="100">
                          <a:latin typeface="Times New Roman" pitchFamily="18" charset="0"/>
                          <a:ea typeface="宋体" charset="-122"/>
                        </a:rPr>
                        <a:t>R-3-1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en-US" sz="1050" b="1" kern="100">
                        <a:latin typeface="Times New Roman" pitchFamily="18" charset="0"/>
                        <a:ea typeface="宋体"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47650">
                <a:tc>
                  <a:txBody>
                    <a:bodyPr/>
                    <a:lstStyle/>
                    <a:p>
                      <a:pPr algn="ctr">
                        <a:spcAft>
                          <a:spcPts val="0"/>
                        </a:spcAft>
                      </a:pPr>
                      <a:r>
                        <a:rPr lang="en-US" sz="1600" b="1" kern="100">
                          <a:latin typeface="Times New Roman" pitchFamily="18" charset="0"/>
                          <a:ea typeface="宋体" charset="-122"/>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kern="100" dirty="0">
                          <a:latin typeface="Times New Roman" pitchFamily="18" charset="0"/>
                          <a:ea typeface="宋体" charset="-122"/>
                        </a:rPr>
                        <a:t>B-3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kern="100">
                          <a:latin typeface="Times New Roman" pitchFamily="18" charset="0"/>
                          <a:ea typeface="宋体" charset="-122"/>
                        </a:rPr>
                        <a:t>R-3-2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en-US" sz="1050" b="1" kern="100">
                        <a:latin typeface="Times New Roman" pitchFamily="18" charset="0"/>
                        <a:ea typeface="宋体"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47650">
                <a:tc>
                  <a:txBody>
                    <a:bodyPr/>
                    <a:lstStyle/>
                    <a:p>
                      <a:pPr algn="just">
                        <a:spcAft>
                          <a:spcPts val="0"/>
                        </a:spcAft>
                      </a:pPr>
                      <a:endParaRPr lang="en-US" sz="1600" b="1" kern="100">
                        <a:latin typeface="Times New Roman" pitchFamily="18" charset="0"/>
                        <a:ea typeface="宋体"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en-US" sz="1600" b="1" kern="100" dirty="0">
                        <a:latin typeface="Times New Roman" pitchFamily="18" charset="0"/>
                        <a:ea typeface="宋体"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en-US" sz="1600" b="1" kern="100" dirty="0">
                        <a:latin typeface="Times New Roman" pitchFamily="18" charset="0"/>
                        <a:ea typeface="宋体"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en-US" sz="1050" b="1" kern="100" dirty="0">
                        <a:latin typeface="Times New Roman" pitchFamily="18" charset="0"/>
                        <a:ea typeface="宋体"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161793" name="Rectangle 1"/>
          <p:cNvSpPr>
            <a:spLocks noChangeArrowheads="1"/>
          </p:cNvSpPr>
          <p:nvPr/>
        </p:nvSpPr>
        <p:spPr bwMode="auto">
          <a:xfrm>
            <a:off x="2057400" y="3081814"/>
            <a:ext cx="349250" cy="1737360"/>
          </a:xfrm>
          <a:prstGeom prst="rect">
            <a:avLst/>
          </a:prstGeom>
          <a:noFill/>
          <a:ln w="9525">
            <a:noFill/>
            <a:miter lim="800000"/>
          </a:ln>
          <a:effectLst>
            <a:prstShdw prst="shdw13" dist="53882" dir="13500000">
              <a:schemeClr val="accent1">
                <a:gamma/>
                <a:shade val="60000"/>
                <a:invGamma/>
                <a:alpha val="50000"/>
              </a:schemeClr>
            </a:prstShdw>
          </a:effectLst>
        </p:spPr>
        <p:txBody>
          <a:bodyPr anchor="ctr">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sz="1800" b="1" i="0" u="none" strike="noStrike" kern="1200" cap="none" spc="0" normalizeH="0" baseline="0" noProof="0" dirty="0">
                <a:ln>
                  <a:noFill/>
                </a:ln>
                <a:solidFill>
                  <a:schemeClr val="tx1"/>
                </a:solidFill>
                <a:effectLst/>
                <a:uLnTx/>
                <a:uFillTx/>
                <a:latin typeface="Times New Roman" pitchFamily="18" charset="0"/>
                <a:ea typeface="宋体" charset="-122"/>
                <a:cs typeface="Times New Roman" pitchFamily="18" charset="0"/>
              </a:rPr>
              <a:t>甲型位置台帐</a:t>
            </a:r>
          </a:p>
        </p:txBody>
      </p:sp>
      <p:graphicFrame>
        <p:nvGraphicFramePr>
          <p:cNvPr id="17" name="表格 16"/>
          <p:cNvGraphicFramePr>
            <a:graphicFrameLocks noGrp="1"/>
          </p:cNvGraphicFramePr>
          <p:nvPr/>
        </p:nvGraphicFramePr>
        <p:xfrm>
          <a:off x="2762250" y="4895850"/>
          <a:ext cx="7156450" cy="1733550"/>
        </p:xfrm>
        <a:graphic>
          <a:graphicData uri="http://schemas.openxmlformats.org/drawingml/2006/table">
            <a:tbl>
              <a:tblPr/>
              <a:tblGrid>
                <a:gridCol w="999041">
                  <a:extLst>
                    <a:ext uri="{9D8B030D-6E8A-4147-A177-3AD203B41FA5}">
                      <a16:colId xmlns:a16="http://schemas.microsoft.com/office/drawing/2014/main" val="20000"/>
                    </a:ext>
                  </a:extLst>
                </a:gridCol>
                <a:gridCol w="1057724">
                  <a:extLst>
                    <a:ext uri="{9D8B030D-6E8A-4147-A177-3AD203B41FA5}">
                      <a16:colId xmlns:a16="http://schemas.microsoft.com/office/drawing/2014/main" val="20001"/>
                    </a:ext>
                  </a:extLst>
                </a:gridCol>
                <a:gridCol w="1057724">
                  <a:extLst>
                    <a:ext uri="{9D8B030D-6E8A-4147-A177-3AD203B41FA5}">
                      <a16:colId xmlns:a16="http://schemas.microsoft.com/office/drawing/2014/main" val="20002"/>
                    </a:ext>
                  </a:extLst>
                </a:gridCol>
                <a:gridCol w="4041962">
                  <a:extLst>
                    <a:ext uri="{9D8B030D-6E8A-4147-A177-3AD203B41FA5}">
                      <a16:colId xmlns:a16="http://schemas.microsoft.com/office/drawing/2014/main" val="20003"/>
                    </a:ext>
                  </a:extLst>
                </a:gridCol>
              </a:tblGrid>
              <a:tr h="247650">
                <a:tc>
                  <a:txBody>
                    <a:bodyPr/>
                    <a:lstStyle/>
                    <a:p>
                      <a:pPr algn="ctr">
                        <a:spcAft>
                          <a:spcPts val="0"/>
                        </a:spcAft>
                      </a:pPr>
                      <a:r>
                        <a:rPr lang="zh-CN" sz="1600" b="1" kern="100" dirty="0">
                          <a:latin typeface="Times New Roman" pitchFamily="18" charset="0"/>
                          <a:ea typeface="宋体" charset="-122"/>
                        </a:rPr>
                        <a:t>整理编号</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600" b="1" kern="100">
                          <a:latin typeface="Times New Roman" pitchFamily="18" charset="0"/>
                          <a:ea typeface="宋体" charset="-122"/>
                        </a:rPr>
                        <a:t>位置缟号</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600" b="1" kern="100">
                          <a:latin typeface="Times New Roman" pitchFamily="18" charset="0"/>
                          <a:ea typeface="宋体" charset="-122"/>
                        </a:rPr>
                        <a:t>品名</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en-US" sz="1000" b="1" kern="100">
                        <a:latin typeface="Times New Roman" pitchFamily="18" charset="0"/>
                        <a:ea typeface="宋体"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47650">
                <a:tc>
                  <a:txBody>
                    <a:bodyPr/>
                    <a:lstStyle/>
                    <a:p>
                      <a:pPr algn="ctr">
                        <a:spcAft>
                          <a:spcPts val="0"/>
                        </a:spcAft>
                      </a:pPr>
                      <a:r>
                        <a:rPr lang="en-US" sz="1600" b="1" kern="100" dirty="0">
                          <a:latin typeface="Times New Roman" pitchFamily="18" charset="0"/>
                          <a:ea typeface="宋体" charset="-122"/>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kern="100">
                          <a:latin typeface="Times New Roman" pitchFamily="18" charset="0"/>
                          <a:ea typeface="宋体" charset="-122"/>
                        </a:rPr>
                        <a:t>R-2-1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kern="100">
                          <a:latin typeface="Times New Roman" pitchFamily="18" charset="0"/>
                          <a:ea typeface="宋体" charset="-122"/>
                        </a:rPr>
                        <a:t>A-1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en-US" sz="1000" b="1" kern="100">
                        <a:latin typeface="Times New Roman" pitchFamily="18" charset="0"/>
                        <a:ea typeface="宋体"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47650">
                <a:tc>
                  <a:txBody>
                    <a:bodyPr/>
                    <a:lstStyle/>
                    <a:p>
                      <a:pPr algn="ctr">
                        <a:spcAft>
                          <a:spcPts val="0"/>
                        </a:spcAft>
                      </a:pPr>
                      <a:r>
                        <a:rPr lang="en-US" sz="1600" b="1" kern="100" dirty="0">
                          <a:latin typeface="Times New Roman" pitchFamily="18" charset="0"/>
                          <a:ea typeface="宋体" charset="-122"/>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kern="100" dirty="0">
                          <a:latin typeface="Times New Roman" pitchFamily="18" charset="0"/>
                          <a:ea typeface="宋体" charset="-122"/>
                        </a:rPr>
                        <a:t>R-2-1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kern="100">
                          <a:latin typeface="Times New Roman" pitchFamily="18" charset="0"/>
                          <a:ea typeface="宋体" charset="-122"/>
                        </a:rPr>
                        <a:t>B-1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en-US" sz="1000" b="1" kern="100">
                        <a:latin typeface="Times New Roman" pitchFamily="18" charset="0"/>
                        <a:ea typeface="宋体"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47650">
                <a:tc>
                  <a:txBody>
                    <a:bodyPr/>
                    <a:lstStyle/>
                    <a:p>
                      <a:pPr algn="ctr">
                        <a:spcAft>
                          <a:spcPts val="0"/>
                        </a:spcAft>
                      </a:pPr>
                      <a:r>
                        <a:rPr lang="en-US" sz="1600" b="1" kern="100">
                          <a:latin typeface="Times New Roman" pitchFamily="18" charset="0"/>
                          <a:ea typeface="宋体" charset="-122"/>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kern="100" dirty="0">
                          <a:latin typeface="Times New Roman" pitchFamily="18" charset="0"/>
                          <a:ea typeface="宋体" charset="-122"/>
                        </a:rPr>
                        <a:t>R-3-1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kern="100">
                          <a:latin typeface="Times New Roman" pitchFamily="18" charset="0"/>
                          <a:ea typeface="宋体" charset="-122"/>
                        </a:rPr>
                        <a:t>A-2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en-US" sz="1000" b="1" kern="100">
                        <a:latin typeface="Times New Roman" pitchFamily="18" charset="0"/>
                        <a:ea typeface="宋体"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47650">
                <a:tc>
                  <a:txBody>
                    <a:bodyPr/>
                    <a:lstStyle/>
                    <a:p>
                      <a:pPr algn="ctr">
                        <a:spcAft>
                          <a:spcPts val="0"/>
                        </a:spcAft>
                      </a:pPr>
                      <a:r>
                        <a:rPr lang="en-US" sz="1600" b="1" kern="100">
                          <a:latin typeface="Times New Roman" pitchFamily="18" charset="0"/>
                          <a:ea typeface="宋体" charset="-122"/>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kern="100" dirty="0">
                          <a:latin typeface="Times New Roman" pitchFamily="18" charset="0"/>
                          <a:ea typeface="宋体" charset="-122"/>
                        </a:rPr>
                        <a:t>R-3-1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kern="100" dirty="0">
                          <a:latin typeface="Times New Roman" pitchFamily="18" charset="0"/>
                          <a:ea typeface="宋体" charset="-122"/>
                        </a:rPr>
                        <a:t>B-2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en-US" sz="1000" b="1" kern="100">
                        <a:latin typeface="Times New Roman" pitchFamily="18" charset="0"/>
                        <a:ea typeface="宋体"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47650">
                <a:tc>
                  <a:txBody>
                    <a:bodyPr/>
                    <a:lstStyle/>
                    <a:p>
                      <a:pPr algn="ctr">
                        <a:spcAft>
                          <a:spcPts val="0"/>
                        </a:spcAft>
                      </a:pPr>
                      <a:r>
                        <a:rPr lang="en-US" sz="1600" b="1" kern="100">
                          <a:latin typeface="Times New Roman" pitchFamily="18" charset="0"/>
                          <a:ea typeface="宋体" charset="-122"/>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kern="100">
                          <a:latin typeface="Times New Roman" pitchFamily="18" charset="0"/>
                          <a:ea typeface="宋体" charset="-122"/>
                        </a:rPr>
                        <a:t>R-3-2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kern="100" dirty="0">
                          <a:latin typeface="Times New Roman" pitchFamily="18" charset="0"/>
                          <a:ea typeface="宋体" charset="-122"/>
                        </a:rPr>
                        <a:t>B-3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en-US" sz="1000" b="1" kern="100">
                        <a:latin typeface="Times New Roman" pitchFamily="18" charset="0"/>
                        <a:ea typeface="宋体"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47650">
                <a:tc>
                  <a:txBody>
                    <a:bodyPr/>
                    <a:lstStyle/>
                    <a:p>
                      <a:pPr algn="just">
                        <a:spcAft>
                          <a:spcPts val="0"/>
                        </a:spcAft>
                      </a:pPr>
                      <a:endParaRPr lang="en-US" sz="1600" b="1" kern="100">
                        <a:latin typeface="Times New Roman" pitchFamily="18" charset="0"/>
                        <a:ea typeface="宋体"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en-US" sz="1600" b="1" kern="100">
                        <a:latin typeface="Times New Roman" pitchFamily="18" charset="0"/>
                        <a:ea typeface="宋体"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en-US" sz="1600" b="1" kern="100" dirty="0">
                        <a:latin typeface="Times New Roman" pitchFamily="18" charset="0"/>
                        <a:ea typeface="宋体"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en-US" sz="1000" b="1" kern="100" dirty="0">
                        <a:latin typeface="Times New Roman" pitchFamily="18" charset="0"/>
                        <a:ea typeface="宋体"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161794" name="Rectangle 2"/>
          <p:cNvSpPr>
            <a:spLocks noChangeArrowheads="1"/>
          </p:cNvSpPr>
          <p:nvPr/>
        </p:nvSpPr>
        <p:spPr bwMode="auto">
          <a:xfrm>
            <a:off x="2101850" y="4859814"/>
            <a:ext cx="266700" cy="1737360"/>
          </a:xfrm>
          <a:prstGeom prst="rect">
            <a:avLst/>
          </a:prstGeom>
          <a:noFill/>
          <a:ln w="9525">
            <a:noFill/>
            <a:miter lim="800000"/>
          </a:ln>
          <a:effectLst>
            <a:prstShdw prst="shdw13" dist="53882" dir="13500000">
              <a:schemeClr val="accent1">
                <a:gamma/>
                <a:shade val="60000"/>
                <a:invGamma/>
                <a:alpha val="50000"/>
              </a:schemeClr>
            </a:prstShdw>
          </a:effectLst>
        </p:spPr>
        <p:txBody>
          <a:bodyPr anchor="ctr">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sz="1800" b="1" i="0" u="none" strike="noStrike" kern="1200" cap="none" spc="0" normalizeH="0" baseline="0" noProof="0" dirty="0">
                <a:ln>
                  <a:noFill/>
                </a:ln>
                <a:solidFill>
                  <a:schemeClr val="tx1"/>
                </a:solidFill>
                <a:effectLst/>
                <a:uLnTx/>
                <a:uFillTx/>
                <a:latin typeface="Times New Roman" pitchFamily="18" charset="0"/>
                <a:ea typeface="宋体" charset="-122"/>
                <a:cs typeface="Times New Roman" pitchFamily="18" charset="0"/>
              </a:rPr>
              <a:t>乙型位置台帐</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怎样实施定置管理</a:t>
            </a:r>
            <a:endParaRPr lang="zh-CN" altLang="en-US" sz="3600" b="1" dirty="0">
              <a:solidFill>
                <a:schemeClr val="bg1"/>
              </a:solidFill>
              <a:latin typeface="Times New Roman" pitchFamily="18" charset="0"/>
              <a:ea typeface="黑体" pitchFamily="2" charset="-122"/>
              <a:cs typeface="+mn-ea"/>
              <a:sym typeface="+mn-ea"/>
            </a:endParaRPr>
          </a:p>
        </p:txBody>
      </p:sp>
      <p:grpSp>
        <p:nvGrpSpPr>
          <p:cNvPr id="50179" name="Group 56"/>
          <p:cNvGrpSpPr/>
          <p:nvPr/>
        </p:nvGrpSpPr>
        <p:grpSpPr>
          <a:xfrm>
            <a:off x="2120900" y="1428750"/>
            <a:ext cx="1955800" cy="1111250"/>
            <a:chOff x="113" y="2987"/>
            <a:chExt cx="1431" cy="998"/>
          </a:xfrm>
        </p:grpSpPr>
        <p:sp>
          <p:nvSpPr>
            <p:cNvPr id="50185" name="AutoShape 41"/>
            <p:cNvSpPr/>
            <p:nvPr/>
          </p:nvSpPr>
          <p:spPr>
            <a:xfrm>
              <a:off x="113" y="2987"/>
              <a:ext cx="1431" cy="998"/>
            </a:xfrm>
            <a:prstGeom prst="roundRect">
              <a:avLst>
                <a:gd name="adj" fmla="val 13639"/>
              </a:avLst>
            </a:prstGeom>
            <a:gradFill rotWithShape="1">
              <a:gsLst>
                <a:gs pos="0">
                  <a:srgbClr val="EAEAEA"/>
                </a:gs>
                <a:gs pos="100000">
                  <a:srgbClr val="C1C1C1"/>
                </a:gs>
              </a:gsLst>
              <a:lin ang="5400000" scaled="1"/>
              <a:tileRect/>
            </a:gradFill>
            <a:ln w="12700" cap="flat" cmpd="sng">
              <a:solidFill>
                <a:srgbClr val="5F5F5F"/>
              </a:solidFill>
              <a:prstDash val="solid"/>
              <a:headEnd type="none" w="med" len="med"/>
              <a:tailEnd type="none" w="med" len="med"/>
            </a:ln>
          </p:spPr>
          <p:txBody>
            <a:bodyPr anchor="ctr">
              <a:spAutoFit/>
            </a:bodyPr>
            <a:lstStyle/>
            <a:p>
              <a:pPr lvl="0" eaLnBrk="1" hangingPunct="1"/>
              <a:endParaRPr lang="zh-CN" altLang="en-US" dirty="0">
                <a:latin typeface="Arial" charset="0"/>
                <a:ea typeface="宋体" charset="-122"/>
              </a:endParaRPr>
            </a:p>
          </p:txBody>
        </p:sp>
        <p:sp>
          <p:nvSpPr>
            <p:cNvPr id="50186" name="AutoShape 42"/>
            <p:cNvSpPr/>
            <p:nvPr/>
          </p:nvSpPr>
          <p:spPr>
            <a:xfrm>
              <a:off x="211" y="3054"/>
              <a:ext cx="1235" cy="864"/>
            </a:xfrm>
            <a:prstGeom prst="roundRect">
              <a:avLst>
                <a:gd name="adj" fmla="val 13639"/>
              </a:avLst>
            </a:prstGeom>
            <a:gradFill rotWithShape="1">
              <a:gsLst>
                <a:gs pos="0">
                  <a:srgbClr val="009A46"/>
                </a:gs>
                <a:gs pos="100000">
                  <a:srgbClr val="005828"/>
                </a:gs>
              </a:gsLst>
              <a:lin ang="5400000" scaled="1"/>
              <a:tileRect/>
            </a:gradFill>
            <a:ln w="9525">
              <a:noFill/>
            </a:ln>
          </p:spPr>
          <p:txBody>
            <a:bodyPr anchor="ctr"/>
            <a:lstStyle/>
            <a:p>
              <a:pPr lvl="0" algn="ctr" eaLnBrk="1" hangingPunct="1">
                <a:lnSpc>
                  <a:spcPct val="130000"/>
                </a:lnSpc>
              </a:pPr>
              <a:r>
                <a:rPr lang="zh-CN" altLang="en-US" sz="2400" dirty="0">
                  <a:solidFill>
                    <a:schemeClr val="bg1"/>
                  </a:solidFill>
                  <a:latin typeface="方正大黑简体" pitchFamily="1" charset="-122"/>
                  <a:ea typeface="方正大黑简体" pitchFamily="1" charset="-122"/>
                </a:rPr>
                <a:t>信息媒介设计</a:t>
              </a:r>
              <a:endParaRPr lang="en-US" altLang="zh-CN" sz="2400">
                <a:solidFill>
                  <a:schemeClr val="bg1"/>
                </a:solidFill>
                <a:latin typeface="方正大黑简体" pitchFamily="1" charset="-122"/>
                <a:ea typeface="方正大黑简体" pitchFamily="1" charset="-122"/>
              </a:endParaRPr>
            </a:p>
          </p:txBody>
        </p:sp>
      </p:grpSp>
      <p:pic>
        <p:nvPicPr>
          <p:cNvPr id="50180" name="矩形 13"/>
          <p:cNvPicPr/>
          <p:nvPr/>
        </p:nvPicPr>
        <p:blipFill>
          <a:blip r:embed="rId2"/>
          <a:stretch>
            <a:fillRect/>
          </a:stretch>
        </p:blipFill>
        <p:spPr>
          <a:xfrm>
            <a:off x="4132263" y="2152650"/>
            <a:ext cx="5773737" cy="914400"/>
          </a:xfrm>
          <a:prstGeom prst="rect">
            <a:avLst/>
          </a:prstGeom>
          <a:noFill/>
          <a:ln w="9525">
            <a:noFill/>
          </a:ln>
        </p:spPr>
      </p:pic>
      <p:sp>
        <p:nvSpPr>
          <p:cNvPr id="11" name="矩形 10"/>
          <p:cNvSpPr/>
          <p:nvPr/>
        </p:nvSpPr>
        <p:spPr>
          <a:xfrm>
            <a:off x="2654300" y="3162300"/>
            <a:ext cx="7112000" cy="830263"/>
          </a:xfrm>
          <a:prstGeom prst="rect">
            <a:avLst/>
          </a:prstGeom>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rgbClr val="002060"/>
                </a:solidFill>
                <a:effectLst>
                  <a:outerShdw blurRad="50800" dist="38100" dir="2700000" algn="tl" rotWithShape="0">
                    <a:prstClr val="black">
                      <a:alpha val="40000"/>
                    </a:prstClr>
                  </a:outerShdw>
                </a:effectLst>
                <a:uLnTx/>
                <a:uFillTx/>
                <a:latin typeface="Arial" charset="0"/>
                <a:ea typeface="宋体" charset="-122"/>
                <a:cs typeface="+mn-cs"/>
              </a:rPr>
              <a:t>３）具体定置场所内的设施</a:t>
            </a:r>
            <a:r>
              <a:rPr kumimoji="0" lang="en-US" altLang="zh-CN" sz="2400" b="1" i="0" u="none" strike="noStrike" kern="1200" cap="none" spc="0" normalizeH="0" baseline="0" noProof="0" dirty="0">
                <a:ln>
                  <a:noFill/>
                </a:ln>
                <a:solidFill>
                  <a:srgbClr val="002060"/>
                </a:solidFill>
                <a:effectLst>
                  <a:outerShdw blurRad="50800" dist="38100" dir="2700000" algn="tl" rotWithShape="0">
                    <a:prstClr val="black">
                      <a:alpha val="40000"/>
                    </a:prstClr>
                  </a:outerShdw>
                </a:effectLst>
                <a:uLnTx/>
                <a:uFillTx/>
                <a:latin typeface="Arial" charset="0"/>
                <a:ea typeface="宋体" charset="-122"/>
                <a:cs typeface="+mn-cs"/>
              </a:rPr>
              <a:t>〔</a:t>
            </a:r>
            <a:r>
              <a:rPr kumimoji="0" lang="zh-CN" altLang="en-US" sz="2400" b="1" i="0" u="none" strike="noStrike" kern="1200" cap="none" spc="0" normalizeH="0" baseline="0" noProof="0" dirty="0">
                <a:ln>
                  <a:noFill/>
                </a:ln>
                <a:solidFill>
                  <a:srgbClr val="002060"/>
                </a:solidFill>
                <a:effectLst>
                  <a:outerShdw blurRad="50800" dist="38100" dir="2700000" algn="tl" rotWithShape="0">
                    <a:prstClr val="black">
                      <a:alpha val="40000"/>
                    </a:prstClr>
                  </a:outerShdw>
                </a:effectLst>
                <a:uLnTx/>
                <a:uFillTx/>
                <a:latin typeface="Arial" charset="0"/>
                <a:ea typeface="宋体" charset="-122"/>
                <a:cs typeface="+mn-cs"/>
              </a:rPr>
              <a:t>料架、货架、箱柜、容器</a:t>
            </a:r>
            <a:r>
              <a:rPr kumimoji="0" lang="en-US" altLang="zh-CN" sz="2400" b="1" i="0" u="none" strike="noStrike" kern="1200" cap="none" spc="0" normalizeH="0" baseline="0" noProof="0" dirty="0">
                <a:ln>
                  <a:noFill/>
                </a:ln>
                <a:solidFill>
                  <a:srgbClr val="002060"/>
                </a:solidFill>
                <a:effectLst>
                  <a:outerShdw blurRad="50800" dist="38100" dir="2700000" algn="tl" rotWithShape="0">
                    <a:prstClr val="black">
                      <a:alpha val="40000"/>
                    </a:prstClr>
                  </a:outerShdw>
                </a:effectLst>
                <a:uLnTx/>
                <a:uFillTx/>
                <a:latin typeface="Arial" charset="0"/>
                <a:ea typeface="宋体" charset="-122"/>
                <a:cs typeface="+mn-cs"/>
              </a:rPr>
              <a:t>〕</a:t>
            </a:r>
            <a:r>
              <a:rPr kumimoji="0" lang="zh-CN" altLang="en-US" sz="2400" b="1" i="0" u="none" strike="noStrike" kern="1200" cap="none" spc="0" normalizeH="0" baseline="0" noProof="0" dirty="0">
                <a:ln>
                  <a:noFill/>
                </a:ln>
                <a:solidFill>
                  <a:srgbClr val="002060"/>
                </a:solidFill>
                <a:effectLst>
                  <a:outerShdw blurRad="50800" dist="38100" dir="2700000" algn="tl" rotWithShape="0">
                    <a:prstClr val="black">
                      <a:alpha val="40000"/>
                    </a:prstClr>
                  </a:outerShdw>
                </a:effectLst>
                <a:uLnTx/>
                <a:uFillTx/>
                <a:latin typeface="Arial" charset="0"/>
                <a:ea typeface="宋体" charset="-122"/>
                <a:cs typeface="+mn-cs"/>
              </a:rPr>
              <a:t>结构和编号，流动器具的位置信息符号。</a:t>
            </a:r>
          </a:p>
        </p:txBody>
      </p:sp>
      <p:sp>
        <p:nvSpPr>
          <p:cNvPr id="12" name="矩形 11"/>
          <p:cNvSpPr/>
          <p:nvPr/>
        </p:nvSpPr>
        <p:spPr>
          <a:xfrm>
            <a:off x="2654300" y="4184650"/>
            <a:ext cx="7112000" cy="830263"/>
          </a:xfrm>
          <a:prstGeom prst="rect">
            <a:avLst/>
          </a:prstGeom>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rgbClr val="002060"/>
                </a:solidFill>
                <a:effectLst>
                  <a:outerShdw blurRad="50800" dist="38100" dir="2700000" algn="tl" rotWithShape="0">
                    <a:prstClr val="black">
                      <a:alpha val="40000"/>
                    </a:prstClr>
                  </a:outerShdw>
                </a:effectLst>
                <a:uLnTx/>
                <a:uFillTx/>
                <a:latin typeface="Arial" charset="0"/>
                <a:ea typeface="宋体" charset="-122"/>
                <a:cs typeface="+mn-cs"/>
              </a:rPr>
              <a:t>４）设计能准确表示定置物的名称、规格、代号、数量、位置、日期的表示卡片。</a:t>
            </a:r>
          </a:p>
        </p:txBody>
      </p:sp>
      <p:sp>
        <p:nvSpPr>
          <p:cNvPr id="13" name="矩形 12"/>
          <p:cNvSpPr/>
          <p:nvPr/>
        </p:nvSpPr>
        <p:spPr>
          <a:xfrm>
            <a:off x="2654300" y="5162550"/>
            <a:ext cx="7112000" cy="461963"/>
          </a:xfrm>
          <a:prstGeom prst="rect">
            <a:avLst/>
          </a:prstGeom>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rgbClr val="002060"/>
                </a:solidFill>
                <a:effectLst>
                  <a:outerShdw blurRad="50800" dist="38100" dir="2700000" algn="tl" rotWithShape="0">
                    <a:prstClr val="black">
                      <a:alpha val="40000"/>
                    </a:prstClr>
                  </a:outerShdw>
                </a:effectLst>
                <a:uLnTx/>
                <a:uFillTx/>
                <a:latin typeface="Arial" charset="0"/>
                <a:ea typeface="宋体" charset="-122"/>
                <a:cs typeface="+mn-cs"/>
              </a:rPr>
              <a:t>５）制定定置物收发、进出的定置管理办法。</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怎样实施定置管理</a:t>
            </a:r>
            <a:endParaRPr lang="zh-CN" altLang="en-US" sz="3600" b="1" dirty="0">
              <a:solidFill>
                <a:schemeClr val="bg1"/>
              </a:solidFill>
              <a:latin typeface="Times New Roman" pitchFamily="18" charset="0"/>
              <a:ea typeface="黑体" pitchFamily="2" charset="-122"/>
              <a:cs typeface="+mn-ea"/>
              <a:sym typeface="+mn-ea"/>
            </a:endParaRPr>
          </a:p>
        </p:txBody>
      </p:sp>
      <p:pic>
        <p:nvPicPr>
          <p:cNvPr id="51203" name="矩形 13"/>
          <p:cNvPicPr/>
          <p:nvPr/>
        </p:nvPicPr>
        <p:blipFill>
          <a:blip r:embed="rId2"/>
          <a:stretch>
            <a:fillRect/>
          </a:stretch>
        </p:blipFill>
        <p:spPr>
          <a:xfrm>
            <a:off x="2339658" y="2696210"/>
            <a:ext cx="7510462" cy="3425825"/>
          </a:xfrm>
          <a:prstGeom prst="rect">
            <a:avLst/>
          </a:prstGeom>
          <a:noFill/>
          <a:ln w="9525">
            <a:noFill/>
          </a:ln>
        </p:spPr>
      </p:pic>
      <p:grpSp>
        <p:nvGrpSpPr>
          <p:cNvPr id="51204" name="Group 57"/>
          <p:cNvGrpSpPr/>
          <p:nvPr/>
        </p:nvGrpSpPr>
        <p:grpSpPr>
          <a:xfrm>
            <a:off x="2058670" y="1454785"/>
            <a:ext cx="2000250" cy="1111250"/>
            <a:chOff x="2154" y="2987"/>
            <a:chExt cx="1431" cy="998"/>
          </a:xfrm>
        </p:grpSpPr>
        <p:sp>
          <p:nvSpPr>
            <p:cNvPr id="51206" name="AutoShape 45"/>
            <p:cNvSpPr/>
            <p:nvPr/>
          </p:nvSpPr>
          <p:spPr>
            <a:xfrm>
              <a:off x="2154" y="2987"/>
              <a:ext cx="1431" cy="998"/>
            </a:xfrm>
            <a:prstGeom prst="roundRect">
              <a:avLst>
                <a:gd name="adj" fmla="val 13639"/>
              </a:avLst>
            </a:prstGeom>
            <a:gradFill rotWithShape="1">
              <a:gsLst>
                <a:gs pos="0">
                  <a:srgbClr val="EAEAEA"/>
                </a:gs>
                <a:gs pos="100000">
                  <a:srgbClr val="C1C1C1"/>
                </a:gs>
              </a:gsLst>
              <a:lin ang="5400000" scaled="1"/>
              <a:tileRect/>
            </a:gradFill>
            <a:ln w="12700" cap="flat" cmpd="sng">
              <a:solidFill>
                <a:srgbClr val="5F5F5F"/>
              </a:solidFill>
              <a:prstDash val="solid"/>
              <a:headEnd type="none" w="med" len="med"/>
              <a:tailEnd type="none" w="med" len="med"/>
            </a:ln>
          </p:spPr>
          <p:txBody>
            <a:bodyPr anchor="ctr">
              <a:spAutoFit/>
            </a:bodyPr>
            <a:lstStyle/>
            <a:p>
              <a:pPr lvl="0" eaLnBrk="1" hangingPunct="1"/>
              <a:endParaRPr lang="zh-CN" altLang="en-US" dirty="0">
                <a:latin typeface="Arial" charset="0"/>
                <a:ea typeface="宋体" charset="-122"/>
              </a:endParaRPr>
            </a:p>
          </p:txBody>
        </p:sp>
        <p:sp>
          <p:nvSpPr>
            <p:cNvPr id="51207" name="AutoShape 46"/>
            <p:cNvSpPr/>
            <p:nvPr/>
          </p:nvSpPr>
          <p:spPr>
            <a:xfrm>
              <a:off x="2252" y="3054"/>
              <a:ext cx="1235" cy="864"/>
            </a:xfrm>
            <a:prstGeom prst="roundRect">
              <a:avLst>
                <a:gd name="adj" fmla="val 13639"/>
              </a:avLst>
            </a:prstGeom>
            <a:gradFill rotWithShape="1">
              <a:gsLst>
                <a:gs pos="0">
                  <a:srgbClr val="0070C0"/>
                </a:gs>
                <a:gs pos="100000">
                  <a:srgbClr val="002060"/>
                </a:gs>
              </a:gsLst>
              <a:lin ang="5400000" scaled="1"/>
              <a:tileRect/>
            </a:gradFill>
            <a:ln w="9525">
              <a:noFill/>
            </a:ln>
          </p:spPr>
          <p:txBody>
            <a:bodyPr anchor="ctr"/>
            <a:lstStyle/>
            <a:p>
              <a:pPr lvl="0" algn="ctr" eaLnBrk="1" hangingPunct="1">
                <a:lnSpc>
                  <a:spcPct val="130000"/>
                </a:lnSpc>
              </a:pPr>
              <a:r>
                <a:rPr lang="zh-CN" altLang="en-US" sz="2400" dirty="0">
                  <a:solidFill>
                    <a:schemeClr val="bg1"/>
                  </a:solidFill>
                  <a:latin typeface="方正大黑简体" pitchFamily="1" charset="-122"/>
                  <a:ea typeface="方正大黑简体" pitchFamily="1" charset="-122"/>
                </a:rPr>
                <a:t>划分</a:t>
              </a:r>
              <a:r>
                <a:rPr lang="en-US" altLang="en-US" sz="2400">
                  <a:solidFill>
                    <a:schemeClr val="bg1"/>
                  </a:solidFill>
                  <a:latin typeface="方正大黑简体" pitchFamily="1" charset="-122"/>
                  <a:ea typeface="方正大黑简体" pitchFamily="1" charset="-122"/>
                </a:rPr>
                <a:t>C</a:t>
              </a:r>
              <a:r>
                <a:rPr lang="zh-CN" altLang="en-US" sz="2400" dirty="0">
                  <a:solidFill>
                    <a:schemeClr val="bg1"/>
                  </a:solidFill>
                  <a:latin typeface="方正大黑简体" pitchFamily="1" charset="-122"/>
                  <a:ea typeface="方正大黑简体" pitchFamily="1" charset="-122"/>
                </a:rPr>
                <a:t>状态物品</a:t>
              </a:r>
              <a:endParaRPr lang="en-US" altLang="zh-CN" sz="2400">
                <a:solidFill>
                  <a:schemeClr val="bg1"/>
                </a:solidFill>
                <a:latin typeface="方正大黑简体" pitchFamily="1" charset="-122"/>
                <a:ea typeface="方正大黑简体" pitchFamily="1" charset="-122"/>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怎样实施定置管理</a:t>
            </a:r>
            <a:endParaRPr lang="zh-CN" altLang="en-US" sz="3600" b="1" dirty="0">
              <a:solidFill>
                <a:schemeClr val="bg1"/>
              </a:solidFill>
              <a:latin typeface="Times New Roman" pitchFamily="18" charset="0"/>
              <a:ea typeface="黑体" pitchFamily="2" charset="-122"/>
              <a:cs typeface="+mn-ea"/>
              <a:sym typeface="+mn-ea"/>
            </a:endParaRPr>
          </a:p>
        </p:txBody>
      </p:sp>
      <p:sp>
        <p:nvSpPr>
          <p:cNvPr id="52228" name="AutoShape 70"/>
          <p:cNvSpPr/>
          <p:nvPr/>
        </p:nvSpPr>
        <p:spPr>
          <a:xfrm rot="5400000">
            <a:off x="7051675" y="871538"/>
            <a:ext cx="1073150" cy="1792287"/>
          </a:xfrm>
          <a:prstGeom prst="cube">
            <a:avLst>
              <a:gd name="adj" fmla="val 9579"/>
            </a:avLst>
          </a:prstGeom>
          <a:gradFill rotWithShape="1">
            <a:gsLst>
              <a:gs pos="0">
                <a:schemeClr val="accent2"/>
              </a:gs>
              <a:gs pos="100000">
                <a:srgbClr val="FFFFFF"/>
              </a:gs>
            </a:gsLst>
            <a:lin ang="18900000" scaled="1"/>
            <a:tileRect/>
          </a:gradFill>
          <a:ln w="9525">
            <a:noFill/>
          </a:ln>
        </p:spPr>
        <p:txBody>
          <a:bodyPr rot="10800000" vert="eaVert" wrap="none" anchor="ctr"/>
          <a:lstStyle/>
          <a:p>
            <a:pPr lvl="0" algn="ctr" eaLnBrk="1" hangingPunct="1"/>
            <a:r>
              <a:rPr lang="zh-CN" altLang="en-US" sz="2400" b="1" dirty="0">
                <a:solidFill>
                  <a:srgbClr val="FF0000"/>
                </a:solidFill>
                <a:latin typeface="Arial" charset="0"/>
                <a:ea typeface="Gulim" pitchFamily="34" charset="-127"/>
              </a:rPr>
              <a:t>定置图设计</a:t>
            </a:r>
            <a:endParaRPr lang="en-US" altLang="ko-KR" sz="2400" b="1">
              <a:solidFill>
                <a:srgbClr val="FF0000"/>
              </a:solidFill>
              <a:latin typeface="Arial" charset="0"/>
              <a:ea typeface="Gulim" pitchFamily="34" charset="-127"/>
            </a:endParaRPr>
          </a:p>
        </p:txBody>
      </p:sp>
      <p:pic>
        <p:nvPicPr>
          <p:cNvPr id="52229" name="Picture 4" descr="http://img.c-bm.com/picture/scofield/2005749158310.jpg"/>
          <p:cNvPicPr/>
          <p:nvPr/>
        </p:nvPicPr>
        <p:blipFill>
          <a:blip r:embed="rId2"/>
          <a:srcRect r="-96" b="-75"/>
          <a:stretch>
            <a:fillRect/>
          </a:stretch>
        </p:blipFill>
        <p:spPr>
          <a:xfrm>
            <a:off x="2070100" y="1943100"/>
            <a:ext cx="3240088" cy="4319588"/>
          </a:xfrm>
          <a:prstGeom prst="rect">
            <a:avLst/>
          </a:prstGeom>
          <a:noFill/>
          <a:ln w="38100" cap="flat" cmpd="sng">
            <a:solidFill>
              <a:srgbClr val="FFCC00"/>
            </a:solidFill>
            <a:prstDash val="solid"/>
            <a:miter/>
            <a:headEnd type="none" w="med" len="med"/>
            <a:tailEnd type="none" w="med" len="med"/>
          </a:ln>
          <a:effectLst>
            <a:outerShdw dist="38100" dir="2699999" algn="tl" rotWithShape="0">
              <a:srgbClr val="000000">
                <a:alpha val="39999"/>
              </a:srgbClr>
            </a:outerShdw>
          </a:effectLst>
        </p:spPr>
      </p:pic>
      <p:sp>
        <p:nvSpPr>
          <p:cNvPr id="52230" name="矩形 11"/>
          <p:cNvSpPr/>
          <p:nvPr/>
        </p:nvSpPr>
        <p:spPr>
          <a:xfrm>
            <a:off x="5492750" y="2565400"/>
            <a:ext cx="4572000" cy="3416300"/>
          </a:xfrm>
          <a:prstGeom prst="rect">
            <a:avLst/>
          </a:prstGeom>
          <a:noFill/>
          <a:ln w="9525">
            <a:noFill/>
          </a:ln>
        </p:spPr>
        <p:txBody>
          <a:bodyPr>
            <a:spAutoFit/>
          </a:bodyPr>
          <a:lstStyle/>
          <a:p>
            <a:pPr lvl="0" eaLnBrk="1" hangingPunct="1"/>
            <a:r>
              <a:rPr lang="zh-CN" altLang="en-US" sz="2400" b="1" dirty="0">
                <a:latin typeface="Arial" charset="0"/>
                <a:ea typeface="宋体" charset="-122"/>
              </a:rPr>
              <a:t>定置图是判断定置正误与否，及对定置结果评价的对比、参照检查的依据标准。定置设计的主要任务就是设计定置图。但定置图不是简单的现场平面布置图，它是场所中所有与生产经营活动相关的物品经诊断调整后的科学定位图。现场中的物品均应反映在定置图上。</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定置图设计</a:t>
            </a:r>
            <a:endParaRPr lang="zh-CN" altLang="en-US" sz="3600" b="1" dirty="0">
              <a:solidFill>
                <a:schemeClr val="bg1"/>
              </a:solidFill>
              <a:latin typeface="黑体" pitchFamily="2" charset="-122"/>
              <a:ea typeface="黑体" pitchFamily="2" charset="-122"/>
              <a:cs typeface="+mn-ea"/>
              <a:sym typeface="+mn-ea"/>
            </a:endParaRPr>
          </a:p>
        </p:txBody>
      </p:sp>
      <p:sp>
        <p:nvSpPr>
          <p:cNvPr id="13" name="矩形 12"/>
          <p:cNvSpPr/>
          <p:nvPr/>
        </p:nvSpPr>
        <p:spPr>
          <a:xfrm>
            <a:off x="1987550" y="2324100"/>
            <a:ext cx="2133600" cy="461963"/>
          </a:xfrm>
          <a:prstGeom prst="rect">
            <a:avLst/>
          </a:prstGeom>
          <a:solidFill>
            <a:srgbClr val="0070C0"/>
          </a:solidFill>
          <a:effectLst>
            <a:outerShdw blurRad="50800" dist="38100" dir="2700000" algn="tl" rotWithShape="0">
              <a:schemeClr val="tx1">
                <a:lumMod val="85000"/>
                <a:lumOff val="15000"/>
                <a:alpha val="40000"/>
              </a:schemeClr>
            </a:outerShdw>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Arial" charset="0"/>
                <a:ea typeface="宋体" charset="-122"/>
                <a:cs typeface="+mn-cs"/>
              </a:rPr>
              <a:t>定置图的类型</a:t>
            </a:r>
          </a:p>
        </p:txBody>
      </p:sp>
      <p:grpSp>
        <p:nvGrpSpPr>
          <p:cNvPr id="3" name="Group 22"/>
          <p:cNvGrpSpPr/>
          <p:nvPr/>
        </p:nvGrpSpPr>
        <p:grpSpPr>
          <a:xfrm rot="-167681" flipH="1">
            <a:off x="2033588" y="4094163"/>
            <a:ext cx="1655762" cy="2016125"/>
            <a:chOff x="4105" y="2346"/>
            <a:chExt cx="1117" cy="1402"/>
          </a:xfrm>
        </p:grpSpPr>
        <p:grpSp>
          <p:nvGrpSpPr>
            <p:cNvPr id="53303" name="Group 23"/>
            <p:cNvGrpSpPr/>
            <p:nvPr/>
          </p:nvGrpSpPr>
          <p:grpSpPr>
            <a:xfrm>
              <a:off x="4105" y="2346"/>
              <a:ext cx="1117" cy="1402"/>
              <a:chOff x="4451" y="2053"/>
              <a:chExt cx="1117" cy="1402"/>
            </a:xfrm>
          </p:grpSpPr>
          <p:sp>
            <p:nvSpPr>
              <p:cNvPr id="53305" name="Freeform 24"/>
              <p:cNvSpPr/>
              <p:nvPr/>
            </p:nvSpPr>
            <p:spPr>
              <a:xfrm>
                <a:off x="4479" y="2056"/>
                <a:ext cx="1089" cy="1235"/>
              </a:xfrm>
              <a:custGeom>
                <a:avLst/>
                <a:gdLst>
                  <a:gd name="txL" fmla="*/ 0 w 1089"/>
                  <a:gd name="txT" fmla="*/ 0 h 1235"/>
                  <a:gd name="txR" fmla="*/ 1089 w 1089"/>
                  <a:gd name="txB" fmla="*/ 1235 h 1235"/>
                </a:gdLst>
                <a:ahLst/>
                <a:cxnLst>
                  <a:cxn ang="0">
                    <a:pos x="133" y="165"/>
                  </a:cxn>
                  <a:cxn ang="0">
                    <a:pos x="116" y="183"/>
                  </a:cxn>
                  <a:cxn ang="0">
                    <a:pos x="0" y="981"/>
                  </a:cxn>
                  <a:cxn ang="0">
                    <a:pos x="12" y="1002"/>
                  </a:cxn>
                  <a:cxn ang="0">
                    <a:pos x="733" y="1197"/>
                  </a:cxn>
                  <a:cxn ang="0">
                    <a:pos x="876" y="1227"/>
                  </a:cxn>
                  <a:cxn ang="0">
                    <a:pos x="923" y="1215"/>
                  </a:cxn>
                  <a:cxn ang="0">
                    <a:pos x="944" y="1184"/>
                  </a:cxn>
                  <a:cxn ang="0">
                    <a:pos x="969" y="987"/>
                  </a:cxn>
                  <a:cxn ang="0">
                    <a:pos x="1081" y="104"/>
                  </a:cxn>
                  <a:cxn ang="0">
                    <a:pos x="1067" y="42"/>
                  </a:cxn>
                  <a:cxn ang="0">
                    <a:pos x="988" y="3"/>
                  </a:cxn>
                  <a:cxn ang="0">
                    <a:pos x="133" y="165"/>
                  </a:cxn>
                </a:cxnLst>
                <a:rect l="txL" t="txT" r="txR" b="txB"/>
                <a:pathLst>
                  <a:path w="1089" h="1235">
                    <a:moveTo>
                      <a:pt x="133" y="165"/>
                    </a:moveTo>
                    <a:lnTo>
                      <a:pt x="116" y="183"/>
                    </a:lnTo>
                    <a:lnTo>
                      <a:pt x="0" y="981"/>
                    </a:lnTo>
                    <a:lnTo>
                      <a:pt x="12" y="1002"/>
                    </a:lnTo>
                    <a:cubicBezTo>
                      <a:pt x="135" y="1038"/>
                      <a:pt x="589" y="1160"/>
                      <a:pt x="733" y="1197"/>
                    </a:cubicBezTo>
                    <a:cubicBezTo>
                      <a:pt x="877" y="1235"/>
                      <a:pt x="843" y="1224"/>
                      <a:pt x="876" y="1227"/>
                    </a:cubicBezTo>
                    <a:cubicBezTo>
                      <a:pt x="892" y="1230"/>
                      <a:pt x="910" y="1224"/>
                      <a:pt x="923" y="1215"/>
                    </a:cubicBezTo>
                    <a:cubicBezTo>
                      <a:pt x="937" y="1206"/>
                      <a:pt x="942" y="1200"/>
                      <a:pt x="944" y="1184"/>
                    </a:cubicBezTo>
                    <a:cubicBezTo>
                      <a:pt x="950" y="1145"/>
                      <a:pt x="945" y="1172"/>
                      <a:pt x="969" y="987"/>
                    </a:cubicBezTo>
                    <a:cubicBezTo>
                      <a:pt x="992" y="807"/>
                      <a:pt x="1064" y="262"/>
                      <a:pt x="1081" y="104"/>
                    </a:cubicBezTo>
                    <a:cubicBezTo>
                      <a:pt x="1089" y="69"/>
                      <a:pt x="1080" y="57"/>
                      <a:pt x="1067" y="42"/>
                    </a:cubicBezTo>
                    <a:cubicBezTo>
                      <a:pt x="1055" y="27"/>
                      <a:pt x="1010" y="0"/>
                      <a:pt x="988" y="3"/>
                    </a:cubicBezTo>
                    <a:cubicBezTo>
                      <a:pt x="961" y="7"/>
                      <a:pt x="321" y="138"/>
                      <a:pt x="133" y="165"/>
                    </a:cubicBezTo>
                    <a:close/>
                  </a:path>
                </a:pathLst>
              </a:custGeom>
              <a:gradFill rotWithShape="1">
                <a:gsLst>
                  <a:gs pos="0">
                    <a:srgbClr val="C0C0C0"/>
                  </a:gs>
                  <a:gs pos="100000">
                    <a:srgbClr val="969696"/>
                  </a:gs>
                </a:gsLst>
                <a:lin ang="2700000" scaled="1"/>
                <a:tileRect/>
              </a:gradFill>
              <a:ln w="9525">
                <a:noFill/>
              </a:ln>
            </p:spPr>
            <p:txBody>
              <a:bodyPr/>
              <a:lstStyle/>
              <a:p>
                <a:pPr lvl="0" eaLnBrk="1" hangingPunct="1"/>
                <a:endParaRPr lang="zh-CN" altLang="en-US" dirty="0">
                  <a:latin typeface="Arial" charset="0"/>
                  <a:ea typeface="宋体" charset="-122"/>
                </a:endParaRPr>
              </a:p>
            </p:txBody>
          </p:sp>
          <p:sp>
            <p:nvSpPr>
              <p:cNvPr id="53306" name="Freeform 25"/>
              <p:cNvSpPr/>
              <p:nvPr/>
            </p:nvSpPr>
            <p:spPr>
              <a:xfrm>
                <a:off x="4889" y="3287"/>
                <a:ext cx="275" cy="144"/>
              </a:xfrm>
              <a:custGeom>
                <a:avLst/>
                <a:gdLst>
                  <a:gd name="txL" fmla="*/ 0 w 275"/>
                  <a:gd name="txT" fmla="*/ 0 h 144"/>
                  <a:gd name="txR" fmla="*/ 275 w 275"/>
                  <a:gd name="txB" fmla="*/ 144 h 144"/>
                </a:gdLst>
                <a:ahLst/>
                <a:cxnLst>
                  <a:cxn ang="0">
                    <a:pos x="275" y="51"/>
                  </a:cxn>
                  <a:cxn ang="0">
                    <a:pos x="156" y="0"/>
                  </a:cxn>
                  <a:cxn ang="0">
                    <a:pos x="0" y="144"/>
                  </a:cxn>
                  <a:cxn ang="0">
                    <a:pos x="275" y="51"/>
                  </a:cxn>
                </a:cxnLst>
                <a:rect l="txL" t="txT" r="txR" b="txB"/>
                <a:pathLst>
                  <a:path w="275" h="144">
                    <a:moveTo>
                      <a:pt x="275" y="51"/>
                    </a:moveTo>
                    <a:lnTo>
                      <a:pt x="156" y="0"/>
                    </a:lnTo>
                    <a:lnTo>
                      <a:pt x="0" y="144"/>
                    </a:lnTo>
                    <a:lnTo>
                      <a:pt x="275" y="51"/>
                    </a:lnTo>
                    <a:close/>
                  </a:path>
                </a:pathLst>
              </a:custGeom>
              <a:gradFill rotWithShape="1">
                <a:gsLst>
                  <a:gs pos="0">
                    <a:srgbClr val="C0C0C0"/>
                  </a:gs>
                  <a:gs pos="100000">
                    <a:srgbClr val="DDDDDD"/>
                  </a:gs>
                </a:gsLst>
                <a:lin ang="0" scaled="1"/>
                <a:tileRect/>
              </a:gradFill>
              <a:ln w="9525">
                <a:noFill/>
              </a:ln>
            </p:spPr>
            <p:txBody>
              <a:bodyPr/>
              <a:lstStyle/>
              <a:p>
                <a:pPr lvl="0" eaLnBrk="1" hangingPunct="1"/>
                <a:endParaRPr lang="zh-CN" altLang="en-US" dirty="0">
                  <a:latin typeface="Arial" charset="0"/>
                  <a:ea typeface="宋体" charset="-122"/>
                </a:endParaRPr>
              </a:p>
            </p:txBody>
          </p:sp>
          <p:sp>
            <p:nvSpPr>
              <p:cNvPr id="53307" name="Freeform 26"/>
              <p:cNvSpPr/>
              <p:nvPr/>
            </p:nvSpPr>
            <p:spPr>
              <a:xfrm>
                <a:off x="4888" y="3362"/>
                <a:ext cx="433" cy="93"/>
              </a:xfrm>
              <a:custGeom>
                <a:avLst/>
                <a:gdLst>
                  <a:gd name="txL" fmla="*/ 0 w 433"/>
                  <a:gd name="txT" fmla="*/ 0 h 93"/>
                  <a:gd name="txR" fmla="*/ 433 w 433"/>
                  <a:gd name="txB" fmla="*/ 93 h 93"/>
                </a:gdLst>
                <a:ahLst/>
                <a:cxnLst>
                  <a:cxn ang="0">
                    <a:pos x="433" y="66"/>
                  </a:cxn>
                  <a:cxn ang="0">
                    <a:pos x="432" y="42"/>
                  </a:cxn>
                  <a:cxn ang="0">
                    <a:pos x="257" y="0"/>
                  </a:cxn>
                  <a:cxn ang="0">
                    <a:pos x="3" y="67"/>
                  </a:cxn>
                  <a:cxn ang="0">
                    <a:pos x="0" y="93"/>
                  </a:cxn>
                  <a:cxn ang="0">
                    <a:pos x="433" y="66"/>
                  </a:cxn>
                </a:cxnLst>
                <a:rect l="txL" t="txT" r="txR" b="txB"/>
                <a:pathLst>
                  <a:path w="433" h="93">
                    <a:moveTo>
                      <a:pt x="433" y="66"/>
                    </a:moveTo>
                    <a:lnTo>
                      <a:pt x="432" y="42"/>
                    </a:lnTo>
                    <a:lnTo>
                      <a:pt x="257" y="0"/>
                    </a:lnTo>
                    <a:lnTo>
                      <a:pt x="3" y="67"/>
                    </a:lnTo>
                    <a:lnTo>
                      <a:pt x="0" y="93"/>
                    </a:lnTo>
                    <a:lnTo>
                      <a:pt x="433" y="66"/>
                    </a:lnTo>
                    <a:close/>
                  </a:path>
                </a:pathLst>
              </a:custGeom>
              <a:gradFill rotWithShape="1">
                <a:gsLst>
                  <a:gs pos="0">
                    <a:srgbClr val="969696"/>
                  </a:gs>
                  <a:gs pos="50000">
                    <a:srgbClr val="FFFFFF"/>
                  </a:gs>
                  <a:gs pos="100000">
                    <a:srgbClr val="969696"/>
                  </a:gs>
                </a:gsLst>
                <a:lin ang="5400000" scaled="1"/>
                <a:tileRect/>
              </a:gradFill>
              <a:ln w="9525">
                <a:noFill/>
              </a:ln>
            </p:spPr>
            <p:txBody>
              <a:bodyPr/>
              <a:lstStyle/>
              <a:p>
                <a:pPr lvl="0" eaLnBrk="1" hangingPunct="1"/>
                <a:endParaRPr lang="zh-CN" altLang="en-US" dirty="0">
                  <a:latin typeface="Arial" charset="0"/>
                  <a:ea typeface="宋体" charset="-122"/>
                </a:endParaRPr>
              </a:p>
            </p:txBody>
          </p:sp>
          <p:sp>
            <p:nvSpPr>
              <p:cNvPr id="53308" name="Freeform 27"/>
              <p:cNvSpPr/>
              <p:nvPr/>
            </p:nvSpPr>
            <p:spPr>
              <a:xfrm>
                <a:off x="4891" y="3331"/>
                <a:ext cx="432" cy="99"/>
              </a:xfrm>
              <a:custGeom>
                <a:avLst/>
                <a:gdLst>
                  <a:gd name="txL" fmla="*/ 0 w 432"/>
                  <a:gd name="txT" fmla="*/ 0 h 99"/>
                  <a:gd name="txR" fmla="*/ 432 w 432"/>
                  <a:gd name="txB" fmla="*/ 99 h 99"/>
                </a:gdLst>
                <a:ahLst/>
                <a:cxnLst>
                  <a:cxn ang="0">
                    <a:pos x="432" y="75"/>
                  </a:cxn>
                  <a:cxn ang="0">
                    <a:pos x="252" y="0"/>
                  </a:cxn>
                  <a:cxn ang="0">
                    <a:pos x="0" y="99"/>
                  </a:cxn>
                  <a:cxn ang="0">
                    <a:pos x="432" y="75"/>
                  </a:cxn>
                </a:cxnLst>
                <a:rect l="txL" t="txT" r="txR" b="txB"/>
                <a:pathLst>
                  <a:path w="432" h="99">
                    <a:moveTo>
                      <a:pt x="432" y="75"/>
                    </a:moveTo>
                    <a:lnTo>
                      <a:pt x="252" y="0"/>
                    </a:lnTo>
                    <a:lnTo>
                      <a:pt x="0" y="99"/>
                    </a:lnTo>
                    <a:lnTo>
                      <a:pt x="432" y="75"/>
                    </a:lnTo>
                    <a:close/>
                  </a:path>
                </a:pathLst>
              </a:custGeom>
              <a:gradFill rotWithShape="1">
                <a:gsLst>
                  <a:gs pos="0">
                    <a:srgbClr val="DDDDDD"/>
                  </a:gs>
                  <a:gs pos="100000">
                    <a:srgbClr val="969696"/>
                  </a:gs>
                </a:gsLst>
                <a:lin ang="0" scaled="1"/>
                <a:tileRect/>
              </a:gradFill>
              <a:ln w="9525">
                <a:noFill/>
              </a:ln>
            </p:spPr>
            <p:txBody>
              <a:bodyPr/>
              <a:lstStyle/>
              <a:p>
                <a:pPr lvl="0" eaLnBrk="1" hangingPunct="1"/>
                <a:endParaRPr lang="zh-CN" altLang="en-US" dirty="0">
                  <a:latin typeface="Arial" charset="0"/>
                  <a:ea typeface="宋体" charset="-122"/>
                </a:endParaRPr>
              </a:p>
            </p:txBody>
          </p:sp>
          <p:sp>
            <p:nvSpPr>
              <p:cNvPr id="53309" name="Freeform 28"/>
              <p:cNvSpPr/>
              <p:nvPr/>
            </p:nvSpPr>
            <p:spPr>
              <a:xfrm>
                <a:off x="4954" y="3191"/>
                <a:ext cx="227" cy="181"/>
              </a:xfrm>
              <a:custGeom>
                <a:avLst/>
                <a:gdLst>
                  <a:gd name="txL" fmla="*/ 0 w 227"/>
                  <a:gd name="txT" fmla="*/ 0 h 181"/>
                  <a:gd name="txR" fmla="*/ 227 w 227"/>
                  <a:gd name="txB" fmla="*/ 181 h 181"/>
                </a:gdLst>
                <a:ahLst/>
                <a:cxnLst>
                  <a:cxn ang="0">
                    <a:pos x="0" y="0"/>
                  </a:cxn>
                  <a:cxn ang="0">
                    <a:pos x="91" y="181"/>
                  </a:cxn>
                  <a:cxn ang="0">
                    <a:pos x="227" y="181"/>
                  </a:cxn>
                  <a:cxn ang="0">
                    <a:pos x="227" y="0"/>
                  </a:cxn>
                  <a:cxn ang="0">
                    <a:pos x="0" y="0"/>
                  </a:cxn>
                </a:cxnLst>
                <a:rect l="txL" t="txT" r="txR" b="txB"/>
                <a:pathLst>
                  <a:path w="227" h="181">
                    <a:moveTo>
                      <a:pt x="0" y="0"/>
                    </a:moveTo>
                    <a:lnTo>
                      <a:pt x="91" y="181"/>
                    </a:lnTo>
                    <a:lnTo>
                      <a:pt x="227" y="181"/>
                    </a:lnTo>
                    <a:lnTo>
                      <a:pt x="227" y="0"/>
                    </a:lnTo>
                    <a:lnTo>
                      <a:pt x="0" y="0"/>
                    </a:lnTo>
                    <a:close/>
                  </a:path>
                </a:pathLst>
              </a:custGeom>
              <a:gradFill rotWithShape="1">
                <a:gsLst>
                  <a:gs pos="0">
                    <a:srgbClr val="525252"/>
                  </a:gs>
                  <a:gs pos="100000">
                    <a:srgbClr val="B2B2B2"/>
                  </a:gs>
                </a:gsLst>
                <a:lin ang="5400000" scaled="1"/>
                <a:tileRect/>
              </a:gradFill>
              <a:ln w="9525">
                <a:noFill/>
              </a:ln>
            </p:spPr>
            <p:txBody>
              <a:bodyPr/>
              <a:lstStyle/>
              <a:p>
                <a:pPr lvl="0" eaLnBrk="1" hangingPunct="1"/>
                <a:endParaRPr lang="zh-CN" altLang="en-US" dirty="0">
                  <a:latin typeface="Arial" charset="0"/>
                  <a:ea typeface="宋体" charset="-122"/>
                </a:endParaRPr>
              </a:p>
            </p:txBody>
          </p:sp>
          <p:sp>
            <p:nvSpPr>
              <p:cNvPr id="53310" name="Freeform 29"/>
              <p:cNvSpPr/>
              <p:nvPr/>
            </p:nvSpPr>
            <p:spPr>
              <a:xfrm>
                <a:off x="4451" y="2053"/>
                <a:ext cx="1052" cy="1227"/>
              </a:xfrm>
              <a:custGeom>
                <a:avLst/>
                <a:gdLst>
                  <a:gd name="txL" fmla="*/ 0 w 1052"/>
                  <a:gd name="txT" fmla="*/ 0 h 1227"/>
                  <a:gd name="txR" fmla="*/ 1052 w 1052"/>
                  <a:gd name="txB" fmla="*/ 1227 h 1227"/>
                </a:gdLst>
                <a:ahLst/>
                <a:cxnLst>
                  <a:cxn ang="0">
                    <a:pos x="128" y="140"/>
                  </a:cxn>
                  <a:cxn ang="0">
                    <a:pos x="112" y="158"/>
                  </a:cxn>
                  <a:cxn ang="0">
                    <a:pos x="0" y="976"/>
                  </a:cxn>
                  <a:cxn ang="0">
                    <a:pos x="12" y="998"/>
                  </a:cxn>
                  <a:cxn ang="0">
                    <a:pos x="848" y="1224"/>
                  </a:cxn>
                  <a:cxn ang="0">
                    <a:pos x="891" y="1216"/>
                  </a:cxn>
                  <a:cxn ang="0">
                    <a:pos x="911" y="1183"/>
                  </a:cxn>
                  <a:cxn ang="0">
                    <a:pos x="935" y="982"/>
                  </a:cxn>
                  <a:cxn ang="0">
                    <a:pos x="1047" y="49"/>
                  </a:cxn>
                  <a:cxn ang="0">
                    <a:pos x="1037" y="10"/>
                  </a:cxn>
                  <a:cxn ang="0">
                    <a:pos x="1002" y="4"/>
                  </a:cxn>
                  <a:cxn ang="0">
                    <a:pos x="128" y="140"/>
                  </a:cxn>
                </a:cxnLst>
                <a:rect l="txL" t="txT" r="txR" b="txB"/>
                <a:pathLst>
                  <a:path w="1052" h="1227">
                    <a:moveTo>
                      <a:pt x="128" y="140"/>
                    </a:moveTo>
                    <a:lnTo>
                      <a:pt x="112" y="158"/>
                    </a:lnTo>
                    <a:lnTo>
                      <a:pt x="0" y="976"/>
                    </a:lnTo>
                    <a:lnTo>
                      <a:pt x="12" y="998"/>
                    </a:lnTo>
                    <a:cubicBezTo>
                      <a:pt x="153" y="1039"/>
                      <a:pt x="702" y="1188"/>
                      <a:pt x="848" y="1224"/>
                    </a:cubicBezTo>
                    <a:cubicBezTo>
                      <a:pt x="864" y="1227"/>
                      <a:pt x="878" y="1225"/>
                      <a:pt x="891" y="1216"/>
                    </a:cubicBezTo>
                    <a:cubicBezTo>
                      <a:pt x="904" y="1207"/>
                      <a:pt x="909" y="1201"/>
                      <a:pt x="911" y="1183"/>
                    </a:cubicBezTo>
                    <a:cubicBezTo>
                      <a:pt x="917" y="1144"/>
                      <a:pt x="912" y="1171"/>
                      <a:pt x="935" y="982"/>
                    </a:cubicBezTo>
                    <a:cubicBezTo>
                      <a:pt x="958" y="793"/>
                      <a:pt x="1030" y="211"/>
                      <a:pt x="1047" y="49"/>
                    </a:cubicBezTo>
                    <a:cubicBezTo>
                      <a:pt x="1052" y="24"/>
                      <a:pt x="1044" y="17"/>
                      <a:pt x="1037" y="10"/>
                    </a:cubicBezTo>
                    <a:cubicBezTo>
                      <a:pt x="1030" y="3"/>
                      <a:pt x="1017" y="0"/>
                      <a:pt x="1002" y="4"/>
                    </a:cubicBezTo>
                    <a:cubicBezTo>
                      <a:pt x="850" y="18"/>
                      <a:pt x="310" y="112"/>
                      <a:pt x="128" y="140"/>
                    </a:cubicBezTo>
                    <a:close/>
                  </a:path>
                </a:pathLst>
              </a:custGeom>
              <a:gradFill rotWithShape="1">
                <a:gsLst>
                  <a:gs pos="0">
                    <a:srgbClr val="EAEAEA"/>
                  </a:gs>
                  <a:gs pos="100000">
                    <a:srgbClr val="C0C0C0"/>
                  </a:gs>
                </a:gsLst>
                <a:lin ang="2700000" scaled="1"/>
                <a:tileRect/>
              </a:gradFill>
              <a:ln w="9525">
                <a:noFill/>
              </a:ln>
            </p:spPr>
            <p:txBody>
              <a:bodyPr/>
              <a:lstStyle/>
              <a:p>
                <a:pPr lvl="0" eaLnBrk="1" hangingPunct="1"/>
                <a:endParaRPr lang="zh-CN" altLang="en-US" dirty="0">
                  <a:latin typeface="Arial" charset="0"/>
                  <a:ea typeface="宋体" charset="-122"/>
                </a:endParaRPr>
              </a:p>
            </p:txBody>
          </p:sp>
          <p:sp>
            <p:nvSpPr>
              <p:cNvPr id="53311" name="Freeform 30"/>
              <p:cNvSpPr/>
              <p:nvPr/>
            </p:nvSpPr>
            <p:spPr>
              <a:xfrm>
                <a:off x="4499" y="2147"/>
                <a:ext cx="882" cy="1014"/>
              </a:xfrm>
              <a:custGeom>
                <a:avLst/>
                <a:gdLst>
                  <a:gd name="txL" fmla="*/ 0 w 882"/>
                  <a:gd name="txT" fmla="*/ 0 h 1014"/>
                  <a:gd name="txR" fmla="*/ 882 w 882"/>
                  <a:gd name="txB" fmla="*/ 1014 h 1014"/>
                </a:gdLst>
                <a:ahLst/>
                <a:cxnLst>
                  <a:cxn ang="0">
                    <a:pos x="96" y="96"/>
                  </a:cxn>
                  <a:cxn ang="0">
                    <a:pos x="0" y="846"/>
                  </a:cxn>
                  <a:cxn ang="0">
                    <a:pos x="768" y="1014"/>
                  </a:cxn>
                  <a:cxn ang="0">
                    <a:pos x="882" y="0"/>
                  </a:cxn>
                  <a:cxn ang="0">
                    <a:pos x="96" y="96"/>
                  </a:cxn>
                </a:cxnLst>
                <a:rect l="txL" t="txT" r="txR" b="txB"/>
                <a:pathLst>
                  <a:path w="882" h="1014">
                    <a:moveTo>
                      <a:pt x="96" y="96"/>
                    </a:moveTo>
                    <a:lnTo>
                      <a:pt x="0" y="846"/>
                    </a:lnTo>
                    <a:lnTo>
                      <a:pt x="768" y="1014"/>
                    </a:lnTo>
                    <a:lnTo>
                      <a:pt x="882" y="0"/>
                    </a:lnTo>
                    <a:lnTo>
                      <a:pt x="96" y="96"/>
                    </a:lnTo>
                    <a:close/>
                  </a:path>
                </a:pathLst>
              </a:custGeom>
              <a:gradFill rotWithShape="1">
                <a:gsLst>
                  <a:gs pos="0">
                    <a:srgbClr val="239EBB"/>
                  </a:gs>
                  <a:gs pos="100000">
                    <a:srgbClr val="29B7D9"/>
                  </a:gs>
                </a:gsLst>
                <a:lin ang="5400000" scaled="1"/>
                <a:tileRect/>
              </a:gradFill>
              <a:ln w="9525">
                <a:noFill/>
              </a:ln>
            </p:spPr>
            <p:txBody>
              <a:bodyPr/>
              <a:lstStyle/>
              <a:p>
                <a:pPr lvl="0" eaLnBrk="1" hangingPunct="1"/>
                <a:endParaRPr lang="zh-CN" altLang="en-US" dirty="0">
                  <a:latin typeface="Arial" charset="0"/>
                  <a:ea typeface="宋体" charset="-122"/>
                </a:endParaRPr>
              </a:p>
            </p:txBody>
          </p:sp>
          <p:sp>
            <p:nvSpPr>
              <p:cNvPr id="53312" name="Freeform 31"/>
              <p:cNvSpPr/>
              <p:nvPr/>
            </p:nvSpPr>
            <p:spPr>
              <a:xfrm>
                <a:off x="4500" y="2148"/>
                <a:ext cx="882" cy="1014"/>
              </a:xfrm>
              <a:custGeom>
                <a:avLst/>
                <a:gdLst>
                  <a:gd name="txL" fmla="*/ 0 w 882"/>
                  <a:gd name="txT" fmla="*/ 0 h 1014"/>
                  <a:gd name="txR" fmla="*/ 882 w 882"/>
                  <a:gd name="txB" fmla="*/ 1014 h 1014"/>
                </a:gdLst>
                <a:ahLst/>
                <a:cxnLst>
                  <a:cxn ang="0">
                    <a:pos x="96" y="96"/>
                  </a:cxn>
                  <a:cxn ang="0">
                    <a:pos x="0" y="846"/>
                  </a:cxn>
                  <a:cxn ang="0">
                    <a:pos x="768" y="1014"/>
                  </a:cxn>
                  <a:cxn ang="0">
                    <a:pos x="882" y="0"/>
                  </a:cxn>
                  <a:cxn ang="0">
                    <a:pos x="96" y="96"/>
                  </a:cxn>
                </a:cxnLst>
                <a:rect l="txL" t="txT" r="txR" b="txB"/>
                <a:pathLst>
                  <a:path w="882" h="1014">
                    <a:moveTo>
                      <a:pt x="96" y="96"/>
                    </a:moveTo>
                    <a:lnTo>
                      <a:pt x="0" y="846"/>
                    </a:lnTo>
                    <a:lnTo>
                      <a:pt x="768" y="1014"/>
                    </a:lnTo>
                    <a:lnTo>
                      <a:pt x="882" y="0"/>
                    </a:lnTo>
                    <a:lnTo>
                      <a:pt x="96" y="96"/>
                    </a:lnTo>
                    <a:close/>
                  </a:path>
                </a:pathLst>
              </a:custGeom>
              <a:gradFill rotWithShape="1">
                <a:gsLst>
                  <a:gs pos="0">
                    <a:schemeClr val="accent2">
                      <a:alpha val="39998"/>
                    </a:schemeClr>
                  </a:gs>
                  <a:gs pos="100000">
                    <a:schemeClr val="hlink">
                      <a:alpha val="60001"/>
                    </a:schemeClr>
                  </a:gs>
                </a:gsLst>
                <a:lin ang="5400000" scaled="1"/>
                <a:tileRect/>
              </a:gradFill>
              <a:ln w="9525">
                <a:noFill/>
              </a:ln>
            </p:spPr>
            <p:txBody>
              <a:bodyPr/>
              <a:lstStyle/>
              <a:p>
                <a:pPr lvl="0" eaLnBrk="1" hangingPunct="1"/>
                <a:endParaRPr lang="zh-CN" altLang="en-US" dirty="0">
                  <a:latin typeface="Arial" charset="0"/>
                  <a:ea typeface="宋体" charset="-122"/>
                </a:endParaRPr>
              </a:p>
            </p:txBody>
          </p:sp>
          <p:sp>
            <p:nvSpPr>
              <p:cNvPr id="53313" name="Freeform 32"/>
              <p:cNvSpPr/>
              <p:nvPr/>
            </p:nvSpPr>
            <p:spPr>
              <a:xfrm>
                <a:off x="4529" y="2159"/>
                <a:ext cx="840" cy="684"/>
              </a:xfrm>
              <a:custGeom>
                <a:avLst/>
                <a:gdLst>
                  <a:gd name="txL" fmla="*/ 0 w 840"/>
                  <a:gd name="txT" fmla="*/ 0 h 684"/>
                  <a:gd name="txR" fmla="*/ 840 w 840"/>
                  <a:gd name="txB" fmla="*/ 684 h 684"/>
                </a:gdLst>
                <a:ahLst/>
                <a:cxnLst>
                  <a:cxn ang="0">
                    <a:pos x="72" y="90"/>
                  </a:cxn>
                  <a:cxn ang="0">
                    <a:pos x="0" y="630"/>
                  </a:cxn>
                  <a:cxn ang="0">
                    <a:pos x="762" y="684"/>
                  </a:cxn>
                  <a:cxn ang="0">
                    <a:pos x="840" y="0"/>
                  </a:cxn>
                  <a:cxn ang="0">
                    <a:pos x="72" y="90"/>
                  </a:cxn>
                </a:cxnLst>
                <a:rect l="txL" t="txT" r="txR" b="txB"/>
                <a:pathLst>
                  <a:path w="840" h="684">
                    <a:moveTo>
                      <a:pt x="72" y="90"/>
                    </a:moveTo>
                    <a:lnTo>
                      <a:pt x="0" y="630"/>
                    </a:lnTo>
                    <a:lnTo>
                      <a:pt x="762" y="684"/>
                    </a:lnTo>
                    <a:lnTo>
                      <a:pt x="840" y="0"/>
                    </a:lnTo>
                    <a:lnTo>
                      <a:pt x="72" y="90"/>
                    </a:lnTo>
                    <a:close/>
                  </a:path>
                </a:pathLst>
              </a:custGeom>
              <a:gradFill rotWithShape="1">
                <a:gsLst>
                  <a:gs pos="0">
                    <a:srgbClr val="75C1DD">
                      <a:alpha val="79999"/>
                    </a:srgbClr>
                  </a:gs>
                  <a:gs pos="100000">
                    <a:srgbClr val="365966">
                      <a:alpha val="0"/>
                    </a:srgbClr>
                  </a:gs>
                </a:gsLst>
                <a:lin ang="5400000" scaled="1"/>
                <a:tileRect/>
              </a:gradFill>
              <a:ln w="9525">
                <a:noFill/>
              </a:ln>
            </p:spPr>
            <p:txBody>
              <a:bodyPr/>
              <a:lstStyle/>
              <a:p>
                <a:pPr lvl="0" eaLnBrk="1" hangingPunct="1"/>
                <a:endParaRPr lang="zh-CN" altLang="en-US" dirty="0">
                  <a:latin typeface="Arial" charset="0"/>
                  <a:ea typeface="宋体" charset="-122"/>
                </a:endParaRPr>
              </a:p>
            </p:txBody>
          </p:sp>
          <p:sp>
            <p:nvSpPr>
              <p:cNvPr id="27" name="Freeform 33"/>
              <p:cNvSpPr/>
              <p:nvPr/>
            </p:nvSpPr>
            <p:spPr bwMode="auto">
              <a:xfrm>
                <a:off x="4552" y="2164"/>
                <a:ext cx="799" cy="435"/>
              </a:xfrm>
              <a:custGeom>
                <a:avLst/>
                <a:gdLst/>
                <a:ahLst/>
                <a:cxnLst>
                  <a:cxn ang="0">
                    <a:pos x="799" y="0"/>
                  </a:cxn>
                  <a:cxn ang="0">
                    <a:pos x="45" y="88"/>
                  </a:cxn>
                  <a:cxn ang="0">
                    <a:pos x="0" y="401"/>
                  </a:cxn>
                  <a:cxn ang="0">
                    <a:pos x="127" y="303"/>
                  </a:cxn>
                  <a:cxn ang="0">
                    <a:pos x="661" y="241"/>
                  </a:cxn>
                  <a:cxn ang="0">
                    <a:pos x="781" y="75"/>
                  </a:cxn>
                  <a:cxn ang="0">
                    <a:pos x="799" y="0"/>
                  </a:cxn>
                </a:cxnLst>
                <a:rect l="0" t="0" r="r" b="b"/>
                <a:pathLst>
                  <a:path w="799" h="437">
                    <a:moveTo>
                      <a:pt x="799" y="0"/>
                    </a:moveTo>
                    <a:lnTo>
                      <a:pt x="45" y="88"/>
                    </a:lnTo>
                    <a:cubicBezTo>
                      <a:pt x="30" y="193"/>
                      <a:pt x="7" y="295"/>
                      <a:pt x="0" y="401"/>
                    </a:cubicBezTo>
                    <a:cubicBezTo>
                      <a:pt x="14" y="437"/>
                      <a:pt x="56" y="322"/>
                      <a:pt x="127" y="303"/>
                    </a:cubicBezTo>
                    <a:cubicBezTo>
                      <a:pt x="237" y="277"/>
                      <a:pt x="552" y="279"/>
                      <a:pt x="661" y="241"/>
                    </a:cubicBezTo>
                    <a:cubicBezTo>
                      <a:pt x="720" y="205"/>
                      <a:pt x="763" y="118"/>
                      <a:pt x="781" y="75"/>
                    </a:cubicBezTo>
                    <a:cubicBezTo>
                      <a:pt x="789" y="39"/>
                      <a:pt x="799" y="0"/>
                      <a:pt x="799" y="0"/>
                    </a:cubicBezTo>
                    <a:close/>
                  </a:path>
                </a:pathLst>
              </a:custGeom>
              <a:gradFill rotWithShape="1">
                <a:gsLst>
                  <a:gs pos="0">
                    <a:schemeClr val="bg1">
                      <a:alpha val="56000"/>
                    </a:schemeClr>
                  </a:gs>
                  <a:gs pos="100000">
                    <a:schemeClr val="bg1">
                      <a:gamma/>
                      <a:tint val="33725"/>
                      <a:invGamma/>
                      <a:alpha val="0"/>
                    </a:schemeClr>
                  </a:gs>
                </a:gsLst>
                <a:path path="rect">
                  <a:fillToRect l="50000" t="50000" r="50000" b="50000"/>
                </a:path>
              </a:gradFill>
              <a:ln w="9525">
                <a:no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53315" name="Freeform 34"/>
              <p:cNvSpPr/>
              <p:nvPr/>
            </p:nvSpPr>
            <p:spPr>
              <a:xfrm>
                <a:off x="4511" y="2509"/>
                <a:ext cx="810" cy="642"/>
              </a:xfrm>
              <a:custGeom>
                <a:avLst/>
                <a:gdLst>
                  <a:gd name="txL" fmla="*/ 0 w 810"/>
                  <a:gd name="txT" fmla="*/ 0 h 642"/>
                  <a:gd name="txR" fmla="*/ 810 w 810"/>
                  <a:gd name="txB" fmla="*/ 642 h 642"/>
                </a:gdLst>
                <a:ahLst/>
                <a:cxnLst>
                  <a:cxn ang="0">
                    <a:pos x="54" y="60"/>
                  </a:cxn>
                  <a:cxn ang="0">
                    <a:pos x="0" y="480"/>
                  </a:cxn>
                  <a:cxn ang="0">
                    <a:pos x="750" y="642"/>
                  </a:cxn>
                  <a:cxn ang="0">
                    <a:pos x="810" y="0"/>
                  </a:cxn>
                  <a:cxn ang="0">
                    <a:pos x="54" y="60"/>
                  </a:cxn>
                </a:cxnLst>
                <a:rect l="txL" t="txT" r="txR" b="txB"/>
                <a:pathLst>
                  <a:path w="810" h="642">
                    <a:moveTo>
                      <a:pt x="54" y="60"/>
                    </a:moveTo>
                    <a:lnTo>
                      <a:pt x="0" y="480"/>
                    </a:lnTo>
                    <a:lnTo>
                      <a:pt x="750" y="642"/>
                    </a:lnTo>
                    <a:lnTo>
                      <a:pt x="810" y="0"/>
                    </a:lnTo>
                    <a:lnTo>
                      <a:pt x="54" y="60"/>
                    </a:lnTo>
                    <a:close/>
                  </a:path>
                </a:pathLst>
              </a:custGeom>
              <a:gradFill rotWithShape="1">
                <a:gsLst>
                  <a:gs pos="0">
                    <a:srgbClr val="29B7D9">
                      <a:alpha val="0"/>
                    </a:srgbClr>
                  </a:gs>
                  <a:gs pos="100000">
                    <a:srgbClr val="CC00CC">
                      <a:alpha val="39998"/>
                    </a:srgbClr>
                  </a:gs>
                </a:gsLst>
                <a:lin ang="5400000" scaled="1"/>
                <a:tileRect/>
              </a:gradFill>
              <a:ln w="9525">
                <a:noFill/>
              </a:ln>
            </p:spPr>
            <p:txBody>
              <a:bodyPr/>
              <a:lstStyle/>
              <a:p>
                <a:pPr lvl="0" eaLnBrk="1" hangingPunct="1"/>
                <a:endParaRPr lang="zh-CN" altLang="en-US" dirty="0">
                  <a:latin typeface="Arial" charset="0"/>
                  <a:ea typeface="宋体" charset="-122"/>
                </a:endParaRPr>
              </a:p>
            </p:txBody>
          </p:sp>
        </p:grpSp>
        <p:sp>
          <p:nvSpPr>
            <p:cNvPr id="53304" name="Freeform 35"/>
            <p:cNvSpPr/>
            <p:nvPr/>
          </p:nvSpPr>
          <p:spPr>
            <a:xfrm>
              <a:off x="4151" y="2437"/>
              <a:ext cx="882" cy="1014"/>
            </a:xfrm>
            <a:custGeom>
              <a:avLst/>
              <a:gdLst>
                <a:gd name="txL" fmla="*/ 0 w 882"/>
                <a:gd name="txT" fmla="*/ 0 h 1014"/>
                <a:gd name="txR" fmla="*/ 882 w 882"/>
                <a:gd name="txB" fmla="*/ 1014 h 1014"/>
              </a:gdLst>
              <a:ahLst/>
              <a:cxnLst>
                <a:cxn ang="0">
                  <a:pos x="96" y="96"/>
                </a:cxn>
                <a:cxn ang="0">
                  <a:pos x="0" y="846"/>
                </a:cxn>
                <a:cxn ang="0">
                  <a:pos x="768" y="1014"/>
                </a:cxn>
                <a:cxn ang="0">
                  <a:pos x="882" y="0"/>
                </a:cxn>
                <a:cxn ang="0">
                  <a:pos x="96" y="96"/>
                </a:cxn>
              </a:cxnLst>
              <a:rect l="txL" t="txT" r="txR" b="txB"/>
              <a:pathLst>
                <a:path w="882" h="1014">
                  <a:moveTo>
                    <a:pt x="96" y="96"/>
                  </a:moveTo>
                  <a:lnTo>
                    <a:pt x="0" y="846"/>
                  </a:lnTo>
                  <a:lnTo>
                    <a:pt x="768" y="1014"/>
                  </a:lnTo>
                  <a:lnTo>
                    <a:pt x="882" y="0"/>
                  </a:lnTo>
                  <a:lnTo>
                    <a:pt x="96" y="96"/>
                  </a:lnTo>
                  <a:close/>
                </a:path>
              </a:pathLst>
            </a:custGeom>
            <a:gradFill rotWithShape="1">
              <a:gsLst>
                <a:gs pos="0">
                  <a:schemeClr val="bg1"/>
                </a:gs>
                <a:gs pos="100000">
                  <a:srgbClr val="239EBB"/>
                </a:gs>
              </a:gsLst>
              <a:path path="rect">
                <a:fillToRect l="50000" t="50000" r="50000" b="50000"/>
              </a:path>
              <a:tileRect/>
            </a:gradFill>
            <a:ln w="9525">
              <a:noFill/>
            </a:ln>
          </p:spPr>
          <p:txBody>
            <a:bodyPr/>
            <a:lstStyle/>
            <a:p>
              <a:pPr lvl="0" eaLnBrk="1" hangingPunct="1"/>
              <a:endParaRPr lang="zh-CN" altLang="en-US" dirty="0">
                <a:latin typeface="Arial" charset="0"/>
                <a:ea typeface="宋体" charset="-122"/>
              </a:endParaRPr>
            </a:p>
          </p:txBody>
        </p:sp>
      </p:grpSp>
      <p:sp>
        <p:nvSpPr>
          <p:cNvPr id="29" name="Freeform 36"/>
          <p:cNvSpPr/>
          <p:nvPr/>
        </p:nvSpPr>
        <p:spPr>
          <a:xfrm flipH="1">
            <a:off x="2270125" y="1935163"/>
            <a:ext cx="6677025" cy="4319587"/>
          </a:xfrm>
          <a:custGeom>
            <a:avLst/>
            <a:gdLst>
              <a:gd name="txL" fmla="*/ 0 w 2664"/>
              <a:gd name="txT" fmla="*/ 0 h 3198"/>
              <a:gd name="txR" fmla="*/ 2664 w 2664"/>
              <a:gd name="txB" fmla="*/ 3198 h 3198"/>
            </a:gdLst>
            <a:ahLst/>
            <a:cxnLst>
              <a:cxn ang="0">
                <a:pos x="2147483647" y="2147483647"/>
              </a:cxn>
              <a:cxn ang="0">
                <a:pos x="2147483647" y="0"/>
              </a:cxn>
              <a:cxn ang="0">
                <a:pos x="2147483647" y="2147483647"/>
              </a:cxn>
              <a:cxn ang="0">
                <a:pos x="2147483647" y="2147483647"/>
              </a:cxn>
              <a:cxn ang="0">
                <a:pos x="2147483647" y="2147483647"/>
              </a:cxn>
            </a:cxnLst>
            <a:rect l="txL" t="txT" r="txR" b="txB"/>
            <a:pathLst>
              <a:path w="2664" h="3198">
                <a:moveTo>
                  <a:pt x="2664" y="1728"/>
                </a:moveTo>
                <a:lnTo>
                  <a:pt x="696" y="0"/>
                </a:lnTo>
                <a:cubicBezTo>
                  <a:pt x="304" y="245"/>
                  <a:pt x="0" y="2741"/>
                  <a:pt x="312" y="3198"/>
                </a:cubicBezTo>
                <a:lnTo>
                  <a:pt x="2568" y="2742"/>
                </a:lnTo>
                <a:lnTo>
                  <a:pt x="2664" y="1728"/>
                </a:lnTo>
                <a:close/>
              </a:path>
            </a:pathLst>
          </a:custGeom>
          <a:gradFill rotWithShape="0">
            <a:gsLst>
              <a:gs pos="0">
                <a:srgbClr val="FBBE0D">
                  <a:alpha val="39998"/>
                </a:srgbClr>
              </a:gs>
              <a:gs pos="100000">
                <a:schemeClr val="bg1">
                  <a:alpha val="0"/>
                </a:schemeClr>
              </a:gs>
            </a:gsLst>
            <a:lin ang="0" scaled="1"/>
            <a:tileRect/>
          </a:gradFill>
          <a:ln w="9525">
            <a:noFill/>
          </a:ln>
        </p:spPr>
        <p:txBody>
          <a:bodyPr lIns="0" tIns="0" rIns="0" bIns="0" anchor="ctr">
            <a:spAutoFit/>
          </a:bodyPr>
          <a:lstStyle/>
          <a:p>
            <a:pPr lvl="0" eaLnBrk="1" hangingPunct="1"/>
            <a:endParaRPr lang="zh-CN" altLang="en-US" dirty="0">
              <a:latin typeface="Arial" charset="0"/>
              <a:ea typeface="宋体" charset="-122"/>
            </a:endParaRPr>
          </a:p>
        </p:txBody>
      </p:sp>
      <p:grpSp>
        <p:nvGrpSpPr>
          <p:cNvPr id="5" name="Group 100"/>
          <p:cNvGrpSpPr/>
          <p:nvPr/>
        </p:nvGrpSpPr>
        <p:grpSpPr>
          <a:xfrm>
            <a:off x="4554538" y="1646238"/>
            <a:ext cx="5078412" cy="715962"/>
            <a:chOff x="1837" y="1117"/>
            <a:chExt cx="3765" cy="451"/>
          </a:xfrm>
        </p:grpSpPr>
        <p:sp>
          <p:nvSpPr>
            <p:cNvPr id="53297" name="Freeform 37"/>
            <p:cNvSpPr/>
            <p:nvPr/>
          </p:nvSpPr>
          <p:spPr>
            <a:xfrm flipV="1">
              <a:off x="1840" y="1482"/>
              <a:ext cx="3546" cy="86"/>
            </a:xfrm>
            <a:custGeom>
              <a:avLst/>
              <a:gdLst>
                <a:gd name="txL" fmla="*/ 0 w 2495"/>
                <a:gd name="txT" fmla="*/ 0 h 1091"/>
                <a:gd name="txR" fmla="*/ 2495 w 2495"/>
                <a:gd name="txB" fmla="*/ 1091 h 1091"/>
              </a:gdLst>
              <a:ahLst/>
              <a:cxnLst>
                <a:cxn ang="0">
                  <a:pos x="17790" y="0"/>
                </a:cxn>
                <a:cxn ang="0">
                  <a:pos x="236911" y="0"/>
                </a:cxn>
                <a:cxn ang="0">
                  <a:pos x="240628" y="0"/>
                </a:cxn>
                <a:cxn ang="0">
                  <a:pos x="227966" y="0"/>
                </a:cxn>
                <a:cxn ang="0">
                  <a:pos x="224087" y="0"/>
                </a:cxn>
                <a:cxn ang="0">
                  <a:pos x="5107" y="0"/>
                </a:cxn>
                <a:cxn ang="0">
                  <a:pos x="469" y="0"/>
                </a:cxn>
                <a:cxn ang="0">
                  <a:pos x="12847" y="0"/>
                </a:cxn>
                <a:cxn ang="0">
                  <a:pos x="17790"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EAEAEA">
                    <a:alpha val="0"/>
                  </a:srgbClr>
                </a:gs>
                <a:gs pos="100000">
                  <a:schemeClr val="bg2">
                    <a:alpha val="60001"/>
                  </a:schemeClr>
                </a:gs>
              </a:gsLst>
              <a:lin ang="5400000" scaled="1"/>
              <a:tileRect/>
            </a:gradFill>
            <a:ln w="9525">
              <a:noFill/>
            </a:ln>
          </p:spPr>
          <p:txBody>
            <a:bodyPr/>
            <a:lstStyle/>
            <a:p>
              <a:pPr lvl="0" eaLnBrk="1" hangingPunct="1"/>
              <a:endParaRPr lang="zh-CN" altLang="en-US" dirty="0">
                <a:latin typeface="Arial" charset="0"/>
                <a:ea typeface="宋体" charset="-122"/>
              </a:endParaRPr>
            </a:p>
          </p:txBody>
        </p:sp>
        <p:sp>
          <p:nvSpPr>
            <p:cNvPr id="53298" name="Freeform 38"/>
            <p:cNvSpPr/>
            <p:nvPr/>
          </p:nvSpPr>
          <p:spPr>
            <a:xfrm>
              <a:off x="1837" y="1117"/>
              <a:ext cx="3601" cy="387"/>
            </a:xfrm>
            <a:custGeom>
              <a:avLst/>
              <a:gdLst>
                <a:gd name="txL" fmla="*/ 0 w 2495"/>
                <a:gd name="txT" fmla="*/ 0 h 1091"/>
                <a:gd name="txR" fmla="*/ 2495 w 2495"/>
                <a:gd name="txB" fmla="*/ 1091 h 1091"/>
              </a:gdLst>
              <a:ahLst/>
              <a:cxnLst>
                <a:cxn ang="0">
                  <a:pos x="21752" y="0"/>
                </a:cxn>
                <a:cxn ang="0">
                  <a:pos x="289385" y="0"/>
                </a:cxn>
                <a:cxn ang="0">
                  <a:pos x="293964" y="0"/>
                </a:cxn>
                <a:cxn ang="0">
                  <a:pos x="278459" y="0"/>
                </a:cxn>
                <a:cxn ang="0">
                  <a:pos x="273670" y="0"/>
                </a:cxn>
                <a:cxn ang="0">
                  <a:pos x="6239" y="0"/>
                </a:cxn>
                <a:cxn ang="0">
                  <a:pos x="550" y="0"/>
                </a:cxn>
                <a:cxn ang="0">
                  <a:pos x="15681" y="0"/>
                </a:cxn>
                <a:cxn ang="0">
                  <a:pos x="21752"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solidFill>
              <a:srgbClr val="DB5414"/>
            </a:solidFill>
            <a:ln w="9525">
              <a:noFill/>
            </a:ln>
          </p:spPr>
          <p:txBody>
            <a:bodyPr/>
            <a:lstStyle/>
            <a:p>
              <a:pPr lvl="0" eaLnBrk="1" hangingPunct="1"/>
              <a:endParaRPr lang="zh-CN" altLang="en-US" dirty="0">
                <a:latin typeface="Arial" charset="0"/>
                <a:ea typeface="宋体" charset="-122"/>
              </a:endParaRPr>
            </a:p>
          </p:txBody>
        </p:sp>
        <p:grpSp>
          <p:nvGrpSpPr>
            <p:cNvPr id="53299" name="Group 39"/>
            <p:cNvGrpSpPr/>
            <p:nvPr/>
          </p:nvGrpSpPr>
          <p:grpSpPr>
            <a:xfrm>
              <a:off x="1922" y="1165"/>
              <a:ext cx="3680" cy="303"/>
              <a:chOff x="521" y="2588"/>
              <a:chExt cx="2495" cy="1091"/>
            </a:xfrm>
          </p:grpSpPr>
          <p:sp>
            <p:nvSpPr>
              <p:cNvPr id="35" name="Freeform 40"/>
              <p:cNvSpPr/>
              <p:nvPr/>
            </p:nvSpPr>
            <p:spPr bwMode="auto">
              <a:xfrm>
                <a:off x="521" y="2588"/>
                <a:ext cx="2495" cy="1091"/>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DDDDDD"/>
                  </a:gs>
                  <a:gs pos="100000">
                    <a:srgbClr val="C0C0C0"/>
                  </a:gs>
                </a:gsLst>
                <a:lin ang="5400000" scaled="1"/>
              </a:gradFill>
              <a:ln w="9525">
                <a:noFill/>
                <a:round/>
              </a:ln>
              <a:effectLst>
                <a:outerShdw dist="35921" dir="13500000" algn="ctr" rotWithShape="0">
                  <a:schemeClr val="bg2"/>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36" name="Freeform 41"/>
              <p:cNvSpPr/>
              <p:nvPr/>
            </p:nvSpPr>
            <p:spPr bwMode="auto">
              <a:xfrm>
                <a:off x="544" y="2610"/>
                <a:ext cx="2449" cy="1048"/>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chemeClr val="bg1">
                      <a:alpha val="60001"/>
                    </a:schemeClr>
                  </a:gs>
                  <a:gs pos="100000">
                    <a:schemeClr val="bg1">
                      <a:gamma/>
                      <a:shade val="86275"/>
                      <a:invGamma/>
                    </a:schemeClr>
                  </a:gs>
                </a:gsLst>
                <a:lin ang="5400000" scaled="1"/>
              </a:gradFill>
              <a:ln w="9525">
                <a:no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grpSp>
        <p:sp>
          <p:nvSpPr>
            <p:cNvPr id="53300" name="Rectangle 93"/>
            <p:cNvSpPr/>
            <p:nvPr/>
          </p:nvSpPr>
          <p:spPr>
            <a:xfrm>
              <a:off x="2229" y="1153"/>
              <a:ext cx="2780" cy="288"/>
            </a:xfrm>
            <a:prstGeom prst="rect">
              <a:avLst/>
            </a:prstGeom>
            <a:noFill/>
            <a:ln w="9525">
              <a:noFill/>
            </a:ln>
          </p:spPr>
          <p:txBody>
            <a:bodyPr anchor="ctr">
              <a:spAutoFit/>
            </a:bodyPr>
            <a:lstStyle/>
            <a:p>
              <a:pPr lvl="0" eaLnBrk="1" hangingPunct="1"/>
              <a:r>
                <a:rPr lang="en-US" altLang="zh-CN" sz="2400" b="1">
                  <a:latin typeface="Arial" charset="0"/>
                  <a:ea typeface="宋体" charset="-122"/>
                </a:rPr>
                <a:t>1</a:t>
              </a:r>
              <a:r>
                <a:rPr lang="zh-CN" altLang="en-US" sz="2400" b="1" dirty="0">
                  <a:latin typeface="Arial" charset="0"/>
                  <a:ea typeface="宋体" charset="-122"/>
                </a:rPr>
                <a:t>、现场定置图</a:t>
              </a:r>
              <a:endParaRPr lang="en-US" altLang="zh-CN" sz="2400" b="1">
                <a:latin typeface="Arial" charset="0"/>
                <a:ea typeface="宋体" charset="-122"/>
              </a:endParaRPr>
            </a:p>
          </p:txBody>
        </p:sp>
      </p:grpSp>
      <p:grpSp>
        <p:nvGrpSpPr>
          <p:cNvPr id="6" name="Group 101"/>
          <p:cNvGrpSpPr/>
          <p:nvPr/>
        </p:nvGrpSpPr>
        <p:grpSpPr>
          <a:xfrm>
            <a:off x="4554538" y="2343150"/>
            <a:ext cx="5078412" cy="715963"/>
            <a:chOff x="1837" y="1556"/>
            <a:chExt cx="3763" cy="451"/>
          </a:xfrm>
        </p:grpSpPr>
        <p:sp>
          <p:nvSpPr>
            <p:cNvPr id="53291" name="Freeform 51"/>
            <p:cNvSpPr/>
            <p:nvPr/>
          </p:nvSpPr>
          <p:spPr>
            <a:xfrm flipV="1">
              <a:off x="1840" y="1921"/>
              <a:ext cx="3546" cy="86"/>
            </a:xfrm>
            <a:custGeom>
              <a:avLst/>
              <a:gdLst>
                <a:gd name="txL" fmla="*/ 0 w 2495"/>
                <a:gd name="txT" fmla="*/ 0 h 1091"/>
                <a:gd name="txR" fmla="*/ 2495 w 2495"/>
                <a:gd name="txB" fmla="*/ 1091 h 1091"/>
              </a:gdLst>
              <a:ahLst/>
              <a:cxnLst>
                <a:cxn ang="0">
                  <a:pos x="17790" y="0"/>
                </a:cxn>
                <a:cxn ang="0">
                  <a:pos x="236911" y="0"/>
                </a:cxn>
                <a:cxn ang="0">
                  <a:pos x="240628" y="0"/>
                </a:cxn>
                <a:cxn ang="0">
                  <a:pos x="227966" y="0"/>
                </a:cxn>
                <a:cxn ang="0">
                  <a:pos x="224087" y="0"/>
                </a:cxn>
                <a:cxn ang="0">
                  <a:pos x="5107" y="0"/>
                </a:cxn>
                <a:cxn ang="0">
                  <a:pos x="469" y="0"/>
                </a:cxn>
                <a:cxn ang="0">
                  <a:pos x="12847" y="0"/>
                </a:cxn>
                <a:cxn ang="0">
                  <a:pos x="17790"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EAEAEA">
                    <a:alpha val="0"/>
                  </a:srgbClr>
                </a:gs>
                <a:gs pos="100000">
                  <a:schemeClr val="bg2">
                    <a:alpha val="60001"/>
                  </a:schemeClr>
                </a:gs>
              </a:gsLst>
              <a:lin ang="5400000" scaled="1"/>
              <a:tileRect/>
            </a:gradFill>
            <a:ln w="9525">
              <a:noFill/>
            </a:ln>
          </p:spPr>
          <p:txBody>
            <a:bodyPr/>
            <a:lstStyle/>
            <a:p>
              <a:pPr lvl="0" eaLnBrk="1" hangingPunct="1"/>
              <a:endParaRPr lang="zh-CN" altLang="en-US" dirty="0">
                <a:latin typeface="Arial" charset="0"/>
                <a:ea typeface="宋体" charset="-122"/>
              </a:endParaRPr>
            </a:p>
          </p:txBody>
        </p:sp>
        <p:sp>
          <p:nvSpPr>
            <p:cNvPr id="53292" name="Freeform 52"/>
            <p:cNvSpPr/>
            <p:nvPr/>
          </p:nvSpPr>
          <p:spPr>
            <a:xfrm>
              <a:off x="1837" y="1556"/>
              <a:ext cx="3601" cy="387"/>
            </a:xfrm>
            <a:custGeom>
              <a:avLst/>
              <a:gdLst>
                <a:gd name="txL" fmla="*/ 0 w 2495"/>
                <a:gd name="txT" fmla="*/ 0 h 1091"/>
                <a:gd name="txR" fmla="*/ 2495 w 2495"/>
                <a:gd name="txB" fmla="*/ 1091 h 1091"/>
              </a:gdLst>
              <a:ahLst/>
              <a:cxnLst>
                <a:cxn ang="0">
                  <a:pos x="21752" y="0"/>
                </a:cxn>
                <a:cxn ang="0">
                  <a:pos x="289385" y="0"/>
                </a:cxn>
                <a:cxn ang="0">
                  <a:pos x="293964" y="0"/>
                </a:cxn>
                <a:cxn ang="0">
                  <a:pos x="278459" y="0"/>
                </a:cxn>
                <a:cxn ang="0">
                  <a:pos x="273670" y="0"/>
                </a:cxn>
                <a:cxn ang="0">
                  <a:pos x="6239" y="0"/>
                </a:cxn>
                <a:cxn ang="0">
                  <a:pos x="550" y="0"/>
                </a:cxn>
                <a:cxn ang="0">
                  <a:pos x="15681" y="0"/>
                </a:cxn>
                <a:cxn ang="0">
                  <a:pos x="21752"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solidFill>
              <a:srgbClr val="DB5414"/>
            </a:solidFill>
            <a:ln w="9525">
              <a:noFill/>
            </a:ln>
          </p:spPr>
          <p:txBody>
            <a:bodyPr/>
            <a:lstStyle/>
            <a:p>
              <a:pPr lvl="0" eaLnBrk="1" hangingPunct="1"/>
              <a:endParaRPr lang="zh-CN" altLang="en-US" dirty="0">
                <a:latin typeface="Arial" charset="0"/>
                <a:ea typeface="宋体" charset="-122"/>
              </a:endParaRPr>
            </a:p>
          </p:txBody>
        </p:sp>
        <p:grpSp>
          <p:nvGrpSpPr>
            <p:cNvPr id="53293" name="Group 53"/>
            <p:cNvGrpSpPr/>
            <p:nvPr/>
          </p:nvGrpSpPr>
          <p:grpSpPr>
            <a:xfrm>
              <a:off x="1921" y="1604"/>
              <a:ext cx="3679" cy="303"/>
              <a:chOff x="522" y="2592"/>
              <a:chExt cx="2502" cy="1093"/>
            </a:xfrm>
          </p:grpSpPr>
          <p:sp>
            <p:nvSpPr>
              <p:cNvPr id="42" name="Freeform 54"/>
              <p:cNvSpPr/>
              <p:nvPr/>
            </p:nvSpPr>
            <p:spPr bwMode="auto">
              <a:xfrm>
                <a:off x="522" y="2592"/>
                <a:ext cx="2502" cy="1093"/>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DDDDDD"/>
                  </a:gs>
                  <a:gs pos="100000">
                    <a:srgbClr val="C0C0C0"/>
                  </a:gs>
                </a:gsLst>
                <a:lin ang="5400000" scaled="1"/>
              </a:gradFill>
              <a:ln w="9525">
                <a:noFill/>
                <a:round/>
              </a:ln>
              <a:effectLst>
                <a:outerShdw dist="35921" dir="13500000" algn="ctr" rotWithShape="0">
                  <a:schemeClr val="bg2"/>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43" name="Freeform 55"/>
              <p:cNvSpPr/>
              <p:nvPr/>
            </p:nvSpPr>
            <p:spPr bwMode="auto">
              <a:xfrm>
                <a:off x="545" y="2610"/>
                <a:ext cx="2456" cy="1050"/>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chemeClr val="bg1">
                      <a:alpha val="60001"/>
                    </a:schemeClr>
                  </a:gs>
                  <a:gs pos="100000">
                    <a:schemeClr val="bg1">
                      <a:gamma/>
                      <a:shade val="86275"/>
                      <a:invGamma/>
                    </a:schemeClr>
                  </a:gs>
                </a:gsLst>
                <a:lin ang="5400000" scaled="1"/>
              </a:gradFill>
              <a:ln w="9525">
                <a:no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grpSp>
        <p:sp>
          <p:nvSpPr>
            <p:cNvPr id="53294" name="Rectangle 94"/>
            <p:cNvSpPr/>
            <p:nvPr/>
          </p:nvSpPr>
          <p:spPr>
            <a:xfrm>
              <a:off x="2236" y="1600"/>
              <a:ext cx="2804" cy="291"/>
            </a:xfrm>
            <a:prstGeom prst="rect">
              <a:avLst/>
            </a:prstGeom>
            <a:noFill/>
            <a:ln w="9525">
              <a:noFill/>
            </a:ln>
          </p:spPr>
          <p:txBody>
            <a:bodyPr anchor="ctr">
              <a:spAutoFit/>
            </a:bodyPr>
            <a:lstStyle/>
            <a:p>
              <a:pPr lvl="0" eaLnBrk="1" hangingPunct="1"/>
              <a:r>
                <a:rPr lang="en-US" altLang="zh-CN" sz="2400" b="1">
                  <a:latin typeface="Arial" charset="0"/>
                  <a:ea typeface="宋体" charset="-122"/>
                </a:rPr>
                <a:t>2</a:t>
              </a:r>
              <a:r>
                <a:rPr lang="zh-CN" altLang="en-US" sz="2400" b="1" dirty="0">
                  <a:latin typeface="Arial" charset="0"/>
                  <a:ea typeface="宋体" charset="-122"/>
                </a:rPr>
                <a:t>、区域定置图</a:t>
              </a:r>
              <a:endParaRPr lang="en-US" altLang="zh-CN" sz="2400" b="1">
                <a:latin typeface="Arial" charset="0"/>
                <a:ea typeface="宋体" charset="-122"/>
              </a:endParaRPr>
            </a:p>
          </p:txBody>
        </p:sp>
      </p:grpSp>
      <p:grpSp>
        <p:nvGrpSpPr>
          <p:cNvPr id="8" name="Group 104"/>
          <p:cNvGrpSpPr/>
          <p:nvPr/>
        </p:nvGrpSpPr>
        <p:grpSpPr>
          <a:xfrm>
            <a:off x="4554538" y="4433888"/>
            <a:ext cx="5033962" cy="715962"/>
            <a:chOff x="1837" y="2873"/>
            <a:chExt cx="3765" cy="451"/>
          </a:xfrm>
        </p:grpSpPr>
        <p:sp>
          <p:nvSpPr>
            <p:cNvPr id="53285" name="Freeform 65"/>
            <p:cNvSpPr/>
            <p:nvPr/>
          </p:nvSpPr>
          <p:spPr>
            <a:xfrm flipV="1">
              <a:off x="1840" y="3238"/>
              <a:ext cx="3546" cy="86"/>
            </a:xfrm>
            <a:custGeom>
              <a:avLst/>
              <a:gdLst>
                <a:gd name="txL" fmla="*/ 0 w 2495"/>
                <a:gd name="txT" fmla="*/ 0 h 1091"/>
                <a:gd name="txR" fmla="*/ 2495 w 2495"/>
                <a:gd name="txB" fmla="*/ 1091 h 1091"/>
              </a:gdLst>
              <a:ahLst/>
              <a:cxnLst>
                <a:cxn ang="0">
                  <a:pos x="17790" y="0"/>
                </a:cxn>
                <a:cxn ang="0">
                  <a:pos x="236911" y="0"/>
                </a:cxn>
                <a:cxn ang="0">
                  <a:pos x="240628" y="0"/>
                </a:cxn>
                <a:cxn ang="0">
                  <a:pos x="227966" y="0"/>
                </a:cxn>
                <a:cxn ang="0">
                  <a:pos x="224087" y="0"/>
                </a:cxn>
                <a:cxn ang="0">
                  <a:pos x="5107" y="0"/>
                </a:cxn>
                <a:cxn ang="0">
                  <a:pos x="469" y="0"/>
                </a:cxn>
                <a:cxn ang="0">
                  <a:pos x="12847" y="0"/>
                </a:cxn>
                <a:cxn ang="0">
                  <a:pos x="17790"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EAEAEA">
                    <a:alpha val="0"/>
                  </a:srgbClr>
                </a:gs>
                <a:gs pos="100000">
                  <a:schemeClr val="bg2">
                    <a:alpha val="60001"/>
                  </a:schemeClr>
                </a:gs>
              </a:gsLst>
              <a:lin ang="5400000" scaled="1"/>
              <a:tileRect/>
            </a:gradFill>
            <a:ln w="9525">
              <a:noFill/>
            </a:ln>
          </p:spPr>
          <p:txBody>
            <a:bodyPr/>
            <a:lstStyle/>
            <a:p>
              <a:pPr lvl="0" eaLnBrk="1" hangingPunct="1"/>
              <a:endParaRPr lang="zh-CN" altLang="en-US" dirty="0">
                <a:latin typeface="Arial" charset="0"/>
                <a:ea typeface="宋体" charset="-122"/>
              </a:endParaRPr>
            </a:p>
          </p:txBody>
        </p:sp>
        <p:sp>
          <p:nvSpPr>
            <p:cNvPr id="53286" name="Freeform 66"/>
            <p:cNvSpPr/>
            <p:nvPr/>
          </p:nvSpPr>
          <p:spPr>
            <a:xfrm>
              <a:off x="1837" y="2873"/>
              <a:ext cx="3601" cy="387"/>
            </a:xfrm>
            <a:custGeom>
              <a:avLst/>
              <a:gdLst>
                <a:gd name="txL" fmla="*/ 0 w 2495"/>
                <a:gd name="txT" fmla="*/ 0 h 1091"/>
                <a:gd name="txR" fmla="*/ 2495 w 2495"/>
                <a:gd name="txB" fmla="*/ 1091 h 1091"/>
              </a:gdLst>
              <a:ahLst/>
              <a:cxnLst>
                <a:cxn ang="0">
                  <a:pos x="21752" y="0"/>
                </a:cxn>
                <a:cxn ang="0">
                  <a:pos x="289385" y="0"/>
                </a:cxn>
                <a:cxn ang="0">
                  <a:pos x="293964" y="0"/>
                </a:cxn>
                <a:cxn ang="0">
                  <a:pos x="278459" y="0"/>
                </a:cxn>
                <a:cxn ang="0">
                  <a:pos x="273670" y="0"/>
                </a:cxn>
                <a:cxn ang="0">
                  <a:pos x="6239" y="0"/>
                </a:cxn>
                <a:cxn ang="0">
                  <a:pos x="550" y="0"/>
                </a:cxn>
                <a:cxn ang="0">
                  <a:pos x="15681" y="0"/>
                </a:cxn>
                <a:cxn ang="0">
                  <a:pos x="21752"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solidFill>
              <a:srgbClr val="DB5414"/>
            </a:solidFill>
            <a:ln w="9525">
              <a:noFill/>
            </a:ln>
          </p:spPr>
          <p:txBody>
            <a:bodyPr/>
            <a:lstStyle/>
            <a:p>
              <a:pPr lvl="0" eaLnBrk="1" hangingPunct="1"/>
              <a:endParaRPr lang="zh-CN" altLang="en-US" dirty="0">
                <a:latin typeface="Arial" charset="0"/>
                <a:ea typeface="宋体" charset="-122"/>
              </a:endParaRPr>
            </a:p>
          </p:txBody>
        </p:sp>
        <p:grpSp>
          <p:nvGrpSpPr>
            <p:cNvPr id="53287" name="Group 67"/>
            <p:cNvGrpSpPr/>
            <p:nvPr/>
          </p:nvGrpSpPr>
          <p:grpSpPr>
            <a:xfrm>
              <a:off x="1922" y="2921"/>
              <a:ext cx="3680" cy="303"/>
              <a:chOff x="521" y="2588"/>
              <a:chExt cx="2495" cy="1091"/>
            </a:xfrm>
          </p:grpSpPr>
          <p:sp>
            <p:nvSpPr>
              <p:cNvPr id="49" name="Freeform 68"/>
              <p:cNvSpPr/>
              <p:nvPr/>
            </p:nvSpPr>
            <p:spPr bwMode="auto">
              <a:xfrm>
                <a:off x="521" y="2588"/>
                <a:ext cx="2495" cy="1091"/>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DDDDDD"/>
                  </a:gs>
                  <a:gs pos="100000">
                    <a:srgbClr val="C0C0C0"/>
                  </a:gs>
                </a:gsLst>
                <a:lin ang="5400000" scaled="1"/>
              </a:gradFill>
              <a:ln w="9525">
                <a:noFill/>
                <a:round/>
              </a:ln>
              <a:effectLst>
                <a:outerShdw dist="35921" dir="13500000" algn="ctr" rotWithShape="0">
                  <a:schemeClr val="bg2"/>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50" name="Freeform 69"/>
              <p:cNvSpPr/>
              <p:nvPr/>
            </p:nvSpPr>
            <p:spPr bwMode="auto">
              <a:xfrm>
                <a:off x="545" y="2610"/>
                <a:ext cx="2446" cy="1048"/>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chemeClr val="bg1">
                      <a:alpha val="60001"/>
                    </a:schemeClr>
                  </a:gs>
                  <a:gs pos="100000">
                    <a:schemeClr val="bg1">
                      <a:gamma/>
                      <a:shade val="86275"/>
                      <a:invGamma/>
                    </a:schemeClr>
                  </a:gs>
                </a:gsLst>
                <a:lin ang="5400000" scaled="1"/>
              </a:gradFill>
              <a:ln w="9525">
                <a:no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grpSp>
        <p:sp>
          <p:nvSpPr>
            <p:cNvPr id="53288" name="Rectangle 95"/>
            <p:cNvSpPr/>
            <p:nvPr/>
          </p:nvSpPr>
          <p:spPr>
            <a:xfrm>
              <a:off x="2246" y="2916"/>
              <a:ext cx="2492" cy="291"/>
            </a:xfrm>
            <a:prstGeom prst="rect">
              <a:avLst/>
            </a:prstGeom>
            <a:noFill/>
            <a:ln w="9525">
              <a:noFill/>
            </a:ln>
          </p:spPr>
          <p:txBody>
            <a:bodyPr anchor="ctr">
              <a:spAutoFit/>
            </a:bodyPr>
            <a:lstStyle/>
            <a:p>
              <a:pPr lvl="0" eaLnBrk="1" hangingPunct="1"/>
              <a:r>
                <a:rPr lang="en-US" altLang="zh-CN" sz="2400" b="1">
                  <a:latin typeface="Arial" charset="0"/>
                  <a:ea typeface="宋体" charset="-122"/>
                </a:rPr>
                <a:t>5、</a:t>
              </a:r>
              <a:r>
                <a:rPr lang="zh-CN" altLang="en-US" sz="2400" b="1" dirty="0">
                  <a:latin typeface="Arial" charset="0"/>
                  <a:ea typeface="宋体" charset="-122"/>
                </a:rPr>
                <a:t>工具箱定置图</a:t>
              </a:r>
              <a:endParaRPr lang="en-US" altLang="zh-CN" sz="2400" b="1">
                <a:latin typeface="Arial" charset="0"/>
                <a:ea typeface="宋体" charset="-122"/>
              </a:endParaRPr>
            </a:p>
          </p:txBody>
        </p:sp>
      </p:grpSp>
      <p:grpSp>
        <p:nvGrpSpPr>
          <p:cNvPr id="10" name="Group 102"/>
          <p:cNvGrpSpPr/>
          <p:nvPr/>
        </p:nvGrpSpPr>
        <p:grpSpPr>
          <a:xfrm>
            <a:off x="4554538" y="3040063"/>
            <a:ext cx="5033962" cy="715962"/>
            <a:chOff x="1837" y="1995"/>
            <a:chExt cx="3765" cy="451"/>
          </a:xfrm>
        </p:grpSpPr>
        <p:sp>
          <p:nvSpPr>
            <p:cNvPr id="53279" name="Freeform 58"/>
            <p:cNvSpPr/>
            <p:nvPr/>
          </p:nvSpPr>
          <p:spPr>
            <a:xfrm flipV="1">
              <a:off x="1840" y="2360"/>
              <a:ext cx="3546" cy="86"/>
            </a:xfrm>
            <a:custGeom>
              <a:avLst/>
              <a:gdLst>
                <a:gd name="txL" fmla="*/ 0 w 2495"/>
                <a:gd name="txT" fmla="*/ 0 h 1091"/>
                <a:gd name="txR" fmla="*/ 2495 w 2495"/>
                <a:gd name="txB" fmla="*/ 1091 h 1091"/>
              </a:gdLst>
              <a:ahLst/>
              <a:cxnLst>
                <a:cxn ang="0">
                  <a:pos x="17790" y="0"/>
                </a:cxn>
                <a:cxn ang="0">
                  <a:pos x="236911" y="0"/>
                </a:cxn>
                <a:cxn ang="0">
                  <a:pos x="240628" y="0"/>
                </a:cxn>
                <a:cxn ang="0">
                  <a:pos x="227966" y="0"/>
                </a:cxn>
                <a:cxn ang="0">
                  <a:pos x="224087" y="0"/>
                </a:cxn>
                <a:cxn ang="0">
                  <a:pos x="5107" y="0"/>
                </a:cxn>
                <a:cxn ang="0">
                  <a:pos x="469" y="0"/>
                </a:cxn>
                <a:cxn ang="0">
                  <a:pos x="12847" y="0"/>
                </a:cxn>
                <a:cxn ang="0">
                  <a:pos x="17790"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EAEAEA">
                    <a:alpha val="0"/>
                  </a:srgbClr>
                </a:gs>
                <a:gs pos="100000">
                  <a:schemeClr val="bg2">
                    <a:alpha val="60001"/>
                  </a:schemeClr>
                </a:gs>
              </a:gsLst>
              <a:lin ang="5400000" scaled="1"/>
              <a:tileRect/>
            </a:gradFill>
            <a:ln w="9525">
              <a:noFill/>
            </a:ln>
          </p:spPr>
          <p:txBody>
            <a:bodyPr/>
            <a:lstStyle/>
            <a:p>
              <a:pPr lvl="0" eaLnBrk="1" hangingPunct="1"/>
              <a:endParaRPr lang="zh-CN" altLang="en-US" dirty="0">
                <a:latin typeface="Arial" charset="0"/>
                <a:ea typeface="宋体" charset="-122"/>
              </a:endParaRPr>
            </a:p>
          </p:txBody>
        </p:sp>
        <p:sp>
          <p:nvSpPr>
            <p:cNvPr id="53280" name="Freeform 59"/>
            <p:cNvSpPr/>
            <p:nvPr/>
          </p:nvSpPr>
          <p:spPr>
            <a:xfrm>
              <a:off x="1837" y="1995"/>
              <a:ext cx="3601" cy="387"/>
            </a:xfrm>
            <a:custGeom>
              <a:avLst/>
              <a:gdLst>
                <a:gd name="txL" fmla="*/ 0 w 2495"/>
                <a:gd name="txT" fmla="*/ 0 h 1091"/>
                <a:gd name="txR" fmla="*/ 2495 w 2495"/>
                <a:gd name="txB" fmla="*/ 1091 h 1091"/>
              </a:gdLst>
              <a:ahLst/>
              <a:cxnLst>
                <a:cxn ang="0">
                  <a:pos x="21752" y="0"/>
                </a:cxn>
                <a:cxn ang="0">
                  <a:pos x="289385" y="0"/>
                </a:cxn>
                <a:cxn ang="0">
                  <a:pos x="293964" y="0"/>
                </a:cxn>
                <a:cxn ang="0">
                  <a:pos x="278459" y="0"/>
                </a:cxn>
                <a:cxn ang="0">
                  <a:pos x="273670" y="0"/>
                </a:cxn>
                <a:cxn ang="0">
                  <a:pos x="6239" y="0"/>
                </a:cxn>
                <a:cxn ang="0">
                  <a:pos x="550" y="0"/>
                </a:cxn>
                <a:cxn ang="0">
                  <a:pos x="15681" y="0"/>
                </a:cxn>
                <a:cxn ang="0">
                  <a:pos x="21752"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solidFill>
              <a:srgbClr val="DB5414"/>
            </a:solidFill>
            <a:ln w="9525">
              <a:noFill/>
            </a:ln>
          </p:spPr>
          <p:txBody>
            <a:bodyPr/>
            <a:lstStyle/>
            <a:p>
              <a:pPr lvl="0" eaLnBrk="1" hangingPunct="1"/>
              <a:endParaRPr lang="zh-CN" altLang="en-US" dirty="0">
                <a:latin typeface="Arial" charset="0"/>
                <a:ea typeface="宋体" charset="-122"/>
              </a:endParaRPr>
            </a:p>
          </p:txBody>
        </p:sp>
        <p:grpSp>
          <p:nvGrpSpPr>
            <p:cNvPr id="53281" name="Group 60"/>
            <p:cNvGrpSpPr/>
            <p:nvPr/>
          </p:nvGrpSpPr>
          <p:grpSpPr>
            <a:xfrm>
              <a:off x="1922" y="2043"/>
              <a:ext cx="3680" cy="303"/>
              <a:chOff x="521" y="2588"/>
              <a:chExt cx="2495" cy="1091"/>
            </a:xfrm>
          </p:grpSpPr>
          <p:sp>
            <p:nvSpPr>
              <p:cNvPr id="56" name="Freeform 61"/>
              <p:cNvSpPr/>
              <p:nvPr/>
            </p:nvSpPr>
            <p:spPr bwMode="auto">
              <a:xfrm>
                <a:off x="521" y="2588"/>
                <a:ext cx="2495" cy="1091"/>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DDDDDD"/>
                  </a:gs>
                  <a:gs pos="100000">
                    <a:srgbClr val="C0C0C0"/>
                  </a:gs>
                </a:gsLst>
                <a:lin ang="5400000" scaled="1"/>
              </a:gradFill>
              <a:ln w="9525">
                <a:noFill/>
                <a:round/>
              </a:ln>
              <a:effectLst>
                <a:outerShdw dist="35921" dir="13500000" algn="ctr" rotWithShape="0">
                  <a:schemeClr val="bg2"/>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57" name="Freeform 62"/>
              <p:cNvSpPr/>
              <p:nvPr/>
            </p:nvSpPr>
            <p:spPr bwMode="auto">
              <a:xfrm>
                <a:off x="545" y="2610"/>
                <a:ext cx="2446" cy="1048"/>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chemeClr val="bg1">
                      <a:alpha val="60001"/>
                    </a:schemeClr>
                  </a:gs>
                  <a:gs pos="100000">
                    <a:schemeClr val="bg1">
                      <a:gamma/>
                      <a:shade val="86275"/>
                      <a:invGamma/>
                    </a:schemeClr>
                  </a:gs>
                </a:gsLst>
                <a:lin ang="5400000" scaled="1"/>
              </a:gradFill>
              <a:ln w="9525">
                <a:no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grpSp>
        <p:sp>
          <p:nvSpPr>
            <p:cNvPr id="53282" name="Rectangle 96"/>
            <p:cNvSpPr/>
            <p:nvPr/>
          </p:nvSpPr>
          <p:spPr>
            <a:xfrm>
              <a:off x="2242" y="2048"/>
              <a:ext cx="3061" cy="291"/>
            </a:xfrm>
            <a:prstGeom prst="rect">
              <a:avLst/>
            </a:prstGeom>
            <a:noFill/>
            <a:ln w="9525">
              <a:noFill/>
            </a:ln>
          </p:spPr>
          <p:txBody>
            <a:bodyPr anchor="ctr">
              <a:spAutoFit/>
            </a:bodyPr>
            <a:lstStyle/>
            <a:p>
              <a:pPr lvl="0" eaLnBrk="1" hangingPunct="1"/>
              <a:r>
                <a:rPr lang="en-US" altLang="zh-CN" sz="2400" b="1">
                  <a:latin typeface="Arial" charset="0"/>
                  <a:ea typeface="宋体" charset="-122"/>
                </a:rPr>
                <a:t>3、</a:t>
              </a:r>
              <a:r>
                <a:rPr lang="zh-CN" altLang="en-US" sz="2400" b="1" dirty="0">
                  <a:latin typeface="Arial" charset="0"/>
                  <a:ea typeface="宋体" charset="-122"/>
                </a:rPr>
                <a:t>办公室定置图</a:t>
              </a:r>
              <a:endParaRPr lang="en-US" altLang="zh-CN" sz="2400" b="1">
                <a:latin typeface="Arial" charset="0"/>
                <a:ea typeface="宋体" charset="-122"/>
              </a:endParaRPr>
            </a:p>
          </p:txBody>
        </p:sp>
      </p:grpSp>
      <p:grpSp>
        <p:nvGrpSpPr>
          <p:cNvPr id="12" name="Group 103"/>
          <p:cNvGrpSpPr/>
          <p:nvPr/>
        </p:nvGrpSpPr>
        <p:grpSpPr>
          <a:xfrm>
            <a:off x="4554538" y="3736975"/>
            <a:ext cx="4989512" cy="715963"/>
            <a:chOff x="1837" y="2434"/>
            <a:chExt cx="3765" cy="451"/>
          </a:xfrm>
        </p:grpSpPr>
        <p:sp>
          <p:nvSpPr>
            <p:cNvPr id="53273" name="Freeform 72"/>
            <p:cNvSpPr/>
            <p:nvPr/>
          </p:nvSpPr>
          <p:spPr>
            <a:xfrm flipV="1">
              <a:off x="1840" y="2799"/>
              <a:ext cx="3546" cy="86"/>
            </a:xfrm>
            <a:custGeom>
              <a:avLst/>
              <a:gdLst>
                <a:gd name="txL" fmla="*/ 0 w 2495"/>
                <a:gd name="txT" fmla="*/ 0 h 1091"/>
                <a:gd name="txR" fmla="*/ 2495 w 2495"/>
                <a:gd name="txB" fmla="*/ 1091 h 1091"/>
              </a:gdLst>
              <a:ahLst/>
              <a:cxnLst>
                <a:cxn ang="0">
                  <a:pos x="17790" y="0"/>
                </a:cxn>
                <a:cxn ang="0">
                  <a:pos x="236911" y="0"/>
                </a:cxn>
                <a:cxn ang="0">
                  <a:pos x="240628" y="0"/>
                </a:cxn>
                <a:cxn ang="0">
                  <a:pos x="227966" y="0"/>
                </a:cxn>
                <a:cxn ang="0">
                  <a:pos x="224087" y="0"/>
                </a:cxn>
                <a:cxn ang="0">
                  <a:pos x="5107" y="0"/>
                </a:cxn>
                <a:cxn ang="0">
                  <a:pos x="469" y="0"/>
                </a:cxn>
                <a:cxn ang="0">
                  <a:pos x="12847" y="0"/>
                </a:cxn>
                <a:cxn ang="0">
                  <a:pos x="17790"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EAEAEA">
                    <a:alpha val="0"/>
                  </a:srgbClr>
                </a:gs>
                <a:gs pos="100000">
                  <a:schemeClr val="bg2">
                    <a:alpha val="60001"/>
                  </a:schemeClr>
                </a:gs>
              </a:gsLst>
              <a:lin ang="5400000" scaled="1"/>
              <a:tileRect/>
            </a:gradFill>
            <a:ln w="9525">
              <a:noFill/>
            </a:ln>
          </p:spPr>
          <p:txBody>
            <a:bodyPr/>
            <a:lstStyle/>
            <a:p>
              <a:pPr lvl="0" eaLnBrk="1" hangingPunct="1"/>
              <a:endParaRPr lang="zh-CN" altLang="en-US" dirty="0">
                <a:latin typeface="Arial" charset="0"/>
                <a:ea typeface="宋体" charset="-122"/>
              </a:endParaRPr>
            </a:p>
          </p:txBody>
        </p:sp>
        <p:sp>
          <p:nvSpPr>
            <p:cNvPr id="53274" name="Freeform 73"/>
            <p:cNvSpPr/>
            <p:nvPr/>
          </p:nvSpPr>
          <p:spPr>
            <a:xfrm>
              <a:off x="1837" y="2434"/>
              <a:ext cx="3601" cy="387"/>
            </a:xfrm>
            <a:custGeom>
              <a:avLst/>
              <a:gdLst>
                <a:gd name="txL" fmla="*/ 0 w 2495"/>
                <a:gd name="txT" fmla="*/ 0 h 1091"/>
                <a:gd name="txR" fmla="*/ 2495 w 2495"/>
                <a:gd name="txB" fmla="*/ 1091 h 1091"/>
              </a:gdLst>
              <a:ahLst/>
              <a:cxnLst>
                <a:cxn ang="0">
                  <a:pos x="21752" y="0"/>
                </a:cxn>
                <a:cxn ang="0">
                  <a:pos x="289385" y="0"/>
                </a:cxn>
                <a:cxn ang="0">
                  <a:pos x="293964" y="0"/>
                </a:cxn>
                <a:cxn ang="0">
                  <a:pos x="278459" y="0"/>
                </a:cxn>
                <a:cxn ang="0">
                  <a:pos x="273670" y="0"/>
                </a:cxn>
                <a:cxn ang="0">
                  <a:pos x="6239" y="0"/>
                </a:cxn>
                <a:cxn ang="0">
                  <a:pos x="550" y="0"/>
                </a:cxn>
                <a:cxn ang="0">
                  <a:pos x="15681" y="0"/>
                </a:cxn>
                <a:cxn ang="0">
                  <a:pos x="21752"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solidFill>
              <a:srgbClr val="DB5414"/>
            </a:solidFill>
            <a:ln w="9525">
              <a:noFill/>
            </a:ln>
          </p:spPr>
          <p:txBody>
            <a:bodyPr/>
            <a:lstStyle/>
            <a:p>
              <a:pPr lvl="0" eaLnBrk="1" hangingPunct="1"/>
              <a:endParaRPr lang="zh-CN" altLang="en-US" dirty="0">
                <a:latin typeface="Arial" charset="0"/>
                <a:ea typeface="宋体" charset="-122"/>
              </a:endParaRPr>
            </a:p>
          </p:txBody>
        </p:sp>
        <p:grpSp>
          <p:nvGrpSpPr>
            <p:cNvPr id="53275" name="Group 74"/>
            <p:cNvGrpSpPr/>
            <p:nvPr/>
          </p:nvGrpSpPr>
          <p:grpSpPr>
            <a:xfrm>
              <a:off x="1922" y="2482"/>
              <a:ext cx="3680" cy="303"/>
              <a:chOff x="521" y="2588"/>
              <a:chExt cx="2495" cy="1091"/>
            </a:xfrm>
          </p:grpSpPr>
          <p:sp>
            <p:nvSpPr>
              <p:cNvPr id="63" name="Freeform 75"/>
              <p:cNvSpPr/>
              <p:nvPr/>
            </p:nvSpPr>
            <p:spPr bwMode="auto">
              <a:xfrm>
                <a:off x="521" y="2588"/>
                <a:ext cx="2495" cy="1091"/>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DDDDDD"/>
                  </a:gs>
                  <a:gs pos="100000">
                    <a:srgbClr val="C0C0C0"/>
                  </a:gs>
                </a:gsLst>
                <a:lin ang="5400000" scaled="1"/>
              </a:gradFill>
              <a:ln w="9525">
                <a:noFill/>
                <a:round/>
              </a:ln>
              <a:effectLst>
                <a:outerShdw dist="35921" dir="13500000" algn="ctr" rotWithShape="0">
                  <a:schemeClr val="bg2"/>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64" name="Freeform 76"/>
              <p:cNvSpPr/>
              <p:nvPr/>
            </p:nvSpPr>
            <p:spPr bwMode="auto">
              <a:xfrm>
                <a:off x="544" y="2610"/>
                <a:ext cx="2449" cy="1048"/>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chemeClr val="bg1">
                      <a:alpha val="60001"/>
                    </a:schemeClr>
                  </a:gs>
                  <a:gs pos="100000">
                    <a:schemeClr val="bg1">
                      <a:gamma/>
                      <a:shade val="86275"/>
                      <a:invGamma/>
                    </a:schemeClr>
                  </a:gs>
                </a:gsLst>
                <a:lin ang="5400000" scaled="1"/>
              </a:gradFill>
              <a:ln w="9525">
                <a:no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grpSp>
        <p:sp>
          <p:nvSpPr>
            <p:cNvPr id="53276" name="Rectangle 97"/>
            <p:cNvSpPr/>
            <p:nvPr/>
          </p:nvSpPr>
          <p:spPr>
            <a:xfrm>
              <a:off x="2236" y="2468"/>
              <a:ext cx="2494" cy="291"/>
            </a:xfrm>
            <a:prstGeom prst="rect">
              <a:avLst/>
            </a:prstGeom>
            <a:noFill/>
            <a:ln w="9525">
              <a:noFill/>
            </a:ln>
          </p:spPr>
          <p:txBody>
            <a:bodyPr anchor="ctr">
              <a:spAutoFit/>
            </a:bodyPr>
            <a:lstStyle/>
            <a:p>
              <a:pPr lvl="0" eaLnBrk="1" hangingPunct="1"/>
              <a:r>
                <a:rPr lang="en-US" altLang="zh-CN" sz="2400" b="1">
                  <a:latin typeface="Arial" charset="0"/>
                  <a:ea typeface="宋体" charset="-122"/>
                </a:rPr>
                <a:t>4、</a:t>
              </a:r>
              <a:r>
                <a:rPr lang="zh-CN" altLang="en-US" sz="2400" b="1" dirty="0">
                  <a:latin typeface="Arial" charset="0"/>
                  <a:ea typeface="宋体" charset="-122"/>
                </a:rPr>
                <a:t>仓库定置图</a:t>
              </a:r>
              <a:endParaRPr lang="en-US" altLang="zh-CN" sz="2400" b="1">
                <a:latin typeface="Arial" charset="0"/>
                <a:ea typeface="宋体" charset="-122"/>
              </a:endParaRPr>
            </a:p>
          </p:txBody>
        </p:sp>
      </p:grpSp>
      <p:grpSp>
        <p:nvGrpSpPr>
          <p:cNvPr id="15" name="Group 105"/>
          <p:cNvGrpSpPr/>
          <p:nvPr/>
        </p:nvGrpSpPr>
        <p:grpSpPr>
          <a:xfrm>
            <a:off x="4554538" y="5130800"/>
            <a:ext cx="5033962" cy="715963"/>
            <a:chOff x="1837" y="3312"/>
            <a:chExt cx="3765" cy="451"/>
          </a:xfrm>
        </p:grpSpPr>
        <p:sp>
          <p:nvSpPr>
            <p:cNvPr id="53267" name="Freeform 79"/>
            <p:cNvSpPr/>
            <p:nvPr/>
          </p:nvSpPr>
          <p:spPr>
            <a:xfrm flipV="1">
              <a:off x="1840" y="3677"/>
              <a:ext cx="3546" cy="86"/>
            </a:xfrm>
            <a:custGeom>
              <a:avLst/>
              <a:gdLst>
                <a:gd name="txL" fmla="*/ 0 w 2495"/>
                <a:gd name="txT" fmla="*/ 0 h 1091"/>
                <a:gd name="txR" fmla="*/ 2495 w 2495"/>
                <a:gd name="txB" fmla="*/ 1091 h 1091"/>
              </a:gdLst>
              <a:ahLst/>
              <a:cxnLst>
                <a:cxn ang="0">
                  <a:pos x="17790" y="0"/>
                </a:cxn>
                <a:cxn ang="0">
                  <a:pos x="236911" y="0"/>
                </a:cxn>
                <a:cxn ang="0">
                  <a:pos x="240628" y="0"/>
                </a:cxn>
                <a:cxn ang="0">
                  <a:pos x="227966" y="0"/>
                </a:cxn>
                <a:cxn ang="0">
                  <a:pos x="224087" y="0"/>
                </a:cxn>
                <a:cxn ang="0">
                  <a:pos x="5107" y="0"/>
                </a:cxn>
                <a:cxn ang="0">
                  <a:pos x="469" y="0"/>
                </a:cxn>
                <a:cxn ang="0">
                  <a:pos x="12847" y="0"/>
                </a:cxn>
                <a:cxn ang="0">
                  <a:pos x="17790"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EAEAEA">
                    <a:alpha val="0"/>
                  </a:srgbClr>
                </a:gs>
                <a:gs pos="100000">
                  <a:schemeClr val="bg2">
                    <a:alpha val="60001"/>
                  </a:schemeClr>
                </a:gs>
              </a:gsLst>
              <a:lin ang="5400000" scaled="1"/>
              <a:tileRect/>
            </a:gradFill>
            <a:ln w="9525">
              <a:noFill/>
            </a:ln>
          </p:spPr>
          <p:txBody>
            <a:bodyPr/>
            <a:lstStyle/>
            <a:p>
              <a:pPr lvl="0" eaLnBrk="1" hangingPunct="1"/>
              <a:endParaRPr lang="zh-CN" altLang="en-US" dirty="0">
                <a:latin typeface="Arial" charset="0"/>
                <a:ea typeface="宋体" charset="-122"/>
              </a:endParaRPr>
            </a:p>
          </p:txBody>
        </p:sp>
        <p:sp>
          <p:nvSpPr>
            <p:cNvPr id="53268" name="Freeform 80"/>
            <p:cNvSpPr/>
            <p:nvPr/>
          </p:nvSpPr>
          <p:spPr>
            <a:xfrm>
              <a:off x="1837" y="3312"/>
              <a:ext cx="3601" cy="387"/>
            </a:xfrm>
            <a:custGeom>
              <a:avLst/>
              <a:gdLst>
                <a:gd name="txL" fmla="*/ 0 w 2495"/>
                <a:gd name="txT" fmla="*/ 0 h 1091"/>
                <a:gd name="txR" fmla="*/ 2495 w 2495"/>
                <a:gd name="txB" fmla="*/ 1091 h 1091"/>
              </a:gdLst>
              <a:ahLst/>
              <a:cxnLst>
                <a:cxn ang="0">
                  <a:pos x="21752" y="0"/>
                </a:cxn>
                <a:cxn ang="0">
                  <a:pos x="289385" y="0"/>
                </a:cxn>
                <a:cxn ang="0">
                  <a:pos x="293964" y="0"/>
                </a:cxn>
                <a:cxn ang="0">
                  <a:pos x="278459" y="0"/>
                </a:cxn>
                <a:cxn ang="0">
                  <a:pos x="273670" y="0"/>
                </a:cxn>
                <a:cxn ang="0">
                  <a:pos x="6239" y="0"/>
                </a:cxn>
                <a:cxn ang="0">
                  <a:pos x="550" y="0"/>
                </a:cxn>
                <a:cxn ang="0">
                  <a:pos x="15681" y="0"/>
                </a:cxn>
                <a:cxn ang="0">
                  <a:pos x="21752"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solidFill>
              <a:srgbClr val="DB5414"/>
            </a:solidFill>
            <a:ln w="9525">
              <a:noFill/>
            </a:ln>
          </p:spPr>
          <p:txBody>
            <a:bodyPr/>
            <a:lstStyle/>
            <a:p>
              <a:pPr lvl="0" eaLnBrk="1" hangingPunct="1"/>
              <a:endParaRPr lang="zh-CN" altLang="en-US" dirty="0">
                <a:latin typeface="Arial" charset="0"/>
                <a:ea typeface="宋体" charset="-122"/>
              </a:endParaRPr>
            </a:p>
          </p:txBody>
        </p:sp>
        <p:grpSp>
          <p:nvGrpSpPr>
            <p:cNvPr id="53269" name="Group 81"/>
            <p:cNvGrpSpPr/>
            <p:nvPr/>
          </p:nvGrpSpPr>
          <p:grpSpPr>
            <a:xfrm>
              <a:off x="1922" y="3360"/>
              <a:ext cx="3680" cy="303"/>
              <a:chOff x="521" y="2588"/>
              <a:chExt cx="2495" cy="1091"/>
            </a:xfrm>
          </p:grpSpPr>
          <p:sp>
            <p:nvSpPr>
              <p:cNvPr id="70" name="Freeform 82"/>
              <p:cNvSpPr/>
              <p:nvPr/>
            </p:nvSpPr>
            <p:spPr bwMode="auto">
              <a:xfrm>
                <a:off x="521" y="2588"/>
                <a:ext cx="2495" cy="1091"/>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DDDDDD"/>
                  </a:gs>
                  <a:gs pos="100000">
                    <a:srgbClr val="C0C0C0"/>
                  </a:gs>
                </a:gsLst>
                <a:lin ang="5400000" scaled="1"/>
              </a:gradFill>
              <a:ln w="9525">
                <a:noFill/>
                <a:round/>
              </a:ln>
              <a:effectLst>
                <a:outerShdw dist="35921" dir="13500000" algn="ctr" rotWithShape="0">
                  <a:schemeClr val="bg2"/>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71" name="Freeform 83"/>
              <p:cNvSpPr/>
              <p:nvPr/>
            </p:nvSpPr>
            <p:spPr bwMode="auto">
              <a:xfrm>
                <a:off x="545" y="2610"/>
                <a:ext cx="2446" cy="1048"/>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chemeClr val="bg1">
                      <a:alpha val="60001"/>
                    </a:schemeClr>
                  </a:gs>
                  <a:gs pos="100000">
                    <a:schemeClr val="bg1">
                      <a:gamma/>
                      <a:shade val="86275"/>
                      <a:invGamma/>
                    </a:schemeClr>
                  </a:gs>
                </a:gsLst>
                <a:lin ang="5400000" scaled="1"/>
              </a:gradFill>
              <a:ln w="9525">
                <a:no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grpSp>
        <p:sp>
          <p:nvSpPr>
            <p:cNvPr id="53270" name="Rectangle 98"/>
            <p:cNvSpPr/>
            <p:nvPr/>
          </p:nvSpPr>
          <p:spPr>
            <a:xfrm>
              <a:off x="2236" y="3364"/>
              <a:ext cx="2502" cy="291"/>
            </a:xfrm>
            <a:prstGeom prst="rect">
              <a:avLst/>
            </a:prstGeom>
            <a:noFill/>
            <a:ln w="9525">
              <a:noFill/>
            </a:ln>
          </p:spPr>
          <p:txBody>
            <a:bodyPr anchor="ctr">
              <a:spAutoFit/>
            </a:bodyPr>
            <a:lstStyle/>
            <a:p>
              <a:pPr lvl="0" eaLnBrk="1" hangingPunct="1"/>
              <a:r>
                <a:rPr lang="en-US" altLang="zh-CN" sz="2400" b="1">
                  <a:latin typeface="Arial" charset="0"/>
                  <a:ea typeface="宋体" charset="-122"/>
                </a:rPr>
                <a:t>6、</a:t>
              </a:r>
              <a:r>
                <a:rPr lang="zh-CN" altLang="en-US" sz="2400" b="1" dirty="0">
                  <a:latin typeface="Arial" charset="0"/>
                  <a:ea typeface="宋体" charset="-122"/>
                </a:rPr>
                <a:t>办公桌定置图</a:t>
              </a:r>
              <a:endParaRPr lang="en-US" altLang="zh-CN" sz="2400" b="1">
                <a:latin typeface="Arial" charset="0"/>
                <a:ea typeface="宋体" charset="-122"/>
              </a:endParaRPr>
            </a:p>
          </p:txBody>
        </p:sp>
      </p:grpSp>
      <p:grpSp>
        <p:nvGrpSpPr>
          <p:cNvPr id="17" name="Group 106"/>
          <p:cNvGrpSpPr/>
          <p:nvPr/>
        </p:nvGrpSpPr>
        <p:grpSpPr>
          <a:xfrm>
            <a:off x="4554538" y="5827713"/>
            <a:ext cx="5078412" cy="715962"/>
            <a:chOff x="1837" y="3751"/>
            <a:chExt cx="3765" cy="451"/>
          </a:xfrm>
        </p:grpSpPr>
        <p:sp>
          <p:nvSpPr>
            <p:cNvPr id="53261" name="Freeform 86"/>
            <p:cNvSpPr/>
            <p:nvPr/>
          </p:nvSpPr>
          <p:spPr>
            <a:xfrm flipV="1">
              <a:off x="1840" y="4116"/>
              <a:ext cx="3546" cy="86"/>
            </a:xfrm>
            <a:custGeom>
              <a:avLst/>
              <a:gdLst>
                <a:gd name="txL" fmla="*/ 0 w 2495"/>
                <a:gd name="txT" fmla="*/ 0 h 1091"/>
                <a:gd name="txR" fmla="*/ 2495 w 2495"/>
                <a:gd name="txB" fmla="*/ 1091 h 1091"/>
              </a:gdLst>
              <a:ahLst/>
              <a:cxnLst>
                <a:cxn ang="0">
                  <a:pos x="17790" y="0"/>
                </a:cxn>
                <a:cxn ang="0">
                  <a:pos x="236911" y="0"/>
                </a:cxn>
                <a:cxn ang="0">
                  <a:pos x="240628" y="0"/>
                </a:cxn>
                <a:cxn ang="0">
                  <a:pos x="227966" y="0"/>
                </a:cxn>
                <a:cxn ang="0">
                  <a:pos x="224087" y="0"/>
                </a:cxn>
                <a:cxn ang="0">
                  <a:pos x="5107" y="0"/>
                </a:cxn>
                <a:cxn ang="0">
                  <a:pos x="469" y="0"/>
                </a:cxn>
                <a:cxn ang="0">
                  <a:pos x="12847" y="0"/>
                </a:cxn>
                <a:cxn ang="0">
                  <a:pos x="17790"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EAEAEA">
                    <a:alpha val="0"/>
                  </a:srgbClr>
                </a:gs>
                <a:gs pos="100000">
                  <a:schemeClr val="bg2">
                    <a:alpha val="60001"/>
                  </a:schemeClr>
                </a:gs>
              </a:gsLst>
              <a:lin ang="5400000" scaled="1"/>
              <a:tileRect/>
            </a:gradFill>
            <a:ln w="9525">
              <a:noFill/>
            </a:ln>
          </p:spPr>
          <p:txBody>
            <a:bodyPr/>
            <a:lstStyle/>
            <a:p>
              <a:pPr lvl="0" eaLnBrk="1" hangingPunct="1"/>
              <a:endParaRPr lang="zh-CN" altLang="en-US" dirty="0">
                <a:latin typeface="Arial" charset="0"/>
                <a:ea typeface="宋体" charset="-122"/>
              </a:endParaRPr>
            </a:p>
          </p:txBody>
        </p:sp>
        <p:sp>
          <p:nvSpPr>
            <p:cNvPr id="53262" name="Freeform 87"/>
            <p:cNvSpPr/>
            <p:nvPr/>
          </p:nvSpPr>
          <p:spPr>
            <a:xfrm>
              <a:off x="1837" y="3751"/>
              <a:ext cx="3601" cy="387"/>
            </a:xfrm>
            <a:custGeom>
              <a:avLst/>
              <a:gdLst>
                <a:gd name="txL" fmla="*/ 0 w 2495"/>
                <a:gd name="txT" fmla="*/ 0 h 1091"/>
                <a:gd name="txR" fmla="*/ 2495 w 2495"/>
                <a:gd name="txB" fmla="*/ 1091 h 1091"/>
              </a:gdLst>
              <a:ahLst/>
              <a:cxnLst>
                <a:cxn ang="0">
                  <a:pos x="21752" y="0"/>
                </a:cxn>
                <a:cxn ang="0">
                  <a:pos x="289385" y="0"/>
                </a:cxn>
                <a:cxn ang="0">
                  <a:pos x="293964" y="0"/>
                </a:cxn>
                <a:cxn ang="0">
                  <a:pos x="278459" y="0"/>
                </a:cxn>
                <a:cxn ang="0">
                  <a:pos x="273670" y="0"/>
                </a:cxn>
                <a:cxn ang="0">
                  <a:pos x="6239" y="0"/>
                </a:cxn>
                <a:cxn ang="0">
                  <a:pos x="550" y="0"/>
                </a:cxn>
                <a:cxn ang="0">
                  <a:pos x="15681" y="0"/>
                </a:cxn>
                <a:cxn ang="0">
                  <a:pos x="21752" y="0"/>
                </a:cxn>
              </a:cxnLst>
              <a:rect l="txL" t="txT" r="txR" b="tx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solidFill>
              <a:srgbClr val="DB5414"/>
            </a:solidFill>
            <a:ln w="9525">
              <a:noFill/>
            </a:ln>
          </p:spPr>
          <p:txBody>
            <a:bodyPr/>
            <a:lstStyle/>
            <a:p>
              <a:pPr lvl="0" eaLnBrk="1" hangingPunct="1"/>
              <a:endParaRPr lang="zh-CN" altLang="en-US" dirty="0">
                <a:latin typeface="Arial" charset="0"/>
                <a:ea typeface="宋体" charset="-122"/>
              </a:endParaRPr>
            </a:p>
          </p:txBody>
        </p:sp>
        <p:grpSp>
          <p:nvGrpSpPr>
            <p:cNvPr id="53263" name="Group 88"/>
            <p:cNvGrpSpPr/>
            <p:nvPr/>
          </p:nvGrpSpPr>
          <p:grpSpPr>
            <a:xfrm>
              <a:off x="1922" y="3799"/>
              <a:ext cx="3680" cy="303"/>
              <a:chOff x="521" y="2588"/>
              <a:chExt cx="2495" cy="1091"/>
            </a:xfrm>
          </p:grpSpPr>
          <p:sp>
            <p:nvSpPr>
              <p:cNvPr id="77" name="Freeform 89"/>
              <p:cNvSpPr/>
              <p:nvPr/>
            </p:nvSpPr>
            <p:spPr bwMode="auto">
              <a:xfrm>
                <a:off x="521" y="2588"/>
                <a:ext cx="2495" cy="1091"/>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rgbClr val="DDDDDD"/>
                  </a:gs>
                  <a:gs pos="100000">
                    <a:srgbClr val="C0C0C0"/>
                  </a:gs>
                </a:gsLst>
                <a:lin ang="5400000" scaled="1"/>
              </a:gradFill>
              <a:ln w="9525">
                <a:noFill/>
                <a:round/>
              </a:ln>
              <a:effectLst>
                <a:outerShdw dist="35921" dir="13500000" algn="ctr" rotWithShape="0">
                  <a:schemeClr val="bg2"/>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78" name="Freeform 90"/>
              <p:cNvSpPr/>
              <p:nvPr/>
            </p:nvSpPr>
            <p:spPr bwMode="auto">
              <a:xfrm>
                <a:off x="544" y="2610"/>
                <a:ext cx="2449" cy="1048"/>
              </a:xfrm>
              <a:custGeom>
                <a:avLst/>
                <a:gdLst/>
                <a:ahLst/>
                <a:cxnLst>
                  <a:cxn ang="0">
                    <a:pos x="184" y="3"/>
                  </a:cxn>
                  <a:cxn ang="0">
                    <a:pos x="2454" y="0"/>
                  </a:cxn>
                  <a:cxn ang="0">
                    <a:pos x="2493" y="45"/>
                  </a:cxn>
                  <a:cxn ang="0">
                    <a:pos x="2361" y="1052"/>
                  </a:cxn>
                  <a:cxn ang="0">
                    <a:pos x="2321" y="1091"/>
                  </a:cxn>
                  <a:cxn ang="0">
                    <a:pos x="53" y="1085"/>
                  </a:cxn>
                  <a:cxn ang="0">
                    <a:pos x="5" y="1049"/>
                  </a:cxn>
                  <a:cxn ang="0">
                    <a:pos x="133" y="39"/>
                  </a:cxn>
                  <a:cxn ang="0">
                    <a:pos x="184" y="3"/>
                  </a:cxn>
                </a:cxnLst>
                <a:rect l="0" t="0" r="r" b="b"/>
                <a:pathLst>
                  <a:path w="2495" h="1091">
                    <a:moveTo>
                      <a:pt x="184" y="3"/>
                    </a:moveTo>
                    <a:cubicBezTo>
                      <a:pt x="1319" y="1"/>
                      <a:pt x="2454" y="0"/>
                      <a:pt x="2454" y="0"/>
                    </a:cubicBezTo>
                    <a:cubicBezTo>
                      <a:pt x="2480" y="2"/>
                      <a:pt x="2495" y="23"/>
                      <a:pt x="2493" y="45"/>
                    </a:cubicBezTo>
                    <a:cubicBezTo>
                      <a:pt x="2493" y="45"/>
                      <a:pt x="2427" y="548"/>
                      <a:pt x="2361" y="1052"/>
                    </a:cubicBezTo>
                    <a:cubicBezTo>
                      <a:pt x="2358" y="1080"/>
                      <a:pt x="2349" y="1089"/>
                      <a:pt x="2321" y="1091"/>
                    </a:cubicBezTo>
                    <a:cubicBezTo>
                      <a:pt x="2321" y="1091"/>
                      <a:pt x="1187" y="1088"/>
                      <a:pt x="53" y="1085"/>
                    </a:cubicBezTo>
                    <a:cubicBezTo>
                      <a:pt x="24" y="1086"/>
                      <a:pt x="0" y="1076"/>
                      <a:pt x="5" y="1049"/>
                    </a:cubicBezTo>
                    <a:cubicBezTo>
                      <a:pt x="5" y="1049"/>
                      <a:pt x="69" y="544"/>
                      <a:pt x="133" y="39"/>
                    </a:cubicBezTo>
                    <a:cubicBezTo>
                      <a:pt x="138" y="9"/>
                      <a:pt x="159" y="0"/>
                      <a:pt x="184" y="3"/>
                    </a:cubicBezTo>
                    <a:close/>
                  </a:path>
                </a:pathLst>
              </a:custGeom>
              <a:gradFill rotWithShape="1">
                <a:gsLst>
                  <a:gs pos="0">
                    <a:schemeClr val="bg1">
                      <a:alpha val="60001"/>
                    </a:schemeClr>
                  </a:gs>
                  <a:gs pos="100000">
                    <a:schemeClr val="bg1">
                      <a:gamma/>
                      <a:shade val="86275"/>
                      <a:invGamma/>
                    </a:schemeClr>
                  </a:gs>
                </a:gsLst>
                <a:lin ang="5400000" scaled="1"/>
              </a:gradFill>
              <a:ln w="9525">
                <a:no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grpSp>
        <p:sp>
          <p:nvSpPr>
            <p:cNvPr id="53264" name="Rectangle 99"/>
            <p:cNvSpPr/>
            <p:nvPr/>
          </p:nvSpPr>
          <p:spPr>
            <a:xfrm>
              <a:off x="2255" y="3784"/>
              <a:ext cx="2688" cy="291"/>
            </a:xfrm>
            <a:prstGeom prst="rect">
              <a:avLst/>
            </a:prstGeom>
            <a:noFill/>
            <a:ln w="9525">
              <a:noFill/>
            </a:ln>
          </p:spPr>
          <p:txBody>
            <a:bodyPr anchor="ctr">
              <a:spAutoFit/>
            </a:bodyPr>
            <a:lstStyle/>
            <a:p>
              <a:pPr lvl="0" eaLnBrk="1" hangingPunct="1"/>
              <a:r>
                <a:rPr lang="en-US" altLang="zh-CN" sz="2400" b="1">
                  <a:latin typeface="Arial" charset="0"/>
                  <a:ea typeface="宋体" charset="-122"/>
                </a:rPr>
                <a:t>7、</a:t>
              </a:r>
              <a:r>
                <a:rPr lang="zh-CN" altLang="en-US" sz="2400" b="1" dirty="0">
                  <a:latin typeface="Arial" charset="0"/>
                  <a:ea typeface="宋体" charset="-122"/>
                </a:rPr>
                <a:t>文件资料柜定置图</a:t>
              </a:r>
              <a:endParaRPr lang="en-US" altLang="zh-CN" sz="2400" b="1">
                <a:latin typeface="Arial" charset="0"/>
                <a:ea typeface="宋体"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left)">
                                      <p:cBhvr>
                                        <p:cTn id="11" dur="500"/>
                                        <p:tgtEl>
                                          <p:spTgt spid="29"/>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left)">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left)">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left)">
                                      <p:cBhvr>
                                        <p:cTn id="31" dur="5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wipe(left)">
                                      <p:cBhvr>
                                        <p:cTn id="36" dur="5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wipe(left)">
                                      <p:cBhvr>
                                        <p:cTn id="41" dur="500"/>
                                        <p:tgtEl>
                                          <p:spTgt spid="15"/>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wipe(left)">
                                      <p:cBhvr>
                                        <p:cTn id="4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bldLvl="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怎样实施定置管理</a:t>
            </a:r>
            <a:endParaRPr lang="zh-CN" altLang="en-US" sz="3600" b="1" dirty="0">
              <a:solidFill>
                <a:schemeClr val="bg1"/>
              </a:solidFill>
              <a:latin typeface="Times New Roman" pitchFamily="18" charset="0"/>
              <a:ea typeface="黑体" pitchFamily="2" charset="-122"/>
              <a:cs typeface="+mn-ea"/>
              <a:sym typeface="+mn-ea"/>
            </a:endParaRPr>
          </a:p>
        </p:txBody>
      </p:sp>
      <p:grpSp>
        <p:nvGrpSpPr>
          <p:cNvPr id="54276" name="组合 7"/>
          <p:cNvGrpSpPr/>
          <p:nvPr/>
        </p:nvGrpSpPr>
        <p:grpSpPr>
          <a:xfrm>
            <a:off x="3477895" y="1407795"/>
            <a:ext cx="5108575" cy="649288"/>
            <a:chOff x="1949450" y="1339850"/>
            <a:chExt cx="5108575" cy="649288"/>
          </a:xfrm>
        </p:grpSpPr>
        <p:grpSp>
          <p:nvGrpSpPr>
            <p:cNvPr id="54289" name="Group 112"/>
            <p:cNvGrpSpPr/>
            <p:nvPr/>
          </p:nvGrpSpPr>
          <p:grpSpPr>
            <a:xfrm>
              <a:off x="1949450" y="1428750"/>
              <a:ext cx="5108575" cy="560388"/>
              <a:chOff x="1510" y="866"/>
              <a:chExt cx="2744" cy="353"/>
            </a:xfrm>
          </p:grpSpPr>
          <p:sp>
            <p:nvSpPr>
              <p:cNvPr id="11" name="AutoShape 93"/>
              <p:cNvSpPr>
                <a:spLocks noChangeArrowheads="1"/>
              </p:cNvSpPr>
              <p:nvPr/>
            </p:nvSpPr>
            <p:spPr bwMode="gray">
              <a:xfrm>
                <a:off x="1510" y="866"/>
                <a:ext cx="2744" cy="353"/>
              </a:xfrm>
              <a:prstGeom prst="roundRect">
                <a:avLst>
                  <a:gd name="adj" fmla="val 50000"/>
                </a:avLst>
              </a:prstGeom>
              <a:gradFill rotWithShape="1">
                <a:gsLst>
                  <a:gs pos="0">
                    <a:schemeClr val="hlink"/>
                  </a:gs>
                  <a:gs pos="50000">
                    <a:schemeClr val="bg1"/>
                  </a:gs>
                  <a:gs pos="100000">
                    <a:schemeClr val="hlink"/>
                  </a:gs>
                </a:gsLst>
                <a:lin ang="5400000" scaled="1"/>
              </a:gradFill>
              <a:ln w="9525">
                <a:no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dirty="0">
                  <a:ln>
                    <a:noFill/>
                  </a:ln>
                  <a:solidFill>
                    <a:schemeClr val="tx1"/>
                  </a:solidFill>
                  <a:effectLst/>
                  <a:uLnTx/>
                  <a:uFillTx/>
                  <a:latin typeface="Arial" charset="0"/>
                  <a:ea typeface="宋体" charset="-122"/>
                  <a:cs typeface="+mn-cs"/>
                </a:endParaRPr>
              </a:p>
            </p:txBody>
          </p:sp>
          <p:sp>
            <p:nvSpPr>
              <p:cNvPr id="12" name="AutoShape 109"/>
              <p:cNvSpPr>
                <a:spLocks noChangeArrowheads="1"/>
              </p:cNvSpPr>
              <p:nvPr/>
            </p:nvSpPr>
            <p:spPr bwMode="gray">
              <a:xfrm flipH="1">
                <a:off x="1510" y="866"/>
                <a:ext cx="256" cy="353"/>
              </a:xfrm>
              <a:prstGeom prst="flowChartDelay">
                <a:avLst/>
              </a:prstGeom>
              <a:gradFill rotWithShape="1">
                <a:gsLst>
                  <a:gs pos="0">
                    <a:schemeClr val="accent1"/>
                  </a:gs>
                  <a:gs pos="50000">
                    <a:schemeClr val="accent2"/>
                  </a:gs>
                  <a:gs pos="100000">
                    <a:schemeClr val="accent1"/>
                  </a:gs>
                </a:gsLst>
                <a:lin ang="540000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13" name="AutoShape 110"/>
              <p:cNvSpPr>
                <a:spLocks noChangeArrowheads="1"/>
              </p:cNvSpPr>
              <p:nvPr/>
            </p:nvSpPr>
            <p:spPr bwMode="gray">
              <a:xfrm>
                <a:off x="3998" y="866"/>
                <a:ext cx="256" cy="353"/>
              </a:xfrm>
              <a:prstGeom prst="flowChartDelay">
                <a:avLst/>
              </a:prstGeom>
              <a:gradFill rotWithShape="1">
                <a:gsLst>
                  <a:gs pos="0">
                    <a:schemeClr val="accent1"/>
                  </a:gs>
                  <a:gs pos="50000">
                    <a:schemeClr val="accent2"/>
                  </a:gs>
                  <a:gs pos="100000">
                    <a:schemeClr val="accent1"/>
                  </a:gs>
                </a:gsLst>
                <a:lin ang="540000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grpSp>
        <p:sp>
          <p:nvSpPr>
            <p:cNvPr id="10" name="Rectangle 2"/>
            <p:cNvSpPr txBox="1"/>
            <p:nvPr/>
          </p:nvSpPr>
          <p:spPr bwMode="auto">
            <a:xfrm>
              <a:off x="2482850" y="1339850"/>
              <a:ext cx="4133850" cy="582613"/>
            </a:xfrm>
            <a:prstGeom prst="rect">
              <a:avLst/>
            </a:prstGeom>
            <a:noFill/>
            <a:ln w="9525">
              <a:noFill/>
              <a:miter lim="800000"/>
            </a:ln>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dirty="0">
                  <a:ln>
                    <a:noFill/>
                  </a:ln>
                  <a:solidFill>
                    <a:srgbClr val="FF0000"/>
                  </a:solidFill>
                  <a:effectLst/>
                  <a:uLnTx/>
                  <a:uFillTx/>
                  <a:latin typeface="Arial" charset="0"/>
                  <a:ea typeface="宋体" charset="-122"/>
                  <a:cs typeface="+mn-cs"/>
                </a:rPr>
                <a:t>定置管理准备</a:t>
              </a:r>
              <a:endParaRPr kumimoji="0" lang="zh-CN" altLang="en-US" sz="3200" b="1" i="0" u="none" strike="noStrike" kern="1200" cap="none" spc="0" normalizeH="0" baseline="0" noProof="0" dirty="0">
                <a:ln>
                  <a:noFill/>
                </a:ln>
                <a:solidFill>
                  <a:srgbClr val="FF0000"/>
                </a:solidFill>
                <a:effectLst/>
                <a:uLnTx/>
                <a:uFillTx/>
                <a:latin typeface="黑体" pitchFamily="2" charset="-122"/>
                <a:ea typeface="黑体" pitchFamily="2" charset="-122"/>
                <a:cs typeface="+mj-cs"/>
              </a:endParaRPr>
            </a:p>
          </p:txBody>
        </p:sp>
      </p:grpSp>
      <p:sp>
        <p:nvSpPr>
          <p:cNvPr id="14" name="矩形 13"/>
          <p:cNvSpPr/>
          <p:nvPr/>
        </p:nvSpPr>
        <p:spPr>
          <a:xfrm>
            <a:off x="3522345" y="2290445"/>
            <a:ext cx="5022850" cy="711200"/>
          </a:xfrm>
          <a:prstGeom prst="rect">
            <a:avLst/>
          </a:prstGeom>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dirty="0">
                <a:ln>
                  <a:noFill/>
                </a:ln>
                <a:solidFill>
                  <a:schemeClr val="bg1"/>
                </a:solidFill>
                <a:effectLst/>
                <a:uLnTx/>
                <a:uFillTx/>
                <a:latin typeface="Times New Roman" pitchFamily="18" charset="0"/>
                <a:ea typeface="+mn-ea"/>
                <a:cs typeface="Times New Roman" pitchFamily="18" charset="0"/>
              </a:rPr>
              <a:t>制作各种容器、器具</a:t>
            </a:r>
            <a:endParaRPr kumimoji="0" lang="zh-CN" altLang="en-US" sz="2800" b="0" i="0" u="none" strike="noStrike" kern="1200" cap="none" spc="0" normalizeH="0" baseline="0" noProof="0" dirty="0">
              <a:ln>
                <a:noFill/>
              </a:ln>
              <a:solidFill>
                <a:schemeClr val="lt1"/>
              </a:solidFill>
              <a:effectLst/>
              <a:uLnTx/>
              <a:uFillTx/>
              <a:latin typeface="+mn-lt"/>
              <a:ea typeface="+mn-ea"/>
              <a:cs typeface="+mn-cs"/>
            </a:endParaRPr>
          </a:p>
        </p:txBody>
      </p:sp>
      <p:sp>
        <p:nvSpPr>
          <p:cNvPr id="16" name="矩形 15"/>
          <p:cNvSpPr/>
          <p:nvPr/>
        </p:nvSpPr>
        <p:spPr>
          <a:xfrm>
            <a:off x="3522345" y="3401695"/>
            <a:ext cx="5022850" cy="711200"/>
          </a:xfrm>
          <a:prstGeom prst="rect">
            <a:avLst/>
          </a:prstGeom>
          <a:solidFill>
            <a:srgbClr val="009A46"/>
          </a:solidFill>
          <a:ln>
            <a:solidFill>
              <a:srgbClr val="005828"/>
            </a:solid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dirty="0">
                <a:ln>
                  <a:noFill/>
                </a:ln>
                <a:solidFill>
                  <a:schemeClr val="bg1"/>
                </a:solidFill>
                <a:effectLst/>
                <a:uLnTx/>
                <a:uFillTx/>
                <a:latin typeface="Times New Roman" pitchFamily="18" charset="0"/>
                <a:ea typeface="+mn-ea"/>
                <a:cs typeface="Times New Roman" pitchFamily="18" charset="0"/>
              </a:rPr>
              <a:t>制作信息铭牌</a:t>
            </a:r>
            <a:endParaRPr kumimoji="0" lang="en-US" altLang="ko-KR" sz="2800" b="1" i="0" u="none" strike="noStrike" kern="1200" cap="none" spc="0" normalizeH="0" baseline="0" noProof="0" dirty="0">
              <a:ln>
                <a:noFill/>
              </a:ln>
              <a:solidFill>
                <a:schemeClr val="bg1"/>
              </a:solidFill>
              <a:effectLst/>
              <a:uLnTx/>
              <a:uFillTx/>
              <a:latin typeface="+mn-lt"/>
              <a:ea typeface="Gulim" pitchFamily="34" charset="-127"/>
              <a:cs typeface="+mn-cs"/>
            </a:endParaRPr>
          </a:p>
        </p:txBody>
      </p:sp>
      <p:sp>
        <p:nvSpPr>
          <p:cNvPr id="17" name="矩形 16"/>
          <p:cNvSpPr/>
          <p:nvPr/>
        </p:nvSpPr>
        <p:spPr>
          <a:xfrm>
            <a:off x="3522345" y="4557395"/>
            <a:ext cx="5022850" cy="711200"/>
          </a:xfrm>
          <a:prstGeom prst="rect">
            <a:avLst/>
          </a:prstGeom>
          <a:solidFill>
            <a:srgbClr val="FF0000"/>
          </a:solidFill>
          <a:ln>
            <a:solidFill>
              <a:srgbClr val="C00000"/>
            </a:solid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dirty="0">
                <a:ln>
                  <a:noFill/>
                </a:ln>
                <a:solidFill>
                  <a:schemeClr val="bg1"/>
                </a:solidFill>
                <a:effectLst/>
                <a:uLnTx/>
                <a:uFillTx/>
                <a:latin typeface="Times New Roman" pitchFamily="18" charset="0"/>
                <a:ea typeface="+mn-ea"/>
                <a:cs typeface="Times New Roman" pitchFamily="18" charset="0"/>
              </a:rPr>
              <a:t>设定清除物存放地</a:t>
            </a:r>
            <a:endParaRPr kumimoji="0" lang="en-US" altLang="ko-KR" sz="2800" b="1" i="0" u="none" strike="noStrike" kern="1200" cap="none" spc="0" normalizeH="0" baseline="0" noProof="0" dirty="0">
              <a:ln>
                <a:noFill/>
              </a:ln>
              <a:solidFill>
                <a:schemeClr val="bg1"/>
              </a:solidFill>
              <a:effectLst/>
              <a:uLnTx/>
              <a:uFillTx/>
              <a:latin typeface="+mn-lt"/>
              <a:ea typeface="Gulim" pitchFamily="34" charset="-127"/>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怎样实施定置管理</a:t>
            </a:r>
            <a:endParaRPr lang="zh-CN" altLang="en-US" sz="3600" b="1" dirty="0">
              <a:solidFill>
                <a:schemeClr val="bg1"/>
              </a:solidFill>
              <a:latin typeface="Times New Roman" pitchFamily="18" charset="0"/>
              <a:ea typeface="黑体" pitchFamily="2" charset="-122"/>
              <a:cs typeface="+mn-ea"/>
              <a:sym typeface="+mn-ea"/>
            </a:endParaRPr>
          </a:p>
        </p:txBody>
      </p:sp>
      <p:grpSp>
        <p:nvGrpSpPr>
          <p:cNvPr id="55300" name="组合 7"/>
          <p:cNvGrpSpPr/>
          <p:nvPr/>
        </p:nvGrpSpPr>
        <p:grpSpPr>
          <a:xfrm>
            <a:off x="3486785" y="1512570"/>
            <a:ext cx="5108575" cy="649288"/>
            <a:chOff x="1949450" y="1339850"/>
            <a:chExt cx="5108575" cy="649288"/>
          </a:xfrm>
        </p:grpSpPr>
        <p:grpSp>
          <p:nvGrpSpPr>
            <p:cNvPr id="55310" name="Group 112"/>
            <p:cNvGrpSpPr/>
            <p:nvPr/>
          </p:nvGrpSpPr>
          <p:grpSpPr>
            <a:xfrm>
              <a:off x="1949450" y="1428750"/>
              <a:ext cx="5108575" cy="560388"/>
              <a:chOff x="1510" y="866"/>
              <a:chExt cx="2744" cy="353"/>
            </a:xfrm>
          </p:grpSpPr>
          <p:sp>
            <p:nvSpPr>
              <p:cNvPr id="11" name="AutoShape 93"/>
              <p:cNvSpPr>
                <a:spLocks noChangeArrowheads="1"/>
              </p:cNvSpPr>
              <p:nvPr/>
            </p:nvSpPr>
            <p:spPr bwMode="gray">
              <a:xfrm>
                <a:off x="1510" y="866"/>
                <a:ext cx="2744" cy="353"/>
              </a:xfrm>
              <a:prstGeom prst="roundRect">
                <a:avLst>
                  <a:gd name="adj" fmla="val 50000"/>
                </a:avLst>
              </a:prstGeom>
              <a:gradFill rotWithShape="1">
                <a:gsLst>
                  <a:gs pos="0">
                    <a:schemeClr val="hlink"/>
                  </a:gs>
                  <a:gs pos="50000">
                    <a:schemeClr val="bg1"/>
                  </a:gs>
                  <a:gs pos="100000">
                    <a:schemeClr val="hlink"/>
                  </a:gs>
                </a:gsLst>
                <a:lin ang="5400000" scaled="1"/>
              </a:gradFill>
              <a:ln w="9525">
                <a:no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dirty="0">
                  <a:ln>
                    <a:noFill/>
                  </a:ln>
                  <a:solidFill>
                    <a:schemeClr val="tx1"/>
                  </a:solidFill>
                  <a:effectLst/>
                  <a:uLnTx/>
                  <a:uFillTx/>
                  <a:latin typeface="Arial" charset="0"/>
                  <a:ea typeface="宋体" charset="-122"/>
                  <a:cs typeface="+mn-cs"/>
                </a:endParaRPr>
              </a:p>
            </p:txBody>
          </p:sp>
          <p:sp>
            <p:nvSpPr>
              <p:cNvPr id="12" name="AutoShape 109"/>
              <p:cNvSpPr>
                <a:spLocks noChangeArrowheads="1"/>
              </p:cNvSpPr>
              <p:nvPr/>
            </p:nvSpPr>
            <p:spPr bwMode="gray">
              <a:xfrm flipH="1">
                <a:off x="1510" y="866"/>
                <a:ext cx="256" cy="353"/>
              </a:xfrm>
              <a:prstGeom prst="flowChartDelay">
                <a:avLst/>
              </a:prstGeom>
              <a:gradFill rotWithShape="1">
                <a:gsLst>
                  <a:gs pos="0">
                    <a:schemeClr val="accent1"/>
                  </a:gs>
                  <a:gs pos="50000">
                    <a:schemeClr val="accent2"/>
                  </a:gs>
                  <a:gs pos="100000">
                    <a:schemeClr val="accent1"/>
                  </a:gs>
                </a:gsLst>
                <a:lin ang="540000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13" name="AutoShape 110"/>
              <p:cNvSpPr>
                <a:spLocks noChangeArrowheads="1"/>
              </p:cNvSpPr>
              <p:nvPr/>
            </p:nvSpPr>
            <p:spPr bwMode="gray">
              <a:xfrm>
                <a:off x="3998" y="866"/>
                <a:ext cx="256" cy="353"/>
              </a:xfrm>
              <a:prstGeom prst="flowChartDelay">
                <a:avLst/>
              </a:prstGeom>
              <a:gradFill rotWithShape="1">
                <a:gsLst>
                  <a:gs pos="0">
                    <a:schemeClr val="accent1"/>
                  </a:gs>
                  <a:gs pos="50000">
                    <a:schemeClr val="accent2"/>
                  </a:gs>
                  <a:gs pos="100000">
                    <a:schemeClr val="accent1"/>
                  </a:gs>
                </a:gsLst>
                <a:lin ang="540000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grpSp>
        <p:sp>
          <p:nvSpPr>
            <p:cNvPr id="10" name="Rectangle 2"/>
            <p:cNvSpPr txBox="1"/>
            <p:nvPr/>
          </p:nvSpPr>
          <p:spPr bwMode="auto">
            <a:xfrm>
              <a:off x="2482850" y="1339850"/>
              <a:ext cx="4133850" cy="582613"/>
            </a:xfrm>
            <a:prstGeom prst="rect">
              <a:avLst/>
            </a:prstGeom>
            <a:noFill/>
            <a:ln w="9525">
              <a:noFill/>
              <a:miter lim="800000"/>
            </a:ln>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dirty="0">
                  <a:ln>
                    <a:noFill/>
                  </a:ln>
                  <a:solidFill>
                    <a:srgbClr val="FF0000"/>
                  </a:solidFill>
                  <a:effectLst/>
                  <a:uLnTx/>
                  <a:uFillTx/>
                  <a:latin typeface="Arial" charset="0"/>
                  <a:ea typeface="宋体" charset="-122"/>
                  <a:cs typeface="+mn-cs"/>
                </a:rPr>
                <a:t>定置管理实施</a:t>
              </a:r>
              <a:endParaRPr kumimoji="0" lang="zh-CN" altLang="en-US" sz="3200" b="1" i="0" u="none" strike="noStrike" kern="1200" cap="none" spc="0" normalizeH="0" baseline="0" noProof="0" dirty="0">
                <a:ln>
                  <a:noFill/>
                </a:ln>
                <a:solidFill>
                  <a:srgbClr val="FF0000"/>
                </a:solidFill>
                <a:effectLst/>
                <a:uLnTx/>
                <a:uFillTx/>
                <a:latin typeface="黑体" pitchFamily="2" charset="-122"/>
                <a:ea typeface="黑体" pitchFamily="2" charset="-122"/>
                <a:cs typeface="+mj-cs"/>
              </a:endParaRPr>
            </a:p>
          </p:txBody>
        </p:sp>
      </p:grpSp>
      <p:sp>
        <p:nvSpPr>
          <p:cNvPr id="16" name="矩形 15"/>
          <p:cNvSpPr/>
          <p:nvPr/>
        </p:nvSpPr>
        <p:spPr>
          <a:xfrm>
            <a:off x="3531235" y="2757170"/>
            <a:ext cx="5022850" cy="711200"/>
          </a:xfrm>
          <a:prstGeom prst="rect">
            <a:avLst/>
          </a:prstGeom>
          <a:solidFill>
            <a:srgbClr val="FF0000"/>
          </a:solidFill>
          <a:ln>
            <a:solidFill>
              <a:srgbClr val="C00000"/>
            </a:solid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dirty="0">
                <a:ln>
                  <a:noFill/>
                </a:ln>
                <a:solidFill>
                  <a:schemeClr val="bg1"/>
                </a:solidFill>
                <a:effectLst/>
                <a:uLnTx/>
                <a:uFillTx/>
                <a:latin typeface="+mn-lt"/>
                <a:ea typeface="+mn-ea"/>
                <a:cs typeface="+mn-cs"/>
              </a:rPr>
              <a:t>清除与生产无关的物品</a:t>
            </a:r>
            <a:endParaRPr kumimoji="0" lang="en-US" altLang="ko-KR" sz="2800" b="1" i="0" u="none" strike="noStrike" kern="1200" cap="none" spc="0" normalizeH="0" baseline="0" noProof="0" dirty="0">
              <a:ln>
                <a:noFill/>
              </a:ln>
              <a:solidFill>
                <a:schemeClr val="bg1"/>
              </a:solidFill>
              <a:effectLst/>
              <a:uLnTx/>
              <a:uFillTx/>
              <a:latin typeface="+mn-lt"/>
              <a:ea typeface="Gulim" pitchFamily="34" charset="-127"/>
              <a:cs typeface="+mn-cs"/>
            </a:endParaRPr>
          </a:p>
        </p:txBody>
      </p:sp>
      <p:sp>
        <p:nvSpPr>
          <p:cNvPr id="17" name="矩形 16"/>
          <p:cNvSpPr/>
          <p:nvPr/>
        </p:nvSpPr>
        <p:spPr>
          <a:xfrm>
            <a:off x="3531235" y="3868420"/>
            <a:ext cx="5022850" cy="711200"/>
          </a:xfrm>
          <a:prstGeom prst="rect">
            <a:avLst/>
          </a:prstGeom>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lvl="0" indent="0" algn="l" defTabSz="914400" eaLnBrk="0" fontAlgn="base" latinLnBrk="0" hangingPunct="0">
              <a:lnSpc>
                <a:spcPct val="100000"/>
              </a:lnSpc>
              <a:spcBef>
                <a:spcPct val="0"/>
              </a:spcBef>
              <a:spcAft>
                <a:spcPct val="0"/>
              </a:spcAft>
              <a:buNone/>
              <a:defRPr sz="1800" b="0" i="0" u="none" kern="1200" baseline="0">
                <a:solidFill>
                  <a:schemeClr val="tx1"/>
                </a:solidFill>
                <a:latin typeface="Arial" charset="0"/>
                <a:ea typeface="宋体"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5pPr>
          </a:lstStyle>
          <a:p>
            <a:pPr lvl="0" algn="ctr" eaLnBrk="1" hangingPunct="1"/>
            <a:r>
              <a:rPr lang="zh-CN" altLang="en-US" sz="2800" b="1" dirty="0">
                <a:solidFill>
                  <a:schemeClr val="bg1"/>
                </a:solidFill>
                <a:latin typeface="Times New Roman" pitchFamily="18" charset="0"/>
                <a:ea typeface="Times New Roman" pitchFamily="18" charset="0"/>
              </a:rPr>
              <a:t>按定置图实行定置</a:t>
            </a:r>
            <a:endParaRPr lang="en-US" altLang="ko-KR" sz="2800" b="1">
              <a:solidFill>
                <a:schemeClr val="bg1"/>
              </a:solidFill>
              <a:latin typeface="Times New Roman" pitchFamily="18" charset="0"/>
              <a:ea typeface="Gulim" pitchFamily="34" charset="-127"/>
            </a:endParaRPr>
          </a:p>
        </p:txBody>
      </p:sp>
      <p:sp>
        <p:nvSpPr>
          <p:cNvPr id="18" name="矩形 17"/>
          <p:cNvSpPr/>
          <p:nvPr/>
        </p:nvSpPr>
        <p:spPr>
          <a:xfrm>
            <a:off x="3531235" y="5024120"/>
            <a:ext cx="5022850" cy="711200"/>
          </a:xfrm>
          <a:prstGeom prst="rect">
            <a:avLst/>
          </a:prstGeom>
          <a:solidFill>
            <a:srgbClr val="009A46"/>
          </a:solidFill>
          <a:ln>
            <a:solidFill>
              <a:srgbClr val="005828"/>
            </a:solid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lvl="0" indent="0" algn="l" defTabSz="914400" eaLnBrk="0" fontAlgn="base" latinLnBrk="0" hangingPunct="0">
              <a:lnSpc>
                <a:spcPct val="100000"/>
              </a:lnSpc>
              <a:spcBef>
                <a:spcPct val="0"/>
              </a:spcBef>
              <a:spcAft>
                <a:spcPct val="0"/>
              </a:spcAft>
              <a:buNone/>
              <a:defRPr sz="1800" b="0" i="0" u="none" kern="1200" baseline="0">
                <a:solidFill>
                  <a:schemeClr val="tx1"/>
                </a:solidFill>
                <a:latin typeface="Arial" charset="0"/>
                <a:ea typeface="宋体"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5pPr>
          </a:lstStyle>
          <a:p>
            <a:pPr lvl="0" algn="ctr" eaLnBrk="1" hangingPunct="1"/>
            <a:r>
              <a:rPr lang="zh-CN" altLang="en-US" sz="2800" b="1" dirty="0">
                <a:solidFill>
                  <a:schemeClr val="bg1"/>
                </a:solidFill>
                <a:latin typeface="Calibri"/>
                <a:ea typeface="宋体" charset="-122"/>
              </a:rPr>
              <a:t>保持、维护和改善</a:t>
            </a:r>
            <a:endParaRPr lang="en-US" altLang="ko-KR" sz="2800" b="1">
              <a:solidFill>
                <a:schemeClr val="bg1"/>
              </a:solidFill>
              <a:latin typeface="Calibri"/>
              <a:ea typeface="Malgun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ppt_x"/>
                                          </p:val>
                                        </p:tav>
                                        <p:tav tm="100000">
                                          <p:val>
                                            <p:strVal val="#ppt_x"/>
                                          </p:val>
                                        </p:tav>
                                      </p:tavLst>
                                    </p:anim>
                                    <p:anim calcmode="lin" valueType="num">
                                      <p:cBhvr additive="base">
                                        <p:cTn id="1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怎样实施定置管理</a:t>
            </a:r>
            <a:endParaRPr lang="zh-CN" altLang="en-US" sz="3600" b="1" dirty="0">
              <a:solidFill>
                <a:schemeClr val="bg1"/>
              </a:solidFill>
              <a:latin typeface="Times New Roman" pitchFamily="18" charset="0"/>
              <a:ea typeface="黑体" pitchFamily="2" charset="-122"/>
              <a:cs typeface="+mn-ea"/>
              <a:sym typeface="+mn-ea"/>
            </a:endParaRPr>
          </a:p>
        </p:txBody>
      </p:sp>
      <p:pic>
        <p:nvPicPr>
          <p:cNvPr id="56324" name="Picture 30"/>
          <p:cNvPicPr>
            <a:picLocks noChangeAspect="1"/>
          </p:cNvPicPr>
          <p:nvPr/>
        </p:nvPicPr>
        <p:blipFill>
          <a:blip r:embed="rId2"/>
          <a:srcRect b="-98"/>
          <a:stretch>
            <a:fillRect/>
          </a:stretch>
        </p:blipFill>
        <p:spPr>
          <a:xfrm>
            <a:off x="2317750" y="3263900"/>
            <a:ext cx="3067050" cy="3155950"/>
          </a:xfrm>
          <a:prstGeom prst="rect">
            <a:avLst/>
          </a:prstGeom>
          <a:noFill/>
          <a:ln w="9525">
            <a:noFill/>
          </a:ln>
          <a:effectLst>
            <a:outerShdw algn="tl" rotWithShape="0">
              <a:srgbClr val="000000">
                <a:alpha val="70000"/>
              </a:srgbClr>
            </a:outerShdw>
          </a:effectLst>
        </p:spPr>
      </p:pic>
      <p:sp>
        <p:nvSpPr>
          <p:cNvPr id="18" name="矩形 17"/>
          <p:cNvSpPr/>
          <p:nvPr/>
        </p:nvSpPr>
        <p:spPr>
          <a:xfrm>
            <a:off x="4273550" y="1219200"/>
            <a:ext cx="3278462" cy="461665"/>
          </a:xfrm>
          <a:prstGeom prst="rect">
            <a:avLst/>
          </a:prstGeom>
          <a:solidFill>
            <a:srgbClr val="009A46"/>
          </a:solidFill>
          <a:effectLst>
            <a:outerShdw blurRad="50800" dist="38100" dir="2700000" sx="120000" sy="120000" algn="tl" rotWithShape="0">
              <a:prstClr val="black">
                <a:alpha val="40000"/>
              </a:prstClr>
            </a:outerShdw>
          </a:effectLst>
          <a:scene3d>
            <a:camera prst="orthographicFront"/>
            <a:lightRig rig="threePt" dir="t"/>
          </a:scene3d>
          <a:sp3d>
            <a:bevelT/>
          </a:sp3d>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Arial" charset="0"/>
                <a:ea typeface="宋体" charset="-122"/>
                <a:cs typeface="+mn-cs"/>
              </a:rPr>
              <a:t>清除与生产无关的物品</a:t>
            </a:r>
            <a:endParaRPr kumimoji="0" lang="en-US" altLang="ko-KR" sz="2400" b="1" i="0" u="none" strike="noStrike" kern="1200" cap="none" spc="0" normalizeH="0" baseline="0" noProof="0" dirty="0">
              <a:ln>
                <a:noFill/>
              </a:ln>
              <a:solidFill>
                <a:schemeClr val="bg1"/>
              </a:solidFill>
              <a:effectLst/>
              <a:uLnTx/>
              <a:uFillTx/>
              <a:latin typeface="Arial" charset="0"/>
              <a:ea typeface="Gulim" pitchFamily="34" charset="-127"/>
              <a:cs typeface="+mn-cs"/>
            </a:endParaRPr>
          </a:p>
        </p:txBody>
      </p:sp>
      <p:pic>
        <p:nvPicPr>
          <p:cNvPr id="56328" name="TextBox 18"/>
          <p:cNvPicPr/>
          <p:nvPr/>
        </p:nvPicPr>
        <p:blipFill>
          <a:blip r:embed="rId3"/>
          <a:stretch>
            <a:fillRect/>
          </a:stretch>
        </p:blipFill>
        <p:spPr>
          <a:xfrm>
            <a:off x="2154238" y="1852613"/>
            <a:ext cx="3236912" cy="1285875"/>
          </a:xfrm>
          <a:prstGeom prst="rect">
            <a:avLst/>
          </a:prstGeom>
          <a:noFill/>
          <a:ln w="9525">
            <a:noFill/>
          </a:ln>
        </p:spPr>
      </p:pic>
      <p:pic>
        <p:nvPicPr>
          <p:cNvPr id="56329" name="Picture 31"/>
          <p:cNvPicPr>
            <a:picLocks noChangeAspect="1"/>
          </p:cNvPicPr>
          <p:nvPr/>
        </p:nvPicPr>
        <p:blipFill>
          <a:blip r:embed="rId4"/>
          <a:srcRect r="-99" b="-93"/>
          <a:stretch>
            <a:fillRect/>
          </a:stretch>
        </p:blipFill>
        <p:spPr>
          <a:xfrm>
            <a:off x="6451600" y="3308350"/>
            <a:ext cx="2978150" cy="3111500"/>
          </a:xfrm>
          <a:prstGeom prst="rect">
            <a:avLst/>
          </a:prstGeom>
          <a:noFill/>
          <a:ln w="9525">
            <a:noFill/>
          </a:ln>
          <a:effectLst>
            <a:outerShdw algn="tl" rotWithShape="0">
              <a:srgbClr val="000000">
                <a:alpha val="70000"/>
              </a:srgbClr>
            </a:outerShdw>
          </a:effectLst>
        </p:spPr>
      </p:pic>
      <p:pic>
        <p:nvPicPr>
          <p:cNvPr id="56330" name="TextBox 20"/>
          <p:cNvPicPr/>
          <p:nvPr/>
        </p:nvPicPr>
        <p:blipFill>
          <a:blip r:embed="rId5"/>
          <a:stretch>
            <a:fillRect/>
          </a:stretch>
        </p:blipFill>
        <p:spPr>
          <a:xfrm>
            <a:off x="6288088" y="2211388"/>
            <a:ext cx="3236912" cy="908050"/>
          </a:xfrm>
          <a:prstGeom prst="rect">
            <a:avLst/>
          </a:prstGeom>
          <a:noFill/>
          <a:ln w="9525">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stretch>
            <a:fillRect/>
          </a:stretch>
        </p:blipFill>
        <p:spPr>
          <a:xfrm>
            <a:off x="-3175" y="0"/>
            <a:ext cx="12211685" cy="6858000"/>
          </a:xfrm>
          <a:prstGeom prst="rect">
            <a:avLst/>
          </a:prstGeom>
        </p:spPr>
      </p:pic>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2534920" y="168275"/>
            <a:ext cx="7698105" cy="640080"/>
          </a:xfrm>
          <a:prstGeom prst="rect">
            <a:avLst/>
          </a:prstGeom>
          <a:noFill/>
        </p:spPr>
        <p:txBody>
          <a:bodyPr wrap="square" rtlCol="0" anchor="t">
            <a:spAutoFit/>
          </a:bodyPr>
          <a:lstStyle/>
          <a:p>
            <a:pPr algn="l"/>
            <a:r>
              <a:rPr lang="zh-CN" altLang="en-US" sz="3600" b="1" dirty="0">
                <a:solidFill>
                  <a:schemeClr val="bg1"/>
                </a:solidFill>
                <a:latin typeface="Times New Roman" pitchFamily="18" charset="0"/>
                <a:ea typeface="黑体" pitchFamily="2" charset="-122"/>
                <a:cs typeface="+mn-ea"/>
                <a:sym typeface="+mn-ea"/>
              </a:rPr>
              <a:t>现场6S定置管理</a:t>
            </a:r>
          </a:p>
        </p:txBody>
      </p:sp>
      <p:sp>
        <p:nvSpPr>
          <p:cNvPr id="9" name="Rectangle 2"/>
          <p:cNvSpPr>
            <a:spLocks noChangeArrowheads="1"/>
          </p:cNvSpPr>
          <p:nvPr/>
        </p:nvSpPr>
        <p:spPr bwMode="auto">
          <a:xfrm>
            <a:off x="1143000" y="0"/>
            <a:ext cx="966788" cy="6858000"/>
          </a:xfrm>
          <a:prstGeom prst="rect">
            <a:avLst/>
          </a:prstGeom>
          <a:solidFill>
            <a:schemeClr val="folHlink">
              <a:alpha val="81000"/>
            </a:schemeClr>
          </a:solidFill>
          <a:ln w="9525">
            <a:noFill/>
            <a:miter lim="800000"/>
          </a:ln>
          <a:effectLst>
            <a:outerShdw dist="50800" algn="ctr" rotWithShape="0">
              <a:srgbClr val="808080">
                <a:alpha val="50000"/>
              </a:srgbClr>
            </a:outerShdw>
          </a:effectLst>
        </p:spPr>
        <p:txBody>
          <a:bodyPr vert="eaVert"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44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10" name="Rectangle 3"/>
          <p:cNvSpPr>
            <a:spLocks noChangeArrowheads="1"/>
          </p:cNvSpPr>
          <p:nvPr/>
        </p:nvSpPr>
        <p:spPr bwMode="auto">
          <a:xfrm>
            <a:off x="927100" y="0"/>
            <a:ext cx="215900" cy="6858000"/>
          </a:xfrm>
          <a:prstGeom prst="rect">
            <a:avLst/>
          </a:prstGeom>
          <a:solidFill>
            <a:srgbClr val="71850D"/>
          </a:soli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11" name="Rectangle 5"/>
          <p:cNvSpPr>
            <a:spLocks noChangeArrowheads="1"/>
          </p:cNvSpPr>
          <p:nvPr/>
        </p:nvSpPr>
        <p:spPr bwMode="auto">
          <a:xfrm>
            <a:off x="857250" y="0"/>
            <a:ext cx="104775" cy="6858000"/>
          </a:xfrm>
          <a:prstGeom prst="rect">
            <a:avLst/>
          </a:prstGeom>
          <a:solidFill>
            <a:srgbClr val="2E3711"/>
          </a:soli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pic>
        <p:nvPicPr>
          <p:cNvPr id="5126" name="Picture 7" descr="创意图片ww"/>
          <p:cNvPicPr>
            <a:picLocks noChangeAspect="1"/>
          </p:cNvPicPr>
          <p:nvPr userDrawn="1"/>
        </p:nvPicPr>
        <p:blipFill>
          <a:blip r:embed="rId3"/>
          <a:stretch>
            <a:fillRect/>
          </a:stretch>
        </p:blipFill>
        <p:spPr>
          <a:xfrm>
            <a:off x="1054100" y="0"/>
            <a:ext cx="5486400" cy="6858000"/>
          </a:xfrm>
          <a:prstGeom prst="rect">
            <a:avLst/>
          </a:prstGeom>
          <a:noFill/>
          <a:ln w="9525">
            <a:noFill/>
          </a:ln>
        </p:spPr>
      </p:pic>
      <p:sp>
        <p:nvSpPr>
          <p:cNvPr id="13" name="Rectangle 10"/>
          <p:cNvSpPr>
            <a:spLocks noChangeArrowheads="1"/>
          </p:cNvSpPr>
          <p:nvPr/>
        </p:nvSpPr>
        <p:spPr bwMode="auto">
          <a:xfrm>
            <a:off x="6364288" y="0"/>
            <a:ext cx="144463" cy="6858000"/>
          </a:xfrm>
          <a:prstGeom prst="rect">
            <a:avLst/>
          </a:prstGeom>
          <a:solidFill>
            <a:srgbClr val="71850D"/>
          </a:soli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14" name="Rectangle 11"/>
          <p:cNvSpPr>
            <a:spLocks noChangeArrowheads="1"/>
          </p:cNvSpPr>
          <p:nvPr/>
        </p:nvSpPr>
        <p:spPr bwMode="auto">
          <a:xfrm>
            <a:off x="6300788" y="0"/>
            <a:ext cx="69850" cy="6858000"/>
          </a:xfrm>
          <a:prstGeom prst="rect">
            <a:avLst/>
          </a:prstGeom>
          <a:solidFill>
            <a:srgbClr val="2E3711"/>
          </a:soli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10242" name="Rectangle 10"/>
          <p:cNvSpPr/>
          <p:nvPr/>
        </p:nvSpPr>
        <p:spPr>
          <a:xfrm>
            <a:off x="7640638" y="3624263"/>
            <a:ext cx="504825" cy="504825"/>
          </a:xfrm>
          <a:prstGeom prst="rect">
            <a:avLst/>
          </a:prstGeom>
          <a:noFill/>
          <a:ln w="9525" cap="flat" cmpd="sng">
            <a:solidFill>
              <a:schemeClr val="tx1"/>
            </a:solidFill>
            <a:prstDash val="solid"/>
            <a:miter/>
            <a:headEnd type="none" w="med" len="med"/>
            <a:tailEnd type="none" w="med" len="med"/>
          </a:ln>
        </p:spPr>
        <p:txBody>
          <a:bodyPr wrap="none" anchor="ctr"/>
          <a:lstStyle/>
          <a:p>
            <a:pPr lvl="0" eaLnBrk="1" hangingPunct="1"/>
            <a:endParaRPr lang="zh-CN" altLang="en-US" dirty="0">
              <a:latin typeface="Arial" charset="0"/>
              <a:ea typeface="宋体" charset="-122"/>
            </a:endParaRPr>
          </a:p>
        </p:txBody>
      </p:sp>
      <p:sp>
        <p:nvSpPr>
          <p:cNvPr id="10243" name="Rectangle 11"/>
          <p:cNvSpPr/>
          <p:nvPr/>
        </p:nvSpPr>
        <p:spPr>
          <a:xfrm>
            <a:off x="8180388" y="3624263"/>
            <a:ext cx="504825" cy="504825"/>
          </a:xfrm>
          <a:prstGeom prst="rect">
            <a:avLst/>
          </a:prstGeom>
          <a:noFill/>
          <a:ln w="9525" cap="flat" cmpd="sng">
            <a:solidFill>
              <a:schemeClr val="tx1"/>
            </a:solidFill>
            <a:prstDash val="solid"/>
            <a:miter/>
            <a:headEnd type="none" w="med" len="med"/>
            <a:tailEnd type="none" w="med" len="med"/>
          </a:ln>
        </p:spPr>
        <p:txBody>
          <a:bodyPr wrap="none" anchor="ctr"/>
          <a:lstStyle/>
          <a:p>
            <a:pPr lvl="0" eaLnBrk="1" hangingPunct="1"/>
            <a:endParaRPr lang="zh-CN" altLang="en-US" dirty="0">
              <a:latin typeface="Arial" charset="0"/>
              <a:ea typeface="宋体" charset="-122"/>
            </a:endParaRPr>
          </a:p>
        </p:txBody>
      </p:sp>
      <p:sp>
        <p:nvSpPr>
          <p:cNvPr id="10244" name="Rectangle 12"/>
          <p:cNvSpPr/>
          <p:nvPr/>
        </p:nvSpPr>
        <p:spPr>
          <a:xfrm>
            <a:off x="8720138" y="3624263"/>
            <a:ext cx="504825" cy="504825"/>
          </a:xfrm>
          <a:prstGeom prst="rect">
            <a:avLst/>
          </a:prstGeom>
          <a:noFill/>
          <a:ln w="9525" cap="flat" cmpd="sng">
            <a:solidFill>
              <a:schemeClr val="tx1"/>
            </a:solidFill>
            <a:prstDash val="solid"/>
            <a:miter/>
            <a:headEnd type="none" w="med" len="med"/>
            <a:tailEnd type="none" w="med" len="med"/>
          </a:ln>
        </p:spPr>
        <p:txBody>
          <a:bodyPr wrap="none" anchor="ctr"/>
          <a:lstStyle/>
          <a:p>
            <a:pPr lvl="0" eaLnBrk="1" hangingPunct="1"/>
            <a:endParaRPr lang="zh-CN" altLang="en-US" dirty="0">
              <a:latin typeface="Arial" charset="0"/>
              <a:ea typeface="宋体" charset="-122"/>
            </a:endParaRPr>
          </a:p>
        </p:txBody>
      </p:sp>
      <p:sp>
        <p:nvSpPr>
          <p:cNvPr id="10245" name="Rectangle 13"/>
          <p:cNvSpPr/>
          <p:nvPr/>
        </p:nvSpPr>
        <p:spPr>
          <a:xfrm>
            <a:off x="9259888" y="3624263"/>
            <a:ext cx="504825" cy="504825"/>
          </a:xfrm>
          <a:prstGeom prst="rect">
            <a:avLst/>
          </a:prstGeom>
          <a:noFill/>
          <a:ln w="9525" cap="flat" cmpd="sng">
            <a:solidFill>
              <a:schemeClr val="tx1"/>
            </a:solidFill>
            <a:prstDash val="solid"/>
            <a:miter/>
            <a:headEnd type="none" w="med" len="med"/>
            <a:tailEnd type="none" w="med" len="med"/>
          </a:ln>
        </p:spPr>
        <p:txBody>
          <a:bodyPr wrap="none" anchor="ctr"/>
          <a:lstStyle/>
          <a:p>
            <a:pPr lvl="0" eaLnBrk="1" hangingPunct="1"/>
            <a:endParaRPr lang="zh-CN" altLang="en-US" dirty="0">
              <a:latin typeface="Arial" charset="0"/>
              <a:ea typeface="宋体" charset="-122"/>
            </a:endParaRPr>
          </a:p>
        </p:txBody>
      </p:sp>
      <p:sp>
        <p:nvSpPr>
          <p:cNvPr id="10246" name="Rectangle 14"/>
          <p:cNvSpPr/>
          <p:nvPr/>
        </p:nvSpPr>
        <p:spPr>
          <a:xfrm>
            <a:off x="9801225" y="3635375"/>
            <a:ext cx="504825" cy="504825"/>
          </a:xfrm>
          <a:prstGeom prst="rect">
            <a:avLst/>
          </a:prstGeom>
          <a:noFill/>
          <a:ln w="9525" cap="flat" cmpd="sng">
            <a:solidFill>
              <a:schemeClr val="tx1"/>
            </a:solidFill>
            <a:prstDash val="solid"/>
            <a:miter/>
            <a:headEnd type="none" w="med" len="med"/>
            <a:tailEnd type="none" w="med" len="med"/>
          </a:ln>
        </p:spPr>
        <p:txBody>
          <a:bodyPr wrap="none" anchor="ctr"/>
          <a:lstStyle/>
          <a:p>
            <a:pPr lvl="0" eaLnBrk="1" hangingPunct="1"/>
            <a:endParaRPr lang="zh-CN" altLang="en-US" dirty="0">
              <a:latin typeface="Arial" charset="0"/>
              <a:ea typeface="宋体" charset="-122"/>
            </a:endParaRPr>
          </a:p>
        </p:txBody>
      </p:sp>
      <p:pic>
        <p:nvPicPr>
          <p:cNvPr id="10247" name="Picture 28" descr="2007112113933911"/>
          <p:cNvPicPr>
            <a:picLocks noChangeAspect="1"/>
          </p:cNvPicPr>
          <p:nvPr/>
        </p:nvPicPr>
        <p:blipFill>
          <a:blip r:embed="rId4"/>
          <a:stretch>
            <a:fillRect/>
          </a:stretch>
        </p:blipFill>
        <p:spPr>
          <a:xfrm rot="5989026">
            <a:off x="9658350" y="2914650"/>
            <a:ext cx="1384300" cy="1384300"/>
          </a:xfrm>
          <a:prstGeom prst="rect">
            <a:avLst/>
          </a:prstGeom>
          <a:noFill/>
          <a:ln w="9525">
            <a:noFill/>
          </a:ln>
        </p:spPr>
      </p:pic>
      <p:sp>
        <p:nvSpPr>
          <p:cNvPr id="10249" name="矩形 10"/>
          <p:cNvSpPr/>
          <p:nvPr/>
        </p:nvSpPr>
        <p:spPr>
          <a:xfrm>
            <a:off x="7600950" y="3606800"/>
            <a:ext cx="488950" cy="584200"/>
          </a:xfrm>
          <a:prstGeom prst="rect">
            <a:avLst/>
          </a:prstGeom>
          <a:noFill/>
          <a:ln w="9525">
            <a:noFill/>
          </a:ln>
        </p:spPr>
        <p:txBody>
          <a:bodyPr>
            <a:spAutoFit/>
          </a:bodyPr>
          <a:lstStyle/>
          <a:p>
            <a:pPr lvl="0" eaLnBrk="1" hangingPunct="1"/>
            <a:r>
              <a:rPr lang="zh-CN" altLang="en-US" sz="3200" dirty="0">
                <a:solidFill>
                  <a:srgbClr val="FF0000"/>
                </a:solidFill>
                <a:latin typeface="方正大黑简体" pitchFamily="1" charset="-122"/>
                <a:ea typeface="方正大黑简体" pitchFamily="1" charset="-122"/>
              </a:rPr>
              <a:t>常</a:t>
            </a:r>
            <a:endParaRPr lang="zh-CN" altLang="en-US" sz="3200" dirty="0">
              <a:latin typeface="Arial" charset="0"/>
              <a:ea typeface="宋体" charset="-122"/>
            </a:endParaRPr>
          </a:p>
        </p:txBody>
      </p:sp>
      <p:sp>
        <p:nvSpPr>
          <p:cNvPr id="10250" name="矩形 11"/>
          <p:cNvSpPr/>
          <p:nvPr/>
        </p:nvSpPr>
        <p:spPr>
          <a:xfrm>
            <a:off x="8134350" y="3600450"/>
            <a:ext cx="595313" cy="584200"/>
          </a:xfrm>
          <a:prstGeom prst="rect">
            <a:avLst/>
          </a:prstGeom>
          <a:noFill/>
          <a:ln w="9525">
            <a:noFill/>
          </a:ln>
        </p:spPr>
        <p:txBody>
          <a:bodyPr wrap="none">
            <a:spAutoFit/>
          </a:bodyPr>
          <a:lstStyle/>
          <a:p>
            <a:pPr lvl="0" eaLnBrk="1" hangingPunct="1"/>
            <a:r>
              <a:rPr lang="zh-CN" altLang="en-US" sz="3200" dirty="0">
                <a:solidFill>
                  <a:srgbClr val="FF0000"/>
                </a:solidFill>
                <a:latin typeface="方正大黑简体" pitchFamily="1" charset="-122"/>
                <a:ea typeface="方正大黑简体" pitchFamily="1" charset="-122"/>
              </a:rPr>
              <a:t>见</a:t>
            </a:r>
            <a:endParaRPr lang="zh-CN" altLang="en-US" sz="3200" dirty="0">
              <a:latin typeface="Arial" charset="0"/>
              <a:ea typeface="宋体" charset="-122"/>
            </a:endParaRPr>
          </a:p>
        </p:txBody>
      </p:sp>
      <p:sp>
        <p:nvSpPr>
          <p:cNvPr id="10251" name="矩形 12"/>
          <p:cNvSpPr/>
          <p:nvPr/>
        </p:nvSpPr>
        <p:spPr>
          <a:xfrm>
            <a:off x="8667750" y="3600450"/>
            <a:ext cx="595313" cy="584200"/>
          </a:xfrm>
          <a:prstGeom prst="rect">
            <a:avLst/>
          </a:prstGeom>
          <a:noFill/>
          <a:ln w="9525">
            <a:noFill/>
          </a:ln>
        </p:spPr>
        <p:txBody>
          <a:bodyPr wrap="none">
            <a:spAutoFit/>
          </a:bodyPr>
          <a:lstStyle/>
          <a:p>
            <a:pPr lvl="0" eaLnBrk="1" hangingPunct="1"/>
            <a:r>
              <a:rPr lang="zh-CN" altLang="en-US" sz="3200" dirty="0">
                <a:solidFill>
                  <a:srgbClr val="FF0000"/>
                </a:solidFill>
                <a:latin typeface="方正大黑简体" pitchFamily="1" charset="-122"/>
                <a:ea typeface="方正大黑简体" pitchFamily="1" charset="-122"/>
              </a:rPr>
              <a:t>的</a:t>
            </a:r>
            <a:endParaRPr lang="zh-CN" altLang="en-US" sz="3200" dirty="0">
              <a:latin typeface="Arial" charset="0"/>
              <a:ea typeface="宋体" charset="-122"/>
            </a:endParaRPr>
          </a:p>
        </p:txBody>
      </p:sp>
      <p:sp>
        <p:nvSpPr>
          <p:cNvPr id="10252" name="矩形 13"/>
          <p:cNvSpPr/>
          <p:nvPr/>
        </p:nvSpPr>
        <p:spPr>
          <a:xfrm>
            <a:off x="9228138" y="3600450"/>
            <a:ext cx="595312" cy="584200"/>
          </a:xfrm>
          <a:prstGeom prst="rect">
            <a:avLst/>
          </a:prstGeom>
          <a:noFill/>
          <a:ln w="9525">
            <a:noFill/>
          </a:ln>
        </p:spPr>
        <p:txBody>
          <a:bodyPr wrap="none">
            <a:spAutoFit/>
          </a:bodyPr>
          <a:lstStyle/>
          <a:p>
            <a:pPr lvl="0" eaLnBrk="1" hangingPunct="1"/>
            <a:r>
              <a:rPr lang="zh-CN" altLang="en-US" sz="3200" dirty="0">
                <a:solidFill>
                  <a:srgbClr val="FF0000"/>
                </a:solidFill>
                <a:latin typeface="方正大黑简体" pitchFamily="1" charset="-122"/>
                <a:ea typeface="方正大黑简体" pitchFamily="1" charset="-122"/>
              </a:rPr>
              <a:t>问</a:t>
            </a:r>
            <a:endParaRPr lang="zh-CN" altLang="en-US" sz="3200" dirty="0">
              <a:latin typeface="Arial" charset="0"/>
              <a:ea typeface="宋体" charset="-122"/>
            </a:endParaRPr>
          </a:p>
        </p:txBody>
      </p:sp>
      <p:sp>
        <p:nvSpPr>
          <p:cNvPr id="10253" name="矩形 14"/>
          <p:cNvSpPr/>
          <p:nvPr/>
        </p:nvSpPr>
        <p:spPr>
          <a:xfrm>
            <a:off x="9779000" y="3606800"/>
            <a:ext cx="595313" cy="584200"/>
          </a:xfrm>
          <a:prstGeom prst="rect">
            <a:avLst/>
          </a:prstGeom>
          <a:noFill/>
          <a:ln w="9525">
            <a:noFill/>
          </a:ln>
        </p:spPr>
        <p:txBody>
          <a:bodyPr wrap="none">
            <a:spAutoFit/>
          </a:bodyPr>
          <a:lstStyle/>
          <a:p>
            <a:pPr lvl="0" eaLnBrk="1" hangingPunct="1"/>
            <a:r>
              <a:rPr lang="zh-CN" altLang="en-US" sz="3200" dirty="0">
                <a:solidFill>
                  <a:srgbClr val="FF0000"/>
                </a:solidFill>
                <a:latin typeface="方正大黑简体" pitchFamily="1" charset="-122"/>
                <a:ea typeface="方正大黑简体" pitchFamily="1" charset="-122"/>
              </a:rPr>
              <a:t>题</a:t>
            </a:r>
            <a:endParaRPr lang="zh-CN" altLang="en-US" sz="3200" dirty="0">
              <a:latin typeface="Arial" charset="0"/>
              <a:ea typeface="宋体" charset="-122"/>
            </a:endParaRPr>
          </a:p>
        </p:txBody>
      </p:sp>
      <p:sp>
        <p:nvSpPr>
          <p:cNvPr id="10254" name="矩形 15"/>
          <p:cNvSpPr/>
          <p:nvPr/>
        </p:nvSpPr>
        <p:spPr>
          <a:xfrm>
            <a:off x="8042275" y="3022600"/>
            <a:ext cx="1825625" cy="584200"/>
          </a:xfrm>
          <a:prstGeom prst="rect">
            <a:avLst/>
          </a:prstGeom>
          <a:noFill/>
          <a:ln w="9525">
            <a:noFill/>
          </a:ln>
        </p:spPr>
        <p:txBody>
          <a:bodyPr wrap="none">
            <a:spAutoFit/>
          </a:bodyPr>
          <a:lstStyle/>
          <a:p>
            <a:pPr lvl="0" algn="ctr" eaLnBrk="1" hangingPunct="1"/>
            <a:r>
              <a:rPr lang="zh-CN" altLang="en-US" sz="3200" dirty="0">
                <a:solidFill>
                  <a:srgbClr val="FF0000"/>
                </a:solidFill>
                <a:latin typeface="方正大黑简体" pitchFamily="1" charset="-122"/>
                <a:ea typeface="方正大黑简体" pitchFamily="1" charset="-122"/>
              </a:rPr>
              <a:t>生产现场</a:t>
            </a:r>
            <a:endParaRPr lang="en-US" altLang="zh-CN" sz="3200">
              <a:solidFill>
                <a:srgbClr val="FF0000"/>
              </a:solidFill>
              <a:latin typeface="方正大黑简体" pitchFamily="1" charset="-122"/>
              <a:ea typeface="方正大黑简体" pitchFamily="1" charset="-122"/>
            </a:endParaRPr>
          </a:p>
        </p:txBody>
      </p:sp>
      <p:pic>
        <p:nvPicPr>
          <p:cNvPr id="10255" name="图片 8" descr="织网库房没改善前.jpg"/>
          <p:cNvPicPr>
            <a:picLocks noChangeAspect="1"/>
          </p:cNvPicPr>
          <p:nvPr/>
        </p:nvPicPr>
        <p:blipFill>
          <a:blip r:embed="rId5"/>
          <a:stretch>
            <a:fillRect/>
          </a:stretch>
        </p:blipFill>
        <p:spPr>
          <a:xfrm>
            <a:off x="7556500" y="0"/>
            <a:ext cx="3505200" cy="2584450"/>
          </a:xfrm>
          <a:prstGeom prst="rect">
            <a:avLst/>
          </a:prstGeom>
          <a:noFill/>
          <a:ln w="9525">
            <a:noFill/>
          </a:ln>
        </p:spPr>
      </p:pic>
      <p:pic>
        <p:nvPicPr>
          <p:cNvPr id="10257" name="Picture 10"/>
          <p:cNvPicPr>
            <a:picLocks noChangeAspect="1"/>
          </p:cNvPicPr>
          <p:nvPr/>
        </p:nvPicPr>
        <p:blipFill>
          <a:blip r:embed="rId6"/>
          <a:stretch>
            <a:fillRect/>
          </a:stretch>
        </p:blipFill>
        <p:spPr>
          <a:xfrm>
            <a:off x="6623050" y="4406900"/>
            <a:ext cx="4438650" cy="2451100"/>
          </a:xfrm>
          <a:prstGeom prst="rect">
            <a:avLst/>
          </a:prstGeom>
          <a:noFill/>
          <a:ln w="9525">
            <a:noFill/>
          </a:ln>
          <a:effectLst>
            <a:prstShdw prst="shdw13" dist="53882" dir="13499999">
              <a:srgbClr val="094377">
                <a:alpha val="50000"/>
              </a:srgbClr>
            </a:prstShdw>
          </a:effec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怎样实施定置管理</a:t>
            </a:r>
            <a:endParaRPr lang="zh-CN" altLang="en-US" sz="3600" b="1" dirty="0">
              <a:solidFill>
                <a:schemeClr val="bg1"/>
              </a:solidFill>
              <a:latin typeface="Times New Roman" pitchFamily="18" charset="0"/>
              <a:ea typeface="黑体" pitchFamily="2" charset="-122"/>
              <a:cs typeface="+mn-ea"/>
              <a:sym typeface="+mn-ea"/>
            </a:endParaRPr>
          </a:p>
        </p:txBody>
      </p:sp>
      <p:sp>
        <p:nvSpPr>
          <p:cNvPr id="18" name="矩形 17"/>
          <p:cNvSpPr/>
          <p:nvPr/>
        </p:nvSpPr>
        <p:spPr>
          <a:xfrm>
            <a:off x="4210050" y="1447800"/>
            <a:ext cx="2611612" cy="461665"/>
          </a:xfrm>
          <a:prstGeom prst="rect">
            <a:avLst/>
          </a:prstGeom>
          <a:solidFill>
            <a:srgbClr val="009A46"/>
          </a:solidFill>
          <a:effectLst>
            <a:outerShdw blurRad="50800" dist="38100" dir="2700000" sx="120000" sy="120000" algn="tl" rotWithShape="0">
              <a:prstClr val="black">
                <a:alpha val="40000"/>
              </a:prstClr>
            </a:outerShdw>
          </a:effectLst>
          <a:scene3d>
            <a:camera prst="orthographicFront"/>
            <a:lightRig rig="threePt" dir="t"/>
          </a:scene3d>
          <a:sp3d>
            <a:bevelT/>
          </a:sp3d>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Arial" charset="0"/>
                <a:ea typeface="Gulim" pitchFamily="34" charset="-127"/>
                <a:cs typeface="+mn-cs"/>
              </a:rPr>
              <a:t>按定置图实行定置</a:t>
            </a:r>
            <a:endParaRPr kumimoji="0" lang="en-US" altLang="ko-KR" sz="2400" b="1" i="0" u="none" strike="noStrike" kern="1200" cap="none" spc="0" normalizeH="0" baseline="0" noProof="0" dirty="0">
              <a:ln>
                <a:noFill/>
              </a:ln>
              <a:solidFill>
                <a:schemeClr val="bg1"/>
              </a:solidFill>
              <a:effectLst/>
              <a:uLnTx/>
              <a:uFillTx/>
              <a:latin typeface="Arial" charset="0"/>
              <a:ea typeface="Gulim" pitchFamily="34" charset="-127"/>
              <a:cs typeface="+mn-cs"/>
            </a:endParaRPr>
          </a:p>
        </p:txBody>
      </p:sp>
      <p:pic>
        <p:nvPicPr>
          <p:cNvPr id="57351" name="TextBox 18"/>
          <p:cNvPicPr/>
          <p:nvPr/>
        </p:nvPicPr>
        <p:blipFill>
          <a:blip r:embed="rId2"/>
          <a:stretch>
            <a:fillRect/>
          </a:stretch>
        </p:blipFill>
        <p:spPr>
          <a:xfrm>
            <a:off x="2176463" y="2392363"/>
            <a:ext cx="3243262" cy="914400"/>
          </a:xfrm>
          <a:prstGeom prst="rect">
            <a:avLst/>
          </a:prstGeom>
          <a:noFill/>
          <a:ln w="9525">
            <a:noFill/>
          </a:ln>
        </p:spPr>
      </p:pic>
      <p:pic>
        <p:nvPicPr>
          <p:cNvPr id="57352" name="TextBox 20"/>
          <p:cNvPicPr/>
          <p:nvPr/>
        </p:nvPicPr>
        <p:blipFill>
          <a:blip r:embed="rId3"/>
          <a:stretch>
            <a:fillRect/>
          </a:stretch>
        </p:blipFill>
        <p:spPr>
          <a:xfrm>
            <a:off x="6224588" y="2439988"/>
            <a:ext cx="3236912" cy="542925"/>
          </a:xfrm>
          <a:prstGeom prst="rect">
            <a:avLst/>
          </a:prstGeom>
          <a:noFill/>
          <a:ln w="9525">
            <a:noFill/>
          </a:ln>
        </p:spPr>
      </p:pic>
      <p:pic>
        <p:nvPicPr>
          <p:cNvPr id="57353" name="Picture 4"/>
          <p:cNvPicPr>
            <a:picLocks noChangeAspect="1"/>
          </p:cNvPicPr>
          <p:nvPr/>
        </p:nvPicPr>
        <p:blipFill>
          <a:blip r:embed="rId4"/>
          <a:srcRect r="98"/>
          <a:stretch>
            <a:fillRect/>
          </a:stretch>
        </p:blipFill>
        <p:spPr>
          <a:xfrm>
            <a:off x="2298700" y="3536950"/>
            <a:ext cx="3244850" cy="2924175"/>
          </a:xfrm>
          <a:prstGeom prst="rect">
            <a:avLst/>
          </a:prstGeom>
          <a:noFill/>
          <a:ln w="9525">
            <a:noFill/>
          </a:ln>
          <a:effectLst>
            <a:outerShdw algn="tl" rotWithShape="0">
              <a:srgbClr val="000000">
                <a:alpha val="70000"/>
              </a:srgbClr>
            </a:outerShdw>
          </a:effectLst>
        </p:spPr>
      </p:pic>
      <p:pic>
        <p:nvPicPr>
          <p:cNvPr id="57354" name="Picture 5"/>
          <p:cNvPicPr>
            <a:picLocks noChangeAspect="1"/>
          </p:cNvPicPr>
          <p:nvPr/>
        </p:nvPicPr>
        <p:blipFill>
          <a:blip r:embed="rId5"/>
          <a:srcRect r="82" b="185"/>
          <a:stretch>
            <a:fillRect/>
          </a:stretch>
        </p:blipFill>
        <p:spPr>
          <a:xfrm>
            <a:off x="6188075" y="3536950"/>
            <a:ext cx="3311525" cy="2933700"/>
          </a:xfrm>
          <a:prstGeom prst="rect">
            <a:avLst/>
          </a:prstGeom>
          <a:noFill/>
          <a:ln w="9525">
            <a:noFill/>
          </a:ln>
          <a:effectLst>
            <a:outerShdw algn="tl" rotWithShape="0">
              <a:srgbClr val="000000">
                <a:alpha val="70000"/>
              </a:srgbClr>
            </a:outerShdw>
          </a:effec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怎样实施定置管理</a:t>
            </a:r>
            <a:endParaRPr lang="zh-CN" altLang="en-US" sz="3600" b="1" dirty="0">
              <a:solidFill>
                <a:schemeClr val="bg1"/>
              </a:solidFill>
              <a:latin typeface="Times New Roman" pitchFamily="18" charset="0"/>
              <a:ea typeface="黑体" pitchFamily="2" charset="-122"/>
              <a:cs typeface="+mn-ea"/>
              <a:sym typeface="+mn-ea"/>
            </a:endParaRPr>
          </a:p>
        </p:txBody>
      </p:sp>
      <p:sp>
        <p:nvSpPr>
          <p:cNvPr id="18" name="矩形 17"/>
          <p:cNvSpPr/>
          <p:nvPr/>
        </p:nvSpPr>
        <p:spPr>
          <a:xfrm>
            <a:off x="4057650" y="1460500"/>
            <a:ext cx="2659703" cy="461665"/>
          </a:xfrm>
          <a:prstGeom prst="rect">
            <a:avLst/>
          </a:prstGeom>
          <a:solidFill>
            <a:srgbClr val="009A46"/>
          </a:solidFill>
          <a:effectLst>
            <a:outerShdw blurRad="50800" dist="38100" dir="2700000" sx="120000" sy="120000" algn="tl" rotWithShape="0">
              <a:prstClr val="black">
                <a:alpha val="40000"/>
              </a:prstClr>
            </a:outerShdw>
          </a:effectLst>
          <a:scene3d>
            <a:camera prst="orthographicFront"/>
            <a:lightRig rig="threePt" dir="t"/>
          </a:scene3d>
          <a:sp3d>
            <a:bevelT/>
          </a:sp3d>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Arial" charset="0"/>
                <a:ea typeface="宋体" charset="-122"/>
                <a:cs typeface="+mn-cs"/>
              </a:rPr>
              <a:t>保持、维护和改善</a:t>
            </a:r>
            <a:endParaRPr kumimoji="0" lang="en-US" altLang="ko-KR" sz="2400" b="1" i="0" u="none" strike="noStrike" kern="1200" cap="none" spc="0" normalizeH="0" baseline="0" noProof="0" dirty="0">
              <a:ln>
                <a:noFill/>
              </a:ln>
              <a:solidFill>
                <a:schemeClr val="bg1"/>
              </a:solidFill>
              <a:effectLst/>
              <a:uLnTx/>
              <a:uFillTx/>
              <a:latin typeface="Arial" charset="0"/>
              <a:ea typeface="Gulim" pitchFamily="34" charset="-127"/>
              <a:cs typeface="+mn-cs"/>
            </a:endParaRPr>
          </a:p>
        </p:txBody>
      </p:sp>
      <p:pic>
        <p:nvPicPr>
          <p:cNvPr id="58375" name="TextBox 18"/>
          <p:cNvPicPr/>
          <p:nvPr/>
        </p:nvPicPr>
        <p:blipFill>
          <a:blip r:embed="rId2"/>
          <a:stretch>
            <a:fillRect/>
          </a:stretch>
        </p:blipFill>
        <p:spPr>
          <a:xfrm>
            <a:off x="4071938" y="2405063"/>
            <a:ext cx="3236912" cy="547687"/>
          </a:xfrm>
          <a:prstGeom prst="rect">
            <a:avLst/>
          </a:prstGeom>
          <a:noFill/>
          <a:ln w="9525">
            <a:noFill/>
          </a:ln>
        </p:spPr>
      </p:pic>
      <p:pic>
        <p:nvPicPr>
          <p:cNvPr id="58376" name="Picture 6"/>
          <p:cNvPicPr>
            <a:picLocks noChangeAspect="1"/>
          </p:cNvPicPr>
          <p:nvPr/>
        </p:nvPicPr>
        <p:blipFill>
          <a:blip r:embed="rId3"/>
          <a:srcRect r="-90" b="-114"/>
          <a:stretch>
            <a:fillRect/>
          </a:stretch>
        </p:blipFill>
        <p:spPr>
          <a:xfrm>
            <a:off x="6235700" y="3416300"/>
            <a:ext cx="3289300" cy="2978150"/>
          </a:xfrm>
          <a:prstGeom prst="rect">
            <a:avLst/>
          </a:prstGeom>
          <a:noFill/>
          <a:ln w="9525">
            <a:noFill/>
          </a:ln>
          <a:effectLst>
            <a:outerShdw algn="tl" rotWithShape="0">
              <a:srgbClr val="000000">
                <a:alpha val="70000"/>
              </a:srgbClr>
            </a:outerShdw>
          </a:effectLst>
        </p:spPr>
      </p:pic>
      <p:pic>
        <p:nvPicPr>
          <p:cNvPr id="58377" name="Picture 7"/>
          <p:cNvPicPr>
            <a:picLocks noChangeAspect="1"/>
          </p:cNvPicPr>
          <p:nvPr/>
        </p:nvPicPr>
        <p:blipFill>
          <a:blip r:embed="rId4"/>
          <a:srcRect r="-140"/>
          <a:stretch>
            <a:fillRect/>
          </a:stretch>
        </p:blipFill>
        <p:spPr>
          <a:xfrm>
            <a:off x="2146300" y="3460750"/>
            <a:ext cx="3333750" cy="2976563"/>
          </a:xfrm>
          <a:prstGeom prst="rect">
            <a:avLst/>
          </a:prstGeom>
          <a:noFill/>
          <a:ln w="9525">
            <a:noFill/>
          </a:ln>
          <a:effectLst>
            <a:outerShdw algn="tl" rotWithShape="0">
              <a:srgbClr val="000000">
                <a:alpha val="70000"/>
              </a:srgbClr>
            </a:outerShdw>
          </a:effec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怎样实施定置管理</a:t>
            </a:r>
            <a:endParaRPr lang="zh-CN" altLang="en-US" sz="3600" b="1" dirty="0">
              <a:solidFill>
                <a:schemeClr val="bg1"/>
              </a:solidFill>
              <a:latin typeface="Times New Roman" pitchFamily="18" charset="0"/>
              <a:ea typeface="黑体" pitchFamily="2" charset="-122"/>
              <a:cs typeface="+mn-ea"/>
              <a:sym typeface="+mn-ea"/>
            </a:endParaRPr>
          </a:p>
        </p:txBody>
      </p:sp>
      <p:grpSp>
        <p:nvGrpSpPr>
          <p:cNvPr id="59396" name="组合 7"/>
          <p:cNvGrpSpPr/>
          <p:nvPr/>
        </p:nvGrpSpPr>
        <p:grpSpPr>
          <a:xfrm>
            <a:off x="3308350" y="1320800"/>
            <a:ext cx="5108575" cy="649288"/>
            <a:chOff x="1949450" y="1339850"/>
            <a:chExt cx="5108575" cy="649288"/>
          </a:xfrm>
        </p:grpSpPr>
        <p:grpSp>
          <p:nvGrpSpPr>
            <p:cNvPr id="59399" name="Group 112"/>
            <p:cNvGrpSpPr/>
            <p:nvPr/>
          </p:nvGrpSpPr>
          <p:grpSpPr>
            <a:xfrm>
              <a:off x="1949450" y="1428750"/>
              <a:ext cx="5108575" cy="560388"/>
              <a:chOff x="1510" y="866"/>
              <a:chExt cx="2744" cy="353"/>
            </a:xfrm>
          </p:grpSpPr>
          <p:sp>
            <p:nvSpPr>
              <p:cNvPr id="11" name="AutoShape 93"/>
              <p:cNvSpPr>
                <a:spLocks noChangeArrowheads="1"/>
              </p:cNvSpPr>
              <p:nvPr/>
            </p:nvSpPr>
            <p:spPr bwMode="gray">
              <a:xfrm>
                <a:off x="1510" y="866"/>
                <a:ext cx="2744" cy="353"/>
              </a:xfrm>
              <a:prstGeom prst="roundRect">
                <a:avLst>
                  <a:gd name="adj" fmla="val 50000"/>
                </a:avLst>
              </a:prstGeom>
              <a:gradFill rotWithShape="1">
                <a:gsLst>
                  <a:gs pos="0">
                    <a:schemeClr val="hlink"/>
                  </a:gs>
                  <a:gs pos="50000">
                    <a:schemeClr val="bg1"/>
                  </a:gs>
                  <a:gs pos="100000">
                    <a:schemeClr val="hlink"/>
                  </a:gs>
                </a:gsLst>
                <a:lin ang="5400000" scaled="1"/>
              </a:gradFill>
              <a:ln w="9525">
                <a:no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dirty="0">
                  <a:ln>
                    <a:noFill/>
                  </a:ln>
                  <a:solidFill>
                    <a:schemeClr val="tx1"/>
                  </a:solidFill>
                  <a:effectLst/>
                  <a:uLnTx/>
                  <a:uFillTx/>
                  <a:latin typeface="Arial" charset="0"/>
                  <a:ea typeface="宋体" charset="-122"/>
                  <a:cs typeface="+mn-cs"/>
                </a:endParaRPr>
              </a:p>
            </p:txBody>
          </p:sp>
          <p:sp>
            <p:nvSpPr>
              <p:cNvPr id="12" name="AutoShape 109"/>
              <p:cNvSpPr>
                <a:spLocks noChangeArrowheads="1"/>
              </p:cNvSpPr>
              <p:nvPr/>
            </p:nvSpPr>
            <p:spPr bwMode="gray">
              <a:xfrm flipH="1">
                <a:off x="1510" y="866"/>
                <a:ext cx="256" cy="353"/>
              </a:xfrm>
              <a:prstGeom prst="flowChartDelay">
                <a:avLst/>
              </a:prstGeom>
              <a:gradFill rotWithShape="1">
                <a:gsLst>
                  <a:gs pos="0">
                    <a:schemeClr val="accent1"/>
                  </a:gs>
                  <a:gs pos="50000">
                    <a:schemeClr val="accent2"/>
                  </a:gs>
                  <a:gs pos="100000">
                    <a:schemeClr val="accent1"/>
                  </a:gs>
                </a:gsLst>
                <a:lin ang="540000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13" name="AutoShape 110"/>
              <p:cNvSpPr>
                <a:spLocks noChangeArrowheads="1"/>
              </p:cNvSpPr>
              <p:nvPr/>
            </p:nvSpPr>
            <p:spPr bwMode="gray">
              <a:xfrm>
                <a:off x="3998" y="866"/>
                <a:ext cx="256" cy="353"/>
              </a:xfrm>
              <a:prstGeom prst="flowChartDelay">
                <a:avLst/>
              </a:prstGeom>
              <a:gradFill rotWithShape="1">
                <a:gsLst>
                  <a:gs pos="0">
                    <a:schemeClr val="accent1"/>
                  </a:gs>
                  <a:gs pos="50000">
                    <a:schemeClr val="accent2"/>
                  </a:gs>
                  <a:gs pos="100000">
                    <a:schemeClr val="accent1"/>
                  </a:gs>
                </a:gsLst>
                <a:lin ang="540000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grpSp>
        <p:sp>
          <p:nvSpPr>
            <p:cNvPr id="10" name="Rectangle 2"/>
            <p:cNvSpPr txBox="1"/>
            <p:nvPr/>
          </p:nvSpPr>
          <p:spPr bwMode="auto">
            <a:xfrm>
              <a:off x="2482850" y="1339850"/>
              <a:ext cx="4133850" cy="582613"/>
            </a:xfrm>
            <a:prstGeom prst="rect">
              <a:avLst/>
            </a:prstGeom>
            <a:noFill/>
            <a:ln w="9525">
              <a:noFill/>
              <a:miter lim="800000"/>
            </a:ln>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dirty="0">
                  <a:ln>
                    <a:noFill/>
                  </a:ln>
                  <a:solidFill>
                    <a:srgbClr val="FF0000"/>
                  </a:solidFill>
                  <a:effectLst/>
                  <a:uLnTx/>
                  <a:uFillTx/>
                  <a:latin typeface="Arial" charset="0"/>
                  <a:ea typeface="宋体" charset="-122"/>
                  <a:cs typeface="+mn-cs"/>
                </a:rPr>
                <a:t>定置管理实施</a:t>
              </a:r>
              <a:endParaRPr kumimoji="0" lang="zh-CN" altLang="en-US" sz="3200" b="1" i="0" u="none" strike="noStrike" kern="1200" cap="none" spc="0" normalizeH="0" baseline="0" noProof="0" dirty="0">
                <a:ln>
                  <a:noFill/>
                </a:ln>
                <a:solidFill>
                  <a:srgbClr val="FF0000"/>
                </a:solidFill>
                <a:effectLst/>
                <a:uLnTx/>
                <a:uFillTx/>
                <a:latin typeface="黑体" pitchFamily="2" charset="-122"/>
                <a:ea typeface="黑体" pitchFamily="2" charset="-122"/>
                <a:cs typeface="+mj-cs"/>
              </a:endParaRPr>
            </a:p>
          </p:txBody>
        </p:sp>
      </p:grpSp>
      <p:sp>
        <p:nvSpPr>
          <p:cNvPr id="172033" name="Rectangle 1"/>
          <p:cNvSpPr>
            <a:spLocks noChangeArrowheads="1"/>
          </p:cNvSpPr>
          <p:nvPr/>
        </p:nvSpPr>
        <p:spPr bwMode="auto">
          <a:xfrm>
            <a:off x="3797300" y="2832100"/>
            <a:ext cx="6223000" cy="2678113"/>
          </a:xfrm>
          <a:prstGeom prst="rect">
            <a:avLst/>
          </a:prstGeom>
          <a:noFill/>
          <a:ln w="9525">
            <a:noFill/>
            <a:miter lim="800000"/>
          </a:ln>
          <a:effectLst>
            <a:prstShdw prst="shdw13" dist="53882" dir="13500000">
              <a:schemeClr val="accent1">
                <a:gamma/>
                <a:shade val="60000"/>
                <a:invGamma/>
                <a:alpha val="50000"/>
              </a:schemeClr>
            </a:prstShdw>
          </a:effectLst>
        </p:spPr>
        <p:txBody>
          <a:bodyPr anchor="ctr">
            <a:spAutoFit/>
          </a:bodyPr>
          <a:lstStyle/>
          <a:p>
            <a:pPr marL="0" marR="0" lvl="0" indent="0" algn="l" defTabSz="914400" rtl="0" eaLnBrk="0" fontAlgn="base" latinLnBrk="0" hangingPunct="0">
              <a:lnSpc>
                <a:spcPct val="100000"/>
              </a:lnSpc>
              <a:spcBef>
                <a:spcPct val="0"/>
              </a:spcBef>
              <a:spcAft>
                <a:spcPct val="0"/>
              </a:spcAft>
              <a:buClrTx/>
              <a:buSzTx/>
              <a:buFontTx/>
              <a:buNone/>
              <a:tabLst>
                <a:tab pos="542925" algn="l"/>
              </a:tabLst>
              <a:defRPr/>
            </a:pPr>
            <a:r>
              <a:rPr kumimoji="0" lang="zh-CN" sz="2400" b="1" i="0" u="none" strike="noStrike" kern="1200" cap="none" spc="0" normalizeH="0" baseline="0" noProof="0" dirty="0">
                <a:ln>
                  <a:noFill/>
                </a:ln>
                <a:solidFill>
                  <a:schemeClr val="tx1"/>
                </a:solidFill>
                <a:effectLst/>
                <a:uLnTx/>
                <a:uFillTx/>
                <a:latin typeface="Times New Roman" pitchFamily="18" charset="0"/>
                <a:ea typeface="宋体" charset="-122"/>
                <a:cs typeface="Times New Roman" pitchFamily="18" charset="0"/>
              </a:rPr>
              <a:t>区域定置规则</a:t>
            </a:r>
            <a:endParaRPr kumimoji="0" lang="zh-CN" sz="2400" b="1" i="0" u="none" strike="noStrike" kern="1200" cap="none" spc="0" normalizeH="0" baseline="0" noProof="0" dirty="0">
              <a:ln>
                <a:noFill/>
              </a:ln>
              <a:solidFill>
                <a:schemeClr val="tx1"/>
              </a:solidFill>
              <a:effectLst/>
              <a:uLnTx/>
              <a:uFillTx/>
              <a:latin typeface="Arial" charset="0"/>
              <a:ea typeface="宋体" charset="-122"/>
              <a:cs typeface="+mn-cs"/>
            </a:endParaRPr>
          </a:p>
          <a:p>
            <a:pPr marL="0" marR="0" lvl="0" indent="0" algn="l" defTabSz="914400" rtl="0" eaLnBrk="0" fontAlgn="base" latinLnBrk="0" hangingPunct="0">
              <a:lnSpc>
                <a:spcPct val="100000"/>
              </a:lnSpc>
              <a:spcBef>
                <a:spcPct val="0"/>
              </a:spcBef>
              <a:spcAft>
                <a:spcPct val="0"/>
              </a:spcAft>
              <a:buClrTx/>
              <a:buSzTx/>
              <a:buFontTx/>
              <a:buChar char="•"/>
              <a:tabLst>
                <a:tab pos="542925" algn="l"/>
              </a:tabLst>
              <a:defRPr/>
            </a:pPr>
            <a:r>
              <a:rPr kumimoji="0" lang="zh-CN" sz="2400" b="1" i="0" u="none" strike="noStrike" kern="1200" cap="none" spc="0" normalizeH="0" baseline="0" noProof="0" dirty="0">
                <a:ln>
                  <a:noFill/>
                </a:ln>
                <a:solidFill>
                  <a:schemeClr val="tx1"/>
                </a:solidFill>
                <a:effectLst/>
                <a:uLnTx/>
                <a:uFillTx/>
                <a:latin typeface="Times New Roman" pitchFamily="18" charset="0"/>
                <a:ea typeface="宋体" charset="-122"/>
                <a:cs typeface="Times New Roman" pitchFamily="18" charset="0"/>
              </a:rPr>
              <a:t>对区域信息牌统一进行位置定置。</a:t>
            </a:r>
            <a:endParaRPr kumimoji="0" lang="zh-CN" sz="2400" b="1" i="0" u="none" strike="noStrike" kern="1200" cap="none" spc="0" normalizeH="0" baseline="0" noProof="0" dirty="0">
              <a:ln>
                <a:noFill/>
              </a:ln>
              <a:solidFill>
                <a:schemeClr val="tx1"/>
              </a:solidFill>
              <a:effectLst/>
              <a:uLnTx/>
              <a:uFillTx/>
              <a:latin typeface="Arial" charset="0"/>
              <a:ea typeface="宋体" charset="-122"/>
              <a:cs typeface="+mn-cs"/>
            </a:endParaRPr>
          </a:p>
          <a:p>
            <a:pPr marL="0" marR="0" lvl="0" indent="0" algn="l" defTabSz="914400" rtl="0" eaLnBrk="0" fontAlgn="base" latinLnBrk="0" hangingPunct="0">
              <a:lnSpc>
                <a:spcPct val="100000"/>
              </a:lnSpc>
              <a:spcBef>
                <a:spcPct val="0"/>
              </a:spcBef>
              <a:spcAft>
                <a:spcPct val="0"/>
              </a:spcAft>
              <a:buClrTx/>
              <a:buSzTx/>
              <a:buFontTx/>
              <a:buChar char="•"/>
              <a:tabLst>
                <a:tab pos="542925" algn="l"/>
              </a:tabLst>
              <a:defRPr/>
            </a:pPr>
            <a:r>
              <a:rPr kumimoji="0" lang="zh-CN" sz="2400" b="1" i="0" u="none" strike="noStrike" kern="1200" cap="none" spc="0" normalizeH="0" baseline="0" noProof="0" dirty="0">
                <a:ln>
                  <a:noFill/>
                </a:ln>
                <a:solidFill>
                  <a:schemeClr val="tx1"/>
                </a:solidFill>
                <a:effectLst/>
                <a:uLnTx/>
                <a:uFillTx/>
                <a:latin typeface="Times New Roman" pitchFamily="18" charset="0"/>
                <a:ea typeface="宋体" charset="-122"/>
                <a:cs typeface="Times New Roman" pitchFamily="18" charset="0"/>
              </a:rPr>
              <a:t>进行图样架、技术文件、控制文件定置。</a:t>
            </a:r>
            <a:endParaRPr kumimoji="0" lang="zh-CN" sz="2400" b="1" i="0" u="none" strike="noStrike" kern="1200" cap="none" spc="0" normalizeH="0" baseline="0" noProof="0" dirty="0">
              <a:ln>
                <a:noFill/>
              </a:ln>
              <a:solidFill>
                <a:schemeClr val="tx1"/>
              </a:solidFill>
              <a:effectLst/>
              <a:uLnTx/>
              <a:uFillTx/>
              <a:latin typeface="Arial" charset="0"/>
              <a:ea typeface="宋体" charset="-122"/>
              <a:cs typeface="+mn-cs"/>
            </a:endParaRPr>
          </a:p>
          <a:p>
            <a:pPr marL="0" marR="0" lvl="0" indent="0" algn="l" defTabSz="914400" rtl="0" eaLnBrk="0" fontAlgn="base" latinLnBrk="0" hangingPunct="0">
              <a:lnSpc>
                <a:spcPct val="100000"/>
              </a:lnSpc>
              <a:spcBef>
                <a:spcPct val="0"/>
              </a:spcBef>
              <a:spcAft>
                <a:spcPct val="0"/>
              </a:spcAft>
              <a:buClrTx/>
              <a:buSzTx/>
              <a:buFontTx/>
              <a:buChar char="•"/>
              <a:tabLst>
                <a:tab pos="542925" algn="l"/>
              </a:tabLst>
              <a:defRPr/>
            </a:pPr>
            <a:r>
              <a:rPr kumimoji="0" lang="zh-CN" sz="2400" b="1" i="0" u="none" strike="noStrike" kern="1200" cap="none" spc="0" normalizeH="0" baseline="0" noProof="0" dirty="0">
                <a:ln>
                  <a:noFill/>
                </a:ln>
                <a:solidFill>
                  <a:schemeClr val="tx1"/>
                </a:solidFill>
                <a:effectLst/>
                <a:uLnTx/>
                <a:uFillTx/>
                <a:latin typeface="Times New Roman" pitchFamily="18" charset="0"/>
                <a:ea typeface="宋体" charset="-122"/>
                <a:cs typeface="Times New Roman" pitchFamily="18" charset="0"/>
              </a:rPr>
              <a:t>对工卡量具、仪器仪表、工位器具在本区域机台停滞的位置定置。</a:t>
            </a:r>
            <a:endParaRPr kumimoji="0" lang="zh-CN" sz="2400" b="1" i="0" u="none" strike="noStrike" kern="1200" cap="none" spc="0" normalizeH="0" baseline="0" noProof="0" dirty="0">
              <a:ln>
                <a:noFill/>
              </a:ln>
              <a:solidFill>
                <a:schemeClr val="tx1"/>
              </a:solidFill>
              <a:effectLst/>
              <a:uLnTx/>
              <a:uFillTx/>
              <a:latin typeface="Arial" charset="0"/>
              <a:ea typeface="宋体" charset="-122"/>
              <a:cs typeface="+mn-cs"/>
            </a:endParaRPr>
          </a:p>
          <a:p>
            <a:pPr marL="0" marR="0" lvl="0" indent="0" algn="l" defTabSz="914400" rtl="0" eaLnBrk="0" fontAlgn="base" latinLnBrk="0" hangingPunct="0">
              <a:lnSpc>
                <a:spcPct val="100000"/>
              </a:lnSpc>
              <a:spcBef>
                <a:spcPct val="0"/>
              </a:spcBef>
              <a:spcAft>
                <a:spcPct val="0"/>
              </a:spcAft>
              <a:buClrTx/>
              <a:buSzTx/>
              <a:buFontTx/>
              <a:buChar char="•"/>
              <a:tabLst>
                <a:tab pos="542925" algn="l"/>
              </a:tabLst>
              <a:defRPr/>
            </a:pPr>
            <a:r>
              <a:rPr kumimoji="0" lang="zh-CN" sz="2400" b="1" i="0" u="none" strike="noStrike" kern="1200" cap="none" spc="0" normalizeH="0" baseline="0" noProof="0" dirty="0">
                <a:ln>
                  <a:noFill/>
                </a:ln>
                <a:solidFill>
                  <a:schemeClr val="tx1"/>
                </a:solidFill>
                <a:effectLst/>
                <a:uLnTx/>
                <a:uFillTx/>
                <a:latin typeface="Times New Roman" pitchFamily="18" charset="0"/>
                <a:ea typeface="宋体" charset="-122"/>
                <a:cs typeface="Times New Roman" pitchFamily="18" charset="0"/>
              </a:rPr>
              <a:t>对加工物在本区域摆放的方式及数量定量。</a:t>
            </a:r>
            <a:endParaRPr kumimoji="0" lang="zh-CN" sz="2400" b="1" i="0" u="none" strike="noStrike" kern="1200" cap="none" spc="0" normalizeH="0" baseline="0" noProof="0" dirty="0">
              <a:ln>
                <a:noFill/>
              </a:ln>
              <a:solidFill>
                <a:schemeClr val="tx1"/>
              </a:solidFill>
              <a:effectLst/>
              <a:uLnTx/>
              <a:uFillTx/>
              <a:latin typeface="Arial" charset="0"/>
              <a:ea typeface="宋体" charset="-122"/>
              <a:cs typeface="+mn-cs"/>
            </a:endParaRPr>
          </a:p>
          <a:p>
            <a:pPr marL="0" marR="0" lvl="0" indent="0" algn="l" defTabSz="914400" rtl="0" eaLnBrk="0" fontAlgn="base" latinLnBrk="0" hangingPunct="0">
              <a:lnSpc>
                <a:spcPct val="100000"/>
              </a:lnSpc>
              <a:spcBef>
                <a:spcPct val="0"/>
              </a:spcBef>
              <a:spcAft>
                <a:spcPct val="0"/>
              </a:spcAft>
              <a:buClrTx/>
              <a:buSzTx/>
              <a:buFontTx/>
              <a:buChar char="•"/>
              <a:tabLst>
                <a:tab pos="542925" algn="l"/>
              </a:tabLst>
              <a:defRPr/>
            </a:pPr>
            <a:r>
              <a:rPr kumimoji="0" lang="zh-CN" sz="2400" b="1" i="0" u="none" strike="noStrike" kern="1200" cap="none" spc="0" normalizeH="0" baseline="0" noProof="0" dirty="0">
                <a:ln>
                  <a:noFill/>
                </a:ln>
                <a:solidFill>
                  <a:schemeClr val="tx1"/>
                </a:solidFill>
                <a:effectLst/>
                <a:uLnTx/>
                <a:uFillTx/>
                <a:latin typeface="Times New Roman" pitchFamily="18" charset="0"/>
                <a:ea typeface="宋体" charset="-122"/>
                <a:cs typeface="Times New Roman" pitchFamily="18" charset="0"/>
              </a:rPr>
              <a:t>进行区域与区域卫生区域划分定置。</a:t>
            </a:r>
            <a:endParaRPr kumimoji="0" lang="zh-CN" sz="2400" b="1" i="0" u="none" strike="noStrike" kern="1200" cap="none" spc="0" normalizeH="0" baseline="0" noProof="0" dirty="0">
              <a:ln>
                <a:noFill/>
              </a:ln>
              <a:solidFill>
                <a:schemeClr val="tx1"/>
              </a:solidFill>
              <a:effectLst/>
              <a:uLnTx/>
              <a:uFillTx/>
              <a:latin typeface="Arial" charset="0"/>
              <a:ea typeface="宋体" charset="-122"/>
              <a:cs typeface="+mn-cs"/>
            </a:endParaRPr>
          </a:p>
        </p:txBody>
      </p:sp>
      <p:pic>
        <p:nvPicPr>
          <p:cNvPr id="59398" name="Picture 2" descr="http://www.jx.bookuu.com/photo/book/C/00607/97871151774691295739-fm.jpg"/>
          <p:cNvPicPr/>
          <p:nvPr/>
        </p:nvPicPr>
        <p:blipFill>
          <a:blip r:embed="rId2"/>
          <a:srcRect b="-26"/>
          <a:stretch>
            <a:fillRect/>
          </a:stretch>
        </p:blipFill>
        <p:spPr>
          <a:xfrm>
            <a:off x="1974850" y="3098800"/>
            <a:ext cx="1600200" cy="2266950"/>
          </a:xfrm>
          <a:prstGeom prst="rect">
            <a:avLst/>
          </a:prstGeom>
          <a:noFill/>
          <a:ln w="38100" cap="flat" cmpd="sng">
            <a:solidFill>
              <a:srgbClr val="002060"/>
            </a:solidFill>
            <a:prstDash val="solid"/>
            <a:miter/>
            <a:headEnd type="none" w="med" len="med"/>
            <a:tailEnd type="none" w="med" len="med"/>
          </a:ln>
          <a:effectLst>
            <a:outerShdw dist="38100" dir="2699999" algn="tl" rotWithShape="0">
              <a:srgbClr val="000000">
                <a:alpha val="39999"/>
              </a:srgbClr>
            </a:outerShdw>
          </a:effec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怎样实施定置管理</a:t>
            </a:r>
            <a:endParaRPr lang="zh-CN" altLang="en-US" sz="3600" b="1" dirty="0">
              <a:solidFill>
                <a:schemeClr val="bg1"/>
              </a:solidFill>
              <a:latin typeface="Times New Roman" pitchFamily="18" charset="0"/>
              <a:ea typeface="黑体" pitchFamily="2" charset="-122"/>
              <a:cs typeface="+mn-ea"/>
              <a:sym typeface="+mn-ea"/>
            </a:endParaRPr>
          </a:p>
        </p:txBody>
      </p:sp>
      <p:grpSp>
        <p:nvGrpSpPr>
          <p:cNvPr id="61444" name="组合 7"/>
          <p:cNvGrpSpPr/>
          <p:nvPr/>
        </p:nvGrpSpPr>
        <p:grpSpPr>
          <a:xfrm>
            <a:off x="3321050" y="1270000"/>
            <a:ext cx="5108575" cy="649288"/>
            <a:chOff x="1949450" y="1339850"/>
            <a:chExt cx="5108575" cy="649288"/>
          </a:xfrm>
        </p:grpSpPr>
        <p:grpSp>
          <p:nvGrpSpPr>
            <p:cNvPr id="61446" name="Group 112"/>
            <p:cNvGrpSpPr/>
            <p:nvPr/>
          </p:nvGrpSpPr>
          <p:grpSpPr>
            <a:xfrm>
              <a:off x="1949450" y="1428750"/>
              <a:ext cx="5108575" cy="560388"/>
              <a:chOff x="1510" y="866"/>
              <a:chExt cx="2744" cy="353"/>
            </a:xfrm>
          </p:grpSpPr>
          <p:sp>
            <p:nvSpPr>
              <p:cNvPr id="11" name="AutoShape 93"/>
              <p:cNvSpPr>
                <a:spLocks noChangeArrowheads="1"/>
              </p:cNvSpPr>
              <p:nvPr/>
            </p:nvSpPr>
            <p:spPr bwMode="gray">
              <a:xfrm>
                <a:off x="1510" y="866"/>
                <a:ext cx="2744" cy="353"/>
              </a:xfrm>
              <a:prstGeom prst="roundRect">
                <a:avLst>
                  <a:gd name="adj" fmla="val 50000"/>
                </a:avLst>
              </a:prstGeom>
              <a:gradFill rotWithShape="1">
                <a:gsLst>
                  <a:gs pos="0">
                    <a:schemeClr val="hlink"/>
                  </a:gs>
                  <a:gs pos="50000">
                    <a:schemeClr val="bg1"/>
                  </a:gs>
                  <a:gs pos="100000">
                    <a:schemeClr val="hlink"/>
                  </a:gs>
                </a:gsLst>
                <a:lin ang="5400000" scaled="1"/>
              </a:gradFill>
              <a:ln w="9525">
                <a:no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dirty="0">
                  <a:ln>
                    <a:noFill/>
                  </a:ln>
                  <a:solidFill>
                    <a:schemeClr val="tx1"/>
                  </a:solidFill>
                  <a:effectLst/>
                  <a:uLnTx/>
                  <a:uFillTx/>
                  <a:latin typeface="Arial" charset="0"/>
                  <a:ea typeface="宋体" charset="-122"/>
                  <a:cs typeface="+mn-cs"/>
                </a:endParaRPr>
              </a:p>
            </p:txBody>
          </p:sp>
          <p:sp>
            <p:nvSpPr>
              <p:cNvPr id="12" name="AutoShape 109"/>
              <p:cNvSpPr>
                <a:spLocks noChangeArrowheads="1"/>
              </p:cNvSpPr>
              <p:nvPr/>
            </p:nvSpPr>
            <p:spPr bwMode="gray">
              <a:xfrm flipH="1">
                <a:off x="1510" y="866"/>
                <a:ext cx="256" cy="353"/>
              </a:xfrm>
              <a:prstGeom prst="flowChartDelay">
                <a:avLst/>
              </a:prstGeom>
              <a:gradFill rotWithShape="1">
                <a:gsLst>
                  <a:gs pos="0">
                    <a:schemeClr val="accent1"/>
                  </a:gs>
                  <a:gs pos="50000">
                    <a:schemeClr val="accent2"/>
                  </a:gs>
                  <a:gs pos="100000">
                    <a:schemeClr val="accent1"/>
                  </a:gs>
                </a:gsLst>
                <a:lin ang="540000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13" name="AutoShape 110"/>
              <p:cNvSpPr>
                <a:spLocks noChangeArrowheads="1"/>
              </p:cNvSpPr>
              <p:nvPr/>
            </p:nvSpPr>
            <p:spPr bwMode="gray">
              <a:xfrm>
                <a:off x="3998" y="866"/>
                <a:ext cx="256" cy="353"/>
              </a:xfrm>
              <a:prstGeom prst="flowChartDelay">
                <a:avLst/>
              </a:prstGeom>
              <a:gradFill rotWithShape="1">
                <a:gsLst>
                  <a:gs pos="0">
                    <a:schemeClr val="accent1"/>
                  </a:gs>
                  <a:gs pos="50000">
                    <a:schemeClr val="accent2"/>
                  </a:gs>
                  <a:gs pos="100000">
                    <a:schemeClr val="accent1"/>
                  </a:gs>
                </a:gsLst>
                <a:lin ang="540000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grpSp>
        <p:sp>
          <p:nvSpPr>
            <p:cNvPr id="10" name="Rectangle 2"/>
            <p:cNvSpPr txBox="1"/>
            <p:nvPr/>
          </p:nvSpPr>
          <p:spPr bwMode="auto">
            <a:xfrm>
              <a:off x="2482850" y="1339850"/>
              <a:ext cx="4133850" cy="582613"/>
            </a:xfrm>
            <a:prstGeom prst="rect">
              <a:avLst/>
            </a:prstGeom>
            <a:noFill/>
            <a:ln w="9525">
              <a:noFill/>
              <a:miter lim="800000"/>
            </a:ln>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dirty="0">
                  <a:ln>
                    <a:noFill/>
                  </a:ln>
                  <a:solidFill>
                    <a:srgbClr val="FF0000"/>
                  </a:solidFill>
                  <a:effectLst/>
                  <a:uLnTx/>
                  <a:uFillTx/>
                  <a:latin typeface="Arial" charset="0"/>
                  <a:ea typeface="宋体" charset="-122"/>
                  <a:cs typeface="+mn-cs"/>
                </a:rPr>
                <a:t>定置管理实施</a:t>
              </a:r>
              <a:endParaRPr kumimoji="0" lang="zh-CN" altLang="en-US" sz="3200" b="1" i="0" u="none" strike="noStrike" kern="1200" cap="none" spc="0" normalizeH="0" baseline="0" noProof="0" dirty="0">
                <a:ln>
                  <a:noFill/>
                </a:ln>
                <a:solidFill>
                  <a:srgbClr val="FF0000"/>
                </a:solidFill>
                <a:effectLst/>
                <a:uLnTx/>
                <a:uFillTx/>
                <a:latin typeface="黑体" pitchFamily="2" charset="-122"/>
                <a:ea typeface="黑体" pitchFamily="2" charset="-122"/>
                <a:cs typeface="+mj-cs"/>
              </a:endParaRPr>
            </a:p>
          </p:txBody>
        </p:sp>
      </p:grpSp>
      <p:sp>
        <p:nvSpPr>
          <p:cNvPr id="15" name="Rectangle 1"/>
          <p:cNvSpPr>
            <a:spLocks noChangeArrowheads="1"/>
          </p:cNvSpPr>
          <p:nvPr/>
        </p:nvSpPr>
        <p:spPr bwMode="auto">
          <a:xfrm>
            <a:off x="499110" y="2177415"/>
            <a:ext cx="11343005" cy="4114800"/>
          </a:xfrm>
          <a:prstGeom prst="rect">
            <a:avLst/>
          </a:prstGeom>
          <a:noFill/>
          <a:ln w="9525">
            <a:noFill/>
            <a:miter lim="800000"/>
          </a:ln>
          <a:effectLst>
            <a:prstShdw prst="shdw13" dist="53882" dir="13500000">
              <a:schemeClr val="accent1">
                <a:gamma/>
                <a:shade val="60000"/>
                <a:invGamma/>
                <a:alpha val="50000"/>
              </a:schemeClr>
            </a:prstShdw>
          </a:effectLst>
        </p:spPr>
        <p:txBody>
          <a:bodyPr wrap="square" anchor="ctr">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400" b="1" i="0" u="none" strike="noStrike" kern="1200" cap="none" spc="0" normalizeH="0" baseline="0" noProof="0" dirty="0">
                <a:ln>
                  <a:noFill/>
                </a:ln>
                <a:solidFill>
                  <a:schemeClr val="tx1"/>
                </a:solidFill>
                <a:effectLst/>
                <a:uLnTx/>
                <a:uFillTx/>
                <a:latin typeface="黑体" pitchFamily="2" charset="-122"/>
                <a:ea typeface="黑体" pitchFamily="2" charset="-122"/>
                <a:cs typeface="Times New Roman" pitchFamily="18" charset="0"/>
              </a:rPr>
              <a:t>    </a:t>
            </a:r>
            <a:r>
              <a:rPr kumimoji="0" lang="en-US" altLang="zh-CN" sz="2400" b="1" i="0" u="none" strike="noStrike" kern="1200" cap="none" spc="0" normalizeH="0" baseline="0" noProof="0" dirty="0">
                <a:ln>
                  <a:noFill/>
                </a:ln>
                <a:solidFill>
                  <a:schemeClr val="tx1"/>
                </a:solidFill>
                <a:effectLst/>
                <a:uLnTx/>
                <a:uFillTx/>
                <a:latin typeface="黑体" pitchFamily="2" charset="-122"/>
                <a:ea typeface="黑体" pitchFamily="2" charset="-122"/>
                <a:cs typeface="Times New Roman" pitchFamily="18" charset="0"/>
              </a:rPr>
              <a:t>① </a:t>
            </a:r>
            <a:r>
              <a:rPr kumimoji="0" lang="zh-CN" altLang="en-US" sz="2400" b="1" i="0" u="none" strike="noStrike" kern="1200" cap="none" spc="0" normalizeH="0" baseline="0" noProof="0" dirty="0">
                <a:ln>
                  <a:noFill/>
                </a:ln>
                <a:solidFill>
                  <a:schemeClr val="tx1"/>
                </a:solidFill>
                <a:effectLst/>
                <a:uLnTx/>
                <a:uFillTx/>
                <a:latin typeface="黑体" pitchFamily="2" charset="-122"/>
                <a:ea typeface="黑体" pitchFamily="2" charset="-122"/>
                <a:cs typeface="Times New Roman" pitchFamily="18" charset="0"/>
              </a:rPr>
              <a:t>各种贮存容器、器具中所摆放的物品，应是与生产控作有关的物品，反之均不得摆放。</a:t>
            </a: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tx1"/>
                </a:solidFill>
                <a:effectLst/>
                <a:uLnTx/>
                <a:uFillTx/>
                <a:latin typeface="黑体" pitchFamily="2" charset="-122"/>
                <a:ea typeface="黑体" pitchFamily="2" charset="-122"/>
                <a:cs typeface="Times New Roman" pitchFamily="18" charset="0"/>
              </a:rPr>
              <a:t>    ② 应将各种物品分类，按使用频次排列成合理的顺序，整齐有序地摆放在容器和器具中。使用频次多的物品，一般应放入每层中间且与操作者较近的位置。</a:t>
            </a: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tx1"/>
                </a:solidFill>
                <a:effectLst/>
                <a:uLnTx/>
                <a:uFillTx/>
                <a:latin typeface="黑体" pitchFamily="2" charset="-122"/>
                <a:ea typeface="黑体" pitchFamily="2" charset="-122"/>
                <a:cs typeface="Times New Roman" pitchFamily="18" charset="0"/>
              </a:rPr>
              <a:t>    ③ 物品放好后，依次编号，号码要与定置图的标注相符。做到以物对号，以号对位，以位对图，图、号、位、物相符。</a:t>
            </a: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tx1"/>
                </a:solidFill>
                <a:effectLst/>
                <a:uLnTx/>
                <a:uFillTx/>
                <a:latin typeface="黑体" pitchFamily="2" charset="-122"/>
                <a:ea typeface="黑体" pitchFamily="2" charset="-122"/>
                <a:cs typeface="Times New Roman" pitchFamily="18" charset="0"/>
              </a:rPr>
              <a:t>    ④ 定置图要求贴在容器、器具门内或是合适的表面下。</a:t>
            </a: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tx1"/>
                </a:solidFill>
                <a:effectLst/>
                <a:uLnTx/>
                <a:uFillTx/>
                <a:latin typeface="黑体" pitchFamily="2" charset="-122"/>
                <a:ea typeface="黑体" pitchFamily="2" charset="-122"/>
                <a:cs typeface="Times New Roman" pitchFamily="18" charset="0"/>
              </a:rPr>
              <a:t>    ⑤ 各种容器、器具的层格要保持清洁，无污垢，要按规定的时间进行清洗和整理。</a:t>
            </a: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tx1"/>
                </a:solidFill>
                <a:effectLst/>
                <a:uLnTx/>
                <a:uFillTx/>
                <a:latin typeface="黑体" pitchFamily="2" charset="-122"/>
                <a:ea typeface="黑体" pitchFamily="2" charset="-122"/>
                <a:cs typeface="Times New Roman" pitchFamily="18" charset="0"/>
              </a:rPr>
              <a:t>    ⑥ 操作现场的器具和容器，定置到一定位置后，不得随意挪动。</a:t>
            </a: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tx1"/>
                </a:solidFill>
                <a:effectLst/>
                <a:uLnTx/>
                <a:uFillTx/>
                <a:latin typeface="黑体" pitchFamily="2" charset="-122"/>
                <a:ea typeface="黑体" pitchFamily="2" charset="-122"/>
                <a:cs typeface="Times New Roman" pitchFamily="18" charset="0"/>
              </a:rPr>
              <a:t>    ⑦ 工具箱的结构尽可能做到一致，容器和器具也做到部门内统一。</a:t>
            </a:r>
            <a:r>
              <a:rPr kumimoji="0" lang="zh-CN" altLang="en-US" sz="2400" b="1" i="0" u="none" strike="noStrike" kern="1200" cap="none" spc="0" normalizeH="0" baseline="0" noProof="0" dirty="0">
                <a:ln>
                  <a:noFill/>
                </a:ln>
                <a:solidFill>
                  <a:schemeClr val="tx1"/>
                </a:solidFill>
                <a:effectLst/>
                <a:uLnTx/>
                <a:uFillTx/>
                <a:latin typeface="黑体" pitchFamily="2" charset="-122"/>
                <a:ea typeface="黑体" pitchFamily="2" charset="-122"/>
                <a:cs typeface="+mn-cs"/>
              </a:rPr>
              <a:t>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怎样实施定置管理</a:t>
            </a:r>
            <a:endParaRPr lang="zh-CN" altLang="en-US" sz="3600" b="1" dirty="0">
              <a:solidFill>
                <a:schemeClr val="bg1"/>
              </a:solidFill>
              <a:latin typeface="Times New Roman" pitchFamily="18" charset="0"/>
              <a:ea typeface="黑体" pitchFamily="2" charset="-122"/>
              <a:cs typeface="+mn-ea"/>
              <a:sym typeface="+mn-ea"/>
            </a:endParaRPr>
          </a:p>
        </p:txBody>
      </p:sp>
      <p:grpSp>
        <p:nvGrpSpPr>
          <p:cNvPr id="63492" name="组合 7"/>
          <p:cNvGrpSpPr/>
          <p:nvPr/>
        </p:nvGrpSpPr>
        <p:grpSpPr>
          <a:xfrm>
            <a:off x="2038350" y="1117600"/>
            <a:ext cx="5108575" cy="649288"/>
            <a:chOff x="1949450" y="1339850"/>
            <a:chExt cx="5108575" cy="649288"/>
          </a:xfrm>
        </p:grpSpPr>
        <p:grpSp>
          <p:nvGrpSpPr>
            <p:cNvPr id="63495" name="Group 112"/>
            <p:cNvGrpSpPr/>
            <p:nvPr/>
          </p:nvGrpSpPr>
          <p:grpSpPr>
            <a:xfrm>
              <a:off x="1949450" y="1428750"/>
              <a:ext cx="5108575" cy="560388"/>
              <a:chOff x="1510" y="866"/>
              <a:chExt cx="2744" cy="353"/>
            </a:xfrm>
          </p:grpSpPr>
          <p:sp>
            <p:nvSpPr>
              <p:cNvPr id="3" name="AutoShape 93"/>
              <p:cNvSpPr>
                <a:spLocks noChangeArrowheads="1"/>
              </p:cNvSpPr>
              <p:nvPr/>
            </p:nvSpPr>
            <p:spPr bwMode="gray">
              <a:xfrm>
                <a:off x="1510" y="866"/>
                <a:ext cx="2744" cy="353"/>
              </a:xfrm>
              <a:prstGeom prst="roundRect">
                <a:avLst>
                  <a:gd name="adj" fmla="val 50000"/>
                </a:avLst>
              </a:prstGeom>
              <a:gradFill rotWithShape="1">
                <a:gsLst>
                  <a:gs pos="0">
                    <a:schemeClr val="hlink"/>
                  </a:gs>
                  <a:gs pos="50000">
                    <a:schemeClr val="bg1"/>
                  </a:gs>
                  <a:gs pos="100000">
                    <a:schemeClr val="hlink"/>
                  </a:gs>
                </a:gsLst>
                <a:lin ang="5400000" scaled="1"/>
              </a:gradFill>
              <a:ln w="9525">
                <a:no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dirty="0">
                  <a:ln>
                    <a:noFill/>
                  </a:ln>
                  <a:solidFill>
                    <a:schemeClr val="tx1"/>
                  </a:solidFill>
                  <a:effectLst/>
                  <a:uLnTx/>
                  <a:uFillTx/>
                  <a:latin typeface="Arial" charset="0"/>
                  <a:ea typeface="宋体" charset="-122"/>
                  <a:cs typeface="+mn-cs"/>
                </a:endParaRPr>
              </a:p>
            </p:txBody>
          </p:sp>
          <p:sp>
            <p:nvSpPr>
              <p:cNvPr id="5" name="AutoShape 109"/>
              <p:cNvSpPr>
                <a:spLocks noChangeArrowheads="1"/>
              </p:cNvSpPr>
              <p:nvPr/>
            </p:nvSpPr>
            <p:spPr bwMode="gray">
              <a:xfrm flipH="1">
                <a:off x="1510" y="866"/>
                <a:ext cx="256" cy="353"/>
              </a:xfrm>
              <a:prstGeom prst="flowChartDelay">
                <a:avLst/>
              </a:prstGeom>
              <a:gradFill rotWithShape="1">
                <a:gsLst>
                  <a:gs pos="0">
                    <a:schemeClr val="accent1"/>
                  </a:gs>
                  <a:gs pos="50000">
                    <a:schemeClr val="accent2"/>
                  </a:gs>
                  <a:gs pos="100000">
                    <a:schemeClr val="accent1"/>
                  </a:gs>
                </a:gsLst>
                <a:lin ang="540000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6" name="AutoShape 110"/>
              <p:cNvSpPr>
                <a:spLocks noChangeArrowheads="1"/>
              </p:cNvSpPr>
              <p:nvPr/>
            </p:nvSpPr>
            <p:spPr bwMode="gray">
              <a:xfrm>
                <a:off x="3998" y="866"/>
                <a:ext cx="256" cy="353"/>
              </a:xfrm>
              <a:prstGeom prst="flowChartDelay">
                <a:avLst/>
              </a:prstGeom>
              <a:gradFill rotWithShape="1">
                <a:gsLst>
                  <a:gs pos="0">
                    <a:schemeClr val="accent1"/>
                  </a:gs>
                  <a:gs pos="50000">
                    <a:schemeClr val="accent2"/>
                  </a:gs>
                  <a:gs pos="100000">
                    <a:schemeClr val="accent1"/>
                  </a:gs>
                </a:gsLst>
                <a:lin ang="540000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grpSp>
        <p:sp>
          <p:nvSpPr>
            <p:cNvPr id="7" name="Rectangle 2"/>
            <p:cNvSpPr txBox="1"/>
            <p:nvPr/>
          </p:nvSpPr>
          <p:spPr bwMode="auto">
            <a:xfrm>
              <a:off x="2482850" y="1339850"/>
              <a:ext cx="4133850" cy="582613"/>
            </a:xfrm>
            <a:prstGeom prst="rect">
              <a:avLst/>
            </a:prstGeom>
            <a:noFill/>
            <a:ln w="9525">
              <a:noFill/>
              <a:miter lim="800000"/>
            </a:ln>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dirty="0">
                  <a:ln>
                    <a:noFill/>
                  </a:ln>
                  <a:solidFill>
                    <a:srgbClr val="FF0000"/>
                  </a:solidFill>
                  <a:effectLst/>
                  <a:uLnTx/>
                  <a:uFillTx/>
                  <a:latin typeface="Arial" charset="0"/>
                  <a:ea typeface="宋体" charset="-122"/>
                  <a:cs typeface="+mn-cs"/>
                </a:rPr>
                <a:t>定置管理实施</a:t>
              </a:r>
              <a:endParaRPr kumimoji="0" lang="zh-CN" altLang="en-US" sz="3200" b="1" i="0" u="none" strike="noStrike" kern="1200" cap="none" spc="0" normalizeH="0" baseline="0" noProof="0" dirty="0">
                <a:ln>
                  <a:noFill/>
                </a:ln>
                <a:solidFill>
                  <a:srgbClr val="FF0000"/>
                </a:solidFill>
                <a:effectLst/>
                <a:uLnTx/>
                <a:uFillTx/>
                <a:latin typeface="黑体" pitchFamily="2" charset="-122"/>
                <a:ea typeface="黑体" pitchFamily="2" charset="-122"/>
                <a:cs typeface="+mj-cs"/>
              </a:endParaRPr>
            </a:p>
          </p:txBody>
        </p:sp>
      </p:grpSp>
      <p:sp>
        <p:nvSpPr>
          <p:cNvPr id="8" name="Rectangle 1"/>
          <p:cNvSpPr>
            <a:spLocks noChangeArrowheads="1"/>
          </p:cNvSpPr>
          <p:nvPr/>
        </p:nvSpPr>
        <p:spPr bwMode="auto">
          <a:xfrm>
            <a:off x="4260850" y="2851150"/>
            <a:ext cx="3644900" cy="2308225"/>
          </a:xfrm>
          <a:prstGeom prst="rect">
            <a:avLst/>
          </a:prstGeom>
          <a:noFill/>
          <a:ln w="9525">
            <a:noFill/>
            <a:miter lim="800000"/>
          </a:ln>
          <a:effectLst>
            <a:prstShdw prst="shdw13" dist="53882" dir="13500000">
              <a:schemeClr val="accent1">
                <a:gamma/>
                <a:shade val="60000"/>
                <a:invGamma/>
                <a:alpha val="50000"/>
              </a:schemeClr>
            </a:prstShdw>
          </a:effectLst>
        </p:spPr>
        <p:txBody>
          <a:bodyPr anchor="ctr">
            <a:spAutoFit/>
          </a:bodyPr>
          <a:lstStyle/>
          <a:p>
            <a:pPr marL="0" marR="0" lvl="0" indent="266700" algn="l" defTabSz="914400" rtl="0" eaLnBrk="0" fontAlgn="base" latinLnBrk="0" hangingPunct="0">
              <a:lnSpc>
                <a:spcPct val="100000"/>
              </a:lnSpc>
              <a:spcBef>
                <a:spcPct val="0"/>
              </a:spcBef>
              <a:spcAft>
                <a:spcPct val="0"/>
              </a:spcAft>
              <a:buClrTx/>
              <a:buSzTx/>
              <a:buFontTx/>
              <a:buNone/>
              <a:defRPr/>
            </a:pPr>
            <a:r>
              <a:rPr kumimoji="0" lang="en-US" altLang="zh-CN" sz="2400" b="1" i="0" u="none" strike="noStrike" kern="1200" cap="none" spc="0" normalizeH="0" baseline="0" noProof="0" dirty="0">
                <a:ln>
                  <a:noFill/>
                </a:ln>
                <a:solidFill>
                  <a:schemeClr val="tx1"/>
                </a:solidFill>
                <a:effectLst/>
                <a:uLnTx/>
                <a:uFillTx/>
                <a:latin typeface="Times New Roman" pitchFamily="18" charset="0"/>
                <a:ea typeface="宋体" charset="-122"/>
                <a:cs typeface="Times New Roman" pitchFamily="18" charset="0"/>
              </a:rPr>
              <a:t> </a:t>
            </a:r>
            <a:r>
              <a:rPr kumimoji="0" lang="zh-CN" altLang="en-US" sz="2400" b="1" i="0" u="none" strike="noStrike" kern="1200" cap="none" spc="0" normalizeH="0" baseline="0" noProof="0" dirty="0">
                <a:ln>
                  <a:noFill/>
                </a:ln>
                <a:solidFill>
                  <a:schemeClr val="tx1"/>
                </a:solidFill>
                <a:effectLst/>
                <a:uLnTx/>
                <a:uFillTx/>
                <a:latin typeface="Times New Roman" pitchFamily="18" charset="0"/>
                <a:ea typeface="宋体" charset="-122"/>
                <a:cs typeface="Times New Roman" pitchFamily="18" charset="0"/>
              </a:rPr>
              <a:t>质量控制点定置合理标准，就是把影响工序质量的人、机、物、法、环、测因素有机结合成一体，落实到具体工作中，做到事事有人负责。</a:t>
            </a:r>
            <a:endParaRPr kumimoji="0" lang="zh-CN" altLang="en-US" sz="2400" b="1" i="0" u="none" strike="noStrike" kern="1200" cap="none" spc="0" normalizeH="0" baseline="0" noProof="0" dirty="0">
              <a:ln>
                <a:noFill/>
              </a:ln>
              <a:solidFill>
                <a:schemeClr val="tx1"/>
              </a:solidFill>
              <a:effectLst/>
              <a:uLnTx/>
              <a:uFillTx/>
              <a:latin typeface="Arial" charset="0"/>
              <a:ea typeface="宋体" charset="-122"/>
              <a:cs typeface="+mn-cs"/>
            </a:endParaRPr>
          </a:p>
        </p:txBody>
      </p:sp>
      <p:pic>
        <p:nvPicPr>
          <p:cNvPr id="63494" name="Picture 4" descr="http://img.c-bm.com/picture/scofield/2005749158310.jpg"/>
          <p:cNvPicPr/>
          <p:nvPr/>
        </p:nvPicPr>
        <p:blipFill>
          <a:blip r:embed="rId2"/>
          <a:srcRect r="-96" b="-75"/>
          <a:stretch>
            <a:fillRect/>
          </a:stretch>
        </p:blipFill>
        <p:spPr>
          <a:xfrm>
            <a:off x="393700" y="2051050"/>
            <a:ext cx="3240088" cy="4319588"/>
          </a:xfrm>
          <a:prstGeom prst="rect">
            <a:avLst/>
          </a:prstGeom>
          <a:noFill/>
          <a:ln w="38100" cap="flat" cmpd="sng">
            <a:solidFill>
              <a:srgbClr val="FFCC00"/>
            </a:solidFill>
            <a:prstDash val="solid"/>
            <a:miter/>
            <a:headEnd type="none" w="med" len="med"/>
            <a:tailEnd type="none" w="med" len="med"/>
          </a:ln>
          <a:effectLst>
            <a:outerShdw dist="38100" dir="2699999" algn="tl" rotWithShape="0">
              <a:srgbClr val="000000">
                <a:alpha val="39999"/>
              </a:srgbClr>
            </a:outerShdw>
          </a:effec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怎样实施定置管理</a:t>
            </a:r>
            <a:endParaRPr lang="zh-CN" altLang="en-US" sz="3600" b="1" dirty="0">
              <a:solidFill>
                <a:schemeClr val="bg1"/>
              </a:solidFill>
              <a:latin typeface="Times New Roman" pitchFamily="18" charset="0"/>
              <a:ea typeface="黑体" pitchFamily="2" charset="-122"/>
              <a:cs typeface="+mn-ea"/>
              <a:sym typeface="+mn-ea"/>
            </a:endParaRPr>
          </a:p>
        </p:txBody>
      </p:sp>
      <p:grpSp>
        <p:nvGrpSpPr>
          <p:cNvPr id="63492" name="组合 7"/>
          <p:cNvGrpSpPr/>
          <p:nvPr/>
        </p:nvGrpSpPr>
        <p:grpSpPr>
          <a:xfrm>
            <a:off x="3397250" y="1384300"/>
            <a:ext cx="5108575" cy="649288"/>
            <a:chOff x="1949450" y="1339850"/>
            <a:chExt cx="5108575" cy="649288"/>
          </a:xfrm>
        </p:grpSpPr>
        <p:grpSp>
          <p:nvGrpSpPr>
            <p:cNvPr id="63495" name="Group 112"/>
            <p:cNvGrpSpPr/>
            <p:nvPr/>
          </p:nvGrpSpPr>
          <p:grpSpPr>
            <a:xfrm>
              <a:off x="1949450" y="1428750"/>
              <a:ext cx="5108575" cy="560388"/>
              <a:chOff x="1510" y="866"/>
              <a:chExt cx="2744" cy="353"/>
            </a:xfrm>
          </p:grpSpPr>
          <p:sp>
            <p:nvSpPr>
              <p:cNvPr id="11" name="AutoShape 93"/>
              <p:cNvSpPr>
                <a:spLocks noChangeArrowheads="1"/>
              </p:cNvSpPr>
              <p:nvPr/>
            </p:nvSpPr>
            <p:spPr bwMode="gray">
              <a:xfrm>
                <a:off x="1510" y="866"/>
                <a:ext cx="2744" cy="353"/>
              </a:xfrm>
              <a:prstGeom prst="roundRect">
                <a:avLst>
                  <a:gd name="adj" fmla="val 50000"/>
                </a:avLst>
              </a:prstGeom>
              <a:gradFill rotWithShape="1">
                <a:gsLst>
                  <a:gs pos="0">
                    <a:schemeClr val="hlink"/>
                  </a:gs>
                  <a:gs pos="50000">
                    <a:schemeClr val="bg1"/>
                  </a:gs>
                  <a:gs pos="100000">
                    <a:schemeClr val="hlink"/>
                  </a:gs>
                </a:gsLst>
                <a:lin ang="5400000" scaled="1"/>
              </a:gradFill>
              <a:ln w="9525">
                <a:no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dirty="0">
                  <a:ln>
                    <a:noFill/>
                  </a:ln>
                  <a:solidFill>
                    <a:schemeClr val="tx1"/>
                  </a:solidFill>
                  <a:effectLst/>
                  <a:uLnTx/>
                  <a:uFillTx/>
                  <a:latin typeface="Arial" charset="0"/>
                  <a:ea typeface="宋体" charset="-122"/>
                  <a:cs typeface="+mn-cs"/>
                </a:endParaRPr>
              </a:p>
            </p:txBody>
          </p:sp>
          <p:sp>
            <p:nvSpPr>
              <p:cNvPr id="12" name="AutoShape 109"/>
              <p:cNvSpPr>
                <a:spLocks noChangeArrowheads="1"/>
              </p:cNvSpPr>
              <p:nvPr/>
            </p:nvSpPr>
            <p:spPr bwMode="gray">
              <a:xfrm flipH="1">
                <a:off x="1510" y="866"/>
                <a:ext cx="256" cy="353"/>
              </a:xfrm>
              <a:prstGeom prst="flowChartDelay">
                <a:avLst/>
              </a:prstGeom>
              <a:gradFill rotWithShape="1">
                <a:gsLst>
                  <a:gs pos="0">
                    <a:schemeClr val="accent1"/>
                  </a:gs>
                  <a:gs pos="50000">
                    <a:schemeClr val="accent2"/>
                  </a:gs>
                  <a:gs pos="100000">
                    <a:schemeClr val="accent1"/>
                  </a:gs>
                </a:gsLst>
                <a:lin ang="540000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13" name="AutoShape 110"/>
              <p:cNvSpPr>
                <a:spLocks noChangeArrowheads="1"/>
              </p:cNvSpPr>
              <p:nvPr/>
            </p:nvSpPr>
            <p:spPr bwMode="gray">
              <a:xfrm>
                <a:off x="3998" y="866"/>
                <a:ext cx="256" cy="353"/>
              </a:xfrm>
              <a:prstGeom prst="flowChartDelay">
                <a:avLst/>
              </a:prstGeom>
              <a:gradFill rotWithShape="1">
                <a:gsLst>
                  <a:gs pos="0">
                    <a:schemeClr val="accent1"/>
                  </a:gs>
                  <a:gs pos="50000">
                    <a:schemeClr val="accent2"/>
                  </a:gs>
                  <a:gs pos="100000">
                    <a:schemeClr val="accent1"/>
                  </a:gs>
                </a:gsLst>
                <a:lin ang="540000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grpSp>
        <p:sp>
          <p:nvSpPr>
            <p:cNvPr id="10" name="Rectangle 2"/>
            <p:cNvSpPr txBox="1"/>
            <p:nvPr/>
          </p:nvSpPr>
          <p:spPr bwMode="auto">
            <a:xfrm>
              <a:off x="2482850" y="1339850"/>
              <a:ext cx="4133850" cy="582613"/>
            </a:xfrm>
            <a:prstGeom prst="rect">
              <a:avLst/>
            </a:prstGeom>
            <a:noFill/>
            <a:ln w="9525">
              <a:noFill/>
              <a:miter lim="800000"/>
            </a:ln>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dirty="0">
                  <a:ln>
                    <a:noFill/>
                  </a:ln>
                  <a:solidFill>
                    <a:srgbClr val="FF0000"/>
                  </a:solidFill>
                  <a:effectLst/>
                  <a:uLnTx/>
                  <a:uFillTx/>
                  <a:latin typeface="Arial" charset="0"/>
                  <a:ea typeface="宋体" charset="-122"/>
                  <a:cs typeface="+mn-cs"/>
                </a:rPr>
                <a:t>定置管理实施</a:t>
              </a:r>
              <a:endParaRPr kumimoji="0" lang="zh-CN" altLang="en-US" sz="3200" b="1" i="0" u="none" strike="noStrike" kern="1200" cap="none" spc="0" normalizeH="0" baseline="0" noProof="0" dirty="0">
                <a:ln>
                  <a:noFill/>
                </a:ln>
                <a:solidFill>
                  <a:srgbClr val="FF0000"/>
                </a:solidFill>
                <a:effectLst/>
                <a:uLnTx/>
                <a:uFillTx/>
                <a:latin typeface="黑体" pitchFamily="2" charset="-122"/>
                <a:ea typeface="黑体" pitchFamily="2" charset="-122"/>
                <a:cs typeface="+mj-cs"/>
              </a:endParaRPr>
            </a:p>
          </p:txBody>
        </p:sp>
      </p:grpSp>
      <p:sp>
        <p:nvSpPr>
          <p:cNvPr id="15" name="Rectangle 1"/>
          <p:cNvSpPr>
            <a:spLocks noChangeArrowheads="1"/>
          </p:cNvSpPr>
          <p:nvPr/>
        </p:nvSpPr>
        <p:spPr bwMode="auto">
          <a:xfrm>
            <a:off x="6102350" y="3117850"/>
            <a:ext cx="3644900" cy="2308225"/>
          </a:xfrm>
          <a:prstGeom prst="rect">
            <a:avLst/>
          </a:prstGeom>
          <a:noFill/>
          <a:ln w="9525">
            <a:noFill/>
            <a:miter lim="800000"/>
          </a:ln>
          <a:effectLst>
            <a:prstShdw prst="shdw13" dist="53882" dir="13500000">
              <a:schemeClr val="accent1">
                <a:gamma/>
                <a:shade val="60000"/>
                <a:invGamma/>
                <a:alpha val="50000"/>
              </a:schemeClr>
            </a:prstShdw>
          </a:effectLst>
        </p:spPr>
        <p:txBody>
          <a:bodyPr anchor="ctr">
            <a:spAutoFit/>
          </a:bodyPr>
          <a:lstStyle/>
          <a:p>
            <a:pPr marL="0" marR="0" lvl="0" indent="266700" algn="l" defTabSz="914400" rtl="0" eaLnBrk="0" fontAlgn="base" latinLnBrk="0" hangingPunct="0">
              <a:lnSpc>
                <a:spcPct val="100000"/>
              </a:lnSpc>
              <a:spcBef>
                <a:spcPct val="0"/>
              </a:spcBef>
              <a:spcAft>
                <a:spcPct val="0"/>
              </a:spcAft>
              <a:buClrTx/>
              <a:buSzTx/>
              <a:buFontTx/>
              <a:buNone/>
              <a:defRPr/>
            </a:pPr>
            <a:r>
              <a:rPr kumimoji="0" lang="en-US" altLang="zh-CN" sz="2400" b="1" i="0" u="none" strike="noStrike" kern="1200" cap="none" spc="0" normalizeH="0" baseline="0" noProof="0" dirty="0">
                <a:ln>
                  <a:noFill/>
                </a:ln>
                <a:solidFill>
                  <a:schemeClr val="tx1"/>
                </a:solidFill>
                <a:effectLst/>
                <a:uLnTx/>
                <a:uFillTx/>
                <a:latin typeface="Times New Roman" pitchFamily="18" charset="0"/>
                <a:ea typeface="宋体" charset="-122"/>
                <a:cs typeface="Times New Roman" pitchFamily="18" charset="0"/>
              </a:rPr>
              <a:t> </a:t>
            </a:r>
            <a:r>
              <a:rPr kumimoji="0" lang="zh-CN" altLang="en-US" sz="2400" b="1" i="0" u="none" strike="noStrike" kern="1200" cap="none" spc="0" normalizeH="0" baseline="0" noProof="0" dirty="0">
                <a:ln>
                  <a:noFill/>
                </a:ln>
                <a:solidFill>
                  <a:schemeClr val="tx1"/>
                </a:solidFill>
                <a:effectLst/>
                <a:uLnTx/>
                <a:uFillTx/>
                <a:latin typeface="Times New Roman" pitchFamily="18" charset="0"/>
                <a:ea typeface="宋体" charset="-122"/>
                <a:cs typeface="Times New Roman" pitchFamily="18" charset="0"/>
              </a:rPr>
              <a:t>质量控制点定置合理标准，就是把影响工序质量的人、机、物、法、环、测因素有机结合成一体，落实到具体工作中，做到事事有人负责。</a:t>
            </a:r>
            <a:endParaRPr kumimoji="0" lang="zh-CN" altLang="en-US" sz="2400" b="1" i="0" u="none" strike="noStrike" kern="1200" cap="none" spc="0" normalizeH="0" baseline="0" noProof="0" dirty="0">
              <a:ln>
                <a:noFill/>
              </a:ln>
              <a:solidFill>
                <a:schemeClr val="tx1"/>
              </a:solidFill>
              <a:effectLst/>
              <a:uLnTx/>
              <a:uFillTx/>
              <a:latin typeface="Arial" charset="0"/>
              <a:ea typeface="宋体" charset="-122"/>
              <a:cs typeface="+mn-cs"/>
            </a:endParaRPr>
          </a:p>
        </p:txBody>
      </p:sp>
      <p:pic>
        <p:nvPicPr>
          <p:cNvPr id="63494" name="Picture 4" descr="http://img.c-bm.com/picture/scofield/2005749158310.jpg"/>
          <p:cNvPicPr/>
          <p:nvPr/>
        </p:nvPicPr>
        <p:blipFill>
          <a:blip r:embed="rId2"/>
          <a:srcRect r="-96" b="-75"/>
          <a:stretch>
            <a:fillRect/>
          </a:stretch>
        </p:blipFill>
        <p:spPr>
          <a:xfrm>
            <a:off x="2235200" y="2317750"/>
            <a:ext cx="3240088" cy="4319588"/>
          </a:xfrm>
          <a:prstGeom prst="rect">
            <a:avLst/>
          </a:prstGeom>
          <a:noFill/>
          <a:ln w="38100" cap="flat" cmpd="sng">
            <a:solidFill>
              <a:srgbClr val="FFCC00"/>
            </a:solidFill>
            <a:prstDash val="solid"/>
            <a:miter/>
            <a:headEnd type="none" w="med" len="med"/>
            <a:tailEnd type="none" w="med" len="med"/>
          </a:ln>
          <a:effectLst>
            <a:outerShdw dist="38100" dir="2699999" algn="tl" rotWithShape="0">
              <a:srgbClr val="000000">
                <a:alpha val="39999"/>
              </a:srgbClr>
            </a:outerShdw>
          </a:effec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怎样实施定置管理</a:t>
            </a:r>
            <a:endParaRPr lang="zh-CN" altLang="en-US" sz="3600" b="1" dirty="0">
              <a:solidFill>
                <a:schemeClr val="bg1"/>
              </a:solidFill>
              <a:latin typeface="Times New Roman" pitchFamily="18" charset="0"/>
              <a:ea typeface="黑体" pitchFamily="2" charset="-122"/>
              <a:cs typeface="+mn-ea"/>
              <a:sym typeface="+mn-ea"/>
            </a:endParaRPr>
          </a:p>
        </p:txBody>
      </p:sp>
      <p:grpSp>
        <p:nvGrpSpPr>
          <p:cNvPr id="64516" name="组合 7"/>
          <p:cNvGrpSpPr/>
          <p:nvPr/>
        </p:nvGrpSpPr>
        <p:grpSpPr>
          <a:xfrm>
            <a:off x="3333750" y="1397000"/>
            <a:ext cx="5108575" cy="649288"/>
            <a:chOff x="1949450" y="1339850"/>
            <a:chExt cx="5108575" cy="649288"/>
          </a:xfrm>
        </p:grpSpPr>
        <p:grpSp>
          <p:nvGrpSpPr>
            <p:cNvPr id="64518" name="Group 112"/>
            <p:cNvGrpSpPr/>
            <p:nvPr/>
          </p:nvGrpSpPr>
          <p:grpSpPr>
            <a:xfrm>
              <a:off x="1949450" y="1428750"/>
              <a:ext cx="5108575" cy="560388"/>
              <a:chOff x="1510" y="866"/>
              <a:chExt cx="2744" cy="353"/>
            </a:xfrm>
          </p:grpSpPr>
          <p:sp>
            <p:nvSpPr>
              <p:cNvPr id="11" name="AutoShape 93"/>
              <p:cNvSpPr>
                <a:spLocks noChangeArrowheads="1"/>
              </p:cNvSpPr>
              <p:nvPr/>
            </p:nvSpPr>
            <p:spPr bwMode="gray">
              <a:xfrm>
                <a:off x="1510" y="866"/>
                <a:ext cx="2744" cy="353"/>
              </a:xfrm>
              <a:prstGeom prst="roundRect">
                <a:avLst>
                  <a:gd name="adj" fmla="val 50000"/>
                </a:avLst>
              </a:prstGeom>
              <a:gradFill rotWithShape="1">
                <a:gsLst>
                  <a:gs pos="0">
                    <a:schemeClr val="hlink"/>
                  </a:gs>
                  <a:gs pos="50000">
                    <a:schemeClr val="bg1"/>
                  </a:gs>
                  <a:gs pos="100000">
                    <a:schemeClr val="hlink"/>
                  </a:gs>
                </a:gsLst>
                <a:lin ang="5400000" scaled="1"/>
              </a:gradFill>
              <a:ln w="9525">
                <a:no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dirty="0">
                  <a:ln>
                    <a:noFill/>
                  </a:ln>
                  <a:solidFill>
                    <a:schemeClr val="tx1"/>
                  </a:solidFill>
                  <a:effectLst/>
                  <a:uLnTx/>
                  <a:uFillTx/>
                  <a:latin typeface="Arial" charset="0"/>
                  <a:ea typeface="宋体" charset="-122"/>
                  <a:cs typeface="+mn-cs"/>
                </a:endParaRPr>
              </a:p>
            </p:txBody>
          </p:sp>
          <p:sp>
            <p:nvSpPr>
              <p:cNvPr id="12" name="AutoShape 109"/>
              <p:cNvSpPr>
                <a:spLocks noChangeArrowheads="1"/>
              </p:cNvSpPr>
              <p:nvPr/>
            </p:nvSpPr>
            <p:spPr bwMode="gray">
              <a:xfrm flipH="1">
                <a:off x="1510" y="866"/>
                <a:ext cx="256" cy="353"/>
              </a:xfrm>
              <a:prstGeom prst="flowChartDelay">
                <a:avLst/>
              </a:prstGeom>
              <a:gradFill rotWithShape="1">
                <a:gsLst>
                  <a:gs pos="0">
                    <a:schemeClr val="accent1"/>
                  </a:gs>
                  <a:gs pos="50000">
                    <a:schemeClr val="accent2"/>
                  </a:gs>
                  <a:gs pos="100000">
                    <a:schemeClr val="accent1"/>
                  </a:gs>
                </a:gsLst>
                <a:lin ang="540000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13" name="AutoShape 110"/>
              <p:cNvSpPr>
                <a:spLocks noChangeArrowheads="1"/>
              </p:cNvSpPr>
              <p:nvPr/>
            </p:nvSpPr>
            <p:spPr bwMode="gray">
              <a:xfrm>
                <a:off x="3998" y="866"/>
                <a:ext cx="256" cy="353"/>
              </a:xfrm>
              <a:prstGeom prst="flowChartDelay">
                <a:avLst/>
              </a:prstGeom>
              <a:gradFill rotWithShape="1">
                <a:gsLst>
                  <a:gs pos="0">
                    <a:schemeClr val="accent1"/>
                  </a:gs>
                  <a:gs pos="50000">
                    <a:schemeClr val="accent2"/>
                  </a:gs>
                  <a:gs pos="100000">
                    <a:schemeClr val="accent1"/>
                  </a:gs>
                </a:gsLst>
                <a:lin ang="540000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grpSp>
        <p:sp>
          <p:nvSpPr>
            <p:cNvPr id="10" name="Rectangle 2"/>
            <p:cNvSpPr txBox="1"/>
            <p:nvPr/>
          </p:nvSpPr>
          <p:spPr bwMode="auto">
            <a:xfrm>
              <a:off x="2482850" y="1339850"/>
              <a:ext cx="4133850" cy="582613"/>
            </a:xfrm>
            <a:prstGeom prst="rect">
              <a:avLst/>
            </a:prstGeom>
            <a:noFill/>
            <a:ln w="9525">
              <a:noFill/>
              <a:miter lim="800000"/>
            </a:ln>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dirty="0">
                  <a:ln>
                    <a:noFill/>
                  </a:ln>
                  <a:solidFill>
                    <a:srgbClr val="FF0000"/>
                  </a:solidFill>
                  <a:effectLst/>
                  <a:uLnTx/>
                  <a:uFillTx/>
                  <a:latin typeface="Arial" charset="0"/>
                  <a:ea typeface="宋体" charset="-122"/>
                  <a:cs typeface="+mn-cs"/>
                </a:rPr>
                <a:t>定置管理实施</a:t>
              </a:r>
              <a:endParaRPr kumimoji="0" lang="zh-CN" altLang="en-US" sz="3200" b="1" i="0" u="none" strike="noStrike" kern="1200" cap="none" spc="0" normalizeH="0" baseline="0" noProof="0" dirty="0">
                <a:ln>
                  <a:noFill/>
                </a:ln>
                <a:solidFill>
                  <a:srgbClr val="FF0000"/>
                </a:solidFill>
                <a:effectLst/>
                <a:uLnTx/>
                <a:uFillTx/>
                <a:latin typeface="黑体" pitchFamily="2" charset="-122"/>
                <a:ea typeface="黑体" pitchFamily="2" charset="-122"/>
                <a:cs typeface="+mj-cs"/>
              </a:endParaRPr>
            </a:p>
          </p:txBody>
        </p:sp>
      </p:grpSp>
      <p:sp>
        <p:nvSpPr>
          <p:cNvPr id="16" name="Rectangle 1"/>
          <p:cNvSpPr>
            <a:spLocks noChangeArrowheads="1"/>
          </p:cNvSpPr>
          <p:nvPr/>
        </p:nvSpPr>
        <p:spPr bwMode="auto">
          <a:xfrm>
            <a:off x="1146810" y="2313305"/>
            <a:ext cx="9954895" cy="3017520"/>
          </a:xfrm>
          <a:prstGeom prst="rect">
            <a:avLst/>
          </a:prstGeom>
          <a:noFill/>
          <a:ln w="9525">
            <a:noFill/>
            <a:miter lim="800000"/>
          </a:ln>
          <a:effectLst>
            <a:prstShdw prst="shdw13" dist="53882" dir="13500000">
              <a:schemeClr val="accent1">
                <a:gamma/>
                <a:shade val="60000"/>
                <a:invGamma/>
                <a:alpha val="50000"/>
              </a:schemeClr>
            </a:prstShdw>
          </a:effectLst>
        </p:spPr>
        <p:txBody>
          <a:bodyPr wrap="square" anchor="ctr">
            <a:spAutoFit/>
          </a:bodyPr>
          <a:lstStyle/>
          <a:p>
            <a:pPr marL="0" marR="0" lvl="0" indent="0" algn="l" defTabSz="914400" rtl="0" eaLnBrk="0" fontAlgn="base" latinLnBrk="0" hangingPunct="0">
              <a:lnSpc>
                <a:spcPct val="100000"/>
              </a:lnSpc>
              <a:spcBef>
                <a:spcPct val="0"/>
              </a:spcBef>
              <a:spcAft>
                <a:spcPct val="0"/>
              </a:spcAft>
              <a:buClrTx/>
              <a:buSzTx/>
              <a:buFontTx/>
              <a:buNone/>
              <a:tabLst>
                <a:tab pos="533400" algn="l"/>
              </a:tabLst>
              <a:defRPr/>
            </a:pPr>
            <a:r>
              <a:rPr kumimoji="0" lang="zh-CN" sz="2400" b="1" i="0" u="none" strike="noStrike" kern="1200" cap="none" spc="0" normalizeH="0" baseline="0" noProof="0" dirty="0">
                <a:ln>
                  <a:noFill/>
                </a:ln>
                <a:solidFill>
                  <a:schemeClr val="tx1"/>
                </a:solidFill>
                <a:effectLst/>
                <a:uLnTx/>
                <a:uFillTx/>
                <a:latin typeface="Times New Roman" pitchFamily="18" charset="0"/>
                <a:ea typeface="宋体" charset="-122"/>
                <a:cs typeface="Times New Roman" pitchFamily="18" charset="0"/>
              </a:rPr>
              <a:t>安全定置规则如下：</a:t>
            </a:r>
            <a:endParaRPr kumimoji="0" lang="zh-CN" sz="2400" b="1" i="0" u="none" strike="noStrike" kern="1200" cap="none" spc="0" normalizeH="0" baseline="0" noProof="0" dirty="0">
              <a:ln>
                <a:noFill/>
              </a:ln>
              <a:solidFill>
                <a:schemeClr val="tx1"/>
              </a:solidFill>
              <a:effectLst/>
              <a:uLnTx/>
              <a:uFillTx/>
              <a:latin typeface="Arial" charset="0"/>
              <a:ea typeface="宋体" charset="-122"/>
              <a:cs typeface="+mn-cs"/>
            </a:endParaRPr>
          </a:p>
          <a:p>
            <a:pPr marL="0" marR="0" lvl="0" indent="0" algn="l" defTabSz="914400" rtl="0" eaLnBrk="0" fontAlgn="base" latinLnBrk="0" hangingPunct="0">
              <a:lnSpc>
                <a:spcPct val="100000"/>
              </a:lnSpc>
              <a:spcBef>
                <a:spcPct val="0"/>
              </a:spcBef>
              <a:spcAft>
                <a:spcPct val="0"/>
              </a:spcAft>
              <a:buClrTx/>
              <a:buSzTx/>
              <a:buFontTx/>
              <a:buChar char="•"/>
              <a:tabLst>
                <a:tab pos="533400" algn="l"/>
              </a:tabLst>
              <a:defRPr/>
            </a:pPr>
            <a:r>
              <a:rPr kumimoji="0" lang="zh-CN" sz="2400" b="1" i="0" u="none" strike="noStrike" kern="1200" cap="none" spc="0" normalizeH="0" baseline="0" noProof="0" dirty="0">
                <a:ln>
                  <a:noFill/>
                </a:ln>
                <a:solidFill>
                  <a:schemeClr val="tx1"/>
                </a:solidFill>
                <a:effectLst/>
                <a:uLnTx/>
                <a:uFillTx/>
                <a:latin typeface="Times New Roman" pitchFamily="18" charset="0"/>
                <a:ea typeface="宋体" charset="-122"/>
                <a:cs typeface="Times New Roman" pitchFamily="18" charset="0"/>
              </a:rPr>
              <a:t>设计合理的定置图，对易燃、易爆物品、有毒污染物品的场所、消防设施定行特别管理；</a:t>
            </a:r>
            <a:endParaRPr kumimoji="0" lang="zh-CN" sz="2400" b="1" i="0" u="none" strike="noStrike" kern="1200" cap="none" spc="0" normalizeH="0" baseline="0" noProof="0" dirty="0">
              <a:ln>
                <a:noFill/>
              </a:ln>
              <a:solidFill>
                <a:schemeClr val="tx1"/>
              </a:solidFill>
              <a:effectLst/>
              <a:uLnTx/>
              <a:uFillTx/>
              <a:latin typeface="Arial" charset="0"/>
              <a:ea typeface="宋体" charset="-122"/>
              <a:cs typeface="+mn-cs"/>
            </a:endParaRPr>
          </a:p>
          <a:p>
            <a:pPr marL="0" marR="0" lvl="0" indent="0" algn="l" defTabSz="914400" rtl="0" eaLnBrk="0" fontAlgn="base" latinLnBrk="0" hangingPunct="0">
              <a:lnSpc>
                <a:spcPct val="100000"/>
              </a:lnSpc>
              <a:spcBef>
                <a:spcPct val="0"/>
              </a:spcBef>
              <a:spcAft>
                <a:spcPct val="0"/>
              </a:spcAft>
              <a:buClrTx/>
              <a:buSzTx/>
              <a:buFontTx/>
              <a:buChar char="•"/>
              <a:tabLst>
                <a:tab pos="533400" algn="l"/>
              </a:tabLst>
              <a:defRPr/>
            </a:pPr>
            <a:r>
              <a:rPr kumimoji="0" lang="zh-CN" sz="2400" b="1" i="0" u="none" strike="noStrike" kern="1200" cap="none" spc="0" normalizeH="0" baseline="0" noProof="0" dirty="0">
                <a:ln>
                  <a:noFill/>
                </a:ln>
                <a:solidFill>
                  <a:schemeClr val="tx1"/>
                </a:solidFill>
                <a:effectLst/>
                <a:uLnTx/>
                <a:uFillTx/>
                <a:latin typeface="Times New Roman" pitchFamily="18" charset="0"/>
                <a:ea typeface="宋体" charset="-122"/>
                <a:cs typeface="Times New Roman" pitchFamily="18" charset="0"/>
              </a:rPr>
              <a:t>对不安全物品定置时，场所的环境、通道、温度、光照等，必须符合安全要求；</a:t>
            </a:r>
            <a:endParaRPr kumimoji="0" lang="zh-CN" sz="2400" b="1" i="0" u="none" strike="noStrike" kern="1200" cap="none" spc="0" normalizeH="0" baseline="0" noProof="0" dirty="0">
              <a:ln>
                <a:noFill/>
              </a:ln>
              <a:solidFill>
                <a:schemeClr val="tx1"/>
              </a:solidFill>
              <a:effectLst/>
              <a:uLnTx/>
              <a:uFillTx/>
              <a:latin typeface="Arial" charset="0"/>
              <a:ea typeface="宋体" charset="-122"/>
              <a:cs typeface="+mn-cs"/>
            </a:endParaRPr>
          </a:p>
          <a:p>
            <a:pPr marL="0" marR="0" lvl="0" indent="0" algn="l" defTabSz="914400" rtl="0" eaLnBrk="0" fontAlgn="base" latinLnBrk="0" hangingPunct="0">
              <a:lnSpc>
                <a:spcPct val="100000"/>
              </a:lnSpc>
              <a:spcBef>
                <a:spcPct val="0"/>
              </a:spcBef>
              <a:spcAft>
                <a:spcPct val="0"/>
              </a:spcAft>
              <a:buClrTx/>
              <a:buSzTx/>
              <a:buFontTx/>
              <a:buChar char="•"/>
              <a:tabLst>
                <a:tab pos="533400" algn="l"/>
              </a:tabLst>
              <a:defRPr/>
            </a:pPr>
            <a:r>
              <a:rPr kumimoji="0" lang="zh-CN" sz="2400" b="1" i="0" u="none" strike="noStrike" kern="1200" cap="none" spc="0" normalizeH="0" baseline="0" noProof="0" dirty="0">
                <a:ln>
                  <a:noFill/>
                </a:ln>
                <a:solidFill>
                  <a:schemeClr val="tx1"/>
                </a:solidFill>
                <a:effectLst/>
                <a:uLnTx/>
                <a:uFillTx/>
                <a:latin typeface="Times New Roman" pitchFamily="18" charset="0"/>
                <a:ea typeface="宋体" charset="-122"/>
                <a:cs typeface="Times New Roman" pitchFamily="18" charset="0"/>
              </a:rPr>
              <a:t>定置场所和机械放置处，必须有利于操作者出入；</a:t>
            </a:r>
            <a:endParaRPr kumimoji="0" lang="en-US" altLang="zh-CN" sz="2400" b="1" i="0" u="none" strike="noStrike" kern="1200" cap="none" spc="0" normalizeH="0" baseline="0" noProof="0" dirty="0">
              <a:ln>
                <a:noFill/>
              </a:ln>
              <a:solidFill>
                <a:schemeClr val="tx1"/>
              </a:solidFill>
              <a:effectLst/>
              <a:uLnTx/>
              <a:uFillTx/>
              <a:latin typeface="Times New Roman" pitchFamily="18" charset="0"/>
              <a:ea typeface="宋体" charset="-122"/>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533400" algn="l"/>
              </a:tabLst>
              <a:defRPr/>
            </a:pPr>
            <a:r>
              <a:rPr kumimoji="0" lang="zh-CN" altLang="en-US" sz="2400" b="1" i="0" u="none" strike="noStrike" kern="1200" cap="none" spc="0" normalizeH="0" baseline="0" noProof="0" dirty="0">
                <a:ln>
                  <a:noFill/>
                </a:ln>
                <a:solidFill>
                  <a:schemeClr val="tx1"/>
                </a:solidFill>
                <a:effectLst/>
                <a:uLnTx/>
                <a:uFillTx/>
                <a:latin typeface="Times New Roman" pitchFamily="18" charset="0"/>
                <a:ea typeface="宋体" charset="-122"/>
                <a:cs typeface="Times New Roman" pitchFamily="18" charset="0"/>
              </a:rPr>
              <a:t>对易燃、易爆、游离物、货车、起重设施、机械配置要安全，安全通道路标清楚，安全线清晰。</a:t>
            </a:r>
            <a:r>
              <a:rPr kumimoji="0" lang="zh-CN" altLang="en-US" sz="2400" b="1" i="0" u="none" strike="noStrike" kern="1200" cap="none" spc="0" normalizeH="0" baseline="0" noProof="0" dirty="0">
                <a:ln>
                  <a:noFill/>
                </a:ln>
                <a:solidFill>
                  <a:schemeClr val="tx1"/>
                </a:solidFill>
                <a:effectLst/>
                <a:uLnTx/>
                <a:uFillTx/>
                <a:latin typeface="Arial" charset="0"/>
                <a:ea typeface="宋体" charset="-122"/>
                <a:cs typeface="+mn-cs"/>
              </a:rPr>
              <a:t>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怎样实施定置管理</a:t>
            </a:r>
            <a:endParaRPr lang="zh-CN" altLang="en-US" sz="3600" b="1" dirty="0">
              <a:solidFill>
                <a:schemeClr val="bg1"/>
              </a:solidFill>
              <a:latin typeface="Times New Roman" pitchFamily="18" charset="0"/>
              <a:ea typeface="黑体" pitchFamily="2" charset="-122"/>
              <a:cs typeface="+mn-ea"/>
              <a:sym typeface="+mn-ea"/>
            </a:endParaRPr>
          </a:p>
        </p:txBody>
      </p:sp>
      <p:grpSp>
        <p:nvGrpSpPr>
          <p:cNvPr id="65540" name="Group 54"/>
          <p:cNvGrpSpPr/>
          <p:nvPr/>
        </p:nvGrpSpPr>
        <p:grpSpPr>
          <a:xfrm>
            <a:off x="4914900" y="2317750"/>
            <a:ext cx="4914900" cy="3763963"/>
            <a:chOff x="1980" y="1908"/>
            <a:chExt cx="7740" cy="5928"/>
          </a:xfrm>
        </p:grpSpPr>
        <p:sp>
          <p:nvSpPr>
            <p:cNvPr id="65568" name="AutoShape 55"/>
            <p:cNvSpPr/>
            <p:nvPr/>
          </p:nvSpPr>
          <p:spPr>
            <a:xfrm>
              <a:off x="3060" y="1908"/>
              <a:ext cx="6300" cy="780"/>
            </a:xfrm>
            <a:prstGeom prst="parallelogram">
              <a:avLst>
                <a:gd name="adj" fmla="val 201923"/>
              </a:avLst>
            </a:prstGeom>
            <a:solidFill>
              <a:srgbClr val="FFFFFF"/>
            </a:solidFill>
            <a:ln w="9525" cap="flat" cmpd="sng">
              <a:solidFill>
                <a:srgbClr val="000000"/>
              </a:solidFill>
              <a:prstDash val="solid"/>
              <a:miter/>
              <a:headEnd type="none" w="med" len="med"/>
              <a:tailEnd type="none" w="med" len="med"/>
            </a:ln>
          </p:spPr>
          <p:txBody>
            <a:bodyPr/>
            <a:lstStyle/>
            <a:p>
              <a:pPr lvl="0" eaLnBrk="1" hangingPunct="1"/>
              <a:endParaRPr lang="zh-CN" altLang="en-US" b="1" dirty="0">
                <a:latin typeface="Arial" charset="0"/>
                <a:ea typeface="宋体" charset="-122"/>
              </a:endParaRPr>
            </a:p>
          </p:txBody>
        </p:sp>
        <p:sp>
          <p:nvSpPr>
            <p:cNvPr id="65569" name="Line 56"/>
            <p:cNvSpPr/>
            <p:nvPr/>
          </p:nvSpPr>
          <p:spPr>
            <a:xfrm>
              <a:off x="3060" y="2844"/>
              <a:ext cx="4680" cy="0"/>
            </a:xfrm>
            <a:prstGeom prst="line">
              <a:avLst/>
            </a:prstGeom>
            <a:ln w="9525" cap="flat" cmpd="sng">
              <a:solidFill>
                <a:srgbClr val="000000"/>
              </a:solidFill>
              <a:prstDash val="solid"/>
              <a:headEnd type="none" w="med" len="med"/>
              <a:tailEnd type="none" w="med" len="med"/>
            </a:ln>
          </p:spPr>
        </p:sp>
        <p:sp>
          <p:nvSpPr>
            <p:cNvPr id="65570" name="Line 57"/>
            <p:cNvSpPr/>
            <p:nvPr/>
          </p:nvSpPr>
          <p:spPr>
            <a:xfrm>
              <a:off x="3060" y="2688"/>
              <a:ext cx="0" cy="156"/>
            </a:xfrm>
            <a:prstGeom prst="line">
              <a:avLst/>
            </a:prstGeom>
            <a:ln w="9525" cap="flat" cmpd="sng">
              <a:solidFill>
                <a:srgbClr val="000000"/>
              </a:solidFill>
              <a:prstDash val="solid"/>
              <a:headEnd type="none" w="med" len="med"/>
              <a:tailEnd type="none" w="med" len="med"/>
            </a:ln>
          </p:spPr>
        </p:sp>
        <p:sp>
          <p:nvSpPr>
            <p:cNvPr id="65571" name="Line 58"/>
            <p:cNvSpPr/>
            <p:nvPr/>
          </p:nvSpPr>
          <p:spPr>
            <a:xfrm>
              <a:off x="7740" y="2688"/>
              <a:ext cx="0" cy="156"/>
            </a:xfrm>
            <a:prstGeom prst="line">
              <a:avLst/>
            </a:prstGeom>
            <a:ln w="9525" cap="flat" cmpd="sng">
              <a:solidFill>
                <a:srgbClr val="000000"/>
              </a:solidFill>
              <a:prstDash val="solid"/>
              <a:headEnd type="none" w="med" len="med"/>
              <a:tailEnd type="none" w="med" len="med"/>
            </a:ln>
          </p:spPr>
        </p:sp>
        <p:sp>
          <p:nvSpPr>
            <p:cNvPr id="65572" name="Line 59"/>
            <p:cNvSpPr/>
            <p:nvPr/>
          </p:nvSpPr>
          <p:spPr>
            <a:xfrm>
              <a:off x="9360" y="1908"/>
              <a:ext cx="0" cy="156"/>
            </a:xfrm>
            <a:prstGeom prst="line">
              <a:avLst/>
            </a:prstGeom>
            <a:ln w="9525" cap="flat" cmpd="sng">
              <a:solidFill>
                <a:srgbClr val="000000"/>
              </a:solidFill>
              <a:prstDash val="solid"/>
              <a:headEnd type="none" w="med" len="med"/>
              <a:tailEnd type="none" w="med" len="med"/>
            </a:ln>
          </p:spPr>
        </p:sp>
        <p:sp>
          <p:nvSpPr>
            <p:cNvPr id="65573" name="Line 60"/>
            <p:cNvSpPr/>
            <p:nvPr/>
          </p:nvSpPr>
          <p:spPr>
            <a:xfrm flipV="1">
              <a:off x="7740" y="2064"/>
              <a:ext cx="1620" cy="780"/>
            </a:xfrm>
            <a:prstGeom prst="line">
              <a:avLst/>
            </a:prstGeom>
            <a:ln w="9525" cap="flat" cmpd="sng">
              <a:solidFill>
                <a:srgbClr val="000000"/>
              </a:solidFill>
              <a:prstDash val="solid"/>
              <a:headEnd type="none" w="med" len="med"/>
              <a:tailEnd type="none" w="med" len="med"/>
            </a:ln>
          </p:spPr>
        </p:sp>
        <p:sp>
          <p:nvSpPr>
            <p:cNvPr id="65574" name="Line 61"/>
            <p:cNvSpPr/>
            <p:nvPr/>
          </p:nvSpPr>
          <p:spPr>
            <a:xfrm>
              <a:off x="3600" y="2844"/>
              <a:ext cx="0" cy="4680"/>
            </a:xfrm>
            <a:prstGeom prst="line">
              <a:avLst/>
            </a:prstGeom>
            <a:ln w="9525" cap="flat" cmpd="sng">
              <a:solidFill>
                <a:srgbClr val="000000"/>
              </a:solidFill>
              <a:prstDash val="solid"/>
              <a:headEnd type="none" w="med" len="med"/>
              <a:tailEnd type="none" w="med" len="med"/>
            </a:ln>
          </p:spPr>
        </p:sp>
        <p:sp>
          <p:nvSpPr>
            <p:cNvPr id="65575" name="Line 62"/>
            <p:cNvSpPr/>
            <p:nvPr/>
          </p:nvSpPr>
          <p:spPr>
            <a:xfrm flipH="1">
              <a:off x="1980" y="2844"/>
              <a:ext cx="1620" cy="624"/>
            </a:xfrm>
            <a:prstGeom prst="line">
              <a:avLst/>
            </a:prstGeom>
            <a:ln w="9525" cap="flat" cmpd="sng">
              <a:solidFill>
                <a:srgbClr val="000000"/>
              </a:solidFill>
              <a:prstDash val="solid"/>
              <a:headEnd type="none" w="med" len="med"/>
              <a:tailEnd type="none" w="med" len="med"/>
            </a:ln>
          </p:spPr>
        </p:sp>
        <p:sp>
          <p:nvSpPr>
            <p:cNvPr id="65576" name="Line 63"/>
            <p:cNvSpPr/>
            <p:nvPr/>
          </p:nvSpPr>
          <p:spPr>
            <a:xfrm flipH="1">
              <a:off x="1980" y="7056"/>
              <a:ext cx="1620" cy="780"/>
            </a:xfrm>
            <a:prstGeom prst="line">
              <a:avLst/>
            </a:prstGeom>
            <a:ln w="9525" cap="flat" cmpd="sng">
              <a:solidFill>
                <a:srgbClr val="000000"/>
              </a:solidFill>
              <a:prstDash val="solid"/>
              <a:headEnd type="none" w="med" len="med"/>
              <a:tailEnd type="none" w="med" len="med"/>
            </a:ln>
          </p:spPr>
        </p:sp>
        <p:sp>
          <p:nvSpPr>
            <p:cNvPr id="65577" name="Line 64"/>
            <p:cNvSpPr/>
            <p:nvPr/>
          </p:nvSpPr>
          <p:spPr>
            <a:xfrm>
              <a:off x="1980" y="3468"/>
              <a:ext cx="0" cy="4368"/>
            </a:xfrm>
            <a:prstGeom prst="line">
              <a:avLst/>
            </a:prstGeom>
            <a:ln w="9525" cap="flat" cmpd="sng">
              <a:solidFill>
                <a:srgbClr val="000000"/>
              </a:solidFill>
              <a:prstDash val="solid"/>
              <a:headEnd type="none" w="med" len="med"/>
              <a:tailEnd type="none" w="med" len="med"/>
            </a:ln>
          </p:spPr>
        </p:sp>
        <p:sp>
          <p:nvSpPr>
            <p:cNvPr id="65578" name="Line 65"/>
            <p:cNvSpPr/>
            <p:nvPr/>
          </p:nvSpPr>
          <p:spPr>
            <a:xfrm>
              <a:off x="3420" y="7212"/>
              <a:ext cx="0" cy="312"/>
            </a:xfrm>
            <a:prstGeom prst="line">
              <a:avLst/>
            </a:prstGeom>
            <a:ln w="9525" cap="flat" cmpd="sng">
              <a:solidFill>
                <a:srgbClr val="000000"/>
              </a:solidFill>
              <a:prstDash val="solid"/>
              <a:headEnd type="none" w="med" len="med"/>
              <a:tailEnd type="none" w="med" len="med"/>
            </a:ln>
          </p:spPr>
        </p:sp>
        <p:sp>
          <p:nvSpPr>
            <p:cNvPr id="65579" name="Line 66"/>
            <p:cNvSpPr/>
            <p:nvPr/>
          </p:nvSpPr>
          <p:spPr>
            <a:xfrm>
              <a:off x="3420" y="7524"/>
              <a:ext cx="180" cy="0"/>
            </a:xfrm>
            <a:prstGeom prst="line">
              <a:avLst/>
            </a:prstGeom>
            <a:ln w="9525" cap="flat" cmpd="sng">
              <a:solidFill>
                <a:srgbClr val="000000"/>
              </a:solidFill>
              <a:prstDash val="solid"/>
              <a:headEnd type="none" w="med" len="med"/>
              <a:tailEnd type="none" w="med" len="med"/>
            </a:ln>
          </p:spPr>
        </p:sp>
        <p:sp>
          <p:nvSpPr>
            <p:cNvPr id="65580" name="Line 67"/>
            <p:cNvSpPr/>
            <p:nvPr/>
          </p:nvSpPr>
          <p:spPr>
            <a:xfrm>
              <a:off x="7020" y="2844"/>
              <a:ext cx="0" cy="4680"/>
            </a:xfrm>
            <a:prstGeom prst="line">
              <a:avLst/>
            </a:prstGeom>
            <a:ln w="9525" cap="flat" cmpd="sng">
              <a:solidFill>
                <a:srgbClr val="000000"/>
              </a:solidFill>
              <a:prstDash val="solid"/>
              <a:headEnd type="none" w="med" len="med"/>
              <a:tailEnd type="none" w="med" len="med"/>
            </a:ln>
          </p:spPr>
        </p:sp>
        <p:sp>
          <p:nvSpPr>
            <p:cNvPr id="65581" name="Line 68"/>
            <p:cNvSpPr/>
            <p:nvPr/>
          </p:nvSpPr>
          <p:spPr>
            <a:xfrm>
              <a:off x="7020" y="2844"/>
              <a:ext cx="2700" cy="468"/>
            </a:xfrm>
            <a:prstGeom prst="line">
              <a:avLst/>
            </a:prstGeom>
            <a:ln w="9525" cap="flat" cmpd="sng">
              <a:solidFill>
                <a:srgbClr val="000000"/>
              </a:solidFill>
              <a:prstDash val="solid"/>
              <a:headEnd type="none" w="med" len="med"/>
              <a:tailEnd type="none" w="med" len="med"/>
            </a:ln>
          </p:spPr>
        </p:sp>
        <p:sp>
          <p:nvSpPr>
            <p:cNvPr id="65582" name="Line 69"/>
            <p:cNvSpPr/>
            <p:nvPr/>
          </p:nvSpPr>
          <p:spPr>
            <a:xfrm>
              <a:off x="7020" y="7056"/>
              <a:ext cx="2700" cy="624"/>
            </a:xfrm>
            <a:prstGeom prst="line">
              <a:avLst/>
            </a:prstGeom>
            <a:ln w="9525" cap="flat" cmpd="sng">
              <a:solidFill>
                <a:srgbClr val="000000"/>
              </a:solidFill>
              <a:prstDash val="solid"/>
              <a:headEnd type="none" w="med" len="med"/>
              <a:tailEnd type="none" w="med" len="med"/>
            </a:ln>
          </p:spPr>
        </p:sp>
        <p:sp>
          <p:nvSpPr>
            <p:cNvPr id="65583" name="Line 70"/>
            <p:cNvSpPr/>
            <p:nvPr/>
          </p:nvSpPr>
          <p:spPr>
            <a:xfrm>
              <a:off x="9720" y="3312"/>
              <a:ext cx="0" cy="4368"/>
            </a:xfrm>
            <a:prstGeom prst="line">
              <a:avLst/>
            </a:prstGeom>
            <a:ln w="9525" cap="flat" cmpd="sng">
              <a:solidFill>
                <a:srgbClr val="000000"/>
              </a:solidFill>
              <a:prstDash val="solid"/>
              <a:headEnd type="none" w="med" len="med"/>
              <a:tailEnd type="none" w="med" len="med"/>
            </a:ln>
          </p:spPr>
        </p:sp>
        <p:sp>
          <p:nvSpPr>
            <p:cNvPr id="65584" name="Line 71"/>
            <p:cNvSpPr/>
            <p:nvPr/>
          </p:nvSpPr>
          <p:spPr>
            <a:xfrm>
              <a:off x="7200" y="7056"/>
              <a:ext cx="0" cy="468"/>
            </a:xfrm>
            <a:prstGeom prst="line">
              <a:avLst/>
            </a:prstGeom>
            <a:ln w="9525" cap="flat" cmpd="sng">
              <a:solidFill>
                <a:srgbClr val="000000"/>
              </a:solidFill>
              <a:prstDash val="solid"/>
              <a:headEnd type="none" w="med" len="med"/>
              <a:tailEnd type="none" w="med" len="med"/>
            </a:ln>
          </p:spPr>
        </p:sp>
        <p:sp>
          <p:nvSpPr>
            <p:cNvPr id="65585" name="Line 72"/>
            <p:cNvSpPr/>
            <p:nvPr/>
          </p:nvSpPr>
          <p:spPr>
            <a:xfrm>
              <a:off x="7020" y="7524"/>
              <a:ext cx="180" cy="0"/>
            </a:xfrm>
            <a:prstGeom prst="line">
              <a:avLst/>
            </a:prstGeom>
            <a:ln w="9525" cap="flat" cmpd="sng">
              <a:solidFill>
                <a:srgbClr val="000000"/>
              </a:solidFill>
              <a:prstDash val="solid"/>
              <a:headEnd type="none" w="med" len="med"/>
              <a:tailEnd type="none" w="med" len="med"/>
            </a:ln>
          </p:spPr>
        </p:sp>
        <p:sp>
          <p:nvSpPr>
            <p:cNvPr id="65586" name="Line 73"/>
            <p:cNvSpPr/>
            <p:nvPr/>
          </p:nvSpPr>
          <p:spPr>
            <a:xfrm>
              <a:off x="9000" y="2220"/>
              <a:ext cx="0" cy="936"/>
            </a:xfrm>
            <a:prstGeom prst="line">
              <a:avLst/>
            </a:prstGeom>
            <a:ln w="9525" cap="flat" cmpd="sng">
              <a:solidFill>
                <a:srgbClr val="000000"/>
              </a:solidFill>
              <a:prstDash val="solid"/>
              <a:headEnd type="none" w="med" len="med"/>
              <a:tailEnd type="none" w="med" len="med"/>
            </a:ln>
          </p:spPr>
        </p:sp>
        <p:sp>
          <p:nvSpPr>
            <p:cNvPr id="65587" name="Line 74"/>
            <p:cNvSpPr/>
            <p:nvPr/>
          </p:nvSpPr>
          <p:spPr>
            <a:xfrm>
              <a:off x="4680" y="3000"/>
              <a:ext cx="2340" cy="0"/>
            </a:xfrm>
            <a:prstGeom prst="line">
              <a:avLst/>
            </a:prstGeom>
            <a:ln w="9525" cap="flat" cmpd="sng">
              <a:solidFill>
                <a:srgbClr val="000000"/>
              </a:solidFill>
              <a:prstDash val="solid"/>
              <a:headEnd type="none" w="med" len="med"/>
              <a:tailEnd type="none" w="med" len="med"/>
            </a:ln>
          </p:spPr>
        </p:sp>
        <p:sp>
          <p:nvSpPr>
            <p:cNvPr id="65588" name="Line 75"/>
            <p:cNvSpPr/>
            <p:nvPr/>
          </p:nvSpPr>
          <p:spPr>
            <a:xfrm>
              <a:off x="3600" y="3936"/>
              <a:ext cx="3420" cy="0"/>
            </a:xfrm>
            <a:prstGeom prst="line">
              <a:avLst/>
            </a:prstGeom>
            <a:ln w="9525" cap="flat" cmpd="sng">
              <a:solidFill>
                <a:srgbClr val="000000"/>
              </a:solidFill>
              <a:prstDash val="solid"/>
              <a:headEnd type="none" w="med" len="med"/>
              <a:tailEnd type="none" w="med" len="med"/>
            </a:ln>
          </p:spPr>
        </p:sp>
        <p:sp>
          <p:nvSpPr>
            <p:cNvPr id="65589" name="Line 76"/>
            <p:cNvSpPr/>
            <p:nvPr/>
          </p:nvSpPr>
          <p:spPr>
            <a:xfrm>
              <a:off x="3600" y="4092"/>
              <a:ext cx="3420" cy="0"/>
            </a:xfrm>
            <a:prstGeom prst="line">
              <a:avLst/>
            </a:prstGeom>
            <a:ln w="9525" cap="flat" cmpd="sng">
              <a:solidFill>
                <a:srgbClr val="000000"/>
              </a:solidFill>
              <a:prstDash val="solid"/>
              <a:headEnd type="none" w="med" len="med"/>
              <a:tailEnd type="none" w="med" len="med"/>
            </a:ln>
          </p:spPr>
        </p:sp>
        <p:sp>
          <p:nvSpPr>
            <p:cNvPr id="65590" name="Line 77"/>
            <p:cNvSpPr/>
            <p:nvPr/>
          </p:nvSpPr>
          <p:spPr>
            <a:xfrm>
              <a:off x="4680" y="4248"/>
              <a:ext cx="2340" cy="0"/>
            </a:xfrm>
            <a:prstGeom prst="line">
              <a:avLst/>
            </a:prstGeom>
            <a:ln w="9525" cap="flat" cmpd="sng">
              <a:solidFill>
                <a:srgbClr val="000000"/>
              </a:solidFill>
              <a:prstDash val="solid"/>
              <a:headEnd type="none" w="med" len="med"/>
              <a:tailEnd type="none" w="med" len="med"/>
            </a:ln>
          </p:spPr>
        </p:sp>
        <p:sp>
          <p:nvSpPr>
            <p:cNvPr id="65591" name="Line 78"/>
            <p:cNvSpPr/>
            <p:nvPr/>
          </p:nvSpPr>
          <p:spPr>
            <a:xfrm>
              <a:off x="3600" y="5184"/>
              <a:ext cx="3420" cy="0"/>
            </a:xfrm>
            <a:prstGeom prst="line">
              <a:avLst/>
            </a:prstGeom>
            <a:ln w="9525" cap="flat" cmpd="sng">
              <a:solidFill>
                <a:srgbClr val="000000"/>
              </a:solidFill>
              <a:prstDash val="solid"/>
              <a:headEnd type="none" w="med" len="med"/>
              <a:tailEnd type="none" w="med" len="med"/>
            </a:ln>
          </p:spPr>
        </p:sp>
        <p:sp>
          <p:nvSpPr>
            <p:cNvPr id="65592" name="Line 79"/>
            <p:cNvSpPr/>
            <p:nvPr/>
          </p:nvSpPr>
          <p:spPr>
            <a:xfrm>
              <a:off x="3600" y="5340"/>
              <a:ext cx="3420" cy="0"/>
            </a:xfrm>
            <a:prstGeom prst="line">
              <a:avLst/>
            </a:prstGeom>
            <a:ln w="9525" cap="flat" cmpd="sng">
              <a:solidFill>
                <a:srgbClr val="000000"/>
              </a:solidFill>
              <a:prstDash val="solid"/>
              <a:headEnd type="none" w="med" len="med"/>
              <a:tailEnd type="none" w="med" len="med"/>
            </a:ln>
          </p:spPr>
        </p:sp>
        <p:sp>
          <p:nvSpPr>
            <p:cNvPr id="65593" name="Line 80"/>
            <p:cNvSpPr/>
            <p:nvPr/>
          </p:nvSpPr>
          <p:spPr>
            <a:xfrm>
              <a:off x="3600" y="7056"/>
              <a:ext cx="3420" cy="0"/>
            </a:xfrm>
            <a:prstGeom prst="line">
              <a:avLst/>
            </a:prstGeom>
            <a:ln w="9525" cap="flat" cmpd="sng">
              <a:solidFill>
                <a:srgbClr val="000000"/>
              </a:solidFill>
              <a:prstDash val="solid"/>
              <a:headEnd type="none" w="med" len="med"/>
              <a:tailEnd type="none" w="med" len="med"/>
            </a:ln>
          </p:spPr>
        </p:sp>
        <p:sp>
          <p:nvSpPr>
            <p:cNvPr id="65594" name="Line 81"/>
            <p:cNvSpPr/>
            <p:nvPr/>
          </p:nvSpPr>
          <p:spPr>
            <a:xfrm>
              <a:off x="3600" y="7212"/>
              <a:ext cx="3420" cy="0"/>
            </a:xfrm>
            <a:prstGeom prst="line">
              <a:avLst/>
            </a:prstGeom>
            <a:ln w="9525" cap="flat" cmpd="sng">
              <a:solidFill>
                <a:srgbClr val="000000"/>
              </a:solidFill>
              <a:prstDash val="solid"/>
              <a:headEnd type="none" w="med" len="med"/>
              <a:tailEnd type="none" w="med" len="med"/>
            </a:ln>
          </p:spPr>
        </p:sp>
        <p:sp>
          <p:nvSpPr>
            <p:cNvPr id="65595" name="Line 82"/>
            <p:cNvSpPr/>
            <p:nvPr/>
          </p:nvSpPr>
          <p:spPr>
            <a:xfrm>
              <a:off x="4680" y="5496"/>
              <a:ext cx="2340" cy="0"/>
            </a:xfrm>
            <a:prstGeom prst="line">
              <a:avLst/>
            </a:prstGeom>
            <a:ln w="9525" cap="flat" cmpd="sng">
              <a:solidFill>
                <a:srgbClr val="000000"/>
              </a:solidFill>
              <a:prstDash val="solid"/>
              <a:headEnd type="none" w="med" len="med"/>
              <a:tailEnd type="none" w="med" len="med"/>
            </a:ln>
          </p:spPr>
        </p:sp>
        <p:sp>
          <p:nvSpPr>
            <p:cNvPr id="65596" name="Line 83"/>
            <p:cNvSpPr/>
            <p:nvPr/>
          </p:nvSpPr>
          <p:spPr>
            <a:xfrm>
              <a:off x="4680" y="2844"/>
              <a:ext cx="0" cy="156"/>
            </a:xfrm>
            <a:prstGeom prst="line">
              <a:avLst/>
            </a:prstGeom>
            <a:ln w="9525" cap="flat" cmpd="sng">
              <a:solidFill>
                <a:srgbClr val="000000"/>
              </a:solidFill>
              <a:prstDash val="solid"/>
              <a:headEnd type="none" w="med" len="med"/>
              <a:tailEnd type="none" w="med" len="med"/>
            </a:ln>
          </p:spPr>
        </p:sp>
        <p:sp>
          <p:nvSpPr>
            <p:cNvPr id="65597" name="Line 84"/>
            <p:cNvSpPr/>
            <p:nvPr/>
          </p:nvSpPr>
          <p:spPr>
            <a:xfrm>
              <a:off x="4680" y="4092"/>
              <a:ext cx="0" cy="156"/>
            </a:xfrm>
            <a:prstGeom prst="line">
              <a:avLst/>
            </a:prstGeom>
            <a:ln w="9525" cap="flat" cmpd="sng">
              <a:solidFill>
                <a:srgbClr val="000000"/>
              </a:solidFill>
              <a:prstDash val="solid"/>
              <a:headEnd type="none" w="med" len="med"/>
              <a:tailEnd type="none" w="med" len="med"/>
            </a:ln>
          </p:spPr>
        </p:sp>
        <p:sp>
          <p:nvSpPr>
            <p:cNvPr id="65598" name="Line 85"/>
            <p:cNvSpPr/>
            <p:nvPr/>
          </p:nvSpPr>
          <p:spPr>
            <a:xfrm>
              <a:off x="4680" y="5340"/>
              <a:ext cx="0" cy="156"/>
            </a:xfrm>
            <a:prstGeom prst="line">
              <a:avLst/>
            </a:prstGeom>
            <a:ln w="9525" cap="flat" cmpd="sng">
              <a:solidFill>
                <a:srgbClr val="000000"/>
              </a:solidFill>
              <a:prstDash val="solid"/>
              <a:headEnd type="none" w="med" len="med"/>
              <a:tailEnd type="none" w="med" len="med"/>
            </a:ln>
          </p:spPr>
        </p:sp>
        <p:sp>
          <p:nvSpPr>
            <p:cNvPr id="65599" name="Line 86"/>
            <p:cNvSpPr/>
            <p:nvPr/>
          </p:nvSpPr>
          <p:spPr>
            <a:xfrm flipH="1">
              <a:off x="3600" y="3000"/>
              <a:ext cx="1080" cy="936"/>
            </a:xfrm>
            <a:prstGeom prst="line">
              <a:avLst/>
            </a:prstGeom>
            <a:ln w="9525" cap="flat" cmpd="sng">
              <a:solidFill>
                <a:srgbClr val="000000"/>
              </a:solidFill>
              <a:prstDash val="solid"/>
              <a:headEnd type="none" w="med" len="med"/>
              <a:tailEnd type="none" w="med" len="med"/>
            </a:ln>
          </p:spPr>
        </p:sp>
        <p:sp>
          <p:nvSpPr>
            <p:cNvPr id="65600" name="Line 87"/>
            <p:cNvSpPr/>
            <p:nvPr/>
          </p:nvSpPr>
          <p:spPr>
            <a:xfrm flipH="1">
              <a:off x="3600" y="4248"/>
              <a:ext cx="1080" cy="936"/>
            </a:xfrm>
            <a:prstGeom prst="line">
              <a:avLst/>
            </a:prstGeom>
            <a:ln w="9525" cap="flat" cmpd="sng">
              <a:solidFill>
                <a:srgbClr val="000000"/>
              </a:solidFill>
              <a:prstDash val="solid"/>
              <a:headEnd type="none" w="med" len="med"/>
              <a:tailEnd type="none" w="med" len="med"/>
            </a:ln>
          </p:spPr>
        </p:sp>
        <p:sp>
          <p:nvSpPr>
            <p:cNvPr id="65601" name="Line 88"/>
            <p:cNvSpPr/>
            <p:nvPr/>
          </p:nvSpPr>
          <p:spPr>
            <a:xfrm flipH="1">
              <a:off x="3600" y="5496"/>
              <a:ext cx="1080" cy="1560"/>
            </a:xfrm>
            <a:prstGeom prst="line">
              <a:avLst/>
            </a:prstGeom>
            <a:ln w="9525" cap="flat" cmpd="sng">
              <a:solidFill>
                <a:srgbClr val="000000"/>
              </a:solidFill>
              <a:prstDash val="solid"/>
              <a:headEnd type="none" w="med" len="med"/>
              <a:tailEnd type="none" w="med" len="med"/>
            </a:ln>
          </p:spPr>
        </p:sp>
        <p:sp>
          <p:nvSpPr>
            <p:cNvPr id="65602" name="Line 89"/>
            <p:cNvSpPr/>
            <p:nvPr/>
          </p:nvSpPr>
          <p:spPr>
            <a:xfrm flipH="1">
              <a:off x="5400" y="4248"/>
              <a:ext cx="360" cy="936"/>
            </a:xfrm>
            <a:prstGeom prst="line">
              <a:avLst/>
            </a:prstGeom>
            <a:ln w="9525" cap="flat" cmpd="sng">
              <a:solidFill>
                <a:srgbClr val="000000"/>
              </a:solidFill>
              <a:prstDash val="solid"/>
              <a:headEnd type="none" w="med" len="med"/>
              <a:tailEnd type="none" w="med" len="med"/>
            </a:ln>
          </p:spPr>
        </p:sp>
        <p:sp>
          <p:nvSpPr>
            <p:cNvPr id="65603" name="Line 90"/>
            <p:cNvSpPr/>
            <p:nvPr/>
          </p:nvSpPr>
          <p:spPr>
            <a:xfrm flipH="1">
              <a:off x="5400" y="3000"/>
              <a:ext cx="540" cy="936"/>
            </a:xfrm>
            <a:prstGeom prst="line">
              <a:avLst/>
            </a:prstGeom>
            <a:ln w="9525" cap="flat" cmpd="sng">
              <a:solidFill>
                <a:srgbClr val="000000"/>
              </a:solidFill>
              <a:prstDash val="solid"/>
              <a:headEnd type="none" w="med" len="med"/>
              <a:tailEnd type="none" w="med" len="med"/>
            </a:ln>
          </p:spPr>
        </p:sp>
        <p:sp>
          <p:nvSpPr>
            <p:cNvPr id="65604" name="Line 91"/>
            <p:cNvSpPr/>
            <p:nvPr/>
          </p:nvSpPr>
          <p:spPr>
            <a:xfrm flipH="1">
              <a:off x="5940" y="3000"/>
              <a:ext cx="360" cy="936"/>
            </a:xfrm>
            <a:prstGeom prst="line">
              <a:avLst/>
            </a:prstGeom>
            <a:ln w="9525" cap="flat" cmpd="sng">
              <a:solidFill>
                <a:srgbClr val="000000"/>
              </a:solidFill>
              <a:prstDash val="solid"/>
              <a:headEnd type="none" w="med" len="med"/>
              <a:tailEnd type="none" w="med" len="med"/>
            </a:ln>
          </p:spPr>
        </p:sp>
        <p:sp>
          <p:nvSpPr>
            <p:cNvPr id="65605" name="Line 92"/>
            <p:cNvSpPr/>
            <p:nvPr/>
          </p:nvSpPr>
          <p:spPr>
            <a:xfrm flipH="1">
              <a:off x="6480" y="3000"/>
              <a:ext cx="180" cy="936"/>
            </a:xfrm>
            <a:prstGeom prst="line">
              <a:avLst/>
            </a:prstGeom>
            <a:ln w="9525" cap="flat" cmpd="sng">
              <a:solidFill>
                <a:srgbClr val="000000"/>
              </a:solidFill>
              <a:prstDash val="solid"/>
              <a:headEnd type="none" w="med" len="med"/>
              <a:tailEnd type="none" w="med" len="med"/>
            </a:ln>
          </p:spPr>
        </p:sp>
        <p:sp>
          <p:nvSpPr>
            <p:cNvPr id="65606" name="Line 93"/>
            <p:cNvSpPr/>
            <p:nvPr/>
          </p:nvSpPr>
          <p:spPr>
            <a:xfrm flipH="1">
              <a:off x="4320" y="3000"/>
              <a:ext cx="720" cy="936"/>
            </a:xfrm>
            <a:prstGeom prst="line">
              <a:avLst/>
            </a:prstGeom>
            <a:ln w="9525" cap="flat" cmpd="sng">
              <a:solidFill>
                <a:srgbClr val="000000"/>
              </a:solidFill>
              <a:prstDash val="solid"/>
              <a:headEnd type="none" w="med" len="med"/>
              <a:tailEnd type="none" w="med" len="med"/>
            </a:ln>
          </p:spPr>
        </p:sp>
        <p:sp>
          <p:nvSpPr>
            <p:cNvPr id="65607" name="Line 94"/>
            <p:cNvSpPr/>
            <p:nvPr/>
          </p:nvSpPr>
          <p:spPr>
            <a:xfrm flipH="1">
              <a:off x="4860" y="3000"/>
              <a:ext cx="540" cy="936"/>
            </a:xfrm>
            <a:prstGeom prst="line">
              <a:avLst/>
            </a:prstGeom>
            <a:ln w="9525" cap="flat" cmpd="sng">
              <a:solidFill>
                <a:srgbClr val="000000"/>
              </a:solidFill>
              <a:prstDash val="solid"/>
              <a:headEnd type="none" w="med" len="med"/>
              <a:tailEnd type="none" w="med" len="med"/>
            </a:ln>
          </p:spPr>
        </p:sp>
        <p:sp>
          <p:nvSpPr>
            <p:cNvPr id="65608" name="Line 95"/>
            <p:cNvSpPr/>
            <p:nvPr/>
          </p:nvSpPr>
          <p:spPr>
            <a:xfrm>
              <a:off x="7560" y="3624"/>
              <a:ext cx="1800" cy="312"/>
            </a:xfrm>
            <a:prstGeom prst="line">
              <a:avLst/>
            </a:prstGeom>
            <a:ln w="9525" cap="flat" cmpd="sng">
              <a:solidFill>
                <a:srgbClr val="000000"/>
              </a:solidFill>
              <a:prstDash val="solid"/>
              <a:headEnd type="none" w="med" len="med"/>
              <a:tailEnd type="none" w="med" len="med"/>
            </a:ln>
          </p:spPr>
        </p:sp>
        <p:sp>
          <p:nvSpPr>
            <p:cNvPr id="65609" name="Line 96"/>
            <p:cNvSpPr/>
            <p:nvPr/>
          </p:nvSpPr>
          <p:spPr>
            <a:xfrm>
              <a:off x="7560" y="3624"/>
              <a:ext cx="0" cy="2964"/>
            </a:xfrm>
            <a:prstGeom prst="line">
              <a:avLst/>
            </a:prstGeom>
            <a:ln w="9525" cap="flat" cmpd="sng">
              <a:solidFill>
                <a:srgbClr val="000000"/>
              </a:solidFill>
              <a:prstDash val="solid"/>
              <a:headEnd type="none" w="med" len="med"/>
              <a:tailEnd type="none" w="med" len="med"/>
            </a:ln>
          </p:spPr>
        </p:sp>
        <p:sp>
          <p:nvSpPr>
            <p:cNvPr id="65610" name="Line 97"/>
            <p:cNvSpPr/>
            <p:nvPr/>
          </p:nvSpPr>
          <p:spPr>
            <a:xfrm>
              <a:off x="9360" y="3936"/>
              <a:ext cx="0" cy="3120"/>
            </a:xfrm>
            <a:prstGeom prst="line">
              <a:avLst/>
            </a:prstGeom>
            <a:ln w="9525" cap="flat" cmpd="sng">
              <a:solidFill>
                <a:srgbClr val="000000"/>
              </a:solidFill>
              <a:prstDash val="solid"/>
              <a:headEnd type="none" w="med" len="med"/>
              <a:tailEnd type="none" w="med" len="med"/>
            </a:ln>
          </p:spPr>
        </p:sp>
        <p:sp>
          <p:nvSpPr>
            <p:cNvPr id="65611" name="Line 98"/>
            <p:cNvSpPr/>
            <p:nvPr/>
          </p:nvSpPr>
          <p:spPr>
            <a:xfrm>
              <a:off x="7560" y="6588"/>
              <a:ext cx="1800" cy="468"/>
            </a:xfrm>
            <a:prstGeom prst="line">
              <a:avLst/>
            </a:prstGeom>
            <a:ln w="9525" cap="flat" cmpd="sng">
              <a:solidFill>
                <a:srgbClr val="000000"/>
              </a:solidFill>
              <a:prstDash val="solid"/>
              <a:headEnd type="none" w="med" len="med"/>
              <a:tailEnd type="none" w="med" len="med"/>
            </a:ln>
          </p:spPr>
        </p:sp>
      </p:grpSp>
      <p:sp>
        <p:nvSpPr>
          <p:cNvPr id="170083" name="Rectangle 99"/>
          <p:cNvSpPr>
            <a:spLocks noChangeArrowheads="1"/>
          </p:cNvSpPr>
          <p:nvPr/>
        </p:nvSpPr>
        <p:spPr bwMode="auto">
          <a:xfrm>
            <a:off x="6381750" y="3118644"/>
            <a:ext cx="3067050" cy="368300"/>
          </a:xfrm>
          <a:prstGeom prst="rect">
            <a:avLst/>
          </a:prstGeom>
          <a:noFill/>
          <a:ln w="9525">
            <a:noFill/>
            <a:miter lim="800000"/>
          </a:ln>
          <a:effectLst>
            <a:prstShdw prst="shdw13" dist="53882" dir="13500000">
              <a:schemeClr val="accent1">
                <a:gamma/>
                <a:shade val="60000"/>
                <a:invGamma/>
                <a:alpha val="50000"/>
              </a:schemeClr>
            </a:prstShdw>
          </a:effectLst>
        </p:spPr>
        <p:txBody>
          <a:bodyPr anchor="ctr">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800" b="1" i="0" u="none" strike="noStrike" kern="1200" cap="none" spc="0" normalizeH="0" baseline="0" noProof="0" dirty="0">
                <a:ln>
                  <a:noFill/>
                </a:ln>
                <a:solidFill>
                  <a:schemeClr val="tx1"/>
                </a:solidFill>
                <a:effectLst/>
                <a:uLnTx/>
                <a:uFillTx/>
                <a:latin typeface="Calibri"/>
                <a:ea typeface="宋体" charset="-122"/>
                <a:cs typeface="Times New Roman" pitchFamily="18" charset="0"/>
              </a:rPr>
              <a:t>1    2   3    4   5   6</a:t>
            </a:r>
          </a:p>
        </p:txBody>
      </p:sp>
      <p:sp>
        <p:nvSpPr>
          <p:cNvPr id="65542" name="矩形 112"/>
          <p:cNvSpPr/>
          <p:nvPr/>
        </p:nvSpPr>
        <p:spPr>
          <a:xfrm>
            <a:off x="6604000" y="3917950"/>
            <a:ext cx="1262380" cy="365760"/>
          </a:xfrm>
          <a:prstGeom prst="rect">
            <a:avLst/>
          </a:prstGeom>
          <a:noFill/>
          <a:ln w="9525">
            <a:noFill/>
          </a:ln>
        </p:spPr>
        <p:txBody>
          <a:bodyPr wrap="none">
            <a:spAutoFit/>
          </a:bodyPr>
          <a:lstStyle/>
          <a:p>
            <a:pPr lvl="0" eaLnBrk="1" hangingPunct="1"/>
            <a:r>
              <a:rPr lang="en-US" altLang="zh-CN" b="1">
                <a:latin typeface="Arial" charset="0"/>
                <a:ea typeface="宋体" charset="-122"/>
              </a:rPr>
              <a:t>7             8</a:t>
            </a:r>
            <a:endParaRPr lang="en-US" altLang="zh-CN" b="1" dirty="0">
              <a:latin typeface="Arial" charset="0"/>
              <a:ea typeface="宋体" charset="-122"/>
            </a:endParaRPr>
          </a:p>
        </p:txBody>
      </p:sp>
      <p:sp>
        <p:nvSpPr>
          <p:cNvPr id="65543" name="矩形 113"/>
          <p:cNvSpPr/>
          <p:nvPr/>
        </p:nvSpPr>
        <p:spPr>
          <a:xfrm>
            <a:off x="7004050" y="4895850"/>
            <a:ext cx="309880" cy="365760"/>
          </a:xfrm>
          <a:prstGeom prst="rect">
            <a:avLst/>
          </a:prstGeom>
          <a:noFill/>
          <a:ln w="9525">
            <a:noFill/>
          </a:ln>
        </p:spPr>
        <p:txBody>
          <a:bodyPr wrap="none">
            <a:spAutoFit/>
          </a:bodyPr>
          <a:lstStyle/>
          <a:p>
            <a:pPr lvl="0" eaLnBrk="1" hangingPunct="1"/>
            <a:r>
              <a:rPr lang="en-US" altLang="zh-CN" b="1">
                <a:latin typeface="Arial" charset="0"/>
                <a:ea typeface="宋体" charset="-122"/>
              </a:rPr>
              <a:t>9</a:t>
            </a:r>
            <a:endParaRPr lang="en-US" altLang="zh-CN" b="1" dirty="0">
              <a:latin typeface="Arial" charset="0"/>
              <a:ea typeface="宋体" charset="-122"/>
            </a:endParaRPr>
          </a:p>
        </p:txBody>
      </p:sp>
      <p:sp>
        <p:nvSpPr>
          <p:cNvPr id="65544" name="矩形 114"/>
          <p:cNvSpPr/>
          <p:nvPr/>
        </p:nvSpPr>
        <p:spPr>
          <a:xfrm>
            <a:off x="8604250" y="3695700"/>
            <a:ext cx="872490" cy="365760"/>
          </a:xfrm>
          <a:prstGeom prst="rect">
            <a:avLst/>
          </a:prstGeom>
          <a:noFill/>
          <a:ln w="9525">
            <a:noFill/>
          </a:ln>
        </p:spPr>
        <p:txBody>
          <a:bodyPr wrap="none">
            <a:spAutoFit/>
          </a:bodyPr>
          <a:lstStyle/>
          <a:p>
            <a:pPr lvl="0" eaLnBrk="1" hangingPunct="1"/>
            <a:r>
              <a:rPr lang="zh-CN" altLang="en-US" b="1" dirty="0">
                <a:latin typeface="Arial" charset="0"/>
                <a:ea typeface="宋体" charset="-122"/>
              </a:rPr>
              <a:t>定置图</a:t>
            </a:r>
          </a:p>
        </p:txBody>
      </p:sp>
      <p:graphicFrame>
        <p:nvGraphicFramePr>
          <p:cNvPr id="116" name="表格 115"/>
          <p:cNvGraphicFramePr>
            <a:graphicFrameLocks noGrp="1"/>
          </p:cNvGraphicFramePr>
          <p:nvPr/>
        </p:nvGraphicFramePr>
        <p:xfrm>
          <a:off x="2101850" y="2565400"/>
          <a:ext cx="2305050" cy="3352800"/>
        </p:xfrm>
        <a:graphic>
          <a:graphicData uri="http://schemas.openxmlformats.org/drawingml/2006/table">
            <a:tbl>
              <a:tblPr/>
              <a:tblGrid>
                <a:gridCol w="384191">
                  <a:extLst>
                    <a:ext uri="{9D8B030D-6E8A-4147-A177-3AD203B41FA5}">
                      <a16:colId xmlns:a16="http://schemas.microsoft.com/office/drawing/2014/main" val="20000"/>
                    </a:ext>
                  </a:extLst>
                </a:gridCol>
                <a:gridCol w="384191">
                  <a:extLst>
                    <a:ext uri="{9D8B030D-6E8A-4147-A177-3AD203B41FA5}">
                      <a16:colId xmlns:a16="http://schemas.microsoft.com/office/drawing/2014/main" val="20001"/>
                    </a:ext>
                  </a:extLst>
                </a:gridCol>
                <a:gridCol w="384462">
                  <a:extLst>
                    <a:ext uri="{9D8B030D-6E8A-4147-A177-3AD203B41FA5}">
                      <a16:colId xmlns:a16="http://schemas.microsoft.com/office/drawing/2014/main" val="20002"/>
                    </a:ext>
                  </a:extLst>
                </a:gridCol>
                <a:gridCol w="384191">
                  <a:extLst>
                    <a:ext uri="{9D8B030D-6E8A-4147-A177-3AD203B41FA5}">
                      <a16:colId xmlns:a16="http://schemas.microsoft.com/office/drawing/2014/main" val="20003"/>
                    </a:ext>
                  </a:extLst>
                </a:gridCol>
                <a:gridCol w="384191">
                  <a:extLst>
                    <a:ext uri="{9D8B030D-6E8A-4147-A177-3AD203B41FA5}">
                      <a16:colId xmlns:a16="http://schemas.microsoft.com/office/drawing/2014/main" val="20004"/>
                    </a:ext>
                  </a:extLst>
                </a:gridCol>
                <a:gridCol w="384462">
                  <a:extLst>
                    <a:ext uri="{9D8B030D-6E8A-4147-A177-3AD203B41FA5}">
                      <a16:colId xmlns:a16="http://schemas.microsoft.com/office/drawing/2014/main" val="20005"/>
                    </a:ext>
                  </a:extLst>
                </a:gridCol>
              </a:tblGrid>
              <a:tr h="0">
                <a:tc>
                  <a:txBody>
                    <a:bodyPr/>
                    <a:lstStyle/>
                    <a:p>
                      <a:pPr algn="l">
                        <a:spcAft>
                          <a:spcPts val="0"/>
                        </a:spcAft>
                      </a:pPr>
                      <a:r>
                        <a:rPr lang="en-US" sz="2000" b="1" kern="100" dirty="0">
                          <a:latin typeface="Calibri"/>
                          <a:ea typeface="宋体" charset="-122"/>
                          <a:cs typeface="Times New Roman" pitchFamily="18" charset="0"/>
                        </a:rPr>
                        <a:t>1</a:t>
                      </a:r>
                      <a:endParaRPr lang="zh-CN" sz="1050" b="1" kern="100" dirty="0">
                        <a:latin typeface="Calibri"/>
                        <a:ea typeface="宋体" charset="-122"/>
                        <a:cs typeface="Times New Roman" pitchFamily="18" charset="0"/>
                      </a:endParaRPr>
                    </a:p>
                    <a:p>
                      <a:pPr algn="l">
                        <a:spcAft>
                          <a:spcPts val="0"/>
                        </a:spcAft>
                      </a:pPr>
                      <a:r>
                        <a:rPr lang="zh-CN" sz="2000" b="1" kern="100" dirty="0">
                          <a:latin typeface="Calibri"/>
                          <a:ea typeface="宋体" charset="-122"/>
                          <a:cs typeface="Times New Roman" pitchFamily="18" charset="0"/>
                        </a:rPr>
                        <a:t>品名</a:t>
                      </a:r>
                      <a:endParaRPr lang="zh-CN" sz="1050" b="1" kern="100" dirty="0">
                        <a:latin typeface="Calibri"/>
                        <a:ea typeface="宋体" charset="-122"/>
                        <a:cs typeface="Times New Roman" pitchFamily="18" charset="0"/>
                      </a:endParaRPr>
                    </a:p>
                    <a:p>
                      <a:pPr algn="l">
                        <a:spcAft>
                          <a:spcPts val="0"/>
                        </a:spcAft>
                      </a:pPr>
                      <a:r>
                        <a:rPr lang="zh-CN" sz="2000" b="1" kern="100" dirty="0">
                          <a:latin typeface="Calibri"/>
                          <a:ea typeface="宋体" charset="-122"/>
                          <a:cs typeface="Times New Roman" pitchFamily="18" charset="0"/>
                        </a:rPr>
                        <a:t>数量</a:t>
                      </a:r>
                      <a:endParaRPr lang="zh-CN" sz="1050" b="1" kern="100" dirty="0">
                        <a:latin typeface="Calibri"/>
                        <a:ea typeface="宋体" charset="-122"/>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2000" b="1" kern="100" dirty="0">
                          <a:latin typeface="Calibri"/>
                          <a:ea typeface="宋体" charset="-122"/>
                          <a:cs typeface="Times New Roman" pitchFamily="18" charset="0"/>
                        </a:rPr>
                        <a:t>2</a:t>
                      </a:r>
                      <a:endParaRPr lang="zh-CN" sz="1050" b="1" kern="100" dirty="0">
                        <a:latin typeface="Calibri"/>
                        <a:ea typeface="宋体" charset="-122"/>
                        <a:cs typeface="Times New Roman" pitchFamily="18" charset="0"/>
                      </a:endParaRPr>
                    </a:p>
                    <a:p>
                      <a:pPr algn="l">
                        <a:spcAft>
                          <a:spcPts val="0"/>
                        </a:spcAft>
                      </a:pPr>
                      <a:r>
                        <a:rPr lang="zh-CN" sz="2000" b="1" kern="100" dirty="0">
                          <a:latin typeface="Calibri"/>
                          <a:ea typeface="宋体" charset="-122"/>
                          <a:cs typeface="Times New Roman" pitchFamily="18" charset="0"/>
                        </a:rPr>
                        <a:t>品名</a:t>
                      </a:r>
                      <a:endParaRPr lang="zh-CN" sz="1050" b="1" kern="100" dirty="0">
                        <a:latin typeface="Calibri"/>
                        <a:ea typeface="宋体" charset="-122"/>
                        <a:cs typeface="Times New Roman" pitchFamily="18" charset="0"/>
                      </a:endParaRPr>
                    </a:p>
                    <a:p>
                      <a:pPr algn="l">
                        <a:spcAft>
                          <a:spcPts val="0"/>
                        </a:spcAft>
                      </a:pPr>
                      <a:r>
                        <a:rPr lang="zh-CN" sz="2000" b="1" kern="100" dirty="0">
                          <a:latin typeface="Calibri"/>
                          <a:ea typeface="宋体" charset="-122"/>
                          <a:cs typeface="Times New Roman" pitchFamily="18" charset="0"/>
                        </a:rPr>
                        <a:t>数量</a:t>
                      </a:r>
                      <a:endParaRPr lang="zh-CN" sz="1050" b="1" kern="100" dirty="0">
                        <a:latin typeface="Calibri"/>
                        <a:ea typeface="宋体" charset="-122"/>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2000" b="1" kern="100" dirty="0">
                          <a:latin typeface="Calibri"/>
                          <a:ea typeface="宋体" charset="-122"/>
                          <a:cs typeface="Times New Roman" pitchFamily="18" charset="0"/>
                        </a:rPr>
                        <a:t>3</a:t>
                      </a:r>
                      <a:endParaRPr lang="zh-CN" sz="1050" b="1" kern="100" dirty="0">
                        <a:latin typeface="Calibri"/>
                        <a:ea typeface="宋体" charset="-122"/>
                        <a:cs typeface="Times New Roman" pitchFamily="18" charset="0"/>
                      </a:endParaRPr>
                    </a:p>
                    <a:p>
                      <a:pPr algn="l">
                        <a:spcAft>
                          <a:spcPts val="0"/>
                        </a:spcAft>
                      </a:pPr>
                      <a:r>
                        <a:rPr lang="zh-CN" sz="2000" b="1" kern="100" dirty="0">
                          <a:latin typeface="Calibri"/>
                          <a:ea typeface="宋体" charset="-122"/>
                          <a:cs typeface="Times New Roman" pitchFamily="18" charset="0"/>
                        </a:rPr>
                        <a:t>品名</a:t>
                      </a:r>
                      <a:endParaRPr lang="zh-CN" sz="1050" b="1" kern="100" dirty="0">
                        <a:latin typeface="Calibri"/>
                        <a:ea typeface="宋体" charset="-122"/>
                        <a:cs typeface="Times New Roman" pitchFamily="18" charset="0"/>
                      </a:endParaRPr>
                    </a:p>
                    <a:p>
                      <a:pPr algn="l">
                        <a:spcAft>
                          <a:spcPts val="0"/>
                        </a:spcAft>
                      </a:pPr>
                      <a:r>
                        <a:rPr lang="zh-CN" sz="2000" b="1" kern="100" dirty="0">
                          <a:latin typeface="Calibri"/>
                          <a:ea typeface="宋体" charset="-122"/>
                          <a:cs typeface="Times New Roman" pitchFamily="18" charset="0"/>
                        </a:rPr>
                        <a:t>数量</a:t>
                      </a:r>
                      <a:endParaRPr lang="zh-CN" sz="1050" b="1" kern="100" dirty="0">
                        <a:latin typeface="Calibri"/>
                        <a:ea typeface="宋体" charset="-122"/>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2000" b="1" kern="100" dirty="0">
                          <a:latin typeface="Calibri"/>
                          <a:ea typeface="宋体" charset="-122"/>
                          <a:cs typeface="Times New Roman" pitchFamily="18" charset="0"/>
                        </a:rPr>
                        <a:t>4</a:t>
                      </a:r>
                      <a:endParaRPr lang="zh-CN" sz="1050" b="1" kern="100" dirty="0">
                        <a:latin typeface="Calibri"/>
                        <a:ea typeface="宋体" charset="-122"/>
                        <a:cs typeface="Times New Roman" pitchFamily="18" charset="0"/>
                      </a:endParaRPr>
                    </a:p>
                    <a:p>
                      <a:pPr algn="l">
                        <a:spcAft>
                          <a:spcPts val="0"/>
                        </a:spcAft>
                      </a:pPr>
                      <a:r>
                        <a:rPr lang="zh-CN" sz="2000" b="1" kern="100" dirty="0">
                          <a:latin typeface="Calibri"/>
                          <a:ea typeface="宋体" charset="-122"/>
                          <a:cs typeface="Times New Roman" pitchFamily="18" charset="0"/>
                        </a:rPr>
                        <a:t>品名</a:t>
                      </a:r>
                      <a:endParaRPr lang="zh-CN" sz="1050" b="1" kern="100" dirty="0">
                        <a:latin typeface="Calibri"/>
                        <a:ea typeface="宋体" charset="-122"/>
                        <a:cs typeface="Times New Roman" pitchFamily="18" charset="0"/>
                      </a:endParaRPr>
                    </a:p>
                    <a:p>
                      <a:pPr algn="l">
                        <a:spcAft>
                          <a:spcPts val="0"/>
                        </a:spcAft>
                      </a:pPr>
                      <a:r>
                        <a:rPr lang="zh-CN" sz="2000" b="1" kern="100" dirty="0">
                          <a:latin typeface="Calibri"/>
                          <a:ea typeface="宋体" charset="-122"/>
                          <a:cs typeface="Times New Roman" pitchFamily="18" charset="0"/>
                        </a:rPr>
                        <a:t>数量</a:t>
                      </a:r>
                      <a:endParaRPr lang="zh-CN" sz="1050" b="1" kern="100" dirty="0">
                        <a:latin typeface="Calibri"/>
                        <a:ea typeface="宋体" charset="-122"/>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2000" b="1" kern="100" dirty="0">
                          <a:latin typeface="Calibri"/>
                          <a:ea typeface="宋体" charset="-122"/>
                          <a:cs typeface="Times New Roman" pitchFamily="18" charset="0"/>
                        </a:rPr>
                        <a:t>5</a:t>
                      </a:r>
                      <a:endParaRPr lang="zh-CN" sz="1050" b="1" kern="100" dirty="0">
                        <a:latin typeface="Calibri"/>
                        <a:ea typeface="宋体" charset="-122"/>
                        <a:cs typeface="Times New Roman" pitchFamily="18" charset="0"/>
                      </a:endParaRPr>
                    </a:p>
                    <a:p>
                      <a:pPr algn="l">
                        <a:spcAft>
                          <a:spcPts val="0"/>
                        </a:spcAft>
                      </a:pPr>
                      <a:r>
                        <a:rPr lang="zh-CN" sz="2000" b="1" kern="100" dirty="0">
                          <a:latin typeface="Calibri"/>
                          <a:ea typeface="宋体" charset="-122"/>
                          <a:cs typeface="Times New Roman" pitchFamily="18" charset="0"/>
                        </a:rPr>
                        <a:t>品名</a:t>
                      </a:r>
                      <a:endParaRPr lang="zh-CN" sz="1050" b="1" kern="100" dirty="0">
                        <a:latin typeface="Calibri"/>
                        <a:ea typeface="宋体" charset="-122"/>
                        <a:cs typeface="Times New Roman" pitchFamily="18" charset="0"/>
                      </a:endParaRPr>
                    </a:p>
                    <a:p>
                      <a:pPr algn="l">
                        <a:spcAft>
                          <a:spcPts val="0"/>
                        </a:spcAft>
                      </a:pPr>
                      <a:r>
                        <a:rPr lang="zh-CN" sz="2000" b="1" kern="100" dirty="0">
                          <a:latin typeface="Calibri"/>
                          <a:ea typeface="宋体" charset="-122"/>
                          <a:cs typeface="Times New Roman" pitchFamily="18" charset="0"/>
                        </a:rPr>
                        <a:t>数量</a:t>
                      </a:r>
                      <a:endParaRPr lang="zh-CN" sz="1050" b="1" kern="100" dirty="0">
                        <a:latin typeface="Calibri"/>
                        <a:ea typeface="宋体" charset="-122"/>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2000" b="1" kern="100">
                          <a:latin typeface="Calibri"/>
                          <a:ea typeface="宋体" charset="-122"/>
                          <a:cs typeface="Times New Roman" pitchFamily="18" charset="0"/>
                        </a:rPr>
                        <a:t>6</a:t>
                      </a:r>
                      <a:endParaRPr lang="zh-CN" sz="1050" b="1" kern="100">
                        <a:latin typeface="Calibri"/>
                        <a:ea typeface="宋体" charset="-122"/>
                        <a:cs typeface="Times New Roman" pitchFamily="18" charset="0"/>
                      </a:endParaRPr>
                    </a:p>
                    <a:p>
                      <a:pPr algn="l">
                        <a:spcAft>
                          <a:spcPts val="0"/>
                        </a:spcAft>
                      </a:pPr>
                      <a:r>
                        <a:rPr lang="zh-CN" sz="2000" b="1" kern="100">
                          <a:latin typeface="Calibri"/>
                          <a:ea typeface="宋体" charset="-122"/>
                          <a:cs typeface="Times New Roman" pitchFamily="18" charset="0"/>
                        </a:rPr>
                        <a:t>品名</a:t>
                      </a:r>
                      <a:endParaRPr lang="zh-CN" sz="1050" b="1" kern="100">
                        <a:latin typeface="Calibri"/>
                        <a:ea typeface="宋体" charset="-122"/>
                        <a:cs typeface="Times New Roman" pitchFamily="18" charset="0"/>
                      </a:endParaRPr>
                    </a:p>
                    <a:p>
                      <a:pPr algn="l">
                        <a:spcAft>
                          <a:spcPts val="0"/>
                        </a:spcAft>
                      </a:pPr>
                      <a:r>
                        <a:rPr lang="zh-CN" sz="2000" b="1" kern="100">
                          <a:latin typeface="Calibri"/>
                          <a:ea typeface="宋体" charset="-122"/>
                          <a:cs typeface="Times New Roman" pitchFamily="18" charset="0"/>
                        </a:rPr>
                        <a:t>数量</a:t>
                      </a:r>
                      <a:endParaRPr lang="zh-CN" sz="1050" b="1" kern="100">
                        <a:latin typeface="Calibri"/>
                        <a:ea typeface="宋体" charset="-122"/>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gridSpan="3">
                  <a:txBody>
                    <a:bodyPr/>
                    <a:lstStyle/>
                    <a:p>
                      <a:pPr algn="l">
                        <a:spcAft>
                          <a:spcPts val="0"/>
                        </a:spcAft>
                      </a:pPr>
                      <a:r>
                        <a:rPr lang="en-US" sz="2000" b="1" kern="100" dirty="0">
                          <a:latin typeface="Calibri"/>
                          <a:ea typeface="宋体" charset="-122"/>
                          <a:cs typeface="Times New Roman" pitchFamily="18" charset="0"/>
                        </a:rPr>
                        <a:t>7</a:t>
                      </a:r>
                      <a:endParaRPr lang="zh-CN" sz="1050" b="1" kern="100" dirty="0">
                        <a:latin typeface="Calibri"/>
                        <a:ea typeface="宋体" charset="-122"/>
                        <a:cs typeface="Times New Roman" pitchFamily="18" charset="0"/>
                      </a:endParaRPr>
                    </a:p>
                    <a:p>
                      <a:pPr algn="ctr">
                        <a:spcAft>
                          <a:spcPts val="0"/>
                        </a:spcAft>
                      </a:pPr>
                      <a:r>
                        <a:rPr lang="zh-CN" sz="2000" b="1" kern="100" dirty="0">
                          <a:latin typeface="Calibri"/>
                          <a:ea typeface="宋体" charset="-122"/>
                          <a:cs typeface="Times New Roman" pitchFamily="18" charset="0"/>
                        </a:rPr>
                        <a:t>品名</a:t>
                      </a:r>
                      <a:endParaRPr lang="zh-CN" sz="1050" b="1" kern="100" dirty="0">
                        <a:latin typeface="Calibri"/>
                        <a:ea typeface="宋体" charset="-122"/>
                        <a:cs typeface="Times New Roman" pitchFamily="18" charset="0"/>
                      </a:endParaRPr>
                    </a:p>
                    <a:p>
                      <a:pPr algn="ctr">
                        <a:spcAft>
                          <a:spcPts val="0"/>
                        </a:spcAft>
                      </a:pPr>
                      <a:r>
                        <a:rPr lang="zh-CN" sz="2000" b="1" kern="100" dirty="0">
                          <a:latin typeface="Calibri"/>
                          <a:ea typeface="宋体" charset="-122"/>
                          <a:cs typeface="Times New Roman" pitchFamily="18" charset="0"/>
                        </a:rPr>
                        <a:t>数量</a:t>
                      </a:r>
                      <a:endParaRPr lang="zh-CN" sz="1050" b="1" kern="100" dirty="0">
                        <a:latin typeface="Calibri"/>
                        <a:ea typeface="宋体" charset="-122"/>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p>
                  </a:txBody>
                  <a:tcPr/>
                </a:tc>
                <a:tc hMerge="1">
                  <a:txBody>
                    <a:bodyPr/>
                    <a:lstStyle/>
                    <a:p>
                      <a:endParaRPr lang="zh-CN"/>
                    </a:p>
                  </a:txBody>
                  <a:tcPr/>
                </a:tc>
                <a:tc gridSpan="3">
                  <a:txBody>
                    <a:bodyPr/>
                    <a:lstStyle/>
                    <a:p>
                      <a:pPr algn="l">
                        <a:spcAft>
                          <a:spcPts val="0"/>
                        </a:spcAft>
                      </a:pPr>
                      <a:r>
                        <a:rPr lang="en-US" sz="2000" b="1" kern="100" dirty="0">
                          <a:latin typeface="Calibri"/>
                          <a:ea typeface="宋体" charset="-122"/>
                          <a:cs typeface="Times New Roman" pitchFamily="18" charset="0"/>
                        </a:rPr>
                        <a:t>8</a:t>
                      </a:r>
                      <a:endParaRPr lang="zh-CN" sz="1050" b="1" kern="100" dirty="0">
                        <a:latin typeface="Calibri"/>
                        <a:ea typeface="宋体" charset="-122"/>
                        <a:cs typeface="Times New Roman" pitchFamily="18" charset="0"/>
                      </a:endParaRPr>
                    </a:p>
                    <a:p>
                      <a:pPr algn="ctr">
                        <a:spcAft>
                          <a:spcPts val="0"/>
                        </a:spcAft>
                      </a:pPr>
                      <a:r>
                        <a:rPr lang="zh-CN" sz="2000" b="1" kern="100" dirty="0">
                          <a:latin typeface="Calibri"/>
                          <a:ea typeface="宋体" charset="-122"/>
                          <a:cs typeface="Times New Roman" pitchFamily="18" charset="0"/>
                        </a:rPr>
                        <a:t>品名</a:t>
                      </a:r>
                      <a:endParaRPr lang="zh-CN" sz="1050" b="1" kern="100" dirty="0">
                        <a:latin typeface="Calibri"/>
                        <a:ea typeface="宋体" charset="-122"/>
                        <a:cs typeface="Times New Roman" pitchFamily="18" charset="0"/>
                      </a:endParaRPr>
                    </a:p>
                    <a:p>
                      <a:pPr algn="ctr">
                        <a:spcAft>
                          <a:spcPts val="0"/>
                        </a:spcAft>
                      </a:pPr>
                      <a:r>
                        <a:rPr lang="zh-CN" sz="2000" b="1" kern="100" dirty="0">
                          <a:latin typeface="Calibri"/>
                          <a:ea typeface="宋体" charset="-122"/>
                          <a:cs typeface="Times New Roman" pitchFamily="18" charset="0"/>
                        </a:rPr>
                        <a:t>数量</a:t>
                      </a:r>
                      <a:endParaRPr lang="zh-CN" sz="1050" b="1" kern="100" dirty="0">
                        <a:latin typeface="Calibri"/>
                        <a:ea typeface="宋体" charset="-122"/>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p>
                  </a:txBody>
                  <a:tcPr/>
                </a:tc>
                <a:tc hMerge="1">
                  <a:txBody>
                    <a:bodyPr/>
                    <a:lstStyle/>
                    <a:p>
                      <a:endParaRPr lang="zh-CN"/>
                    </a:p>
                  </a:txBody>
                  <a:tcPr/>
                </a:tc>
                <a:extLst>
                  <a:ext uri="{0D108BD9-81ED-4DB2-BD59-A6C34878D82A}">
                    <a16:rowId xmlns:a16="http://schemas.microsoft.com/office/drawing/2014/main" val="10001"/>
                  </a:ext>
                </a:extLst>
              </a:tr>
              <a:tr h="0">
                <a:tc gridSpan="6">
                  <a:txBody>
                    <a:bodyPr/>
                    <a:lstStyle/>
                    <a:p>
                      <a:pPr algn="l">
                        <a:spcAft>
                          <a:spcPts val="0"/>
                        </a:spcAft>
                      </a:pPr>
                      <a:r>
                        <a:rPr lang="en-US" sz="2000" b="1" kern="100" dirty="0">
                          <a:latin typeface="Calibri"/>
                          <a:ea typeface="宋体" charset="-122"/>
                          <a:cs typeface="Times New Roman" pitchFamily="18" charset="0"/>
                        </a:rPr>
                        <a:t>9</a:t>
                      </a:r>
                      <a:endParaRPr lang="zh-CN" sz="1050" b="1" kern="100" dirty="0">
                        <a:latin typeface="Calibri"/>
                        <a:ea typeface="宋体" charset="-122"/>
                        <a:cs typeface="Times New Roman" pitchFamily="18" charset="0"/>
                      </a:endParaRPr>
                    </a:p>
                    <a:p>
                      <a:pPr algn="ctr">
                        <a:spcAft>
                          <a:spcPts val="0"/>
                        </a:spcAft>
                      </a:pPr>
                      <a:r>
                        <a:rPr lang="zh-CN" sz="2000" b="1" kern="100" dirty="0">
                          <a:latin typeface="Calibri"/>
                          <a:ea typeface="宋体" charset="-122"/>
                          <a:cs typeface="Times New Roman" pitchFamily="18" charset="0"/>
                        </a:rPr>
                        <a:t>品名</a:t>
                      </a:r>
                      <a:endParaRPr lang="zh-CN" sz="1050" b="1" kern="100" dirty="0">
                        <a:latin typeface="Calibri"/>
                        <a:ea typeface="宋体" charset="-122"/>
                        <a:cs typeface="Times New Roman" pitchFamily="18" charset="0"/>
                      </a:endParaRPr>
                    </a:p>
                    <a:p>
                      <a:pPr algn="ctr">
                        <a:spcAft>
                          <a:spcPts val="0"/>
                        </a:spcAft>
                      </a:pPr>
                      <a:r>
                        <a:rPr lang="zh-CN" sz="2000" b="1" kern="100" dirty="0">
                          <a:latin typeface="Calibri"/>
                          <a:ea typeface="宋体" charset="-122"/>
                          <a:cs typeface="Times New Roman" pitchFamily="18" charset="0"/>
                        </a:rPr>
                        <a:t>数量</a:t>
                      </a:r>
                      <a:endParaRPr lang="zh-CN" sz="1050" b="1" kern="100" dirty="0">
                        <a:latin typeface="Calibri"/>
                        <a:ea typeface="宋体" charset="-122"/>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extLst>
                  <a:ext uri="{0D108BD9-81ED-4DB2-BD59-A6C34878D82A}">
                    <a16:rowId xmlns:a16="http://schemas.microsoft.com/office/drawing/2014/main" val="10002"/>
                  </a:ext>
                </a:extLst>
              </a:tr>
            </a:tbl>
          </a:graphicData>
        </a:graphic>
      </p:graphicFrame>
      <p:sp>
        <p:nvSpPr>
          <p:cNvPr id="65566" name="矩形 116"/>
          <p:cNvSpPr/>
          <p:nvPr/>
        </p:nvSpPr>
        <p:spPr>
          <a:xfrm>
            <a:off x="2768600" y="1987550"/>
            <a:ext cx="872490" cy="365760"/>
          </a:xfrm>
          <a:prstGeom prst="rect">
            <a:avLst/>
          </a:prstGeom>
          <a:noFill/>
          <a:ln w="9525">
            <a:noFill/>
          </a:ln>
        </p:spPr>
        <p:txBody>
          <a:bodyPr wrap="none">
            <a:spAutoFit/>
          </a:bodyPr>
          <a:lstStyle/>
          <a:p>
            <a:pPr lvl="0" eaLnBrk="1" hangingPunct="1"/>
            <a:r>
              <a:rPr lang="zh-CN" altLang="en-US" b="1" dirty="0">
                <a:latin typeface="Arial" charset="0"/>
                <a:ea typeface="宋体" charset="-122"/>
              </a:rPr>
              <a:t>定置图</a:t>
            </a:r>
          </a:p>
        </p:txBody>
      </p:sp>
      <p:sp>
        <p:nvSpPr>
          <p:cNvPr id="118" name="矩形 117"/>
          <p:cNvSpPr/>
          <p:nvPr/>
        </p:nvSpPr>
        <p:spPr>
          <a:xfrm>
            <a:off x="4940300" y="1517650"/>
            <a:ext cx="3855720" cy="457200"/>
          </a:xfrm>
          <a:prstGeom prst="rect">
            <a:avLst/>
          </a:prstGeom>
          <a:solidFill>
            <a:srgbClr val="009A46"/>
          </a:solidFill>
          <a:effectLst>
            <a:outerShdw blurRad="50800" dist="38100" dir="2700000" algn="tl" rotWithShape="0">
              <a:prstClr val="black">
                <a:alpha val="40000"/>
              </a:prstClr>
            </a:outerShdw>
          </a:effec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Arial" charset="0"/>
                <a:ea typeface="宋体" charset="-122"/>
                <a:cs typeface="+mn-cs"/>
              </a:rPr>
              <a:t>零件柜、工具箱定置示意图</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怎样实施定置管理</a:t>
            </a:r>
            <a:endParaRPr lang="zh-CN" altLang="en-US" sz="3600" b="1" dirty="0">
              <a:solidFill>
                <a:schemeClr val="bg1"/>
              </a:solidFill>
              <a:latin typeface="Times New Roman" pitchFamily="18" charset="0"/>
              <a:ea typeface="黑体" pitchFamily="2" charset="-122"/>
              <a:cs typeface="+mn-ea"/>
              <a:sym typeface="+mn-ea"/>
            </a:endParaRPr>
          </a:p>
        </p:txBody>
      </p:sp>
      <p:grpSp>
        <p:nvGrpSpPr>
          <p:cNvPr id="1029" name="组合 7"/>
          <p:cNvGrpSpPr/>
          <p:nvPr/>
        </p:nvGrpSpPr>
        <p:grpSpPr>
          <a:xfrm>
            <a:off x="3460750" y="1333500"/>
            <a:ext cx="5108575" cy="649288"/>
            <a:chOff x="1949450" y="1339850"/>
            <a:chExt cx="5108575" cy="649288"/>
          </a:xfrm>
        </p:grpSpPr>
        <p:grpSp>
          <p:nvGrpSpPr>
            <p:cNvPr id="1047" name="Group 112"/>
            <p:cNvGrpSpPr/>
            <p:nvPr/>
          </p:nvGrpSpPr>
          <p:grpSpPr>
            <a:xfrm>
              <a:off x="1949450" y="1428750"/>
              <a:ext cx="5108575" cy="560388"/>
              <a:chOff x="1510" y="866"/>
              <a:chExt cx="2744" cy="353"/>
            </a:xfrm>
          </p:grpSpPr>
          <p:sp>
            <p:nvSpPr>
              <p:cNvPr id="11" name="AutoShape 93"/>
              <p:cNvSpPr>
                <a:spLocks noChangeArrowheads="1"/>
              </p:cNvSpPr>
              <p:nvPr/>
            </p:nvSpPr>
            <p:spPr bwMode="gray">
              <a:xfrm>
                <a:off x="1510" y="866"/>
                <a:ext cx="2744" cy="353"/>
              </a:xfrm>
              <a:prstGeom prst="roundRect">
                <a:avLst>
                  <a:gd name="adj" fmla="val 50000"/>
                </a:avLst>
              </a:prstGeom>
              <a:gradFill rotWithShape="1">
                <a:gsLst>
                  <a:gs pos="0">
                    <a:schemeClr val="hlink"/>
                  </a:gs>
                  <a:gs pos="50000">
                    <a:schemeClr val="bg1"/>
                  </a:gs>
                  <a:gs pos="100000">
                    <a:schemeClr val="hlink"/>
                  </a:gs>
                </a:gsLst>
                <a:lin ang="5400000" scaled="1"/>
              </a:gradFill>
              <a:ln w="9525">
                <a:no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dirty="0">
                  <a:ln>
                    <a:noFill/>
                  </a:ln>
                  <a:solidFill>
                    <a:schemeClr val="tx1"/>
                  </a:solidFill>
                  <a:effectLst/>
                  <a:uLnTx/>
                  <a:uFillTx/>
                  <a:latin typeface="Arial" charset="0"/>
                  <a:ea typeface="宋体" charset="-122"/>
                  <a:cs typeface="+mn-cs"/>
                </a:endParaRPr>
              </a:p>
            </p:txBody>
          </p:sp>
          <p:sp>
            <p:nvSpPr>
              <p:cNvPr id="12" name="AutoShape 109"/>
              <p:cNvSpPr>
                <a:spLocks noChangeArrowheads="1"/>
              </p:cNvSpPr>
              <p:nvPr/>
            </p:nvSpPr>
            <p:spPr bwMode="gray">
              <a:xfrm flipH="1">
                <a:off x="1510" y="866"/>
                <a:ext cx="256" cy="353"/>
              </a:xfrm>
              <a:prstGeom prst="flowChartDelay">
                <a:avLst/>
              </a:prstGeom>
              <a:gradFill rotWithShape="1">
                <a:gsLst>
                  <a:gs pos="0">
                    <a:schemeClr val="accent1"/>
                  </a:gs>
                  <a:gs pos="50000">
                    <a:schemeClr val="accent2"/>
                  </a:gs>
                  <a:gs pos="100000">
                    <a:schemeClr val="accent1"/>
                  </a:gs>
                </a:gsLst>
                <a:lin ang="540000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13" name="AutoShape 110"/>
              <p:cNvSpPr>
                <a:spLocks noChangeArrowheads="1"/>
              </p:cNvSpPr>
              <p:nvPr/>
            </p:nvSpPr>
            <p:spPr bwMode="gray">
              <a:xfrm>
                <a:off x="3998" y="866"/>
                <a:ext cx="256" cy="353"/>
              </a:xfrm>
              <a:prstGeom prst="flowChartDelay">
                <a:avLst/>
              </a:prstGeom>
              <a:gradFill rotWithShape="1">
                <a:gsLst>
                  <a:gs pos="0">
                    <a:schemeClr val="accent1"/>
                  </a:gs>
                  <a:gs pos="50000">
                    <a:schemeClr val="accent2"/>
                  </a:gs>
                  <a:gs pos="100000">
                    <a:schemeClr val="accent1"/>
                  </a:gs>
                </a:gsLst>
                <a:lin ang="540000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grpSp>
        <p:sp>
          <p:nvSpPr>
            <p:cNvPr id="10" name="Rectangle 2"/>
            <p:cNvSpPr txBox="1"/>
            <p:nvPr/>
          </p:nvSpPr>
          <p:spPr bwMode="auto">
            <a:xfrm>
              <a:off x="2482850" y="1339850"/>
              <a:ext cx="4133850" cy="582613"/>
            </a:xfrm>
            <a:prstGeom prst="rect">
              <a:avLst/>
            </a:prstGeom>
            <a:noFill/>
            <a:ln w="9525">
              <a:noFill/>
              <a:miter lim="800000"/>
            </a:ln>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dirty="0">
                  <a:ln>
                    <a:noFill/>
                  </a:ln>
                  <a:solidFill>
                    <a:srgbClr val="FF0000"/>
                  </a:solidFill>
                  <a:effectLst/>
                  <a:uLnTx/>
                  <a:uFillTx/>
                  <a:latin typeface="Arial" charset="0"/>
                  <a:ea typeface="宋体" charset="-122"/>
                  <a:cs typeface="+mn-cs"/>
                </a:rPr>
                <a:t>检查和考核</a:t>
              </a:r>
              <a:endParaRPr kumimoji="0" lang="zh-CN" altLang="en-US" sz="3200" b="1" i="0" u="none" strike="noStrike" kern="1200" cap="none" spc="0" normalizeH="0" baseline="0" noProof="0" dirty="0">
                <a:ln>
                  <a:noFill/>
                </a:ln>
                <a:solidFill>
                  <a:srgbClr val="FF0000"/>
                </a:solidFill>
                <a:effectLst/>
                <a:uLnTx/>
                <a:uFillTx/>
                <a:latin typeface="黑体" pitchFamily="2" charset="-122"/>
                <a:ea typeface="黑体" pitchFamily="2" charset="-122"/>
                <a:cs typeface="+mj-cs"/>
              </a:endParaRPr>
            </a:p>
          </p:txBody>
        </p:sp>
      </p:grpSp>
      <p:pic>
        <p:nvPicPr>
          <p:cNvPr id="1030" name="Picture 2" descr="各行业人物矢量图">
            <a:hlinkClick r:id="rId2"/>
          </p:cNvPr>
          <p:cNvPicPr>
            <a:picLocks noChangeAspect="1"/>
          </p:cNvPicPr>
          <p:nvPr/>
        </p:nvPicPr>
        <p:blipFill>
          <a:blip r:embed="rId3"/>
          <a:stretch>
            <a:fillRect/>
          </a:stretch>
        </p:blipFill>
        <p:spPr>
          <a:xfrm>
            <a:off x="2882900" y="4533900"/>
            <a:ext cx="800100" cy="1600200"/>
          </a:xfrm>
          <a:prstGeom prst="rect">
            <a:avLst/>
          </a:prstGeom>
          <a:noFill/>
          <a:ln w="9525">
            <a:noFill/>
          </a:ln>
        </p:spPr>
      </p:pic>
      <p:pic>
        <p:nvPicPr>
          <p:cNvPr id="1031" name="Picture 4" descr="各行业人物矢量图">
            <a:hlinkClick r:id="rId4"/>
          </p:cNvPr>
          <p:cNvPicPr>
            <a:picLocks noChangeAspect="1"/>
          </p:cNvPicPr>
          <p:nvPr/>
        </p:nvPicPr>
        <p:blipFill>
          <a:blip r:embed="rId5"/>
          <a:stretch>
            <a:fillRect/>
          </a:stretch>
        </p:blipFill>
        <p:spPr>
          <a:xfrm>
            <a:off x="8350250" y="4578350"/>
            <a:ext cx="1212850" cy="1333500"/>
          </a:xfrm>
          <a:prstGeom prst="rect">
            <a:avLst/>
          </a:prstGeom>
          <a:noFill/>
          <a:ln w="9525">
            <a:noFill/>
          </a:ln>
        </p:spPr>
      </p:pic>
      <p:sp>
        <p:nvSpPr>
          <p:cNvPr id="14" name="折角形 13"/>
          <p:cNvSpPr/>
          <p:nvPr/>
        </p:nvSpPr>
        <p:spPr>
          <a:xfrm>
            <a:off x="2305050" y="2178050"/>
            <a:ext cx="1422400" cy="1911350"/>
          </a:xfrm>
          <a:prstGeom prst="foldedCorner">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chemeClr val="lt1"/>
                </a:solidFill>
                <a:effectLst/>
                <a:uLnTx/>
                <a:uFillTx/>
                <a:latin typeface="+mn-lt"/>
                <a:ea typeface="+mn-ea"/>
                <a:cs typeface="+mn-cs"/>
              </a:rPr>
              <a:t>标准</a:t>
            </a:r>
          </a:p>
        </p:txBody>
      </p:sp>
      <p:pic>
        <p:nvPicPr>
          <p:cNvPr id="1033" name="Picture 22" descr="各种职业人物矢量图">
            <a:hlinkClick r:id="rId6"/>
          </p:cNvPr>
          <p:cNvPicPr>
            <a:picLocks noChangeAspect="1"/>
          </p:cNvPicPr>
          <p:nvPr/>
        </p:nvPicPr>
        <p:blipFill>
          <a:blip r:embed="rId7"/>
          <a:stretch>
            <a:fillRect/>
          </a:stretch>
        </p:blipFill>
        <p:spPr>
          <a:xfrm>
            <a:off x="8528050" y="2489200"/>
            <a:ext cx="1552575" cy="1428750"/>
          </a:xfrm>
          <a:prstGeom prst="rect">
            <a:avLst/>
          </a:prstGeom>
          <a:noFill/>
          <a:ln w="9525">
            <a:noFill/>
          </a:ln>
        </p:spPr>
      </p:pic>
      <p:sp>
        <p:nvSpPr>
          <p:cNvPr id="17" name="折角形 16"/>
          <p:cNvSpPr/>
          <p:nvPr/>
        </p:nvSpPr>
        <p:spPr>
          <a:xfrm>
            <a:off x="4127500" y="2533650"/>
            <a:ext cx="1955800" cy="1244600"/>
          </a:xfrm>
          <a:prstGeom prst="foldedCorner">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lt1"/>
                </a:solidFill>
                <a:effectLst/>
                <a:uLnTx/>
                <a:uFillTx/>
                <a:latin typeface="+mn-lt"/>
                <a:ea typeface="+mn-ea"/>
                <a:cs typeface="+mn-cs"/>
              </a:rPr>
              <a:t>定置图</a:t>
            </a:r>
          </a:p>
        </p:txBody>
      </p:sp>
      <p:grpSp>
        <p:nvGrpSpPr>
          <p:cNvPr id="1035" name="组合 21"/>
          <p:cNvGrpSpPr/>
          <p:nvPr/>
        </p:nvGrpSpPr>
        <p:grpSpPr>
          <a:xfrm>
            <a:off x="6438900" y="2489200"/>
            <a:ext cx="1865313" cy="1235075"/>
            <a:chOff x="3727450" y="3962400"/>
            <a:chExt cx="1864818" cy="1234420"/>
          </a:xfrm>
        </p:grpSpPr>
        <p:sp>
          <p:nvSpPr>
            <p:cNvPr id="18" name="折角形 17"/>
            <p:cNvSpPr/>
            <p:nvPr/>
          </p:nvSpPr>
          <p:spPr>
            <a:xfrm>
              <a:off x="3727450" y="4051253"/>
              <a:ext cx="799888" cy="577544"/>
            </a:xfrm>
            <a:prstGeom prst="foldedCorner">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lt1"/>
                  </a:solidFill>
                  <a:effectLst/>
                  <a:uLnTx/>
                  <a:uFillTx/>
                  <a:latin typeface="+mn-lt"/>
                  <a:ea typeface="+mn-ea"/>
                  <a:cs typeface="+mn-cs"/>
                </a:rPr>
                <a:t>图</a:t>
              </a:r>
            </a:p>
          </p:txBody>
        </p:sp>
        <p:sp>
          <p:nvSpPr>
            <p:cNvPr id="19" name="圆柱形 18"/>
            <p:cNvSpPr/>
            <p:nvPr/>
          </p:nvSpPr>
          <p:spPr>
            <a:xfrm>
              <a:off x="4971720" y="3962400"/>
              <a:ext cx="577697" cy="710823"/>
            </a:xfrm>
            <a:prstGeom prst="can">
              <a:avLst/>
            </a:prstGeom>
            <a:solidFill>
              <a:srgbClr val="005828"/>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lt1"/>
                  </a:solidFill>
                  <a:effectLst/>
                  <a:uLnTx/>
                  <a:uFillTx/>
                  <a:latin typeface="+mn-lt"/>
                  <a:ea typeface="+mn-ea"/>
                  <a:cs typeface="+mn-cs"/>
                </a:rPr>
                <a:t>物</a:t>
              </a:r>
            </a:p>
          </p:txBody>
        </p:sp>
        <p:sp>
          <p:nvSpPr>
            <p:cNvPr id="20" name="等于号 19"/>
            <p:cNvSpPr/>
            <p:nvPr/>
          </p:nvSpPr>
          <p:spPr>
            <a:xfrm>
              <a:off x="4527338" y="4140106"/>
              <a:ext cx="444382" cy="399838"/>
            </a:xfrm>
            <a:prstGeom prst="mathEqual">
              <a:avLst>
                <a:gd name="adj1" fmla="val 9134"/>
                <a:gd name="adj2" fmla="val 11760"/>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21" name="矩形 20"/>
            <p:cNvSpPr/>
            <p:nvPr/>
          </p:nvSpPr>
          <p:spPr>
            <a:xfrm>
              <a:off x="3727450" y="4673600"/>
              <a:ext cx="1864818" cy="523220"/>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50" normalizeH="0" baseline="0" noProof="0" dirty="0">
                  <a:ln w="11430"/>
                  <a:solidFill>
                    <a:srgbClr val="0033CC"/>
                  </a:solidFill>
                  <a:effectLst>
                    <a:outerShdw blurRad="76200" dist="50800" dir="5400000" algn="tl" rotWithShape="0">
                      <a:srgbClr val="000000">
                        <a:alpha val="65000"/>
                      </a:srgbClr>
                    </a:outerShdw>
                  </a:effectLst>
                  <a:uLnTx/>
                  <a:uFillTx/>
                  <a:latin typeface="Arial" charset="0"/>
                  <a:ea typeface="宋体" charset="-122"/>
                  <a:cs typeface="+mn-cs"/>
                </a:rPr>
                <a:t>图物相符</a:t>
              </a:r>
            </a:p>
          </p:txBody>
        </p:sp>
      </p:grpSp>
      <p:grpSp>
        <p:nvGrpSpPr>
          <p:cNvPr id="1036" name="组合 35"/>
          <p:cNvGrpSpPr/>
          <p:nvPr/>
        </p:nvGrpSpPr>
        <p:grpSpPr>
          <a:xfrm>
            <a:off x="6394450" y="4667250"/>
            <a:ext cx="1778000" cy="1111250"/>
            <a:chOff x="4972050" y="4140200"/>
            <a:chExt cx="1778000" cy="1111250"/>
          </a:xfrm>
        </p:grpSpPr>
        <p:grpSp>
          <p:nvGrpSpPr>
            <p:cNvPr id="1037" name="组合 33"/>
            <p:cNvGrpSpPr/>
            <p:nvPr/>
          </p:nvGrpSpPr>
          <p:grpSpPr>
            <a:xfrm>
              <a:off x="4972050" y="4140200"/>
              <a:ext cx="1778000" cy="1111250"/>
              <a:chOff x="4972050" y="4140200"/>
              <a:chExt cx="1778000" cy="1111250"/>
            </a:xfrm>
          </p:grpSpPr>
          <p:sp>
            <p:nvSpPr>
              <p:cNvPr id="28" name="等腰三角形 27"/>
              <p:cNvSpPr/>
              <p:nvPr/>
            </p:nvSpPr>
            <p:spPr>
              <a:xfrm rot="10800000">
                <a:off x="4972050" y="4140200"/>
                <a:ext cx="800100" cy="1111250"/>
              </a:xfrm>
              <a:prstGeom prst="triangle">
                <a:avLst/>
              </a:prstGeom>
              <a:solidFill>
                <a:srgbClr val="FF0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rot lat="10800000" lon="0" rev="0"/>
                  </a:camera>
                  <a:lightRig rig="threePt" dir="t"/>
                </a:scene3d>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29" name="等腰三角形 28"/>
              <p:cNvSpPr/>
              <p:nvPr/>
            </p:nvSpPr>
            <p:spPr>
              <a:xfrm rot="10800000">
                <a:off x="5949950" y="4140200"/>
                <a:ext cx="800100" cy="1111250"/>
              </a:xfrm>
              <a:prstGeom prst="triangle">
                <a:avLst/>
              </a:prstGeom>
              <a:solidFill>
                <a:srgbClr val="FFFF00"/>
              </a:solidFill>
              <a:ln>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41" name="TextBox 31"/>
              <p:cNvSpPr txBox="1"/>
              <p:nvPr/>
            </p:nvSpPr>
            <p:spPr>
              <a:xfrm>
                <a:off x="5105400" y="4184650"/>
                <a:ext cx="444500" cy="461665"/>
              </a:xfrm>
              <a:prstGeom prst="rect">
                <a:avLst/>
              </a:prstGeom>
              <a:noFill/>
              <a:ln w="9525">
                <a:noFill/>
              </a:ln>
            </p:spPr>
            <p:txBody>
              <a:bodyPr>
                <a:spAutoFit/>
              </a:bodyPr>
              <a:lstStyle/>
              <a:p>
                <a:pPr lvl="0" eaLnBrk="1" hangingPunct="1"/>
                <a:r>
                  <a:rPr lang="zh-CN" altLang="en-US" sz="2400" b="1" dirty="0">
                    <a:solidFill>
                      <a:srgbClr val="FFFF00"/>
                    </a:solidFill>
                    <a:latin typeface="Arial" charset="0"/>
                    <a:ea typeface="宋体" charset="-122"/>
                  </a:rPr>
                  <a:t>奖</a:t>
                </a:r>
              </a:p>
            </p:txBody>
          </p:sp>
          <p:sp>
            <p:nvSpPr>
              <p:cNvPr id="1042" name="TextBox 32"/>
              <p:cNvSpPr txBox="1"/>
              <p:nvPr/>
            </p:nvSpPr>
            <p:spPr>
              <a:xfrm>
                <a:off x="6083300" y="4184650"/>
                <a:ext cx="444500" cy="461665"/>
              </a:xfrm>
              <a:prstGeom prst="rect">
                <a:avLst/>
              </a:prstGeom>
              <a:noFill/>
              <a:ln w="9525">
                <a:noFill/>
              </a:ln>
            </p:spPr>
            <p:txBody>
              <a:bodyPr>
                <a:spAutoFit/>
              </a:bodyPr>
              <a:lstStyle/>
              <a:p>
                <a:pPr lvl="0" eaLnBrk="1" hangingPunct="1"/>
                <a:r>
                  <a:rPr lang="zh-CN" altLang="en-US" sz="2400" b="1" dirty="0">
                    <a:solidFill>
                      <a:srgbClr val="002060"/>
                    </a:solidFill>
                    <a:latin typeface="Arial" charset="0"/>
                    <a:ea typeface="宋体" charset="-122"/>
                  </a:rPr>
                  <a:t>罚</a:t>
                </a:r>
              </a:p>
            </p:txBody>
          </p:sp>
        </p:grpSp>
        <p:sp>
          <p:nvSpPr>
            <p:cNvPr id="35" name="矩形 34"/>
            <p:cNvSpPr/>
            <p:nvPr/>
          </p:nvSpPr>
          <p:spPr>
            <a:xfrm>
              <a:off x="5461000" y="4762500"/>
              <a:ext cx="803425" cy="461665"/>
            </a:xfrm>
            <a:prstGeom prst="rect">
              <a:avLst/>
            </a:prstGeom>
            <a:noFill/>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uLnTx/>
                  <a:uFillTx/>
                  <a:latin typeface="黑体" pitchFamily="2" charset="-122"/>
                  <a:ea typeface="黑体" pitchFamily="2" charset="-122"/>
                  <a:cs typeface="+mn-cs"/>
                </a:rPr>
                <a:t>考评</a:t>
              </a:r>
            </a:p>
          </p:txBody>
        </p:sp>
      </p:grpSp>
      <p:pic>
        <p:nvPicPr>
          <p:cNvPr id="1026" name="图表 36"/>
          <p:cNvPicPr/>
          <p:nvPr/>
        </p:nvPicPr>
        <p:blipFill>
          <a:blip r:embed="rId8"/>
          <a:stretch>
            <a:fillRect/>
          </a:stretch>
        </p:blipFill>
        <p:spPr>
          <a:xfrm>
            <a:off x="3727450" y="4356100"/>
            <a:ext cx="2089150" cy="1555750"/>
          </a:xfrm>
          <a:prstGeom prst="rect">
            <a:avLst/>
          </a:prstGeom>
          <a:noFill/>
          <a:ln w="9525">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怎样实施定置管理</a:t>
            </a:r>
            <a:endParaRPr lang="zh-CN" altLang="en-US" sz="3600" b="1" dirty="0">
              <a:solidFill>
                <a:schemeClr val="bg1"/>
              </a:solidFill>
              <a:latin typeface="Times New Roman" pitchFamily="18" charset="0"/>
              <a:ea typeface="黑体" pitchFamily="2" charset="-122"/>
              <a:cs typeface="+mn-ea"/>
              <a:sym typeface="+mn-ea"/>
            </a:endParaRPr>
          </a:p>
        </p:txBody>
      </p:sp>
      <p:grpSp>
        <p:nvGrpSpPr>
          <p:cNvPr id="66564" name="Group 19"/>
          <p:cNvGrpSpPr/>
          <p:nvPr/>
        </p:nvGrpSpPr>
        <p:grpSpPr>
          <a:xfrm>
            <a:off x="3429000" y="1346200"/>
            <a:ext cx="4400550" cy="720725"/>
            <a:chOff x="1296" y="1824"/>
            <a:chExt cx="2976" cy="432"/>
          </a:xfrm>
        </p:grpSpPr>
        <p:sp>
          <p:nvSpPr>
            <p:cNvPr id="31" name="AutoShape 20"/>
            <p:cNvSpPr>
              <a:spLocks noChangeArrowheads="1"/>
            </p:cNvSpPr>
            <p:nvPr/>
          </p:nvSpPr>
          <p:spPr bwMode="gray">
            <a:xfrm>
              <a:off x="1536" y="1899"/>
              <a:ext cx="2736" cy="285"/>
            </a:xfrm>
            <a:prstGeom prst="roundRect">
              <a:avLst>
                <a:gd name="adj" fmla="val 16667"/>
              </a:avLst>
            </a:prstGeom>
            <a:gradFill rotWithShape="1">
              <a:gsLst>
                <a:gs pos="0">
                  <a:schemeClr val="folHlink"/>
                </a:gs>
                <a:gs pos="50000">
                  <a:schemeClr val="folHlink">
                    <a:gamma/>
                    <a:tint val="21176"/>
                    <a:invGamma/>
                  </a:schemeClr>
                </a:gs>
                <a:gs pos="100000">
                  <a:schemeClr val="folHlink"/>
                </a:gs>
              </a:gsLst>
              <a:lin ang="5400000" scaled="1"/>
            </a:gradFill>
            <a:ln w="12700" algn="ctr">
              <a:solidFill>
                <a:schemeClr val="bg1"/>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66578" name="AutoShape 21"/>
            <p:cNvSpPr/>
            <p:nvPr/>
          </p:nvSpPr>
          <p:spPr>
            <a:xfrm>
              <a:off x="1296" y="1824"/>
              <a:ext cx="432" cy="432"/>
            </a:xfrm>
            <a:prstGeom prst="diamond">
              <a:avLst/>
            </a:prstGeom>
            <a:solidFill>
              <a:schemeClr val="folHlink"/>
            </a:solidFill>
            <a:ln w="25400" cap="flat" cmpd="sng">
              <a:solidFill>
                <a:schemeClr val="bg1"/>
              </a:solidFill>
              <a:prstDash val="solid"/>
              <a:miter/>
              <a:headEnd type="none" w="med" len="med"/>
              <a:tailEnd type="none" w="med" len="med"/>
            </a:ln>
          </p:spPr>
          <p:txBody>
            <a:bodyPr wrap="none" anchor="ctr"/>
            <a:lstStyle/>
            <a:p>
              <a:pPr lvl="0" eaLnBrk="1" hangingPunct="1"/>
              <a:endParaRPr lang="zh-CN" altLang="en-US" dirty="0">
                <a:latin typeface="Arial" charset="0"/>
                <a:ea typeface="宋体" charset="-122"/>
              </a:endParaRPr>
            </a:p>
          </p:txBody>
        </p:sp>
        <p:sp>
          <p:nvSpPr>
            <p:cNvPr id="66579" name="Text Box 22"/>
            <p:cNvSpPr txBox="1"/>
            <p:nvPr/>
          </p:nvSpPr>
          <p:spPr>
            <a:xfrm>
              <a:off x="1883" y="1884"/>
              <a:ext cx="2067" cy="314"/>
            </a:xfrm>
            <a:prstGeom prst="rect">
              <a:avLst/>
            </a:prstGeom>
            <a:noFill/>
            <a:ln w="9525">
              <a:noFill/>
            </a:ln>
          </p:spPr>
          <p:txBody>
            <a:bodyPr>
              <a:spAutoFit/>
            </a:bodyPr>
            <a:lstStyle/>
            <a:p>
              <a:pPr lvl="0" eaLnBrk="0" hangingPunct="0"/>
              <a:r>
                <a:rPr lang="zh-CN" altLang="en-US" sz="2800" b="1" dirty="0">
                  <a:solidFill>
                    <a:srgbClr val="C00000"/>
                  </a:solidFill>
                  <a:latin typeface="Arial" charset="0"/>
                  <a:ea typeface="宋体" charset="-122"/>
                </a:rPr>
                <a:t>库房定置管理</a:t>
              </a:r>
              <a:endParaRPr lang="en-US" altLang="zh-CN" sz="2800" b="1">
                <a:solidFill>
                  <a:srgbClr val="C00000"/>
                </a:solidFill>
                <a:latin typeface="Arial" charset="0"/>
                <a:ea typeface="宋体" charset="-122"/>
              </a:endParaRPr>
            </a:p>
          </p:txBody>
        </p:sp>
        <p:sp>
          <p:nvSpPr>
            <p:cNvPr id="66580" name="Text Box 23"/>
            <p:cNvSpPr txBox="1"/>
            <p:nvPr/>
          </p:nvSpPr>
          <p:spPr>
            <a:xfrm>
              <a:off x="1393" y="1886"/>
              <a:ext cx="213" cy="281"/>
            </a:xfrm>
            <a:prstGeom prst="rect">
              <a:avLst/>
            </a:prstGeom>
            <a:noFill/>
            <a:ln w="9525">
              <a:noFill/>
            </a:ln>
          </p:spPr>
          <p:txBody>
            <a:bodyPr wrap="none">
              <a:spAutoFit/>
            </a:bodyPr>
            <a:lstStyle/>
            <a:p>
              <a:pPr lvl="0" algn="ctr" eaLnBrk="0" hangingPunct="0"/>
              <a:r>
                <a:rPr lang="en-US" altLang="zh-CN" sz="3200">
                  <a:solidFill>
                    <a:schemeClr val="bg1"/>
                  </a:solidFill>
                  <a:latin typeface="Arial" charset="0"/>
                  <a:ea typeface="宋体" charset="-122"/>
                </a:rPr>
                <a:t>4</a:t>
              </a:r>
            </a:p>
          </p:txBody>
        </p:sp>
      </p:grpSp>
      <p:sp>
        <p:nvSpPr>
          <p:cNvPr id="13" name="矩形 12"/>
          <p:cNvSpPr/>
          <p:nvPr/>
        </p:nvSpPr>
        <p:spPr>
          <a:xfrm>
            <a:off x="3295650" y="2228850"/>
            <a:ext cx="5022850" cy="711200"/>
          </a:xfrm>
          <a:prstGeom prst="rect">
            <a:avLst/>
          </a:prstGeom>
          <a:solidFill>
            <a:srgbClr val="FF0000"/>
          </a:solidFill>
          <a:ln>
            <a:solidFill>
              <a:srgbClr val="C00000"/>
            </a:solid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lvl="0" indent="0" algn="l" defTabSz="914400" eaLnBrk="0" fontAlgn="base" latinLnBrk="0" hangingPunct="0">
              <a:lnSpc>
                <a:spcPct val="100000"/>
              </a:lnSpc>
              <a:spcBef>
                <a:spcPct val="0"/>
              </a:spcBef>
              <a:spcAft>
                <a:spcPct val="0"/>
              </a:spcAft>
              <a:buNone/>
              <a:defRPr sz="1800" b="0" i="0" u="none" kern="1200" baseline="0">
                <a:solidFill>
                  <a:schemeClr val="tx1"/>
                </a:solidFill>
                <a:latin typeface="Arial" charset="0"/>
                <a:ea typeface="宋体"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5pPr>
          </a:lstStyle>
          <a:p>
            <a:pPr lvl="0" algn="ctr" eaLnBrk="1" hangingPunct="1"/>
            <a:r>
              <a:rPr lang="zh-CN" altLang="en-US" sz="2800" b="1" dirty="0">
                <a:solidFill>
                  <a:schemeClr val="bg1"/>
                </a:solidFill>
                <a:latin typeface="宋体" charset="-122"/>
                <a:ea typeface="宋体" charset="-122"/>
              </a:rPr>
              <a:t>库房定置管理的内容</a:t>
            </a:r>
            <a:endParaRPr lang="en-US" altLang="ko-KR" sz="2800" b="1">
              <a:solidFill>
                <a:schemeClr val="bg1"/>
              </a:solidFill>
              <a:latin typeface="Malgun Gothic"/>
              <a:ea typeface="Malgun Gothic"/>
            </a:endParaRPr>
          </a:p>
        </p:txBody>
      </p:sp>
      <p:sp>
        <p:nvSpPr>
          <p:cNvPr id="14" name="矩形 13"/>
          <p:cNvSpPr/>
          <p:nvPr/>
        </p:nvSpPr>
        <p:spPr>
          <a:xfrm>
            <a:off x="3295650" y="3340100"/>
            <a:ext cx="5022850" cy="711200"/>
          </a:xfrm>
          <a:prstGeom prst="rect">
            <a:avLst/>
          </a:prstGeom>
          <a:solidFill>
            <a:srgbClr val="DAA600"/>
          </a:solidFill>
          <a:ln>
            <a:solidFill>
              <a:srgbClr val="E2AC00"/>
            </a:solid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lvl="0" indent="0" algn="l" defTabSz="914400" eaLnBrk="0" fontAlgn="base" latinLnBrk="0" hangingPunct="0">
              <a:lnSpc>
                <a:spcPct val="100000"/>
              </a:lnSpc>
              <a:spcBef>
                <a:spcPct val="0"/>
              </a:spcBef>
              <a:spcAft>
                <a:spcPct val="0"/>
              </a:spcAft>
              <a:buNone/>
              <a:defRPr sz="1800" b="0" i="0" u="none" kern="1200" baseline="0">
                <a:solidFill>
                  <a:schemeClr val="tx1"/>
                </a:solidFill>
                <a:latin typeface="Arial" charset="0"/>
                <a:ea typeface="宋体"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5pPr>
          </a:lstStyle>
          <a:p>
            <a:pPr lvl="0" algn="ctr" eaLnBrk="1" hangingPunct="1"/>
            <a:r>
              <a:rPr lang="zh-CN" altLang="en-US" sz="2800" b="1" dirty="0">
                <a:solidFill>
                  <a:schemeClr val="bg1"/>
                </a:solidFill>
                <a:latin typeface="宋体" charset="-122"/>
                <a:ea typeface="宋体" charset="-122"/>
              </a:rPr>
              <a:t>库房定置规则</a:t>
            </a:r>
            <a:endParaRPr lang="en-US" altLang="ko-KR" sz="2800" b="1">
              <a:solidFill>
                <a:schemeClr val="bg1"/>
              </a:solidFill>
              <a:latin typeface="宋体" charset="-122"/>
              <a:ea typeface="Malgun Gothic"/>
            </a:endParaRPr>
          </a:p>
        </p:txBody>
      </p:sp>
      <p:sp>
        <p:nvSpPr>
          <p:cNvPr id="15" name="矩形 14"/>
          <p:cNvSpPr/>
          <p:nvPr/>
        </p:nvSpPr>
        <p:spPr>
          <a:xfrm>
            <a:off x="3295650" y="4495800"/>
            <a:ext cx="5022850" cy="711200"/>
          </a:xfrm>
          <a:prstGeom prst="rect">
            <a:avLst/>
          </a:prstGeom>
          <a:solidFill>
            <a:srgbClr val="0070C0"/>
          </a:solidFill>
          <a:ln>
            <a:solidFill>
              <a:srgbClr val="002060"/>
            </a:solid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lvl="0" indent="0" algn="l" defTabSz="914400" eaLnBrk="0" fontAlgn="base" latinLnBrk="0" hangingPunct="0">
              <a:lnSpc>
                <a:spcPct val="100000"/>
              </a:lnSpc>
              <a:spcBef>
                <a:spcPct val="0"/>
              </a:spcBef>
              <a:spcAft>
                <a:spcPct val="0"/>
              </a:spcAft>
              <a:buNone/>
              <a:defRPr sz="1800" b="0" i="0" u="none" kern="1200" baseline="0">
                <a:solidFill>
                  <a:schemeClr val="tx1"/>
                </a:solidFill>
                <a:latin typeface="Arial" charset="0"/>
                <a:ea typeface="宋体"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5pPr>
          </a:lstStyle>
          <a:p>
            <a:pPr lvl="0" algn="ctr" eaLnBrk="1" hangingPunct="1"/>
            <a:r>
              <a:rPr lang="zh-CN" altLang="en-US" sz="2800" b="1" dirty="0">
                <a:solidFill>
                  <a:schemeClr val="bg1"/>
                </a:solidFill>
                <a:latin typeface="宋体" charset="-122"/>
                <a:ea typeface="宋体" charset="-122"/>
              </a:rPr>
              <a:t>库房定置步骤</a:t>
            </a:r>
            <a:endParaRPr lang="en-US" altLang="ko-KR" sz="2800" b="1">
              <a:solidFill>
                <a:schemeClr val="bg1"/>
              </a:solidFill>
              <a:latin typeface="宋体" charset="-122"/>
              <a:ea typeface="Malgun Gothic"/>
            </a:endParaRPr>
          </a:p>
        </p:txBody>
      </p:sp>
      <p:sp>
        <p:nvSpPr>
          <p:cNvPr id="16" name="矩形 15"/>
          <p:cNvSpPr/>
          <p:nvPr/>
        </p:nvSpPr>
        <p:spPr>
          <a:xfrm>
            <a:off x="3295650" y="5657850"/>
            <a:ext cx="5022850" cy="711200"/>
          </a:xfrm>
          <a:prstGeom prst="rect">
            <a:avLst/>
          </a:prstGeom>
          <a:solidFill>
            <a:srgbClr val="009A46"/>
          </a:solidFill>
          <a:ln>
            <a:solidFill>
              <a:srgbClr val="005828"/>
            </a:solid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lvl="0" indent="0" algn="l" defTabSz="914400" eaLnBrk="0" fontAlgn="base" latinLnBrk="0" hangingPunct="0">
              <a:lnSpc>
                <a:spcPct val="100000"/>
              </a:lnSpc>
              <a:spcBef>
                <a:spcPct val="0"/>
              </a:spcBef>
              <a:spcAft>
                <a:spcPct val="0"/>
              </a:spcAft>
              <a:buNone/>
              <a:defRPr sz="1800" b="0" i="0" u="none" kern="1200" baseline="0">
                <a:solidFill>
                  <a:schemeClr val="tx1"/>
                </a:solidFill>
                <a:latin typeface="Arial" charset="0"/>
                <a:ea typeface="宋体"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5pPr>
          </a:lstStyle>
          <a:p>
            <a:pPr lvl="0" algn="ctr" eaLnBrk="1" hangingPunct="1"/>
            <a:r>
              <a:rPr lang="zh-CN" altLang="en-US" sz="2800" b="1" dirty="0">
                <a:solidFill>
                  <a:schemeClr val="bg1"/>
                </a:solidFill>
                <a:latin typeface="宋体" charset="-122"/>
                <a:ea typeface="宋体" charset="-122"/>
              </a:rPr>
              <a:t>库房定置要求</a:t>
            </a:r>
            <a:endParaRPr lang="en-US" altLang="ko-KR" sz="2800" b="1">
              <a:solidFill>
                <a:schemeClr val="bg1"/>
              </a:solidFill>
              <a:latin typeface="宋体" charset="-122"/>
              <a:ea typeface="Malgun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algn="l"/>
            <a:r>
              <a:rPr lang="zh-CN" altLang="en-US" sz="3600" b="1" dirty="0">
                <a:solidFill>
                  <a:schemeClr val="bg1"/>
                </a:solidFill>
                <a:latin typeface="黑体" pitchFamily="2" charset="-122"/>
                <a:ea typeface="黑体" pitchFamily="2" charset="-122"/>
                <a:sym typeface="+mn-ea"/>
              </a:rPr>
              <a:t>为什么要实施定置管理</a:t>
            </a:r>
            <a:endParaRPr lang="zh-CN" altLang="en-US" sz="3600" b="1" dirty="0">
              <a:solidFill>
                <a:schemeClr val="bg1"/>
              </a:solidFill>
              <a:latin typeface="黑体" pitchFamily="2" charset="-122"/>
              <a:ea typeface="黑体" pitchFamily="2" charset="-122"/>
              <a:cs typeface="+mn-ea"/>
              <a:sym typeface="+mn-ea"/>
            </a:endParaRPr>
          </a:p>
        </p:txBody>
      </p:sp>
      <p:sp>
        <p:nvSpPr>
          <p:cNvPr id="10" name="AutoShape 64"/>
          <p:cNvSpPr>
            <a:spLocks noChangeArrowheads="1"/>
          </p:cNvSpPr>
          <p:nvPr/>
        </p:nvSpPr>
        <p:spPr bwMode="gray">
          <a:xfrm>
            <a:off x="1838325" y="2279650"/>
            <a:ext cx="2451100" cy="1111250"/>
          </a:xfrm>
          <a:prstGeom prst="roundRect">
            <a:avLst>
              <a:gd name="adj" fmla="val 16667"/>
            </a:avLst>
          </a:prstGeom>
          <a:gradFill rotWithShape="1">
            <a:gsLst>
              <a:gs pos="0">
                <a:schemeClr val="accent2">
                  <a:gamma/>
                  <a:shade val="46275"/>
                  <a:invGamma/>
                </a:schemeClr>
              </a:gs>
              <a:gs pos="50000">
                <a:schemeClr val="accent2"/>
              </a:gs>
              <a:gs pos="100000">
                <a:schemeClr val="accent2">
                  <a:gamma/>
                  <a:shade val="46275"/>
                  <a:invGamma/>
                </a:schemeClr>
              </a:gs>
            </a:gsLst>
            <a:lin ang="5400000" scaled="1"/>
          </a:gradFill>
          <a:ln w="19050">
            <a:solidFill>
              <a:schemeClr val="bg2"/>
            </a:solidFill>
            <a:round/>
          </a:ln>
        </p:spPr>
        <p:txBody>
          <a:bodyPr anchor="ctr"/>
          <a:lstStyle/>
          <a:p>
            <a:pPr marL="0" marR="0" lvl="0" indent="0" algn="ctr" defTabSz="914400" rtl="0" eaLnBrk="1" fontAlgn="base" latinLnBrk="1" hangingPunct="1">
              <a:lnSpc>
                <a:spcPct val="100000"/>
              </a:lnSpc>
              <a:spcBef>
                <a:spcPct val="0"/>
              </a:spcBef>
              <a:spcAft>
                <a:spcPct val="0"/>
              </a:spcAft>
              <a:buClrTx/>
              <a:buSzTx/>
              <a:buFontTx/>
              <a:buNone/>
              <a:defRPr/>
            </a:pPr>
            <a:r>
              <a:rPr kumimoji="0" lang="zh-CN" altLang="en-US" sz="2800" b="1" i="0" u="none" strike="noStrike" kern="1200" cap="none" spc="0" normalizeH="0" baseline="0" noProof="0" dirty="0">
                <a:ln>
                  <a:noFill/>
                </a:ln>
                <a:solidFill>
                  <a:srgbClr val="FFFF00"/>
                </a:solidFill>
                <a:effectLst/>
                <a:uLnTx/>
                <a:uFillTx/>
                <a:latin typeface="Arial" charset="0"/>
                <a:ea typeface="宋体" charset="-122"/>
                <a:cs typeface="+mn-cs"/>
              </a:rPr>
              <a:t>作业流程</a:t>
            </a:r>
            <a:endParaRPr kumimoji="0" lang="en-US" altLang="zh-CN" sz="2800" b="1" i="0" u="none" strike="noStrike" kern="1200" cap="none" spc="0" normalizeH="0" baseline="0" noProof="0" dirty="0">
              <a:ln>
                <a:noFill/>
              </a:ln>
              <a:solidFill>
                <a:srgbClr val="FFFF00"/>
              </a:solidFill>
              <a:effectLst/>
              <a:uLnTx/>
              <a:uFillTx/>
              <a:latin typeface="Arial" charset="0"/>
              <a:ea typeface="宋体" charset="-122"/>
              <a:cs typeface="+mn-cs"/>
            </a:endParaRPr>
          </a:p>
          <a:p>
            <a:pPr marL="0" marR="0" lvl="0" indent="0" algn="ctr" defTabSz="914400" rtl="0" eaLnBrk="1" fontAlgn="base" latinLnBrk="1" hangingPunct="1">
              <a:lnSpc>
                <a:spcPct val="100000"/>
              </a:lnSpc>
              <a:spcBef>
                <a:spcPct val="0"/>
              </a:spcBef>
              <a:spcAft>
                <a:spcPct val="0"/>
              </a:spcAft>
              <a:buClrTx/>
              <a:buSzTx/>
              <a:buFontTx/>
              <a:buNone/>
              <a:defRPr/>
            </a:pPr>
            <a:r>
              <a:rPr kumimoji="0" lang="zh-CN" altLang="en-US" sz="2800" b="1" i="0" u="none" strike="noStrike" kern="1200" cap="none" spc="0" normalizeH="0" baseline="0" noProof="0" dirty="0">
                <a:ln>
                  <a:noFill/>
                </a:ln>
                <a:solidFill>
                  <a:srgbClr val="FFFF00"/>
                </a:solidFill>
                <a:effectLst/>
                <a:uLnTx/>
                <a:uFillTx/>
                <a:latin typeface="Arial" charset="0"/>
                <a:ea typeface="宋体" charset="-122"/>
                <a:cs typeface="+mn-cs"/>
              </a:rPr>
              <a:t>不顺畅</a:t>
            </a:r>
            <a:endParaRPr kumimoji="1" lang="en-US" altLang="ko-KR" sz="2800" b="1" i="0" u="none" strike="noStrike" kern="1200" cap="none" spc="0" normalizeH="0" baseline="0" noProof="0" dirty="0">
              <a:ln>
                <a:noFill/>
              </a:ln>
              <a:solidFill>
                <a:srgbClr val="FFFF00"/>
              </a:solidFill>
              <a:effectLst>
                <a:outerShdw blurRad="38100" dist="38100" dir="2700000" algn="tl">
                  <a:srgbClr val="000000"/>
                </a:outerShdw>
              </a:effectLst>
              <a:uLnTx/>
              <a:uFillTx/>
              <a:latin typeface="Verdana" pitchFamily="34" charset="0"/>
              <a:ea typeface="Gulim" pitchFamily="34" charset="-127"/>
              <a:cs typeface="+mn-cs"/>
            </a:endParaRPr>
          </a:p>
        </p:txBody>
      </p:sp>
      <p:sp>
        <p:nvSpPr>
          <p:cNvPr id="13" name="AutoShape 77"/>
          <p:cNvSpPr>
            <a:spLocks noChangeArrowheads="1"/>
          </p:cNvSpPr>
          <p:nvPr/>
        </p:nvSpPr>
        <p:spPr bwMode="gray">
          <a:xfrm>
            <a:off x="1838325" y="3702050"/>
            <a:ext cx="2451100" cy="1111250"/>
          </a:xfrm>
          <a:prstGeom prst="roundRect">
            <a:avLst>
              <a:gd name="adj" fmla="val 16667"/>
            </a:avLst>
          </a:prstGeom>
          <a:gradFill rotWithShape="1">
            <a:gsLst>
              <a:gs pos="0">
                <a:schemeClr val="accent2">
                  <a:gamma/>
                  <a:shade val="46275"/>
                  <a:invGamma/>
                </a:schemeClr>
              </a:gs>
              <a:gs pos="50000">
                <a:schemeClr val="accent2"/>
              </a:gs>
              <a:gs pos="100000">
                <a:schemeClr val="accent2">
                  <a:gamma/>
                  <a:shade val="46275"/>
                  <a:invGamma/>
                </a:schemeClr>
              </a:gs>
            </a:gsLst>
            <a:lin ang="5400000" scaled="1"/>
          </a:gradFill>
          <a:ln w="19050">
            <a:solidFill>
              <a:schemeClr val="bg2"/>
            </a:solidFill>
            <a:round/>
          </a:ln>
        </p:spPr>
        <p:txBody>
          <a:bodyPr anchor="ctr"/>
          <a:lstStyle/>
          <a:p>
            <a:pPr marL="0" marR="0" lvl="0" indent="0" algn="ctr" defTabSz="914400" rtl="0" eaLnBrk="1" fontAlgn="base" latinLnBrk="1" hangingPunct="1">
              <a:lnSpc>
                <a:spcPct val="100000"/>
              </a:lnSpc>
              <a:spcBef>
                <a:spcPct val="0"/>
              </a:spcBef>
              <a:spcAft>
                <a:spcPct val="0"/>
              </a:spcAft>
              <a:buClrTx/>
              <a:buSzTx/>
              <a:buFontTx/>
              <a:buNone/>
              <a:defRPr/>
            </a:pPr>
            <a:r>
              <a:rPr kumimoji="0" lang="zh-CN" altLang="en-US" sz="2800" b="1" i="0" u="none" strike="noStrike" kern="1200" cap="none" spc="0" normalizeH="0" baseline="0" noProof="0" dirty="0">
                <a:ln>
                  <a:noFill/>
                </a:ln>
                <a:solidFill>
                  <a:srgbClr val="FFFF00"/>
                </a:solidFill>
                <a:effectLst/>
                <a:uLnTx/>
                <a:uFillTx/>
                <a:latin typeface="Arial" charset="0"/>
                <a:ea typeface="宋体" charset="-122"/>
                <a:cs typeface="+mn-cs"/>
              </a:rPr>
              <a:t>不良品的混入</a:t>
            </a:r>
          </a:p>
        </p:txBody>
      </p:sp>
      <p:sp>
        <p:nvSpPr>
          <p:cNvPr id="14" name="AutoShape 78"/>
          <p:cNvSpPr>
            <a:spLocks noChangeArrowheads="1"/>
          </p:cNvSpPr>
          <p:nvPr/>
        </p:nvSpPr>
        <p:spPr bwMode="gray">
          <a:xfrm>
            <a:off x="1841500" y="5124450"/>
            <a:ext cx="2451100" cy="1111250"/>
          </a:xfrm>
          <a:prstGeom prst="roundRect">
            <a:avLst>
              <a:gd name="adj" fmla="val 16667"/>
            </a:avLst>
          </a:prstGeom>
          <a:gradFill rotWithShape="1">
            <a:gsLst>
              <a:gs pos="0">
                <a:schemeClr val="accent2">
                  <a:gamma/>
                  <a:shade val="46275"/>
                  <a:invGamma/>
                </a:schemeClr>
              </a:gs>
              <a:gs pos="50000">
                <a:schemeClr val="accent2"/>
              </a:gs>
              <a:gs pos="100000">
                <a:schemeClr val="accent2">
                  <a:gamma/>
                  <a:shade val="46275"/>
                  <a:invGamma/>
                </a:schemeClr>
              </a:gs>
            </a:gsLst>
            <a:lin ang="5400000" scaled="1"/>
          </a:gradFill>
          <a:ln w="19050">
            <a:solidFill>
              <a:schemeClr val="bg2"/>
            </a:solidFill>
            <a:round/>
          </a:ln>
        </p:spPr>
        <p:txBody>
          <a:bodyPr anchor="ctr"/>
          <a:lstStyle/>
          <a:p>
            <a:pPr marL="0" marR="0" lvl="0" indent="0" algn="ctr" defTabSz="914400" rtl="0" eaLnBrk="1" fontAlgn="base" latinLnBrk="1" hangingPunct="1">
              <a:lnSpc>
                <a:spcPct val="100000"/>
              </a:lnSpc>
              <a:spcBef>
                <a:spcPct val="0"/>
              </a:spcBef>
              <a:spcAft>
                <a:spcPct val="0"/>
              </a:spcAft>
              <a:buClrTx/>
              <a:buSzTx/>
              <a:buFontTx/>
              <a:buNone/>
              <a:defRPr/>
            </a:pPr>
            <a:r>
              <a:rPr kumimoji="0" lang="zh-CN" altLang="en-US" sz="2800" b="1" i="0" u="none" strike="noStrike" kern="1200" cap="none" spc="0" normalizeH="0" baseline="0" noProof="0" dirty="0">
                <a:ln>
                  <a:noFill/>
                </a:ln>
                <a:solidFill>
                  <a:srgbClr val="FFFF00"/>
                </a:solidFill>
                <a:effectLst/>
                <a:uLnTx/>
                <a:uFillTx/>
                <a:latin typeface="Arial" charset="0"/>
                <a:ea typeface="宋体" charset="-122"/>
                <a:cs typeface="+mn-cs"/>
              </a:rPr>
              <a:t>设备故障</a:t>
            </a:r>
          </a:p>
        </p:txBody>
      </p:sp>
      <p:sp>
        <p:nvSpPr>
          <p:cNvPr id="15" name="AutoShape 79"/>
          <p:cNvSpPr>
            <a:spLocks noChangeArrowheads="1"/>
          </p:cNvSpPr>
          <p:nvPr/>
        </p:nvSpPr>
        <p:spPr bwMode="gray">
          <a:xfrm>
            <a:off x="7959725" y="2324100"/>
            <a:ext cx="2451100" cy="1111250"/>
          </a:xfrm>
          <a:prstGeom prst="roundRect">
            <a:avLst>
              <a:gd name="adj" fmla="val 16667"/>
            </a:avLst>
          </a:prstGeom>
          <a:gradFill rotWithShape="1">
            <a:gsLst>
              <a:gs pos="0">
                <a:schemeClr val="accent2">
                  <a:gamma/>
                  <a:shade val="46275"/>
                  <a:invGamma/>
                </a:schemeClr>
              </a:gs>
              <a:gs pos="50000">
                <a:schemeClr val="accent2"/>
              </a:gs>
              <a:gs pos="100000">
                <a:schemeClr val="accent2">
                  <a:gamma/>
                  <a:shade val="46275"/>
                  <a:invGamma/>
                </a:schemeClr>
              </a:gs>
            </a:gsLst>
            <a:lin ang="5400000" scaled="1"/>
          </a:gradFill>
          <a:ln w="19050">
            <a:solidFill>
              <a:schemeClr val="bg2"/>
            </a:solidFill>
            <a:round/>
          </a:ln>
        </p:spPr>
        <p:txBody>
          <a:bodyPr anchor="ctr"/>
          <a:lstStyle/>
          <a:p>
            <a:pPr marL="0" marR="0" lvl="0" indent="0" algn="ctr" defTabSz="914400" rtl="0" eaLnBrk="1" fontAlgn="base" latinLnBrk="1" hangingPunct="1">
              <a:lnSpc>
                <a:spcPct val="100000"/>
              </a:lnSpc>
              <a:spcBef>
                <a:spcPct val="0"/>
              </a:spcBef>
              <a:spcAft>
                <a:spcPct val="0"/>
              </a:spcAft>
              <a:buClrTx/>
              <a:buSzTx/>
              <a:buFontTx/>
              <a:buNone/>
              <a:defRPr/>
            </a:pPr>
            <a:r>
              <a:rPr kumimoji="0" lang="zh-CN" altLang="en-US" sz="2800" b="1" i="0" u="none" strike="noStrike" kern="1200" cap="none" spc="0" normalizeH="0" baseline="0" noProof="0" dirty="0">
                <a:ln>
                  <a:noFill/>
                </a:ln>
                <a:solidFill>
                  <a:srgbClr val="FFFF00"/>
                </a:solidFill>
                <a:effectLst/>
                <a:uLnTx/>
                <a:uFillTx/>
                <a:latin typeface="Arial" charset="0"/>
                <a:ea typeface="宋体" charset="-122"/>
                <a:cs typeface="+mn-cs"/>
              </a:rPr>
              <a:t>资金积压</a:t>
            </a:r>
          </a:p>
        </p:txBody>
      </p:sp>
      <p:sp>
        <p:nvSpPr>
          <p:cNvPr id="16" name="AutoShape 80"/>
          <p:cNvSpPr>
            <a:spLocks noChangeArrowheads="1"/>
          </p:cNvSpPr>
          <p:nvPr/>
        </p:nvSpPr>
        <p:spPr bwMode="gray">
          <a:xfrm>
            <a:off x="7959725" y="3725863"/>
            <a:ext cx="2451100" cy="1111250"/>
          </a:xfrm>
          <a:prstGeom prst="roundRect">
            <a:avLst>
              <a:gd name="adj" fmla="val 16667"/>
            </a:avLst>
          </a:prstGeom>
          <a:gradFill rotWithShape="1">
            <a:gsLst>
              <a:gs pos="0">
                <a:schemeClr val="accent2">
                  <a:gamma/>
                  <a:shade val="46275"/>
                  <a:invGamma/>
                </a:schemeClr>
              </a:gs>
              <a:gs pos="50000">
                <a:schemeClr val="accent2"/>
              </a:gs>
              <a:gs pos="100000">
                <a:schemeClr val="accent2">
                  <a:gamma/>
                  <a:shade val="46275"/>
                  <a:invGamma/>
                </a:schemeClr>
              </a:gs>
            </a:gsLst>
            <a:lin ang="5400000" scaled="1"/>
          </a:gradFill>
          <a:ln w="19050">
            <a:solidFill>
              <a:schemeClr val="bg2"/>
            </a:solidFill>
            <a:round/>
          </a:ln>
        </p:spPr>
        <p:txBody>
          <a:bodyPr anchor="ctr"/>
          <a:lstStyle/>
          <a:p>
            <a:pPr marL="0" marR="0" lvl="0" indent="0" algn="ctr" defTabSz="914400" rtl="0" eaLnBrk="1" fontAlgn="base" latinLnBrk="1"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rgbClr val="FFFF00"/>
                </a:solidFill>
                <a:effectLst/>
                <a:uLnTx/>
                <a:uFillTx/>
                <a:latin typeface="Arial" charset="0"/>
                <a:ea typeface="宋体" charset="-122"/>
                <a:cs typeface="+mn-cs"/>
              </a:rPr>
              <a:t>人力增加</a:t>
            </a:r>
            <a:endParaRPr kumimoji="0" lang="en-US" altLang="zh-CN" sz="2400" b="1" i="0" u="none" strike="noStrike" kern="1200" cap="none" spc="0" normalizeH="0" baseline="0" noProof="0" dirty="0">
              <a:ln>
                <a:noFill/>
              </a:ln>
              <a:solidFill>
                <a:srgbClr val="FFFF00"/>
              </a:solidFill>
              <a:effectLst/>
              <a:uLnTx/>
              <a:uFillTx/>
              <a:latin typeface="Arial" charset="0"/>
              <a:ea typeface="宋体" charset="-122"/>
              <a:cs typeface="+mn-cs"/>
            </a:endParaRPr>
          </a:p>
          <a:p>
            <a:pPr marL="0" marR="0" lvl="0" indent="0" algn="ctr" defTabSz="914400" rtl="0" eaLnBrk="1" fontAlgn="base" latinLnBrk="1"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rgbClr val="FFFF00"/>
                </a:solidFill>
                <a:effectLst/>
                <a:uLnTx/>
                <a:uFillTx/>
                <a:latin typeface="Arial" charset="0"/>
                <a:ea typeface="宋体" charset="-122"/>
                <a:cs typeface="+mn-cs"/>
              </a:rPr>
              <a:t>但产能却不能相应地增加</a:t>
            </a:r>
            <a:endParaRPr kumimoji="0" lang="en-US" altLang="ko-KR" sz="2400" b="1" i="0" u="none" strike="noStrike" kern="1200" cap="none" spc="0" normalizeH="0" baseline="0" noProof="0" dirty="0">
              <a:ln>
                <a:noFill/>
              </a:ln>
              <a:solidFill>
                <a:srgbClr val="FFFF00"/>
              </a:solidFill>
              <a:effectLst/>
              <a:uLnTx/>
              <a:uFillTx/>
              <a:latin typeface="Arial" charset="0"/>
              <a:ea typeface="宋体" charset="-122"/>
              <a:cs typeface="+mn-cs"/>
            </a:endParaRPr>
          </a:p>
        </p:txBody>
      </p:sp>
      <p:sp>
        <p:nvSpPr>
          <p:cNvPr id="17" name="AutoShape 81"/>
          <p:cNvSpPr>
            <a:spLocks noChangeArrowheads="1"/>
          </p:cNvSpPr>
          <p:nvPr/>
        </p:nvSpPr>
        <p:spPr bwMode="gray">
          <a:xfrm>
            <a:off x="7959725" y="5168900"/>
            <a:ext cx="2451100" cy="1111250"/>
          </a:xfrm>
          <a:prstGeom prst="roundRect">
            <a:avLst>
              <a:gd name="adj" fmla="val 16667"/>
            </a:avLst>
          </a:prstGeom>
          <a:gradFill rotWithShape="1">
            <a:gsLst>
              <a:gs pos="0">
                <a:schemeClr val="accent2">
                  <a:gamma/>
                  <a:shade val="46275"/>
                  <a:invGamma/>
                </a:schemeClr>
              </a:gs>
              <a:gs pos="50000">
                <a:schemeClr val="accent2"/>
              </a:gs>
              <a:gs pos="100000">
                <a:schemeClr val="accent2">
                  <a:gamma/>
                  <a:shade val="46275"/>
                  <a:invGamma/>
                </a:schemeClr>
              </a:gs>
            </a:gsLst>
            <a:lin ang="5400000" scaled="1"/>
          </a:gradFill>
          <a:ln w="19050">
            <a:solidFill>
              <a:schemeClr val="bg2"/>
            </a:solidFill>
            <a:round/>
          </a:ln>
        </p:spPr>
        <p:txBody>
          <a:bodyPr anchor="ctr"/>
          <a:lstStyle/>
          <a:p>
            <a:pPr marL="0" marR="0" lvl="0" indent="0" algn="ctr" defTabSz="914400" rtl="0" eaLnBrk="1" fontAlgn="base" latinLnBrk="1" hangingPunct="1">
              <a:lnSpc>
                <a:spcPct val="100000"/>
              </a:lnSpc>
              <a:spcBef>
                <a:spcPct val="0"/>
              </a:spcBef>
              <a:spcAft>
                <a:spcPct val="0"/>
              </a:spcAft>
              <a:buClrTx/>
              <a:buSzTx/>
              <a:buFontTx/>
              <a:buNone/>
              <a:defRPr/>
            </a:pPr>
            <a:r>
              <a:rPr kumimoji="0" lang="zh-CN" altLang="en-US" sz="2800" b="1" i="0" u="none" strike="noStrike" kern="1200" cap="none" spc="0" normalizeH="0" baseline="0" noProof="0" dirty="0">
                <a:ln>
                  <a:noFill/>
                </a:ln>
                <a:solidFill>
                  <a:srgbClr val="FFFF00"/>
                </a:solidFill>
                <a:effectLst/>
                <a:uLnTx/>
                <a:uFillTx/>
                <a:latin typeface="Arial" charset="0"/>
                <a:ea typeface="宋体" charset="-122"/>
                <a:cs typeface="+mn-cs"/>
              </a:rPr>
              <a:t>安全事故</a:t>
            </a:r>
          </a:p>
        </p:txBody>
      </p:sp>
      <p:grpSp>
        <p:nvGrpSpPr>
          <p:cNvPr id="11272" name="Group 86"/>
          <p:cNvGrpSpPr/>
          <p:nvPr/>
        </p:nvGrpSpPr>
        <p:grpSpPr>
          <a:xfrm>
            <a:off x="5359400" y="2813050"/>
            <a:ext cx="1573213" cy="3306763"/>
            <a:chOff x="1973" y="1259"/>
            <a:chExt cx="1814" cy="2839"/>
          </a:xfrm>
        </p:grpSpPr>
        <p:sp>
          <p:nvSpPr>
            <p:cNvPr id="19" name="AutoShape 76"/>
            <p:cNvSpPr>
              <a:spLocks noChangeArrowheads="1"/>
            </p:cNvSpPr>
            <p:nvPr/>
          </p:nvSpPr>
          <p:spPr bwMode="gray">
            <a:xfrm>
              <a:off x="2101" y="1259"/>
              <a:ext cx="1558" cy="2487"/>
            </a:xfrm>
            <a:prstGeom prst="roundRect">
              <a:avLst>
                <a:gd name="adj" fmla="val 16667"/>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19050">
              <a:solidFill>
                <a:srgbClr val="000000"/>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tx1"/>
                </a:solidFill>
                <a:effectLst/>
                <a:uLnTx/>
                <a:uFillTx/>
                <a:latin typeface="Arial" charset="0"/>
                <a:ea typeface="宋体" charset="-122"/>
                <a:cs typeface="+mn-cs"/>
              </a:endParaRPr>
            </a:p>
          </p:txBody>
        </p:sp>
        <p:pic>
          <p:nvPicPr>
            <p:cNvPr id="11292" name="Picture 82" descr="shadow"/>
            <p:cNvPicPr>
              <a:picLocks noChangeAspect="1"/>
            </p:cNvPicPr>
            <p:nvPr/>
          </p:nvPicPr>
          <p:blipFill>
            <a:blip r:embed="rId2"/>
            <a:stretch>
              <a:fillRect/>
            </a:stretch>
          </p:blipFill>
          <p:spPr>
            <a:xfrm>
              <a:off x="1973" y="3929"/>
              <a:ext cx="1814" cy="169"/>
            </a:xfrm>
            <a:prstGeom prst="rect">
              <a:avLst/>
            </a:prstGeom>
            <a:noFill/>
            <a:ln w="9525">
              <a:noFill/>
            </a:ln>
          </p:spPr>
        </p:pic>
      </p:grpSp>
      <p:cxnSp>
        <p:nvCxnSpPr>
          <p:cNvPr id="49" name="直接箭头连接符 48"/>
          <p:cNvCxnSpPr>
            <a:stCxn id="13" idx="3"/>
            <a:endCxn id="19" idx="1"/>
          </p:cNvCxnSpPr>
          <p:nvPr/>
        </p:nvCxnSpPr>
        <p:spPr>
          <a:xfrm>
            <a:off x="4289425" y="4270375"/>
            <a:ext cx="1181100" cy="3810"/>
          </a:xfrm>
          <a:prstGeom prst="straightConnector1">
            <a:avLst/>
          </a:prstGeom>
          <a:ln w="38100">
            <a:headEnd type="stealth"/>
            <a:tailEnd type="none"/>
          </a:ln>
        </p:spPr>
        <p:style>
          <a:lnRef idx="1">
            <a:schemeClr val="accent1"/>
          </a:lnRef>
          <a:fillRef idx="0">
            <a:schemeClr val="accent1"/>
          </a:fillRef>
          <a:effectRef idx="0">
            <a:schemeClr val="accent1"/>
          </a:effectRef>
          <a:fontRef idx="minor">
            <a:schemeClr val="tx1"/>
          </a:fontRef>
        </p:style>
      </p:cxnSp>
      <p:cxnSp>
        <p:nvCxnSpPr>
          <p:cNvPr id="50" name="直接箭头连接符 49"/>
          <p:cNvCxnSpPr/>
          <p:nvPr/>
        </p:nvCxnSpPr>
        <p:spPr>
          <a:xfrm>
            <a:off x="4248150" y="2855913"/>
            <a:ext cx="622300" cy="1588"/>
          </a:xfrm>
          <a:prstGeom prst="straightConnector1">
            <a:avLst/>
          </a:prstGeom>
          <a:ln w="38100">
            <a:headEnd type="stealth"/>
            <a:tailEnd type="none"/>
          </a:ln>
        </p:spPr>
        <p:style>
          <a:lnRef idx="1">
            <a:schemeClr val="accent1"/>
          </a:lnRef>
          <a:fillRef idx="0">
            <a:schemeClr val="accent1"/>
          </a:fillRef>
          <a:effectRef idx="0">
            <a:schemeClr val="accent1"/>
          </a:effectRef>
          <a:fontRef idx="minor">
            <a:schemeClr val="tx1"/>
          </a:fontRef>
        </p:style>
      </p:cxnSp>
      <p:cxnSp>
        <p:nvCxnSpPr>
          <p:cNvPr id="52" name="直接箭头连接符 51"/>
          <p:cNvCxnSpPr/>
          <p:nvPr/>
        </p:nvCxnSpPr>
        <p:spPr>
          <a:xfrm>
            <a:off x="4248150" y="5656263"/>
            <a:ext cx="622300" cy="1588"/>
          </a:xfrm>
          <a:prstGeom prst="straightConnector1">
            <a:avLst/>
          </a:prstGeom>
          <a:ln w="38100">
            <a:headEnd type="stealth"/>
            <a:tailEnd type="none"/>
          </a:ln>
        </p:spPr>
        <p:style>
          <a:lnRef idx="1">
            <a:schemeClr val="accent1"/>
          </a:lnRef>
          <a:fillRef idx="0">
            <a:schemeClr val="accent1"/>
          </a:fillRef>
          <a:effectRef idx="0">
            <a:schemeClr val="accent1"/>
          </a:effectRef>
          <a:fontRef idx="minor">
            <a:schemeClr val="tx1"/>
          </a:fontRef>
        </p:style>
      </p:cxnSp>
      <p:cxnSp>
        <p:nvCxnSpPr>
          <p:cNvPr id="54" name="直接连接符 53"/>
          <p:cNvCxnSpPr/>
          <p:nvPr/>
        </p:nvCxnSpPr>
        <p:spPr>
          <a:xfrm rot="5400000">
            <a:off x="3470275" y="4256088"/>
            <a:ext cx="2800350" cy="3175"/>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3" name="直接箭头连接符 62"/>
          <p:cNvCxnSpPr/>
          <p:nvPr/>
        </p:nvCxnSpPr>
        <p:spPr>
          <a:xfrm>
            <a:off x="6800850" y="4279900"/>
            <a:ext cx="1181100" cy="4763"/>
          </a:xfrm>
          <a:prstGeom prst="straightConnector1">
            <a:avLst/>
          </a:prstGeom>
          <a:ln w="38100">
            <a:headEnd type="none"/>
            <a:tailEnd type="stealth"/>
          </a:ln>
        </p:spPr>
        <p:style>
          <a:lnRef idx="1">
            <a:schemeClr val="accent1"/>
          </a:lnRef>
          <a:fillRef idx="0">
            <a:schemeClr val="accent1"/>
          </a:fillRef>
          <a:effectRef idx="0">
            <a:schemeClr val="accent1"/>
          </a:effectRef>
          <a:fontRef idx="minor">
            <a:schemeClr val="tx1"/>
          </a:fontRef>
        </p:style>
      </p:cxnSp>
      <p:cxnSp>
        <p:nvCxnSpPr>
          <p:cNvPr id="64" name="直接连接符 63"/>
          <p:cNvCxnSpPr/>
          <p:nvPr/>
        </p:nvCxnSpPr>
        <p:spPr>
          <a:xfrm rot="5400000">
            <a:off x="5937250" y="4279900"/>
            <a:ext cx="2844800" cy="3175"/>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5" name="直接箭头连接符 64"/>
          <p:cNvCxnSpPr/>
          <p:nvPr/>
        </p:nvCxnSpPr>
        <p:spPr>
          <a:xfrm>
            <a:off x="7359650" y="2857500"/>
            <a:ext cx="622300" cy="1588"/>
          </a:xfrm>
          <a:prstGeom prst="straightConnector1">
            <a:avLst/>
          </a:prstGeom>
          <a:ln w="38100">
            <a:headEnd type="none"/>
            <a:tailEnd type="stealth"/>
          </a:ln>
        </p:spPr>
        <p:style>
          <a:lnRef idx="1">
            <a:schemeClr val="accent1"/>
          </a:lnRef>
          <a:fillRef idx="0">
            <a:schemeClr val="accent1"/>
          </a:fillRef>
          <a:effectRef idx="0">
            <a:schemeClr val="accent1"/>
          </a:effectRef>
          <a:fontRef idx="minor">
            <a:schemeClr val="tx1"/>
          </a:fontRef>
        </p:style>
      </p:cxnSp>
      <p:cxnSp>
        <p:nvCxnSpPr>
          <p:cNvPr id="66" name="直接箭头连接符 65"/>
          <p:cNvCxnSpPr/>
          <p:nvPr/>
        </p:nvCxnSpPr>
        <p:spPr>
          <a:xfrm>
            <a:off x="7359650" y="5702300"/>
            <a:ext cx="622300" cy="1588"/>
          </a:xfrm>
          <a:prstGeom prst="straightConnector1">
            <a:avLst/>
          </a:prstGeom>
          <a:ln w="38100">
            <a:headEnd type="none"/>
            <a:tailEnd type="stealth"/>
          </a:ln>
        </p:spPr>
        <p:style>
          <a:lnRef idx="1">
            <a:schemeClr val="accent1"/>
          </a:lnRef>
          <a:fillRef idx="0">
            <a:schemeClr val="accent1"/>
          </a:fillRef>
          <a:effectRef idx="0">
            <a:schemeClr val="accent1"/>
          </a:effectRef>
          <a:fontRef idx="minor">
            <a:schemeClr val="tx1"/>
          </a:fontRef>
        </p:style>
      </p:cxnSp>
      <p:sp>
        <p:nvSpPr>
          <p:cNvPr id="11281" name="矩形 68"/>
          <p:cNvSpPr/>
          <p:nvPr/>
        </p:nvSpPr>
        <p:spPr>
          <a:xfrm>
            <a:off x="5854700" y="3479800"/>
            <a:ext cx="609600" cy="1878965"/>
          </a:xfrm>
          <a:prstGeom prst="rect">
            <a:avLst/>
          </a:prstGeom>
          <a:noFill/>
          <a:ln w="9525">
            <a:noFill/>
          </a:ln>
        </p:spPr>
        <p:txBody>
          <a:bodyPr vert="eaVert" wrap="none">
            <a:spAutoFit/>
          </a:bodyPr>
          <a:lstStyle/>
          <a:p>
            <a:pPr lvl="0" eaLnBrk="1" hangingPunct="1"/>
            <a:r>
              <a:rPr lang="zh-CN" altLang="en-US" sz="2800" b="1" dirty="0">
                <a:solidFill>
                  <a:srgbClr val="FFFF00"/>
                </a:solidFill>
                <a:latin typeface="Arial" charset="0"/>
                <a:ea typeface="宋体" charset="-122"/>
              </a:rPr>
              <a:t>常见的问题</a:t>
            </a:r>
          </a:p>
        </p:txBody>
      </p:sp>
      <p:grpSp>
        <p:nvGrpSpPr>
          <p:cNvPr id="11282" name="组合 34"/>
          <p:cNvGrpSpPr/>
          <p:nvPr/>
        </p:nvGrpSpPr>
        <p:grpSpPr>
          <a:xfrm>
            <a:off x="3937000" y="1701800"/>
            <a:ext cx="4000500" cy="518160"/>
            <a:chOff x="2349500" y="1473200"/>
            <a:chExt cx="4000500" cy="518160"/>
          </a:xfrm>
        </p:grpSpPr>
        <p:grpSp>
          <p:nvGrpSpPr>
            <p:cNvPr id="11285" name="Group 59"/>
            <p:cNvGrpSpPr/>
            <p:nvPr/>
          </p:nvGrpSpPr>
          <p:grpSpPr>
            <a:xfrm>
              <a:off x="2349500" y="1606550"/>
              <a:ext cx="273050" cy="203200"/>
              <a:chOff x="2767" y="2075"/>
              <a:chExt cx="226" cy="170"/>
            </a:xfrm>
          </p:grpSpPr>
          <p:sp>
            <p:nvSpPr>
              <p:cNvPr id="11287" name="AutoShape 60"/>
              <p:cNvSpPr/>
              <p:nvPr/>
            </p:nvSpPr>
            <p:spPr>
              <a:xfrm>
                <a:off x="2830" y="2075"/>
                <a:ext cx="99" cy="66"/>
              </a:xfrm>
              <a:prstGeom prst="flowChartDecision">
                <a:avLst/>
              </a:prstGeom>
              <a:solidFill>
                <a:schemeClr val="tx2"/>
              </a:solidFill>
              <a:ln w="9525">
                <a:noFill/>
              </a:ln>
            </p:spPr>
            <p:txBody>
              <a:bodyPr wrap="none" anchor="ctr"/>
              <a:lstStyle/>
              <a:p>
                <a:pPr lvl="0" eaLnBrk="1" hangingPunct="1"/>
                <a:endParaRPr lang="zh-CN" altLang="en-US" b="1" dirty="0">
                  <a:latin typeface="Arial" charset="0"/>
                  <a:ea typeface="宋体" charset="-122"/>
                </a:endParaRPr>
              </a:p>
            </p:txBody>
          </p:sp>
          <p:sp>
            <p:nvSpPr>
              <p:cNvPr id="11288" name="AutoShape 61"/>
              <p:cNvSpPr/>
              <p:nvPr/>
            </p:nvSpPr>
            <p:spPr>
              <a:xfrm>
                <a:off x="2767" y="2126"/>
                <a:ext cx="100" cy="67"/>
              </a:xfrm>
              <a:prstGeom prst="flowChartDecision">
                <a:avLst/>
              </a:prstGeom>
              <a:solidFill>
                <a:schemeClr val="tx2"/>
              </a:solidFill>
              <a:ln w="9525">
                <a:noFill/>
              </a:ln>
            </p:spPr>
            <p:txBody>
              <a:bodyPr wrap="none" anchor="ctr"/>
              <a:lstStyle/>
              <a:p>
                <a:pPr lvl="0" eaLnBrk="1" hangingPunct="1"/>
                <a:endParaRPr lang="zh-CN" altLang="en-US" b="1" dirty="0">
                  <a:latin typeface="Arial" charset="0"/>
                  <a:ea typeface="宋体" charset="-122"/>
                </a:endParaRPr>
              </a:p>
            </p:txBody>
          </p:sp>
          <p:sp>
            <p:nvSpPr>
              <p:cNvPr id="11289" name="AutoShape 62"/>
              <p:cNvSpPr/>
              <p:nvPr/>
            </p:nvSpPr>
            <p:spPr>
              <a:xfrm>
                <a:off x="2894" y="2126"/>
                <a:ext cx="99" cy="67"/>
              </a:xfrm>
              <a:prstGeom prst="flowChartDecision">
                <a:avLst/>
              </a:prstGeom>
              <a:solidFill>
                <a:schemeClr val="tx2"/>
              </a:solidFill>
              <a:ln w="9525">
                <a:noFill/>
              </a:ln>
            </p:spPr>
            <p:txBody>
              <a:bodyPr wrap="none" anchor="ctr"/>
              <a:lstStyle/>
              <a:p>
                <a:pPr lvl="0" eaLnBrk="1" hangingPunct="1"/>
                <a:endParaRPr lang="zh-CN" altLang="en-US" b="1" dirty="0">
                  <a:latin typeface="Arial" charset="0"/>
                  <a:ea typeface="宋体" charset="-122"/>
                </a:endParaRPr>
              </a:p>
            </p:txBody>
          </p:sp>
          <p:sp>
            <p:nvSpPr>
              <p:cNvPr id="11290" name="AutoShape 63"/>
              <p:cNvSpPr/>
              <p:nvPr/>
            </p:nvSpPr>
            <p:spPr>
              <a:xfrm>
                <a:off x="2830" y="2179"/>
                <a:ext cx="99" cy="66"/>
              </a:xfrm>
              <a:prstGeom prst="flowChartDecision">
                <a:avLst/>
              </a:prstGeom>
              <a:solidFill>
                <a:schemeClr val="tx2"/>
              </a:solidFill>
              <a:ln w="9525">
                <a:noFill/>
              </a:ln>
            </p:spPr>
            <p:txBody>
              <a:bodyPr wrap="none" anchor="ctr"/>
              <a:lstStyle/>
              <a:p>
                <a:pPr lvl="0" eaLnBrk="1" hangingPunct="1"/>
                <a:endParaRPr lang="zh-CN" altLang="en-US" b="1" dirty="0">
                  <a:latin typeface="Arial" charset="0"/>
                  <a:ea typeface="宋体" charset="-122"/>
                </a:endParaRPr>
              </a:p>
            </p:txBody>
          </p:sp>
        </p:grpSp>
        <p:sp>
          <p:nvSpPr>
            <p:cNvPr id="11286" name="矩形 69"/>
            <p:cNvSpPr/>
            <p:nvPr/>
          </p:nvSpPr>
          <p:spPr>
            <a:xfrm>
              <a:off x="2705100" y="1473200"/>
              <a:ext cx="3644900" cy="518160"/>
            </a:xfrm>
            <a:prstGeom prst="rect">
              <a:avLst/>
            </a:prstGeom>
            <a:noFill/>
            <a:ln w="9525">
              <a:noFill/>
            </a:ln>
          </p:spPr>
          <p:txBody>
            <a:bodyPr>
              <a:spAutoFit/>
            </a:bodyPr>
            <a:lstStyle/>
            <a:p>
              <a:pPr lvl="0" eaLnBrk="1" hangingPunct="1"/>
              <a:r>
                <a:rPr lang="zh-CN" altLang="en-US" sz="2800" b="1" dirty="0">
                  <a:solidFill>
                    <a:srgbClr val="002060"/>
                  </a:solidFill>
                  <a:latin typeface="Arial" charset="0"/>
                  <a:ea typeface="宋体" charset="-122"/>
                </a:rPr>
                <a:t>生产现场常见的问题</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0-#ppt_w/2"/>
                                          </p:val>
                                        </p:tav>
                                        <p:tav tm="100000">
                                          <p:val>
                                            <p:strVal val="#ppt_x"/>
                                          </p:val>
                                        </p:tav>
                                      </p:tavLst>
                                    </p:anim>
                                    <p:anim calcmode="lin" valueType="num">
                                      <p:cBhvr additive="base">
                                        <p:cTn id="14"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0-#ppt_w/2"/>
                                          </p:val>
                                        </p:tav>
                                        <p:tav tm="100000">
                                          <p:val>
                                            <p:strVal val="#ppt_x"/>
                                          </p:val>
                                        </p:tav>
                                      </p:tavLst>
                                    </p:anim>
                                    <p:anim calcmode="lin" valueType="num">
                                      <p:cBhvr additive="base">
                                        <p:cTn id="20"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1+#ppt_w/2"/>
                                          </p:val>
                                        </p:tav>
                                        <p:tav tm="100000">
                                          <p:val>
                                            <p:strVal val="#ppt_x"/>
                                          </p:val>
                                        </p:tav>
                                      </p:tavLst>
                                    </p:anim>
                                    <p:anim calcmode="lin" valueType="num">
                                      <p:cBhvr additive="base">
                                        <p:cTn id="26"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1+#ppt_w/2"/>
                                          </p:val>
                                        </p:tav>
                                        <p:tav tm="100000">
                                          <p:val>
                                            <p:strVal val="#ppt_x"/>
                                          </p:val>
                                        </p:tav>
                                      </p:tavLst>
                                    </p:anim>
                                    <p:anim calcmode="lin" valueType="num">
                                      <p:cBhvr additive="base">
                                        <p:cTn id="32"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1+#ppt_w/2"/>
                                          </p:val>
                                        </p:tav>
                                        <p:tav tm="100000">
                                          <p:val>
                                            <p:strVal val="#ppt_x"/>
                                          </p:val>
                                        </p:tav>
                                      </p:tavLst>
                                    </p:anim>
                                    <p:anim calcmode="lin" valueType="num">
                                      <p:cBhvr additive="base">
                                        <p:cTn id="38"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13" grpId="0" bldLvl="0" animBg="1"/>
      <p:bldP spid="14" grpId="0" bldLvl="0" animBg="1"/>
      <p:bldP spid="15" grpId="0" bldLvl="0" animBg="1"/>
      <p:bldP spid="16" grpId="0" bldLvl="0" animBg="1"/>
      <p:bldP spid="17" grpId="0" bldLvl="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algn="l"/>
            <a:r>
              <a:rPr lang="zh-CN" altLang="en-US" sz="3600" b="1" dirty="0">
                <a:solidFill>
                  <a:schemeClr val="bg1"/>
                </a:solidFill>
                <a:latin typeface="Times New Roman" pitchFamily="18" charset="0"/>
                <a:ea typeface="黑体" pitchFamily="2" charset="-122"/>
                <a:cs typeface="+mn-ea"/>
                <a:sym typeface="+mn-ea"/>
              </a:rPr>
              <a:t>现场6S定置管理</a:t>
            </a:r>
          </a:p>
        </p:txBody>
      </p:sp>
      <p:grpSp>
        <p:nvGrpSpPr>
          <p:cNvPr id="66564" name="Group 19"/>
          <p:cNvGrpSpPr/>
          <p:nvPr/>
        </p:nvGrpSpPr>
        <p:grpSpPr>
          <a:xfrm>
            <a:off x="3629025" y="1370330"/>
            <a:ext cx="4400550" cy="720725"/>
            <a:chOff x="1296" y="1824"/>
            <a:chExt cx="2976" cy="432"/>
          </a:xfrm>
        </p:grpSpPr>
        <p:sp>
          <p:nvSpPr>
            <p:cNvPr id="31" name="AutoShape 20"/>
            <p:cNvSpPr>
              <a:spLocks noChangeArrowheads="1"/>
            </p:cNvSpPr>
            <p:nvPr/>
          </p:nvSpPr>
          <p:spPr bwMode="gray">
            <a:xfrm>
              <a:off x="1536" y="1899"/>
              <a:ext cx="2736" cy="285"/>
            </a:xfrm>
            <a:prstGeom prst="roundRect">
              <a:avLst>
                <a:gd name="adj" fmla="val 16667"/>
              </a:avLst>
            </a:prstGeom>
            <a:gradFill rotWithShape="1">
              <a:gsLst>
                <a:gs pos="0">
                  <a:schemeClr val="folHlink"/>
                </a:gs>
                <a:gs pos="50000">
                  <a:schemeClr val="folHlink">
                    <a:gamma/>
                    <a:tint val="21176"/>
                    <a:invGamma/>
                  </a:schemeClr>
                </a:gs>
                <a:gs pos="100000">
                  <a:schemeClr val="folHlink"/>
                </a:gs>
              </a:gsLst>
              <a:lin ang="5400000" scaled="1"/>
            </a:gradFill>
            <a:ln w="12700" algn="ctr">
              <a:solidFill>
                <a:schemeClr val="bg1"/>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66578" name="AutoShape 21"/>
            <p:cNvSpPr/>
            <p:nvPr/>
          </p:nvSpPr>
          <p:spPr>
            <a:xfrm>
              <a:off x="1296" y="1824"/>
              <a:ext cx="432" cy="432"/>
            </a:xfrm>
            <a:prstGeom prst="diamond">
              <a:avLst/>
            </a:prstGeom>
            <a:solidFill>
              <a:schemeClr val="folHlink"/>
            </a:solidFill>
            <a:ln w="25400" cap="flat" cmpd="sng">
              <a:solidFill>
                <a:schemeClr val="bg1"/>
              </a:solidFill>
              <a:prstDash val="solid"/>
              <a:miter/>
              <a:headEnd type="none" w="med" len="med"/>
              <a:tailEnd type="none" w="med" len="med"/>
            </a:ln>
          </p:spPr>
          <p:txBody>
            <a:bodyPr wrap="none" anchor="ctr"/>
            <a:lstStyle/>
            <a:p>
              <a:pPr lvl="0" eaLnBrk="1" hangingPunct="1"/>
              <a:endParaRPr lang="zh-CN" altLang="en-US" dirty="0">
                <a:latin typeface="Arial" charset="0"/>
                <a:ea typeface="宋体" charset="-122"/>
              </a:endParaRPr>
            </a:p>
          </p:txBody>
        </p:sp>
        <p:sp>
          <p:nvSpPr>
            <p:cNvPr id="66579" name="Text Box 22"/>
            <p:cNvSpPr txBox="1"/>
            <p:nvPr/>
          </p:nvSpPr>
          <p:spPr>
            <a:xfrm>
              <a:off x="1883" y="1884"/>
              <a:ext cx="2067" cy="314"/>
            </a:xfrm>
            <a:prstGeom prst="rect">
              <a:avLst/>
            </a:prstGeom>
            <a:noFill/>
            <a:ln w="9525">
              <a:noFill/>
            </a:ln>
          </p:spPr>
          <p:txBody>
            <a:bodyPr>
              <a:spAutoFit/>
            </a:bodyPr>
            <a:lstStyle/>
            <a:p>
              <a:pPr lvl="0" eaLnBrk="0" hangingPunct="0"/>
              <a:r>
                <a:rPr lang="zh-CN" altLang="en-US" sz="2800" b="1" dirty="0">
                  <a:solidFill>
                    <a:srgbClr val="C00000"/>
                  </a:solidFill>
                  <a:latin typeface="Arial" charset="0"/>
                  <a:ea typeface="宋体" charset="-122"/>
                </a:rPr>
                <a:t>库房定置管理</a:t>
              </a:r>
              <a:endParaRPr lang="en-US" altLang="zh-CN" sz="2800" b="1">
                <a:solidFill>
                  <a:srgbClr val="C00000"/>
                </a:solidFill>
                <a:latin typeface="Arial" charset="0"/>
                <a:ea typeface="宋体" charset="-122"/>
              </a:endParaRPr>
            </a:p>
          </p:txBody>
        </p:sp>
        <p:sp>
          <p:nvSpPr>
            <p:cNvPr id="66580" name="Text Box 23"/>
            <p:cNvSpPr txBox="1"/>
            <p:nvPr/>
          </p:nvSpPr>
          <p:spPr>
            <a:xfrm>
              <a:off x="1393" y="1886"/>
              <a:ext cx="213" cy="281"/>
            </a:xfrm>
            <a:prstGeom prst="rect">
              <a:avLst/>
            </a:prstGeom>
            <a:noFill/>
            <a:ln w="9525">
              <a:noFill/>
            </a:ln>
          </p:spPr>
          <p:txBody>
            <a:bodyPr wrap="none">
              <a:spAutoFit/>
            </a:bodyPr>
            <a:lstStyle/>
            <a:p>
              <a:pPr lvl="0" algn="ctr" eaLnBrk="0" hangingPunct="0"/>
              <a:r>
                <a:rPr lang="en-US" altLang="zh-CN" sz="3200">
                  <a:solidFill>
                    <a:schemeClr val="bg1"/>
                  </a:solidFill>
                  <a:latin typeface="Arial" charset="0"/>
                  <a:ea typeface="宋体" charset="-122"/>
                </a:rPr>
                <a:t>4</a:t>
              </a:r>
            </a:p>
          </p:txBody>
        </p:sp>
      </p:grpSp>
      <p:sp>
        <p:nvSpPr>
          <p:cNvPr id="13" name="矩形 12"/>
          <p:cNvSpPr/>
          <p:nvPr/>
        </p:nvSpPr>
        <p:spPr>
          <a:xfrm>
            <a:off x="3495675" y="2252980"/>
            <a:ext cx="5022850" cy="711200"/>
          </a:xfrm>
          <a:prstGeom prst="rect">
            <a:avLst/>
          </a:prstGeom>
          <a:solidFill>
            <a:srgbClr val="FF0000"/>
          </a:solidFill>
          <a:ln>
            <a:solidFill>
              <a:srgbClr val="C00000"/>
            </a:solid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lvl="0" indent="0" algn="l" defTabSz="914400" eaLnBrk="0" fontAlgn="base" latinLnBrk="0" hangingPunct="0">
              <a:lnSpc>
                <a:spcPct val="100000"/>
              </a:lnSpc>
              <a:spcBef>
                <a:spcPct val="0"/>
              </a:spcBef>
              <a:spcAft>
                <a:spcPct val="0"/>
              </a:spcAft>
              <a:buNone/>
              <a:defRPr sz="1800" b="0" i="0" u="none" kern="1200" baseline="0">
                <a:solidFill>
                  <a:schemeClr val="tx1"/>
                </a:solidFill>
                <a:latin typeface="Arial" charset="0"/>
                <a:ea typeface="宋体"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5pPr>
          </a:lstStyle>
          <a:p>
            <a:pPr lvl="0" algn="ctr" eaLnBrk="1" hangingPunct="1"/>
            <a:r>
              <a:rPr lang="zh-CN" altLang="en-US" sz="2800" b="1" dirty="0">
                <a:solidFill>
                  <a:schemeClr val="bg1"/>
                </a:solidFill>
                <a:latin typeface="宋体" charset="-122"/>
                <a:ea typeface="宋体" charset="-122"/>
              </a:rPr>
              <a:t>库房定置管理的内容</a:t>
            </a:r>
            <a:endParaRPr lang="en-US" altLang="ko-KR" sz="2800" b="1">
              <a:solidFill>
                <a:schemeClr val="bg1"/>
              </a:solidFill>
              <a:latin typeface="Malgun Gothic"/>
              <a:ea typeface="Malgun Gothic"/>
            </a:endParaRPr>
          </a:p>
        </p:txBody>
      </p:sp>
      <p:sp>
        <p:nvSpPr>
          <p:cNvPr id="14" name="矩形 13"/>
          <p:cNvSpPr/>
          <p:nvPr/>
        </p:nvSpPr>
        <p:spPr>
          <a:xfrm>
            <a:off x="3495675" y="3364230"/>
            <a:ext cx="5022850" cy="711200"/>
          </a:xfrm>
          <a:prstGeom prst="rect">
            <a:avLst/>
          </a:prstGeom>
          <a:solidFill>
            <a:srgbClr val="DAA600"/>
          </a:solidFill>
          <a:ln>
            <a:solidFill>
              <a:srgbClr val="E2AC00"/>
            </a:solid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lvl="0" indent="0" algn="l" defTabSz="914400" eaLnBrk="0" fontAlgn="base" latinLnBrk="0" hangingPunct="0">
              <a:lnSpc>
                <a:spcPct val="100000"/>
              </a:lnSpc>
              <a:spcBef>
                <a:spcPct val="0"/>
              </a:spcBef>
              <a:spcAft>
                <a:spcPct val="0"/>
              </a:spcAft>
              <a:buNone/>
              <a:defRPr sz="1800" b="0" i="0" u="none" kern="1200" baseline="0">
                <a:solidFill>
                  <a:schemeClr val="tx1"/>
                </a:solidFill>
                <a:latin typeface="Arial" charset="0"/>
                <a:ea typeface="宋体"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5pPr>
          </a:lstStyle>
          <a:p>
            <a:pPr lvl="0" algn="ctr" eaLnBrk="1" hangingPunct="1"/>
            <a:r>
              <a:rPr lang="zh-CN" altLang="en-US" sz="2800" b="1" dirty="0">
                <a:solidFill>
                  <a:schemeClr val="bg1"/>
                </a:solidFill>
                <a:latin typeface="宋体" charset="-122"/>
                <a:ea typeface="宋体" charset="-122"/>
              </a:rPr>
              <a:t>库房定置规则</a:t>
            </a:r>
            <a:endParaRPr lang="en-US" altLang="ko-KR" sz="2800" b="1">
              <a:solidFill>
                <a:schemeClr val="bg1"/>
              </a:solidFill>
              <a:latin typeface="宋体" charset="-122"/>
              <a:ea typeface="Malgun Gothic"/>
            </a:endParaRPr>
          </a:p>
        </p:txBody>
      </p:sp>
      <p:sp>
        <p:nvSpPr>
          <p:cNvPr id="15" name="矩形 14"/>
          <p:cNvSpPr/>
          <p:nvPr/>
        </p:nvSpPr>
        <p:spPr>
          <a:xfrm>
            <a:off x="3495675" y="4519930"/>
            <a:ext cx="5022850" cy="711200"/>
          </a:xfrm>
          <a:prstGeom prst="rect">
            <a:avLst/>
          </a:prstGeom>
          <a:solidFill>
            <a:srgbClr val="0070C0"/>
          </a:solidFill>
          <a:ln>
            <a:solidFill>
              <a:srgbClr val="002060"/>
            </a:solid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lvl="0" indent="0" algn="l" defTabSz="914400" eaLnBrk="0" fontAlgn="base" latinLnBrk="0" hangingPunct="0">
              <a:lnSpc>
                <a:spcPct val="100000"/>
              </a:lnSpc>
              <a:spcBef>
                <a:spcPct val="0"/>
              </a:spcBef>
              <a:spcAft>
                <a:spcPct val="0"/>
              </a:spcAft>
              <a:buNone/>
              <a:defRPr sz="1800" b="0" i="0" u="none" kern="1200" baseline="0">
                <a:solidFill>
                  <a:schemeClr val="tx1"/>
                </a:solidFill>
                <a:latin typeface="Arial" charset="0"/>
                <a:ea typeface="宋体"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5pPr>
          </a:lstStyle>
          <a:p>
            <a:pPr lvl="0" algn="ctr" eaLnBrk="1" hangingPunct="1"/>
            <a:r>
              <a:rPr lang="zh-CN" altLang="en-US" sz="2800" b="1" dirty="0">
                <a:solidFill>
                  <a:schemeClr val="bg1"/>
                </a:solidFill>
                <a:latin typeface="宋体" charset="-122"/>
                <a:ea typeface="宋体" charset="-122"/>
              </a:rPr>
              <a:t>库房定置步骤</a:t>
            </a:r>
            <a:endParaRPr lang="en-US" altLang="ko-KR" sz="2800" b="1">
              <a:solidFill>
                <a:schemeClr val="bg1"/>
              </a:solidFill>
              <a:latin typeface="宋体" charset="-122"/>
              <a:ea typeface="Malgun Gothic"/>
            </a:endParaRPr>
          </a:p>
        </p:txBody>
      </p:sp>
      <p:sp>
        <p:nvSpPr>
          <p:cNvPr id="16" name="矩形 15"/>
          <p:cNvSpPr/>
          <p:nvPr/>
        </p:nvSpPr>
        <p:spPr>
          <a:xfrm>
            <a:off x="3495675" y="5681980"/>
            <a:ext cx="5022850" cy="711200"/>
          </a:xfrm>
          <a:prstGeom prst="rect">
            <a:avLst/>
          </a:prstGeom>
          <a:solidFill>
            <a:srgbClr val="009A46"/>
          </a:solidFill>
          <a:ln>
            <a:solidFill>
              <a:srgbClr val="005828"/>
            </a:solid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lvl="0" indent="0" algn="l" defTabSz="914400" eaLnBrk="0" fontAlgn="base" latinLnBrk="0" hangingPunct="0">
              <a:lnSpc>
                <a:spcPct val="100000"/>
              </a:lnSpc>
              <a:spcBef>
                <a:spcPct val="0"/>
              </a:spcBef>
              <a:spcAft>
                <a:spcPct val="0"/>
              </a:spcAft>
              <a:buNone/>
              <a:defRPr sz="1800" b="0" i="0" u="none" kern="1200" baseline="0">
                <a:solidFill>
                  <a:schemeClr val="tx1"/>
                </a:solidFill>
                <a:latin typeface="Arial" charset="0"/>
                <a:ea typeface="宋体"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5pPr>
          </a:lstStyle>
          <a:p>
            <a:pPr lvl="0" algn="ctr" eaLnBrk="1" hangingPunct="1"/>
            <a:r>
              <a:rPr lang="zh-CN" altLang="en-US" sz="2800" b="1" dirty="0">
                <a:solidFill>
                  <a:schemeClr val="bg1"/>
                </a:solidFill>
                <a:latin typeface="宋体" charset="-122"/>
                <a:ea typeface="宋体" charset="-122"/>
              </a:rPr>
              <a:t>库房定置要求</a:t>
            </a:r>
            <a:endParaRPr lang="en-US" altLang="ko-KR" sz="2800" b="1">
              <a:solidFill>
                <a:schemeClr val="bg1"/>
              </a:solidFill>
              <a:latin typeface="宋体" charset="-122"/>
              <a:ea typeface="Malgun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库房定置管理</a:t>
            </a:r>
            <a:endParaRPr lang="zh-CN" altLang="en-US" sz="3600" b="1" dirty="0">
              <a:solidFill>
                <a:schemeClr val="bg1"/>
              </a:solidFill>
              <a:latin typeface="黑体" pitchFamily="2" charset="-122"/>
              <a:ea typeface="黑体" pitchFamily="2" charset="-122"/>
              <a:cs typeface="+mn-ea"/>
              <a:sym typeface="+mn-ea"/>
            </a:endParaRPr>
          </a:p>
        </p:txBody>
      </p:sp>
      <p:sp>
        <p:nvSpPr>
          <p:cNvPr id="13" name="矩形 12"/>
          <p:cNvSpPr/>
          <p:nvPr/>
        </p:nvSpPr>
        <p:spPr>
          <a:xfrm>
            <a:off x="2634615" y="2882265"/>
            <a:ext cx="1644650" cy="889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sz="2400" b="1" i="0" u="none" strike="noStrike" kern="1200" cap="none" spc="0" normalizeH="0" baseline="0" noProof="0" dirty="0">
                <a:ln>
                  <a:noFill/>
                </a:ln>
                <a:solidFill>
                  <a:schemeClr val="bg1"/>
                </a:solidFill>
                <a:effectLst/>
                <a:uLnTx/>
                <a:uFillTx/>
                <a:latin typeface="Times New Roman" pitchFamily="18" charset="0"/>
                <a:ea typeface="+mn-ea"/>
                <a:cs typeface="Times New Roman" pitchFamily="18" charset="0"/>
              </a:rPr>
              <a:t>保管方式</a:t>
            </a:r>
            <a:endParaRPr kumimoji="0" lang="zh-CN" altLang="en-US" sz="2400" b="1" i="0" u="none" strike="noStrike" kern="1200" cap="none" spc="0" normalizeH="0" baseline="0" noProof="0" dirty="0">
              <a:ln>
                <a:noFill/>
              </a:ln>
              <a:solidFill>
                <a:schemeClr val="bg1"/>
              </a:solidFill>
              <a:effectLst/>
              <a:uLnTx/>
              <a:uFillTx/>
              <a:latin typeface="+mn-lt"/>
              <a:ea typeface="+mn-ea"/>
              <a:cs typeface="+mn-cs"/>
            </a:endParaRPr>
          </a:p>
        </p:txBody>
      </p:sp>
      <p:sp>
        <p:nvSpPr>
          <p:cNvPr id="14" name="矩形 13"/>
          <p:cNvSpPr/>
          <p:nvPr/>
        </p:nvSpPr>
        <p:spPr>
          <a:xfrm>
            <a:off x="4279265" y="2882265"/>
            <a:ext cx="1644650" cy="889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mn-lt"/>
                <a:ea typeface="+mn-ea"/>
                <a:cs typeface="+mn-cs"/>
              </a:rPr>
              <a:t>存贮量</a:t>
            </a:r>
          </a:p>
        </p:txBody>
      </p:sp>
      <p:sp>
        <p:nvSpPr>
          <p:cNvPr id="15" name="矩形 14"/>
          <p:cNvSpPr/>
          <p:nvPr/>
        </p:nvSpPr>
        <p:spPr>
          <a:xfrm>
            <a:off x="4279265" y="3771265"/>
            <a:ext cx="1644650" cy="889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mn-lt"/>
                <a:ea typeface="+mn-ea"/>
                <a:cs typeface="+mn-cs"/>
              </a:rPr>
              <a:t>限高</a:t>
            </a:r>
            <a:endParaRPr kumimoji="0" lang="en-US" altLang="zh-CN" sz="2400" b="1" i="0" u="none" strike="noStrike" kern="1200" cap="none" spc="0" normalizeH="0" baseline="0" noProof="0" dirty="0">
              <a:ln>
                <a:noFill/>
              </a:ln>
              <a:solidFill>
                <a:schemeClr val="bg1"/>
              </a:solidFill>
              <a:effectLst/>
              <a:uLnTx/>
              <a:uFillTx/>
              <a:latin typeface="+mn-lt"/>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mn-lt"/>
                <a:ea typeface="+mn-ea"/>
                <a:cs typeface="+mn-cs"/>
              </a:rPr>
              <a:t>限层</a:t>
            </a:r>
          </a:p>
        </p:txBody>
      </p:sp>
      <p:sp>
        <p:nvSpPr>
          <p:cNvPr id="16" name="矩形 15"/>
          <p:cNvSpPr/>
          <p:nvPr/>
        </p:nvSpPr>
        <p:spPr>
          <a:xfrm>
            <a:off x="2634615" y="3771265"/>
            <a:ext cx="1644650" cy="889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mn-lt"/>
                <a:ea typeface="+mn-ea"/>
                <a:cs typeface="+mn-cs"/>
              </a:rPr>
              <a:t>货架容器承重能力</a:t>
            </a:r>
          </a:p>
        </p:txBody>
      </p:sp>
      <p:sp>
        <p:nvSpPr>
          <p:cNvPr id="17" name="矩形 16"/>
          <p:cNvSpPr/>
          <p:nvPr/>
        </p:nvSpPr>
        <p:spPr>
          <a:xfrm>
            <a:off x="5923915" y="3771265"/>
            <a:ext cx="1644650" cy="889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mn-lt"/>
                <a:ea typeface="+mn-ea"/>
                <a:cs typeface="+mn-cs"/>
              </a:rPr>
              <a:t>安全通道</a:t>
            </a:r>
          </a:p>
        </p:txBody>
      </p:sp>
      <p:sp>
        <p:nvSpPr>
          <p:cNvPr id="18" name="矩形 17"/>
          <p:cNvSpPr/>
          <p:nvPr/>
        </p:nvSpPr>
        <p:spPr>
          <a:xfrm>
            <a:off x="7568565" y="3771265"/>
            <a:ext cx="1644650" cy="889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mn-lt"/>
                <a:ea typeface="+mn-ea"/>
                <a:cs typeface="+mn-cs"/>
              </a:rPr>
              <a:t>运输工具</a:t>
            </a:r>
          </a:p>
        </p:txBody>
      </p:sp>
      <p:sp>
        <p:nvSpPr>
          <p:cNvPr id="19" name="矩形 18"/>
          <p:cNvSpPr/>
          <p:nvPr/>
        </p:nvSpPr>
        <p:spPr>
          <a:xfrm>
            <a:off x="2634615" y="4660265"/>
            <a:ext cx="1644650" cy="889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mn-lt"/>
                <a:ea typeface="+mn-ea"/>
                <a:cs typeface="+mn-cs"/>
              </a:rPr>
              <a:t>存取规定</a:t>
            </a:r>
          </a:p>
        </p:txBody>
      </p:sp>
      <p:sp>
        <p:nvSpPr>
          <p:cNvPr id="20" name="矩形 19"/>
          <p:cNvSpPr/>
          <p:nvPr/>
        </p:nvSpPr>
        <p:spPr>
          <a:xfrm>
            <a:off x="7568565" y="2882265"/>
            <a:ext cx="1644650" cy="889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mn-lt"/>
                <a:ea typeface="+mn-ea"/>
                <a:cs typeface="+mn-cs"/>
              </a:rPr>
              <a:t>检验区</a:t>
            </a:r>
            <a:endParaRPr kumimoji="0" lang="en-US" altLang="zh-CN" sz="2400" b="1" i="0" u="none" strike="noStrike" kern="1200" cap="none" spc="0" normalizeH="0" baseline="0" noProof="0" dirty="0">
              <a:ln>
                <a:noFill/>
              </a:ln>
              <a:solidFill>
                <a:schemeClr val="bg1"/>
              </a:solidFill>
              <a:effectLst/>
              <a:uLnTx/>
              <a:uFillTx/>
              <a:latin typeface="+mn-lt"/>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mn-lt"/>
                <a:ea typeface="+mn-ea"/>
                <a:cs typeface="+mn-cs"/>
              </a:rPr>
              <a:t>周转区</a:t>
            </a:r>
          </a:p>
        </p:txBody>
      </p:sp>
      <p:sp>
        <p:nvSpPr>
          <p:cNvPr id="21" name="矩形 20"/>
          <p:cNvSpPr/>
          <p:nvPr/>
        </p:nvSpPr>
        <p:spPr>
          <a:xfrm>
            <a:off x="5923915" y="4660265"/>
            <a:ext cx="1644650" cy="889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mn-lt"/>
                <a:ea typeface="+mn-ea"/>
                <a:cs typeface="+mn-cs"/>
              </a:rPr>
              <a:t>防护措施</a:t>
            </a:r>
          </a:p>
        </p:txBody>
      </p:sp>
      <p:sp>
        <p:nvSpPr>
          <p:cNvPr id="22" name="矩形 21"/>
          <p:cNvSpPr/>
          <p:nvPr/>
        </p:nvSpPr>
        <p:spPr>
          <a:xfrm>
            <a:off x="4279265" y="4660265"/>
            <a:ext cx="1644650" cy="889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mn-lt"/>
                <a:ea typeface="+mn-ea"/>
                <a:cs typeface="+mn-cs"/>
              </a:rPr>
              <a:t>存贮期</a:t>
            </a:r>
          </a:p>
        </p:txBody>
      </p:sp>
      <p:sp>
        <p:nvSpPr>
          <p:cNvPr id="23" name="矩形 22"/>
          <p:cNvSpPr/>
          <p:nvPr/>
        </p:nvSpPr>
        <p:spPr>
          <a:xfrm>
            <a:off x="5923915" y="2882265"/>
            <a:ext cx="1644650" cy="889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chemeClr val="bg1"/>
                </a:solidFill>
                <a:effectLst/>
                <a:uLnTx/>
                <a:uFillTx/>
                <a:latin typeface="+mn-lt"/>
                <a:ea typeface="+mn-ea"/>
                <a:cs typeface="+mn-cs"/>
              </a:rPr>
              <a:t>分区</a:t>
            </a:r>
            <a:endParaRPr kumimoji="0" lang="en-US" altLang="zh-CN" sz="2400" b="1" i="0" u="none" strike="noStrike" kern="1200" cap="none" spc="0" normalizeH="0" baseline="0" noProof="0" dirty="0">
              <a:ln>
                <a:noFill/>
              </a:ln>
              <a:solidFill>
                <a:schemeClr val="bg1"/>
              </a:solidFill>
              <a:effectLst/>
              <a:uLnTx/>
              <a:uFillTx/>
              <a:latin typeface="+mn-lt"/>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mn-lt"/>
                <a:ea typeface="+mn-ea"/>
                <a:cs typeface="+mn-cs"/>
              </a:rPr>
              <a:t>分类</a:t>
            </a:r>
          </a:p>
        </p:txBody>
      </p:sp>
      <p:sp>
        <p:nvSpPr>
          <p:cNvPr id="24" name="矩形 23"/>
          <p:cNvSpPr/>
          <p:nvPr/>
        </p:nvSpPr>
        <p:spPr>
          <a:xfrm>
            <a:off x="7568565" y="4660265"/>
            <a:ext cx="1644650" cy="889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mn-lt"/>
                <a:ea typeface="+mn-ea"/>
                <a:cs typeface="+mn-cs"/>
              </a:rPr>
              <a:t>保洁</a:t>
            </a:r>
          </a:p>
        </p:txBody>
      </p:sp>
      <p:sp>
        <p:nvSpPr>
          <p:cNvPr id="25" name="矩形 24"/>
          <p:cNvSpPr/>
          <p:nvPr/>
        </p:nvSpPr>
        <p:spPr>
          <a:xfrm>
            <a:off x="2634615" y="5549265"/>
            <a:ext cx="1644650" cy="889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chemeClr val="bg1"/>
                </a:solidFill>
                <a:effectLst/>
                <a:uLnTx/>
                <a:uFillTx/>
                <a:latin typeface="+mn-lt"/>
                <a:ea typeface="+mn-ea"/>
                <a:cs typeface="+mn-cs"/>
              </a:rPr>
              <a:t>标识</a:t>
            </a:r>
            <a:endParaRPr kumimoji="0" lang="zh-CN" altLang="en-US" sz="2400" b="1" i="0" u="none" strike="noStrike" kern="1200" cap="none" spc="0" normalizeH="0" baseline="0" noProof="0" dirty="0">
              <a:ln>
                <a:noFill/>
              </a:ln>
              <a:solidFill>
                <a:schemeClr val="bg1"/>
              </a:solidFill>
              <a:effectLst/>
              <a:uLnTx/>
              <a:uFillTx/>
              <a:latin typeface="+mn-lt"/>
              <a:ea typeface="+mn-ea"/>
              <a:cs typeface="+mn-cs"/>
            </a:endParaRPr>
          </a:p>
        </p:txBody>
      </p:sp>
      <p:sp>
        <p:nvSpPr>
          <p:cNvPr id="26" name="矩形 25"/>
          <p:cNvSpPr/>
          <p:nvPr/>
        </p:nvSpPr>
        <p:spPr>
          <a:xfrm>
            <a:off x="4279265" y="5549265"/>
            <a:ext cx="1644650" cy="889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mn-lt"/>
                <a:ea typeface="+mn-ea"/>
                <a:cs typeface="+mn-cs"/>
              </a:rPr>
              <a:t>账物卡</a:t>
            </a:r>
            <a:endParaRPr kumimoji="0" lang="en-US" altLang="zh-CN" sz="2400" b="1" i="0" u="none" strike="noStrike" kern="1200" cap="none" spc="0" normalizeH="0" baseline="0" noProof="0" dirty="0">
              <a:ln>
                <a:noFill/>
              </a:ln>
              <a:solidFill>
                <a:schemeClr val="bg1"/>
              </a:solidFill>
              <a:effectLst/>
              <a:uLnTx/>
              <a:uFillTx/>
              <a:latin typeface="+mn-lt"/>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mn-lt"/>
                <a:ea typeface="+mn-ea"/>
                <a:cs typeface="+mn-cs"/>
              </a:rPr>
              <a:t>相符</a:t>
            </a:r>
          </a:p>
        </p:txBody>
      </p:sp>
      <p:sp>
        <p:nvSpPr>
          <p:cNvPr id="27" name="矩形 26"/>
          <p:cNvSpPr/>
          <p:nvPr/>
        </p:nvSpPr>
        <p:spPr>
          <a:xfrm>
            <a:off x="3479165" y="1504315"/>
            <a:ext cx="5022850" cy="711200"/>
          </a:xfrm>
          <a:prstGeom prst="rect">
            <a:avLst/>
          </a:prstGeom>
          <a:solidFill>
            <a:srgbClr val="FF0000"/>
          </a:solidFill>
          <a:ln>
            <a:solidFill>
              <a:srgbClr val="C00000"/>
            </a:solid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lvl="0" indent="0" algn="l" defTabSz="914400" eaLnBrk="0" fontAlgn="base" latinLnBrk="0" hangingPunct="0">
              <a:lnSpc>
                <a:spcPct val="100000"/>
              </a:lnSpc>
              <a:spcBef>
                <a:spcPct val="0"/>
              </a:spcBef>
              <a:spcAft>
                <a:spcPct val="0"/>
              </a:spcAft>
              <a:buNone/>
              <a:defRPr sz="1800" b="0" i="0" u="none" kern="1200" baseline="0">
                <a:solidFill>
                  <a:schemeClr val="tx1"/>
                </a:solidFill>
                <a:latin typeface="Arial" charset="0"/>
                <a:ea typeface="宋体"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5pPr>
          </a:lstStyle>
          <a:p>
            <a:pPr lvl="0" algn="ctr" eaLnBrk="1" hangingPunct="1"/>
            <a:r>
              <a:rPr lang="zh-CN" altLang="en-US" sz="2800" b="1" dirty="0">
                <a:solidFill>
                  <a:schemeClr val="bg1"/>
                </a:solidFill>
                <a:latin typeface="宋体" charset="-122"/>
                <a:ea typeface="宋体" charset="-122"/>
              </a:rPr>
              <a:t>库房定置管理的内容</a:t>
            </a:r>
            <a:endParaRPr lang="en-US" altLang="ko-KR" sz="2800" b="1">
              <a:solidFill>
                <a:schemeClr val="bg1"/>
              </a:solidFill>
              <a:latin typeface="Malgun Gothic"/>
              <a:ea typeface="Malgun Gothic"/>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库房定置管理</a:t>
            </a:r>
            <a:endParaRPr lang="zh-CN" altLang="en-US" sz="3600" b="1" dirty="0">
              <a:solidFill>
                <a:schemeClr val="bg1"/>
              </a:solidFill>
              <a:latin typeface="Times New Roman" pitchFamily="18" charset="0"/>
              <a:ea typeface="黑体" pitchFamily="2" charset="-122"/>
              <a:cs typeface="+mn-ea"/>
              <a:sym typeface="+mn-ea"/>
            </a:endParaRPr>
          </a:p>
        </p:txBody>
      </p:sp>
      <p:sp>
        <p:nvSpPr>
          <p:cNvPr id="121857" name="Rectangle 1"/>
          <p:cNvSpPr>
            <a:spLocks noChangeArrowheads="1"/>
          </p:cNvSpPr>
          <p:nvPr/>
        </p:nvSpPr>
        <p:spPr bwMode="auto">
          <a:xfrm>
            <a:off x="2054225" y="2454910"/>
            <a:ext cx="8411845" cy="3601720"/>
          </a:xfrm>
          <a:prstGeom prst="rect">
            <a:avLst/>
          </a:prstGeom>
          <a:noFill/>
          <a:ln w="9525">
            <a:noFill/>
            <a:miter lim="800000"/>
          </a:ln>
          <a:effectLst>
            <a:prstShdw prst="shdw13" dist="53882" dir="13500000">
              <a:schemeClr val="accent1">
                <a:gamma/>
                <a:shade val="60000"/>
                <a:invGamma/>
                <a:alpha val="50000"/>
              </a:schemeClr>
            </a:prstShdw>
          </a:effectLst>
        </p:spPr>
        <p:txBody>
          <a:bodyPr wrap="square" anchor="ctr">
            <a:spAutoFit/>
          </a:bodyPr>
          <a:lstStyle/>
          <a:p>
            <a:pPr marL="0" marR="0" lvl="0" indent="0" algn="l" defTabSz="914400" rtl="0" eaLnBrk="0" fontAlgn="base" latinLnBrk="0" hangingPunct="0">
              <a:lnSpc>
                <a:spcPct val="120000"/>
              </a:lnSpc>
              <a:spcBef>
                <a:spcPct val="0"/>
              </a:spcBef>
              <a:spcAft>
                <a:spcPct val="0"/>
              </a:spcAft>
              <a:buClrTx/>
              <a:buSzTx/>
              <a:buFontTx/>
              <a:buChar char="•"/>
              <a:tabLst>
                <a:tab pos="542925" algn="l"/>
              </a:tabLst>
              <a:defRPr/>
            </a:pPr>
            <a:r>
              <a:rPr kumimoji="0" lang="zh-CN" sz="2400" b="1" i="0" u="none" strike="noStrike" kern="1200" cap="none" spc="0" normalizeH="0" baseline="0" noProof="0" dirty="0">
                <a:ln>
                  <a:noFill/>
                </a:ln>
                <a:solidFill>
                  <a:schemeClr val="tx1"/>
                </a:solidFill>
                <a:effectLst/>
                <a:uLnTx/>
                <a:uFillTx/>
                <a:latin typeface="Times New Roman" pitchFamily="18" charset="0"/>
                <a:ea typeface="宋体" charset="-122"/>
                <a:cs typeface="Times New Roman" pitchFamily="18" charset="0"/>
              </a:rPr>
              <a:t>设计仓库定置总图。</a:t>
            </a:r>
            <a:endParaRPr kumimoji="0" lang="zh-CN" sz="2400" b="1" i="0" u="none" strike="noStrike" kern="1200" cap="none" spc="0" normalizeH="0" baseline="0" noProof="0" dirty="0">
              <a:ln>
                <a:noFill/>
              </a:ln>
              <a:solidFill>
                <a:schemeClr val="tx1"/>
              </a:solidFill>
              <a:effectLst/>
              <a:uLnTx/>
              <a:uFillTx/>
              <a:latin typeface="Arial" charset="0"/>
              <a:ea typeface="宋体" charset="-122"/>
              <a:cs typeface="+mn-cs"/>
            </a:endParaRPr>
          </a:p>
          <a:p>
            <a:pPr marL="0" marR="0" lvl="0" indent="0" algn="l" defTabSz="914400" rtl="0" eaLnBrk="0" fontAlgn="base" latinLnBrk="0" hangingPunct="0">
              <a:lnSpc>
                <a:spcPct val="120000"/>
              </a:lnSpc>
              <a:spcBef>
                <a:spcPct val="0"/>
              </a:spcBef>
              <a:spcAft>
                <a:spcPct val="0"/>
              </a:spcAft>
              <a:buClrTx/>
              <a:buSzTx/>
              <a:buFontTx/>
              <a:buChar char="•"/>
              <a:tabLst>
                <a:tab pos="542925" algn="l"/>
              </a:tabLst>
              <a:defRPr/>
            </a:pPr>
            <a:r>
              <a:rPr kumimoji="0" lang="zh-CN" sz="2400" b="1" i="0" u="none" strike="noStrike" kern="1200" cap="none" spc="0" normalizeH="0" baseline="0" noProof="0" dirty="0">
                <a:ln>
                  <a:noFill/>
                </a:ln>
                <a:solidFill>
                  <a:schemeClr val="tx1"/>
                </a:solidFill>
                <a:effectLst/>
                <a:uLnTx/>
                <a:uFillTx/>
                <a:latin typeface="Times New Roman" pitchFamily="18" charset="0"/>
                <a:ea typeface="宋体" charset="-122"/>
                <a:cs typeface="Times New Roman" pitchFamily="18" charset="0"/>
              </a:rPr>
              <a:t>对有安全要求的物品，应符合工厂安全定置规定。</a:t>
            </a:r>
            <a:endParaRPr kumimoji="0" lang="zh-CN" sz="2400" b="1" i="0" u="none" strike="noStrike" kern="1200" cap="none" spc="0" normalizeH="0" baseline="0" noProof="0" dirty="0">
              <a:ln>
                <a:noFill/>
              </a:ln>
              <a:solidFill>
                <a:schemeClr val="tx1"/>
              </a:solidFill>
              <a:effectLst/>
              <a:uLnTx/>
              <a:uFillTx/>
              <a:latin typeface="Arial" charset="0"/>
              <a:ea typeface="宋体" charset="-122"/>
              <a:cs typeface="+mn-cs"/>
            </a:endParaRPr>
          </a:p>
          <a:p>
            <a:pPr marL="0" marR="0" lvl="0" indent="0" algn="l" defTabSz="914400" rtl="0" eaLnBrk="0" fontAlgn="base" latinLnBrk="0" hangingPunct="0">
              <a:lnSpc>
                <a:spcPct val="120000"/>
              </a:lnSpc>
              <a:spcBef>
                <a:spcPct val="0"/>
              </a:spcBef>
              <a:spcAft>
                <a:spcPct val="0"/>
              </a:spcAft>
              <a:buClrTx/>
              <a:buSzTx/>
              <a:buFontTx/>
              <a:buChar char="•"/>
              <a:tabLst>
                <a:tab pos="542925" algn="l"/>
              </a:tabLst>
              <a:defRPr/>
            </a:pPr>
            <a:r>
              <a:rPr kumimoji="0" lang="zh-CN" sz="2400" b="1" i="0" u="none" strike="noStrike" kern="1200" cap="none" spc="0" normalizeH="0" baseline="0" noProof="0" dirty="0">
                <a:ln>
                  <a:noFill/>
                </a:ln>
                <a:solidFill>
                  <a:schemeClr val="tx1"/>
                </a:solidFill>
                <a:effectLst/>
                <a:uLnTx/>
                <a:uFillTx/>
                <a:latin typeface="Times New Roman" pitchFamily="18" charset="0"/>
                <a:ea typeface="宋体" charset="-122"/>
                <a:cs typeface="Times New Roman" pitchFamily="18" charset="0"/>
              </a:rPr>
              <a:t>确定物品的搬运方法和搬运方法。</a:t>
            </a:r>
            <a:endParaRPr kumimoji="0" lang="zh-CN" sz="2400" b="1" i="0" u="none" strike="noStrike" kern="1200" cap="none" spc="0" normalizeH="0" baseline="0" noProof="0" dirty="0">
              <a:ln>
                <a:noFill/>
              </a:ln>
              <a:solidFill>
                <a:schemeClr val="tx1"/>
              </a:solidFill>
              <a:effectLst/>
              <a:uLnTx/>
              <a:uFillTx/>
              <a:latin typeface="Arial" charset="0"/>
              <a:ea typeface="宋体" charset="-122"/>
              <a:cs typeface="+mn-cs"/>
            </a:endParaRPr>
          </a:p>
          <a:p>
            <a:pPr marL="0" marR="0" lvl="0" indent="0" algn="l" defTabSz="914400" rtl="0" eaLnBrk="0" fontAlgn="base" latinLnBrk="0" hangingPunct="0">
              <a:lnSpc>
                <a:spcPct val="120000"/>
              </a:lnSpc>
              <a:spcBef>
                <a:spcPct val="0"/>
              </a:spcBef>
              <a:spcAft>
                <a:spcPct val="0"/>
              </a:spcAft>
              <a:buClrTx/>
              <a:buSzTx/>
              <a:buFontTx/>
              <a:buChar char="•"/>
              <a:tabLst>
                <a:tab pos="542925" algn="l"/>
              </a:tabLst>
              <a:defRPr/>
            </a:pPr>
            <a:r>
              <a:rPr kumimoji="0" lang="zh-CN" sz="2400" b="1" i="0" u="none" strike="noStrike" kern="1200" cap="none" spc="0" normalizeH="0" baseline="0" noProof="0" dirty="0">
                <a:ln>
                  <a:noFill/>
                </a:ln>
                <a:solidFill>
                  <a:schemeClr val="tx1"/>
                </a:solidFill>
                <a:effectLst/>
                <a:uLnTx/>
                <a:uFillTx/>
                <a:latin typeface="Times New Roman" pitchFamily="18" charset="0"/>
                <a:ea typeface="宋体" charset="-122"/>
                <a:cs typeface="Times New Roman" pitchFamily="18" charset="0"/>
              </a:rPr>
              <a:t>通道宽度要适合搬运方法的需要。</a:t>
            </a:r>
            <a:endParaRPr kumimoji="0" lang="zh-CN" sz="2400" b="1" i="0" u="none" strike="noStrike" kern="1200" cap="none" spc="0" normalizeH="0" baseline="0" noProof="0" dirty="0">
              <a:ln>
                <a:noFill/>
              </a:ln>
              <a:solidFill>
                <a:schemeClr val="tx1"/>
              </a:solidFill>
              <a:effectLst/>
              <a:uLnTx/>
              <a:uFillTx/>
              <a:latin typeface="Arial" charset="0"/>
              <a:ea typeface="宋体" charset="-122"/>
              <a:cs typeface="+mn-cs"/>
            </a:endParaRPr>
          </a:p>
          <a:p>
            <a:pPr marL="0" marR="0" lvl="0" indent="0" algn="l" defTabSz="914400" rtl="0" eaLnBrk="0" fontAlgn="base" latinLnBrk="0" hangingPunct="0">
              <a:lnSpc>
                <a:spcPct val="120000"/>
              </a:lnSpc>
              <a:spcBef>
                <a:spcPct val="0"/>
              </a:spcBef>
              <a:spcAft>
                <a:spcPct val="0"/>
              </a:spcAft>
              <a:buClrTx/>
              <a:buSzTx/>
              <a:buFontTx/>
              <a:buChar char="•"/>
              <a:tabLst>
                <a:tab pos="542925" algn="l"/>
              </a:tabLst>
              <a:defRPr/>
            </a:pPr>
            <a:r>
              <a:rPr kumimoji="0" lang="zh-CN" sz="2400" b="1" i="0" u="none" strike="noStrike" kern="1200" cap="none" spc="0" normalizeH="0" baseline="0" noProof="0" dirty="0">
                <a:ln>
                  <a:noFill/>
                </a:ln>
                <a:solidFill>
                  <a:schemeClr val="tx1"/>
                </a:solidFill>
                <a:effectLst/>
                <a:uLnTx/>
                <a:uFillTx/>
                <a:latin typeface="Times New Roman" pitchFamily="18" charset="0"/>
                <a:ea typeface="宋体" charset="-122"/>
                <a:cs typeface="Times New Roman" pitchFamily="18" charset="0"/>
              </a:rPr>
              <a:t>设计货架定置图。</a:t>
            </a:r>
            <a:endParaRPr kumimoji="0" lang="zh-CN" sz="2400" b="1" i="0" u="none" strike="noStrike" kern="1200" cap="none" spc="0" normalizeH="0" baseline="0" noProof="0" dirty="0">
              <a:ln>
                <a:noFill/>
              </a:ln>
              <a:solidFill>
                <a:schemeClr val="tx1"/>
              </a:solidFill>
              <a:effectLst/>
              <a:uLnTx/>
              <a:uFillTx/>
              <a:latin typeface="Arial" charset="0"/>
              <a:ea typeface="宋体" charset="-122"/>
              <a:cs typeface="+mn-cs"/>
            </a:endParaRPr>
          </a:p>
          <a:p>
            <a:pPr marL="0" marR="0" lvl="0" indent="0" algn="l" defTabSz="914400" rtl="0" eaLnBrk="0" fontAlgn="base" latinLnBrk="0" hangingPunct="0">
              <a:lnSpc>
                <a:spcPct val="120000"/>
              </a:lnSpc>
              <a:spcBef>
                <a:spcPct val="0"/>
              </a:spcBef>
              <a:spcAft>
                <a:spcPct val="0"/>
              </a:spcAft>
              <a:buClrTx/>
              <a:buSzTx/>
              <a:buFontTx/>
              <a:buChar char="•"/>
              <a:tabLst>
                <a:tab pos="542925" algn="l"/>
              </a:tabLst>
              <a:defRPr/>
            </a:pPr>
            <a:r>
              <a:rPr kumimoji="0" lang="zh-CN" sz="2400" b="1" i="0" u="none" strike="noStrike" kern="1200" cap="none" spc="0" normalizeH="0" baseline="0" noProof="0" dirty="0">
                <a:ln>
                  <a:noFill/>
                </a:ln>
                <a:solidFill>
                  <a:schemeClr val="tx1"/>
                </a:solidFill>
                <a:effectLst/>
                <a:uLnTx/>
                <a:uFillTx/>
                <a:latin typeface="Times New Roman" pitchFamily="18" charset="0"/>
                <a:ea typeface="宋体" charset="-122"/>
                <a:cs typeface="Times New Roman" pitchFamily="18" charset="0"/>
              </a:rPr>
              <a:t>充分考虑减少库存和在制品停滞，考虑合理利用仓库空间。</a:t>
            </a:r>
            <a:endParaRPr kumimoji="0" lang="en-US" altLang="zh-CN" sz="2400" b="1" i="0" u="none" strike="noStrike" kern="1200" cap="none" spc="0" normalizeH="0" baseline="0" noProof="0" dirty="0">
              <a:ln>
                <a:noFill/>
              </a:ln>
              <a:solidFill>
                <a:schemeClr val="tx1"/>
              </a:solidFill>
              <a:effectLst/>
              <a:uLnTx/>
              <a:uFillTx/>
              <a:latin typeface="Times New Roman" pitchFamily="18" charset="0"/>
              <a:ea typeface="宋体" charset="-122"/>
              <a:cs typeface="Times New Roman" pitchFamily="18" charset="0"/>
            </a:endParaRPr>
          </a:p>
          <a:p>
            <a:pPr marL="0" marR="0" lvl="0" indent="0" algn="l" defTabSz="914400" rtl="0" eaLnBrk="0" fontAlgn="base" latinLnBrk="0" hangingPunct="0">
              <a:lnSpc>
                <a:spcPct val="120000"/>
              </a:lnSpc>
              <a:spcBef>
                <a:spcPct val="0"/>
              </a:spcBef>
              <a:spcAft>
                <a:spcPct val="0"/>
              </a:spcAft>
              <a:buClrTx/>
              <a:buSzTx/>
              <a:buFontTx/>
              <a:buChar char="•"/>
              <a:tabLst>
                <a:tab pos="542925" algn="l"/>
              </a:tabLst>
              <a:defRPr/>
            </a:pPr>
            <a:r>
              <a:rPr kumimoji="0" lang="zh-CN" altLang="en-US" sz="2400" b="1" i="0" u="none" strike="noStrike" kern="1200" cap="none" spc="0" normalizeH="0" baseline="0" noProof="0" dirty="0">
                <a:ln>
                  <a:noFill/>
                </a:ln>
                <a:solidFill>
                  <a:schemeClr val="tx1"/>
                </a:solidFill>
                <a:effectLst/>
                <a:uLnTx/>
                <a:uFillTx/>
                <a:latin typeface="Times New Roman" pitchFamily="18" charset="0"/>
                <a:ea typeface="宋体" charset="-122"/>
                <a:cs typeface="Times New Roman" pitchFamily="18" charset="0"/>
              </a:rPr>
              <a:t>仓库的温度、湿度、通风、采光和照明，都要满足物品的需要和仓管人员的工作方便。</a:t>
            </a:r>
            <a:r>
              <a:rPr kumimoji="0" lang="zh-CN" altLang="en-US" sz="2400" b="1" i="0" u="none" strike="noStrike" kern="1200" cap="none" spc="0" normalizeH="0" baseline="0" noProof="0" dirty="0">
                <a:ln>
                  <a:noFill/>
                </a:ln>
                <a:solidFill>
                  <a:schemeClr val="tx1"/>
                </a:solidFill>
                <a:effectLst/>
                <a:uLnTx/>
                <a:uFillTx/>
                <a:latin typeface="Arial" charset="0"/>
                <a:ea typeface="宋体" charset="-122"/>
                <a:cs typeface="+mn-cs"/>
              </a:rPr>
              <a:t> </a:t>
            </a:r>
          </a:p>
        </p:txBody>
      </p:sp>
      <p:sp>
        <p:nvSpPr>
          <p:cNvPr id="6" name="矩形 5"/>
          <p:cNvSpPr/>
          <p:nvPr/>
        </p:nvSpPr>
        <p:spPr>
          <a:xfrm>
            <a:off x="3432175" y="1544320"/>
            <a:ext cx="5022850" cy="711200"/>
          </a:xfrm>
          <a:prstGeom prst="rect">
            <a:avLst/>
          </a:prstGeom>
          <a:solidFill>
            <a:srgbClr val="DAA600"/>
          </a:solidFill>
          <a:ln>
            <a:solidFill>
              <a:srgbClr val="E2AC00"/>
            </a:solid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lvl="0" indent="0" algn="l" defTabSz="914400" eaLnBrk="0" fontAlgn="base" latinLnBrk="0" hangingPunct="0">
              <a:lnSpc>
                <a:spcPct val="100000"/>
              </a:lnSpc>
              <a:spcBef>
                <a:spcPct val="0"/>
              </a:spcBef>
              <a:spcAft>
                <a:spcPct val="0"/>
              </a:spcAft>
              <a:buNone/>
              <a:defRPr sz="1800" b="0" i="0" u="none" kern="1200" baseline="0">
                <a:solidFill>
                  <a:schemeClr val="tx1"/>
                </a:solidFill>
                <a:latin typeface="Arial" charset="0"/>
                <a:ea typeface="宋体"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5pPr>
          </a:lstStyle>
          <a:p>
            <a:pPr lvl="0" algn="ctr" eaLnBrk="1" hangingPunct="1"/>
            <a:r>
              <a:rPr lang="zh-CN" altLang="en-US" sz="2800" b="1" dirty="0">
                <a:solidFill>
                  <a:schemeClr val="bg1"/>
                </a:solidFill>
                <a:latin typeface="宋体" charset="-122"/>
                <a:ea typeface="宋体" charset="-122"/>
              </a:rPr>
              <a:t>库房定置规则</a:t>
            </a:r>
            <a:endParaRPr lang="en-US" altLang="ko-KR" sz="2800" b="1">
              <a:solidFill>
                <a:schemeClr val="bg1"/>
              </a:solidFill>
              <a:latin typeface="宋体" charset="-122"/>
              <a:ea typeface="Malgun Gothic"/>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库房定置管理</a:t>
            </a:r>
            <a:endParaRPr lang="zh-CN" altLang="en-US" sz="3600" b="1" dirty="0">
              <a:solidFill>
                <a:schemeClr val="bg1"/>
              </a:solidFill>
              <a:latin typeface="Times New Roman" pitchFamily="18" charset="0"/>
              <a:ea typeface="黑体" pitchFamily="2" charset="-122"/>
              <a:cs typeface="+mn-ea"/>
              <a:sym typeface="+mn-ea"/>
            </a:endParaRPr>
          </a:p>
        </p:txBody>
      </p:sp>
      <p:sp>
        <p:nvSpPr>
          <p:cNvPr id="121857" name="Rectangle 1"/>
          <p:cNvSpPr>
            <a:spLocks noChangeArrowheads="1"/>
          </p:cNvSpPr>
          <p:nvPr/>
        </p:nvSpPr>
        <p:spPr bwMode="auto">
          <a:xfrm>
            <a:off x="1924050" y="2575560"/>
            <a:ext cx="7816850" cy="3416300"/>
          </a:xfrm>
          <a:prstGeom prst="rect">
            <a:avLst/>
          </a:prstGeom>
          <a:noFill/>
          <a:ln w="9525">
            <a:noFill/>
            <a:miter lim="800000"/>
          </a:ln>
          <a:effectLst>
            <a:prstShdw prst="shdw13" dist="53882" dir="13500000">
              <a:schemeClr val="accent1">
                <a:gamma/>
                <a:shade val="60000"/>
                <a:invGamma/>
                <a:alpha val="50000"/>
              </a:schemeClr>
            </a:prstShdw>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tx1"/>
                </a:solidFill>
                <a:effectLst/>
                <a:uLnTx/>
                <a:uFillTx/>
                <a:latin typeface="Arial" charset="0"/>
                <a:ea typeface="宋体" charset="-122"/>
                <a:cs typeface="+mn-cs"/>
              </a:rPr>
              <a:t>决定定置的物品和场所，选定区域或货架。</a:t>
            </a: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tx1"/>
                </a:solidFill>
                <a:effectLst/>
                <a:uLnTx/>
                <a:uFillTx/>
                <a:latin typeface="Arial" charset="0"/>
                <a:ea typeface="宋体" charset="-122"/>
                <a:cs typeface="+mn-cs"/>
              </a:rPr>
              <a:t>清扫生产现场和现货的灰尘脏物。</a:t>
            </a: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tx1"/>
                </a:solidFill>
                <a:effectLst/>
                <a:uLnTx/>
                <a:uFillTx/>
                <a:latin typeface="Arial" charset="0"/>
                <a:ea typeface="宋体" charset="-122"/>
                <a:cs typeface="+mn-cs"/>
              </a:rPr>
              <a:t>检查货有无标示、是否齐全、是否和货物一致，并相应地进行补充和修改。</a:t>
            </a: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tx1"/>
                </a:solidFill>
                <a:effectLst/>
                <a:uLnTx/>
                <a:uFillTx/>
                <a:latin typeface="Arial" charset="0"/>
                <a:ea typeface="宋体" charset="-122"/>
                <a:cs typeface="+mn-cs"/>
              </a:rPr>
              <a:t>对场所位置进行标示和编号，如货架通常用由下到上，由左到右的编号方法。</a:t>
            </a:r>
            <a:endParaRPr kumimoji="0" lang="en-US" altLang="zh-CN" sz="2400" b="1" i="0" u="none" strike="noStrike" kern="1200" cap="none" spc="0" normalizeH="0" baseline="0" noProof="0" dirty="0">
              <a:ln>
                <a:noFill/>
              </a:ln>
              <a:solidFill>
                <a:schemeClr val="tx1"/>
              </a:solidFill>
              <a:effectLst/>
              <a:uLnTx/>
              <a:uFillTx/>
              <a:latin typeface="Arial" charset="0"/>
              <a:ea typeface="宋体"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tx1"/>
                </a:solidFill>
                <a:effectLst/>
                <a:uLnTx/>
                <a:uFillTx/>
                <a:latin typeface="Arial" charset="0"/>
                <a:ea typeface="宋体" charset="-122"/>
                <a:cs typeface="+mn-cs"/>
              </a:rPr>
              <a:t>进行定置调查。</a:t>
            </a:r>
            <a:endParaRPr kumimoji="0" lang="en-US" altLang="zh-CN" sz="2400" b="1" i="0" u="none" strike="noStrike" kern="1200" cap="none" spc="0" normalizeH="0" baseline="0" noProof="0" dirty="0">
              <a:ln>
                <a:noFill/>
              </a:ln>
              <a:solidFill>
                <a:schemeClr val="tx1"/>
              </a:solidFill>
              <a:effectLst/>
              <a:uLnTx/>
              <a:uFillTx/>
              <a:latin typeface="Arial" charset="0"/>
              <a:ea typeface="宋体"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tx1"/>
                </a:solidFill>
                <a:effectLst/>
                <a:uLnTx/>
                <a:uFillTx/>
                <a:latin typeface="Arial" charset="0"/>
                <a:ea typeface="宋体" charset="-122"/>
                <a:cs typeface="+mn-cs"/>
              </a:rPr>
              <a:t>对物品进行定置。</a:t>
            </a:r>
            <a:endParaRPr kumimoji="0" lang="en-US" altLang="zh-CN" sz="2400" b="1" i="0" u="none" strike="noStrike" kern="1200" cap="none" spc="0" normalizeH="0" baseline="0" noProof="0" dirty="0">
              <a:ln>
                <a:noFill/>
              </a:ln>
              <a:solidFill>
                <a:schemeClr val="tx1"/>
              </a:solidFill>
              <a:effectLst/>
              <a:uLnTx/>
              <a:uFillTx/>
              <a:latin typeface="Arial" charset="0"/>
              <a:ea typeface="宋体"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tx1"/>
                </a:solidFill>
                <a:effectLst/>
                <a:uLnTx/>
                <a:uFillTx/>
                <a:latin typeface="Arial" charset="0"/>
                <a:ea typeface="宋体" charset="-122"/>
                <a:cs typeface="+mn-cs"/>
              </a:rPr>
              <a:t>制作位置台帐。</a:t>
            </a:r>
          </a:p>
        </p:txBody>
      </p:sp>
      <p:sp>
        <p:nvSpPr>
          <p:cNvPr id="6" name="矩形 5"/>
          <p:cNvSpPr/>
          <p:nvPr/>
        </p:nvSpPr>
        <p:spPr>
          <a:xfrm>
            <a:off x="3302000" y="1527810"/>
            <a:ext cx="5022850" cy="711200"/>
          </a:xfrm>
          <a:prstGeom prst="rect">
            <a:avLst/>
          </a:prstGeom>
          <a:solidFill>
            <a:srgbClr val="0070C0"/>
          </a:solidFill>
          <a:ln>
            <a:solidFill>
              <a:srgbClr val="002060"/>
            </a:solid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lvl="0" indent="0" algn="l" defTabSz="914400" eaLnBrk="0" fontAlgn="base" latinLnBrk="0" hangingPunct="0">
              <a:lnSpc>
                <a:spcPct val="100000"/>
              </a:lnSpc>
              <a:spcBef>
                <a:spcPct val="0"/>
              </a:spcBef>
              <a:spcAft>
                <a:spcPct val="0"/>
              </a:spcAft>
              <a:buNone/>
              <a:defRPr sz="1800" b="0" i="0" u="none" kern="1200" baseline="0">
                <a:solidFill>
                  <a:schemeClr val="tx1"/>
                </a:solidFill>
                <a:latin typeface="Arial" charset="0"/>
                <a:ea typeface="宋体"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5pPr>
          </a:lstStyle>
          <a:p>
            <a:pPr lvl="0" algn="ctr" eaLnBrk="1" hangingPunct="1"/>
            <a:r>
              <a:rPr lang="zh-CN" altLang="en-US" sz="2800" b="1" dirty="0">
                <a:solidFill>
                  <a:schemeClr val="bg1"/>
                </a:solidFill>
                <a:latin typeface="宋体" charset="-122"/>
                <a:ea typeface="宋体" charset="-122"/>
              </a:rPr>
              <a:t>库房定置步骤</a:t>
            </a:r>
            <a:endParaRPr lang="en-US" altLang="ko-KR" sz="2800" b="1">
              <a:solidFill>
                <a:schemeClr val="bg1"/>
              </a:solidFill>
              <a:latin typeface="宋体" charset="-122"/>
              <a:ea typeface="Malgun Gothic"/>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库房定置管理</a:t>
            </a:r>
            <a:endParaRPr lang="zh-CN" altLang="en-US" sz="3600" b="1" dirty="0">
              <a:solidFill>
                <a:schemeClr val="bg1"/>
              </a:solidFill>
              <a:latin typeface="Times New Roman" pitchFamily="18" charset="0"/>
              <a:ea typeface="黑体" pitchFamily="2" charset="-122"/>
              <a:cs typeface="+mn-ea"/>
              <a:sym typeface="+mn-ea"/>
            </a:endParaRPr>
          </a:p>
        </p:txBody>
      </p:sp>
      <p:sp>
        <p:nvSpPr>
          <p:cNvPr id="121857" name="Rectangle 1"/>
          <p:cNvSpPr>
            <a:spLocks noChangeArrowheads="1"/>
          </p:cNvSpPr>
          <p:nvPr/>
        </p:nvSpPr>
        <p:spPr bwMode="auto">
          <a:xfrm>
            <a:off x="2209165" y="2579370"/>
            <a:ext cx="7816850" cy="3416300"/>
          </a:xfrm>
          <a:prstGeom prst="rect">
            <a:avLst/>
          </a:prstGeom>
          <a:noFill/>
          <a:ln w="9525">
            <a:noFill/>
            <a:miter lim="800000"/>
          </a:ln>
          <a:effectLst>
            <a:prstShdw prst="shdw13" dist="53882" dir="13500000">
              <a:schemeClr val="accent1">
                <a:gamma/>
                <a:shade val="60000"/>
                <a:invGamma/>
                <a:alpha val="50000"/>
              </a:schemeClr>
            </a:prstShdw>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tx1"/>
                </a:solidFill>
                <a:effectLst/>
                <a:uLnTx/>
                <a:uFillTx/>
                <a:latin typeface="Arial" charset="0"/>
                <a:ea typeface="宋体" charset="-122"/>
                <a:cs typeface="+mn-cs"/>
              </a:rPr>
              <a:t>仓库定置要求：</a:t>
            </a: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tx1"/>
                </a:solidFill>
                <a:effectLst/>
                <a:uLnTx/>
                <a:uFillTx/>
                <a:latin typeface="Arial" charset="0"/>
                <a:ea typeface="宋体" charset="-122"/>
                <a:cs typeface="+mn-cs"/>
              </a:rPr>
              <a:t>仓库定置图应贴在仓库内显眼的位置上。</a:t>
            </a: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tx1"/>
                </a:solidFill>
                <a:effectLst/>
                <a:uLnTx/>
                <a:uFillTx/>
                <a:latin typeface="Arial" charset="0"/>
                <a:ea typeface="宋体" charset="-122"/>
                <a:cs typeface="+mn-cs"/>
              </a:rPr>
              <a:t>库房物品要按定置图要求分类摆放，贴好信息铭牌，物品的摆放要做到齐、方、正、直。</a:t>
            </a: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tx1"/>
                </a:solidFill>
                <a:effectLst/>
                <a:uLnTx/>
                <a:uFillTx/>
                <a:latin typeface="Arial" charset="0"/>
                <a:ea typeface="宋体" charset="-122"/>
                <a:cs typeface="+mn-cs"/>
              </a:rPr>
              <a:t>与生产无关的物品一律清除出仓库。</a:t>
            </a: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tx1"/>
                </a:solidFill>
                <a:effectLst/>
                <a:uLnTx/>
                <a:uFillTx/>
                <a:latin typeface="Arial" charset="0"/>
                <a:ea typeface="宋体" charset="-122"/>
                <a:cs typeface="+mn-cs"/>
              </a:rPr>
              <a:t>货架层、格应清洁、无污垢。</a:t>
            </a: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tx1"/>
                </a:solidFill>
                <a:effectLst/>
                <a:uLnTx/>
                <a:uFillTx/>
                <a:latin typeface="Arial" charset="0"/>
                <a:ea typeface="宋体" charset="-122"/>
                <a:cs typeface="+mn-cs"/>
              </a:rPr>
              <a:t>库房定置做到帐、物、卡、号、图相符，转序、出入库手续齐备。</a:t>
            </a: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tx1"/>
                </a:solidFill>
                <a:effectLst/>
                <a:uLnTx/>
                <a:uFillTx/>
                <a:latin typeface="Arial" charset="0"/>
                <a:ea typeface="宋体" charset="-122"/>
                <a:cs typeface="+mn-cs"/>
              </a:rPr>
              <a:t>库房内运输通道畅通无阻，清洁干净。</a:t>
            </a:r>
          </a:p>
        </p:txBody>
      </p:sp>
      <p:sp>
        <p:nvSpPr>
          <p:cNvPr id="6" name="矩形 5"/>
          <p:cNvSpPr/>
          <p:nvPr/>
        </p:nvSpPr>
        <p:spPr>
          <a:xfrm>
            <a:off x="3587115" y="1518920"/>
            <a:ext cx="5022850" cy="711200"/>
          </a:xfrm>
          <a:prstGeom prst="rect">
            <a:avLst/>
          </a:prstGeom>
          <a:solidFill>
            <a:srgbClr val="009A46"/>
          </a:solidFill>
          <a:ln>
            <a:solidFill>
              <a:srgbClr val="005828"/>
            </a:solid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lvl="0" indent="0" algn="l" defTabSz="914400" eaLnBrk="0" fontAlgn="base" latinLnBrk="0" hangingPunct="0">
              <a:lnSpc>
                <a:spcPct val="100000"/>
              </a:lnSpc>
              <a:spcBef>
                <a:spcPct val="0"/>
              </a:spcBef>
              <a:spcAft>
                <a:spcPct val="0"/>
              </a:spcAft>
              <a:buNone/>
              <a:defRPr sz="1800" b="0" i="0" u="none" kern="1200" baseline="0">
                <a:solidFill>
                  <a:schemeClr val="tx1"/>
                </a:solidFill>
                <a:latin typeface="Arial" charset="0"/>
                <a:ea typeface="宋体"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5pPr>
          </a:lstStyle>
          <a:p>
            <a:pPr lvl="0" algn="ctr" eaLnBrk="1" hangingPunct="1"/>
            <a:r>
              <a:rPr lang="zh-CN" altLang="en-US" sz="2800" b="1" dirty="0">
                <a:solidFill>
                  <a:schemeClr val="bg1"/>
                </a:solidFill>
                <a:latin typeface="宋体" charset="-122"/>
                <a:ea typeface="宋体" charset="-122"/>
              </a:rPr>
              <a:t>库房定置要求</a:t>
            </a:r>
            <a:endParaRPr lang="en-US" altLang="ko-KR" sz="2800" b="1">
              <a:solidFill>
                <a:schemeClr val="bg1"/>
              </a:solidFill>
              <a:latin typeface="宋体" charset="-122"/>
              <a:ea typeface="Malgun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库房定置管理</a:t>
            </a:r>
            <a:endParaRPr lang="zh-CN" altLang="en-US" sz="3600" b="1" dirty="0">
              <a:solidFill>
                <a:schemeClr val="bg1"/>
              </a:solidFill>
              <a:latin typeface="Times New Roman" pitchFamily="18" charset="0"/>
              <a:ea typeface="黑体" pitchFamily="2" charset="-122"/>
              <a:cs typeface="+mn-ea"/>
              <a:sym typeface="+mn-ea"/>
            </a:endParaRPr>
          </a:p>
        </p:txBody>
      </p:sp>
      <p:grpSp>
        <p:nvGrpSpPr>
          <p:cNvPr id="71684" name="组合 29"/>
          <p:cNvGrpSpPr/>
          <p:nvPr/>
        </p:nvGrpSpPr>
        <p:grpSpPr>
          <a:xfrm>
            <a:off x="3439160" y="1405890"/>
            <a:ext cx="4711700" cy="720725"/>
            <a:chOff x="1771650" y="4673600"/>
            <a:chExt cx="5759450" cy="720000"/>
          </a:xfrm>
        </p:grpSpPr>
        <p:sp>
          <p:nvSpPr>
            <p:cNvPr id="71697" name="AutoShape 20"/>
            <p:cNvSpPr/>
            <p:nvPr/>
          </p:nvSpPr>
          <p:spPr>
            <a:xfrm>
              <a:off x="2236122" y="4798600"/>
              <a:ext cx="5294978" cy="480000"/>
            </a:xfrm>
            <a:prstGeom prst="roundRect">
              <a:avLst>
                <a:gd name="adj" fmla="val 16667"/>
              </a:avLst>
            </a:prstGeom>
            <a:gradFill rotWithShape="1">
              <a:gsLst>
                <a:gs pos="0">
                  <a:srgbClr val="8488C4">
                    <a:alpha val="100000"/>
                  </a:srgbClr>
                </a:gs>
                <a:gs pos="53000">
                  <a:srgbClr val="D4DEFF">
                    <a:alpha val="100000"/>
                  </a:srgbClr>
                </a:gs>
                <a:gs pos="83000">
                  <a:srgbClr val="D4DEFF">
                    <a:alpha val="100000"/>
                  </a:srgbClr>
                </a:gs>
                <a:gs pos="100000">
                  <a:srgbClr val="96AB94">
                    <a:alpha val="100000"/>
                  </a:srgbClr>
                </a:gs>
              </a:gsLst>
              <a:lin ang="5400000"/>
              <a:tileRect/>
            </a:gradFill>
            <a:ln w="12700" cap="flat" cmpd="sng">
              <a:solidFill>
                <a:schemeClr val="bg1"/>
              </a:solidFill>
              <a:prstDash val="solid"/>
              <a:headEnd type="none" w="med" len="med"/>
              <a:tailEnd type="none" w="med" len="med"/>
            </a:ln>
          </p:spPr>
          <p:txBody>
            <a:bodyPr wrap="none" anchor="ctr"/>
            <a:lstStyle/>
            <a:p>
              <a:pPr lvl="0" eaLnBrk="1" hangingPunct="1"/>
              <a:endParaRPr lang="zh-CN" altLang="en-US" dirty="0">
                <a:latin typeface="Arial" charset="0"/>
                <a:ea typeface="宋体" charset="-122"/>
              </a:endParaRPr>
            </a:p>
          </p:txBody>
        </p:sp>
        <p:sp>
          <p:nvSpPr>
            <p:cNvPr id="71698" name="AutoShape 21"/>
            <p:cNvSpPr/>
            <p:nvPr/>
          </p:nvSpPr>
          <p:spPr>
            <a:xfrm>
              <a:off x="1771650" y="4673600"/>
              <a:ext cx="836049" cy="720000"/>
            </a:xfrm>
            <a:prstGeom prst="diamond">
              <a:avLst/>
            </a:prstGeom>
            <a:solidFill>
              <a:srgbClr val="B3B0F2"/>
            </a:solidFill>
            <a:ln w="25400" cap="flat" cmpd="sng">
              <a:solidFill>
                <a:schemeClr val="bg1"/>
              </a:solidFill>
              <a:prstDash val="solid"/>
              <a:miter/>
              <a:headEnd type="none" w="med" len="med"/>
              <a:tailEnd type="none" w="med" len="med"/>
            </a:ln>
          </p:spPr>
          <p:txBody>
            <a:bodyPr wrap="none" anchor="ctr"/>
            <a:lstStyle/>
            <a:p>
              <a:pPr lvl="0" eaLnBrk="1" hangingPunct="1"/>
              <a:endParaRPr lang="zh-CN" altLang="en-US" dirty="0">
                <a:latin typeface="Arial" charset="0"/>
                <a:ea typeface="宋体" charset="-122"/>
              </a:endParaRPr>
            </a:p>
          </p:txBody>
        </p:sp>
        <p:sp>
          <p:nvSpPr>
            <p:cNvPr id="71699" name="Text Box 22"/>
            <p:cNvSpPr txBox="1"/>
            <p:nvPr/>
          </p:nvSpPr>
          <p:spPr>
            <a:xfrm>
              <a:off x="2927350" y="4773600"/>
              <a:ext cx="3758519" cy="523220"/>
            </a:xfrm>
            <a:prstGeom prst="rect">
              <a:avLst/>
            </a:prstGeom>
            <a:noFill/>
            <a:ln w="9525">
              <a:noFill/>
            </a:ln>
          </p:spPr>
          <p:txBody>
            <a:bodyPr>
              <a:spAutoFit/>
            </a:bodyPr>
            <a:lstStyle/>
            <a:p>
              <a:pPr lvl="0" eaLnBrk="0" hangingPunct="0"/>
              <a:r>
                <a:rPr lang="zh-CN" altLang="en-US" sz="2800" b="1" dirty="0">
                  <a:solidFill>
                    <a:srgbClr val="C00000"/>
                  </a:solidFill>
                  <a:latin typeface="Arial" charset="0"/>
                  <a:ea typeface="宋体" charset="-122"/>
                </a:rPr>
                <a:t>办公室定置管理</a:t>
              </a:r>
              <a:endParaRPr lang="en-US" altLang="zh-CN" sz="2800" b="1">
                <a:solidFill>
                  <a:srgbClr val="C00000"/>
                </a:solidFill>
                <a:latin typeface="Arial" charset="0"/>
                <a:ea typeface="宋体" charset="-122"/>
              </a:endParaRPr>
            </a:p>
          </p:txBody>
        </p:sp>
        <p:sp>
          <p:nvSpPr>
            <p:cNvPr id="71700" name="Text Box 23"/>
            <p:cNvSpPr txBox="1"/>
            <p:nvPr/>
          </p:nvSpPr>
          <p:spPr>
            <a:xfrm>
              <a:off x="1959374" y="4776933"/>
              <a:ext cx="412292" cy="584775"/>
            </a:xfrm>
            <a:prstGeom prst="rect">
              <a:avLst/>
            </a:prstGeom>
            <a:noFill/>
            <a:ln w="9525">
              <a:noFill/>
            </a:ln>
          </p:spPr>
          <p:txBody>
            <a:bodyPr wrap="none">
              <a:spAutoFit/>
            </a:bodyPr>
            <a:lstStyle/>
            <a:p>
              <a:pPr lvl="0" algn="ctr" eaLnBrk="0" hangingPunct="0"/>
              <a:r>
                <a:rPr lang="en-US" altLang="zh-CN" sz="3200">
                  <a:solidFill>
                    <a:schemeClr val="bg1"/>
                  </a:solidFill>
                  <a:latin typeface="Arial" charset="0"/>
                  <a:ea typeface="宋体" charset="-122"/>
                </a:rPr>
                <a:t>5</a:t>
              </a:r>
            </a:p>
          </p:txBody>
        </p:sp>
      </p:grpSp>
      <p:sp>
        <p:nvSpPr>
          <p:cNvPr id="13" name="矩形 12"/>
          <p:cNvSpPr/>
          <p:nvPr/>
        </p:nvSpPr>
        <p:spPr>
          <a:xfrm>
            <a:off x="3439160" y="2199640"/>
            <a:ext cx="5022850" cy="711200"/>
          </a:xfrm>
          <a:prstGeom prst="rect">
            <a:avLst/>
          </a:prstGeom>
          <a:solidFill>
            <a:srgbClr val="FF0000"/>
          </a:solidFill>
          <a:ln>
            <a:solidFill>
              <a:srgbClr val="C00000"/>
            </a:solid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lvl="0" indent="0" algn="l" defTabSz="914400" eaLnBrk="0" fontAlgn="base" latinLnBrk="0" hangingPunct="0">
              <a:lnSpc>
                <a:spcPct val="100000"/>
              </a:lnSpc>
              <a:spcBef>
                <a:spcPct val="0"/>
              </a:spcBef>
              <a:spcAft>
                <a:spcPct val="0"/>
              </a:spcAft>
              <a:buNone/>
              <a:defRPr sz="1800" b="0" i="0" u="none" kern="1200" baseline="0">
                <a:solidFill>
                  <a:schemeClr val="tx1"/>
                </a:solidFill>
                <a:latin typeface="Arial" charset="0"/>
                <a:ea typeface="宋体"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5pPr>
          </a:lstStyle>
          <a:p>
            <a:pPr lvl="0" algn="ctr" eaLnBrk="1" hangingPunct="1"/>
            <a:r>
              <a:rPr lang="zh-CN" altLang="en-US" sz="2800" b="1" dirty="0">
                <a:solidFill>
                  <a:schemeClr val="bg1"/>
                </a:solidFill>
                <a:latin typeface="宋体" charset="-122"/>
                <a:ea typeface="宋体" charset="-122"/>
              </a:rPr>
              <a:t>办公室定置管理的内容</a:t>
            </a:r>
            <a:endParaRPr lang="en-US" altLang="ko-KR" sz="2800" b="1">
              <a:solidFill>
                <a:schemeClr val="bg1"/>
              </a:solidFill>
              <a:latin typeface="Malgun Gothic"/>
              <a:ea typeface="Malgun Gothic"/>
            </a:endParaRPr>
          </a:p>
        </p:txBody>
      </p:sp>
      <p:sp>
        <p:nvSpPr>
          <p:cNvPr id="14" name="矩形 13"/>
          <p:cNvSpPr/>
          <p:nvPr/>
        </p:nvSpPr>
        <p:spPr>
          <a:xfrm>
            <a:off x="3439160" y="3310890"/>
            <a:ext cx="5022850" cy="711200"/>
          </a:xfrm>
          <a:prstGeom prst="rect">
            <a:avLst/>
          </a:prstGeom>
          <a:solidFill>
            <a:srgbClr val="DAA600"/>
          </a:solidFill>
          <a:ln>
            <a:solidFill>
              <a:srgbClr val="E2AC00"/>
            </a:solid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lvl="0" indent="0" algn="l" defTabSz="914400" eaLnBrk="0" fontAlgn="base" latinLnBrk="0" hangingPunct="0">
              <a:lnSpc>
                <a:spcPct val="100000"/>
              </a:lnSpc>
              <a:spcBef>
                <a:spcPct val="0"/>
              </a:spcBef>
              <a:spcAft>
                <a:spcPct val="0"/>
              </a:spcAft>
              <a:buNone/>
              <a:defRPr sz="1800" b="0" i="0" u="none" kern="1200" baseline="0">
                <a:solidFill>
                  <a:schemeClr val="tx1"/>
                </a:solidFill>
                <a:latin typeface="Arial" charset="0"/>
                <a:ea typeface="宋体"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5pPr>
          </a:lstStyle>
          <a:p>
            <a:pPr lvl="0" algn="ctr" eaLnBrk="1" hangingPunct="1"/>
            <a:r>
              <a:rPr lang="zh-CN" altLang="en-US" sz="2800" b="1" dirty="0">
                <a:solidFill>
                  <a:schemeClr val="bg1"/>
                </a:solidFill>
                <a:latin typeface="宋体" charset="-122"/>
                <a:ea typeface="宋体" charset="-122"/>
              </a:rPr>
              <a:t>办公室定置规则</a:t>
            </a:r>
            <a:endParaRPr lang="en-US" altLang="ko-KR" sz="2800" b="1">
              <a:solidFill>
                <a:schemeClr val="bg1"/>
              </a:solidFill>
              <a:latin typeface="Malgun Gothic"/>
              <a:ea typeface="Malgun Gothic"/>
            </a:endParaRPr>
          </a:p>
        </p:txBody>
      </p:sp>
      <p:sp>
        <p:nvSpPr>
          <p:cNvPr id="15" name="矩形 14"/>
          <p:cNvSpPr/>
          <p:nvPr/>
        </p:nvSpPr>
        <p:spPr>
          <a:xfrm>
            <a:off x="3439160" y="4466590"/>
            <a:ext cx="5022850" cy="711200"/>
          </a:xfrm>
          <a:prstGeom prst="rect">
            <a:avLst/>
          </a:prstGeom>
          <a:solidFill>
            <a:srgbClr val="0070C0"/>
          </a:solidFill>
          <a:ln>
            <a:solidFill>
              <a:srgbClr val="002060"/>
            </a:solid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lvl="0" indent="0" algn="l" defTabSz="914400" eaLnBrk="0" fontAlgn="base" latinLnBrk="0" hangingPunct="0">
              <a:lnSpc>
                <a:spcPct val="100000"/>
              </a:lnSpc>
              <a:spcBef>
                <a:spcPct val="0"/>
              </a:spcBef>
              <a:spcAft>
                <a:spcPct val="0"/>
              </a:spcAft>
              <a:buNone/>
              <a:defRPr sz="1800" b="0" i="0" u="none" kern="1200" baseline="0">
                <a:solidFill>
                  <a:schemeClr val="tx1"/>
                </a:solidFill>
                <a:latin typeface="Arial" charset="0"/>
                <a:ea typeface="宋体"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5pPr>
          </a:lstStyle>
          <a:p>
            <a:pPr lvl="0" algn="ctr" eaLnBrk="1" hangingPunct="1"/>
            <a:r>
              <a:rPr lang="zh-CN" altLang="en-US" sz="2800" b="1" dirty="0">
                <a:solidFill>
                  <a:schemeClr val="bg1"/>
                </a:solidFill>
                <a:latin typeface="宋体" charset="-122"/>
                <a:ea typeface="宋体" charset="-122"/>
              </a:rPr>
              <a:t>办公桌椅、文件柜定置标准</a:t>
            </a:r>
            <a:endParaRPr lang="en-US" altLang="ko-KR" sz="2800" b="1">
              <a:solidFill>
                <a:schemeClr val="bg1"/>
              </a:solidFill>
              <a:latin typeface="宋体" charset="-122"/>
              <a:ea typeface="Malgun Gothic"/>
            </a:endParaRPr>
          </a:p>
        </p:txBody>
      </p:sp>
      <p:sp>
        <p:nvSpPr>
          <p:cNvPr id="16" name="矩形 15"/>
          <p:cNvSpPr/>
          <p:nvPr/>
        </p:nvSpPr>
        <p:spPr>
          <a:xfrm>
            <a:off x="3439160" y="5628640"/>
            <a:ext cx="5022850" cy="711200"/>
          </a:xfrm>
          <a:prstGeom prst="rect">
            <a:avLst/>
          </a:prstGeom>
          <a:solidFill>
            <a:srgbClr val="009A46"/>
          </a:solidFill>
          <a:ln>
            <a:solidFill>
              <a:srgbClr val="005828"/>
            </a:solid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lvl="0" indent="0" algn="l" defTabSz="914400" eaLnBrk="0" fontAlgn="base" latinLnBrk="0" hangingPunct="0">
              <a:lnSpc>
                <a:spcPct val="100000"/>
              </a:lnSpc>
              <a:spcBef>
                <a:spcPct val="0"/>
              </a:spcBef>
              <a:spcAft>
                <a:spcPct val="0"/>
              </a:spcAft>
              <a:buNone/>
              <a:defRPr sz="1800" b="0" i="0" u="none" kern="1200" baseline="0">
                <a:solidFill>
                  <a:schemeClr val="tx1"/>
                </a:solidFill>
                <a:latin typeface="Arial" charset="0"/>
                <a:ea typeface="宋体"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5pPr>
          </a:lstStyle>
          <a:p>
            <a:pPr lvl="0" algn="ctr" eaLnBrk="1" hangingPunct="1"/>
            <a:r>
              <a:rPr lang="zh-CN" altLang="en-US" sz="2800" b="1" dirty="0">
                <a:solidFill>
                  <a:schemeClr val="bg1"/>
                </a:solidFill>
                <a:latin typeface="宋体" charset="-122"/>
                <a:ea typeface="宋体" charset="-122"/>
              </a:rPr>
              <a:t>信息符号</a:t>
            </a:r>
            <a:endParaRPr lang="en-US" altLang="ko-KR" sz="2800" b="1">
              <a:solidFill>
                <a:schemeClr val="bg1"/>
              </a:solidFill>
              <a:latin typeface="宋体" charset="-122"/>
              <a:ea typeface="Malgun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办公室定置管理</a:t>
            </a:r>
            <a:endParaRPr lang="zh-CN" altLang="en-US" sz="3600" b="1" dirty="0">
              <a:solidFill>
                <a:schemeClr val="bg1"/>
              </a:solidFill>
              <a:latin typeface="黑体" pitchFamily="2" charset="-122"/>
              <a:ea typeface="黑体" pitchFamily="2" charset="-122"/>
              <a:cs typeface="+mn-ea"/>
              <a:sym typeface="+mn-ea"/>
            </a:endParaRPr>
          </a:p>
        </p:txBody>
      </p:sp>
      <p:pic>
        <p:nvPicPr>
          <p:cNvPr id="72708" name="Picture 2" descr="http://www.517office.com/image/905006.jpg"/>
          <p:cNvPicPr>
            <a:picLocks noChangeAspect="1"/>
          </p:cNvPicPr>
          <p:nvPr/>
        </p:nvPicPr>
        <p:blipFill>
          <a:blip r:embed="rId2"/>
          <a:stretch>
            <a:fillRect/>
          </a:stretch>
        </p:blipFill>
        <p:spPr>
          <a:xfrm>
            <a:off x="1665605" y="3077845"/>
            <a:ext cx="4030663" cy="3022600"/>
          </a:xfrm>
          <a:prstGeom prst="rect">
            <a:avLst/>
          </a:prstGeom>
          <a:noFill/>
          <a:ln w="9525">
            <a:noFill/>
          </a:ln>
        </p:spPr>
      </p:pic>
      <p:pic>
        <p:nvPicPr>
          <p:cNvPr id="72709" name="Picture 4" descr="http://img.hc360.com/office/Info/images/200606/200668013.jpg">
            <a:hlinkClick r:id="rId3"/>
          </p:cNvPr>
          <p:cNvPicPr>
            <a:picLocks noChangeAspect="1"/>
          </p:cNvPicPr>
          <p:nvPr/>
        </p:nvPicPr>
        <p:blipFill>
          <a:blip r:embed="rId4"/>
          <a:stretch>
            <a:fillRect/>
          </a:stretch>
        </p:blipFill>
        <p:spPr>
          <a:xfrm>
            <a:off x="6059805" y="5211445"/>
            <a:ext cx="755650" cy="755650"/>
          </a:xfrm>
          <a:prstGeom prst="rect">
            <a:avLst/>
          </a:prstGeom>
          <a:noFill/>
          <a:ln w="9525">
            <a:noFill/>
          </a:ln>
        </p:spPr>
      </p:pic>
      <p:pic>
        <p:nvPicPr>
          <p:cNvPr id="72710" name="Picture 8" descr="http://hiphotos.baidu.com/shoe2009/pic/item/ae3e4bfd401e77a7b901a02d.jpg"/>
          <p:cNvPicPr>
            <a:picLocks noChangeAspect="1"/>
          </p:cNvPicPr>
          <p:nvPr/>
        </p:nvPicPr>
        <p:blipFill>
          <a:blip r:embed="rId5"/>
          <a:stretch>
            <a:fillRect/>
          </a:stretch>
        </p:blipFill>
        <p:spPr>
          <a:xfrm>
            <a:off x="5970905" y="2900045"/>
            <a:ext cx="1155700" cy="730250"/>
          </a:xfrm>
          <a:prstGeom prst="rect">
            <a:avLst/>
          </a:prstGeom>
          <a:noFill/>
          <a:ln w="9525">
            <a:noFill/>
          </a:ln>
        </p:spPr>
      </p:pic>
      <p:pic>
        <p:nvPicPr>
          <p:cNvPr id="72711" name="Picture 14" descr="http://fair.smesy.gov.cn/upload/comp/image/2006-4-14-15-32-09-JJFJ6.jpg"/>
          <p:cNvPicPr>
            <a:picLocks noChangeAspect="1"/>
          </p:cNvPicPr>
          <p:nvPr/>
        </p:nvPicPr>
        <p:blipFill>
          <a:blip r:embed="rId6"/>
          <a:srcRect b="148"/>
          <a:stretch>
            <a:fillRect/>
          </a:stretch>
        </p:blipFill>
        <p:spPr>
          <a:xfrm>
            <a:off x="6237605" y="3922395"/>
            <a:ext cx="577850" cy="954088"/>
          </a:xfrm>
          <a:prstGeom prst="rect">
            <a:avLst/>
          </a:prstGeom>
          <a:noFill/>
          <a:ln w="9525">
            <a:noFill/>
          </a:ln>
        </p:spPr>
      </p:pic>
      <p:sp>
        <p:nvSpPr>
          <p:cNvPr id="72712" name="矩形 26"/>
          <p:cNvSpPr/>
          <p:nvPr/>
        </p:nvSpPr>
        <p:spPr>
          <a:xfrm>
            <a:off x="7171055" y="2944495"/>
            <a:ext cx="3262313" cy="461963"/>
          </a:xfrm>
          <a:prstGeom prst="rect">
            <a:avLst/>
          </a:prstGeom>
          <a:noFill/>
          <a:ln w="9525">
            <a:noFill/>
          </a:ln>
        </p:spPr>
        <p:txBody>
          <a:bodyPr wrap="none">
            <a:spAutoFit/>
          </a:bodyPr>
          <a:lstStyle/>
          <a:p>
            <a:pPr lvl="0" eaLnBrk="1" hangingPunct="1"/>
            <a:r>
              <a:rPr lang="zh-CN" altLang="en-US" sz="2400" b="1" dirty="0">
                <a:latin typeface="Times New Roman" pitchFamily="18" charset="0"/>
                <a:ea typeface="Times New Roman" pitchFamily="18" charset="0"/>
              </a:rPr>
              <a:t>办公桌及室内物品定置</a:t>
            </a:r>
            <a:endParaRPr lang="zh-CN" altLang="en-US" sz="2400" b="1" dirty="0">
              <a:latin typeface="Arial" charset="0"/>
              <a:ea typeface="宋体" charset="-122"/>
            </a:endParaRPr>
          </a:p>
        </p:txBody>
      </p:sp>
      <p:sp>
        <p:nvSpPr>
          <p:cNvPr id="72713" name="矩形 27"/>
          <p:cNvSpPr/>
          <p:nvPr/>
        </p:nvSpPr>
        <p:spPr>
          <a:xfrm>
            <a:off x="7171055" y="3966845"/>
            <a:ext cx="3022600" cy="830263"/>
          </a:xfrm>
          <a:prstGeom prst="rect">
            <a:avLst/>
          </a:prstGeom>
          <a:noFill/>
          <a:ln w="9525">
            <a:noFill/>
          </a:ln>
        </p:spPr>
        <p:txBody>
          <a:bodyPr>
            <a:spAutoFit/>
          </a:bodyPr>
          <a:lstStyle/>
          <a:p>
            <a:pPr lvl="0" eaLnBrk="1" hangingPunct="1"/>
            <a:r>
              <a:rPr lang="zh-CN" altLang="en-US" sz="2400" b="1" dirty="0">
                <a:latin typeface="Times New Roman" pitchFamily="18" charset="0"/>
                <a:ea typeface="Times New Roman" pitchFamily="18" charset="0"/>
              </a:rPr>
              <a:t>文件柜及柜内文件、资料定置</a:t>
            </a:r>
            <a:endParaRPr lang="zh-CN" altLang="en-US" sz="2400" b="1" dirty="0">
              <a:latin typeface="Arial" charset="0"/>
              <a:ea typeface="宋体" charset="-122"/>
            </a:endParaRPr>
          </a:p>
        </p:txBody>
      </p:sp>
      <p:sp>
        <p:nvSpPr>
          <p:cNvPr id="72714" name="矩形 28"/>
          <p:cNvSpPr/>
          <p:nvPr/>
        </p:nvSpPr>
        <p:spPr>
          <a:xfrm>
            <a:off x="7215505" y="5211445"/>
            <a:ext cx="2800350" cy="830263"/>
          </a:xfrm>
          <a:prstGeom prst="rect">
            <a:avLst/>
          </a:prstGeom>
          <a:noFill/>
          <a:ln w="9525">
            <a:noFill/>
          </a:ln>
        </p:spPr>
        <p:txBody>
          <a:bodyPr>
            <a:spAutoFit/>
          </a:bodyPr>
          <a:lstStyle/>
          <a:p>
            <a:pPr lvl="0" eaLnBrk="1" hangingPunct="1"/>
            <a:r>
              <a:rPr lang="zh-CN" altLang="en-US" sz="2400" b="1" dirty="0">
                <a:latin typeface="Times New Roman" pitchFamily="18" charset="0"/>
                <a:ea typeface="Times New Roman" pitchFamily="18" charset="0"/>
              </a:rPr>
              <a:t>文件定置标准化、信息标准化</a:t>
            </a:r>
            <a:endParaRPr lang="zh-CN" altLang="en-US" sz="2400" b="1" dirty="0">
              <a:latin typeface="Arial" charset="0"/>
              <a:ea typeface="宋体" charset="-122"/>
            </a:endParaRPr>
          </a:p>
        </p:txBody>
      </p:sp>
      <p:sp>
        <p:nvSpPr>
          <p:cNvPr id="12" name="矩形 11"/>
          <p:cNvSpPr/>
          <p:nvPr/>
        </p:nvSpPr>
        <p:spPr>
          <a:xfrm>
            <a:off x="3659505" y="1522095"/>
            <a:ext cx="5022850" cy="711200"/>
          </a:xfrm>
          <a:prstGeom prst="rect">
            <a:avLst/>
          </a:prstGeom>
          <a:solidFill>
            <a:srgbClr val="FF0000"/>
          </a:solidFill>
          <a:ln>
            <a:solidFill>
              <a:srgbClr val="C00000"/>
            </a:solid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lvl="0" indent="0" algn="l" defTabSz="914400" eaLnBrk="0" fontAlgn="base" latinLnBrk="0" hangingPunct="0">
              <a:lnSpc>
                <a:spcPct val="100000"/>
              </a:lnSpc>
              <a:spcBef>
                <a:spcPct val="0"/>
              </a:spcBef>
              <a:spcAft>
                <a:spcPct val="0"/>
              </a:spcAft>
              <a:buNone/>
              <a:defRPr sz="1800" b="0" i="0" u="none" kern="1200" baseline="0">
                <a:solidFill>
                  <a:schemeClr val="tx1"/>
                </a:solidFill>
                <a:latin typeface="Arial" charset="0"/>
                <a:ea typeface="宋体"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5pPr>
          </a:lstStyle>
          <a:p>
            <a:pPr lvl="0" algn="ctr" eaLnBrk="1" hangingPunct="1"/>
            <a:r>
              <a:rPr lang="zh-CN" altLang="en-US" sz="2800" b="1" dirty="0">
                <a:solidFill>
                  <a:schemeClr val="bg1"/>
                </a:solidFill>
                <a:latin typeface="宋体" charset="-122"/>
                <a:ea typeface="宋体" charset="-122"/>
              </a:rPr>
              <a:t>办公室定置管理的内容</a:t>
            </a:r>
            <a:endParaRPr lang="en-US" altLang="ko-KR" sz="2800" b="1">
              <a:solidFill>
                <a:schemeClr val="bg1"/>
              </a:solidFill>
              <a:latin typeface="Malgun Gothic"/>
              <a:ea typeface="Malgun Gothic"/>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办公室定置管理</a:t>
            </a:r>
            <a:endParaRPr lang="zh-CN" altLang="en-US" sz="3600" b="1" dirty="0">
              <a:solidFill>
                <a:schemeClr val="bg1"/>
              </a:solidFill>
              <a:latin typeface="Times New Roman" pitchFamily="18" charset="0"/>
              <a:ea typeface="黑体" pitchFamily="2" charset="-122"/>
              <a:cs typeface="+mn-ea"/>
              <a:sym typeface="+mn-ea"/>
            </a:endParaRPr>
          </a:p>
        </p:txBody>
      </p:sp>
      <p:pic>
        <p:nvPicPr>
          <p:cNvPr id="72708" name="Picture 2" descr="http://www.517office.com/image/905006.jpg"/>
          <p:cNvPicPr>
            <a:picLocks noChangeAspect="1"/>
          </p:cNvPicPr>
          <p:nvPr/>
        </p:nvPicPr>
        <p:blipFill>
          <a:blip r:embed="rId2"/>
          <a:stretch>
            <a:fillRect/>
          </a:stretch>
        </p:blipFill>
        <p:spPr>
          <a:xfrm>
            <a:off x="1365250" y="3074670"/>
            <a:ext cx="4030663" cy="3022600"/>
          </a:xfrm>
          <a:prstGeom prst="rect">
            <a:avLst/>
          </a:prstGeom>
          <a:noFill/>
          <a:ln w="9525">
            <a:noFill/>
          </a:ln>
        </p:spPr>
      </p:pic>
      <p:pic>
        <p:nvPicPr>
          <p:cNvPr id="72709" name="Picture 4" descr="http://img.hc360.com/office/Info/images/200606/200668013.jpg">
            <a:hlinkClick r:id="rId3"/>
          </p:cNvPr>
          <p:cNvPicPr>
            <a:picLocks noChangeAspect="1"/>
          </p:cNvPicPr>
          <p:nvPr/>
        </p:nvPicPr>
        <p:blipFill>
          <a:blip r:embed="rId4"/>
          <a:stretch>
            <a:fillRect/>
          </a:stretch>
        </p:blipFill>
        <p:spPr>
          <a:xfrm>
            <a:off x="5759450" y="5208270"/>
            <a:ext cx="755650" cy="755650"/>
          </a:xfrm>
          <a:prstGeom prst="rect">
            <a:avLst/>
          </a:prstGeom>
          <a:noFill/>
          <a:ln w="9525">
            <a:noFill/>
          </a:ln>
        </p:spPr>
      </p:pic>
      <p:pic>
        <p:nvPicPr>
          <p:cNvPr id="72710" name="Picture 8" descr="http://hiphotos.baidu.com/shoe2009/pic/item/ae3e4bfd401e77a7b901a02d.jpg"/>
          <p:cNvPicPr>
            <a:picLocks noChangeAspect="1"/>
          </p:cNvPicPr>
          <p:nvPr/>
        </p:nvPicPr>
        <p:blipFill>
          <a:blip r:embed="rId5"/>
          <a:stretch>
            <a:fillRect/>
          </a:stretch>
        </p:blipFill>
        <p:spPr>
          <a:xfrm>
            <a:off x="5670550" y="2896870"/>
            <a:ext cx="1155700" cy="730250"/>
          </a:xfrm>
          <a:prstGeom prst="rect">
            <a:avLst/>
          </a:prstGeom>
          <a:noFill/>
          <a:ln w="9525">
            <a:noFill/>
          </a:ln>
        </p:spPr>
      </p:pic>
      <p:pic>
        <p:nvPicPr>
          <p:cNvPr id="72711" name="Picture 14" descr="http://fair.smesy.gov.cn/upload/comp/image/2006-4-14-15-32-09-JJFJ6.jpg"/>
          <p:cNvPicPr>
            <a:picLocks noChangeAspect="1"/>
          </p:cNvPicPr>
          <p:nvPr/>
        </p:nvPicPr>
        <p:blipFill>
          <a:blip r:embed="rId6"/>
          <a:srcRect b="148"/>
          <a:stretch>
            <a:fillRect/>
          </a:stretch>
        </p:blipFill>
        <p:spPr>
          <a:xfrm>
            <a:off x="5937250" y="3919220"/>
            <a:ext cx="577850" cy="954088"/>
          </a:xfrm>
          <a:prstGeom prst="rect">
            <a:avLst/>
          </a:prstGeom>
          <a:noFill/>
          <a:ln w="9525">
            <a:noFill/>
          </a:ln>
        </p:spPr>
      </p:pic>
      <p:sp>
        <p:nvSpPr>
          <p:cNvPr id="72712" name="矩形 26"/>
          <p:cNvSpPr/>
          <p:nvPr/>
        </p:nvSpPr>
        <p:spPr>
          <a:xfrm>
            <a:off x="6870700" y="2941320"/>
            <a:ext cx="3262313" cy="461963"/>
          </a:xfrm>
          <a:prstGeom prst="rect">
            <a:avLst/>
          </a:prstGeom>
          <a:noFill/>
          <a:ln w="9525">
            <a:noFill/>
          </a:ln>
        </p:spPr>
        <p:txBody>
          <a:bodyPr wrap="none">
            <a:spAutoFit/>
          </a:bodyPr>
          <a:lstStyle/>
          <a:p>
            <a:pPr lvl="0" eaLnBrk="1" hangingPunct="1"/>
            <a:r>
              <a:rPr lang="zh-CN" altLang="en-US" sz="2400" b="1" dirty="0">
                <a:latin typeface="Times New Roman" pitchFamily="18" charset="0"/>
                <a:ea typeface="Times New Roman" pitchFamily="18" charset="0"/>
              </a:rPr>
              <a:t>办公桌及室内物品定置</a:t>
            </a:r>
            <a:endParaRPr lang="zh-CN" altLang="en-US" sz="2400" b="1" dirty="0">
              <a:latin typeface="Arial" charset="0"/>
              <a:ea typeface="宋体" charset="-122"/>
            </a:endParaRPr>
          </a:p>
        </p:txBody>
      </p:sp>
      <p:sp>
        <p:nvSpPr>
          <p:cNvPr id="72713" name="矩形 27"/>
          <p:cNvSpPr/>
          <p:nvPr/>
        </p:nvSpPr>
        <p:spPr>
          <a:xfrm>
            <a:off x="6870700" y="3963670"/>
            <a:ext cx="3022600" cy="830263"/>
          </a:xfrm>
          <a:prstGeom prst="rect">
            <a:avLst/>
          </a:prstGeom>
          <a:noFill/>
          <a:ln w="9525">
            <a:noFill/>
          </a:ln>
        </p:spPr>
        <p:txBody>
          <a:bodyPr>
            <a:spAutoFit/>
          </a:bodyPr>
          <a:lstStyle/>
          <a:p>
            <a:pPr lvl="0" eaLnBrk="1" hangingPunct="1"/>
            <a:r>
              <a:rPr lang="zh-CN" altLang="en-US" sz="2400" b="1" dirty="0">
                <a:latin typeface="Times New Roman" pitchFamily="18" charset="0"/>
                <a:ea typeface="Times New Roman" pitchFamily="18" charset="0"/>
              </a:rPr>
              <a:t>文件柜及柜内文件、资料定置</a:t>
            </a:r>
            <a:endParaRPr lang="zh-CN" altLang="en-US" sz="2400" b="1" dirty="0">
              <a:latin typeface="Arial" charset="0"/>
              <a:ea typeface="宋体" charset="-122"/>
            </a:endParaRPr>
          </a:p>
        </p:txBody>
      </p:sp>
      <p:sp>
        <p:nvSpPr>
          <p:cNvPr id="72714" name="矩形 28"/>
          <p:cNvSpPr/>
          <p:nvPr/>
        </p:nvSpPr>
        <p:spPr>
          <a:xfrm>
            <a:off x="6915150" y="5208270"/>
            <a:ext cx="2800350" cy="830263"/>
          </a:xfrm>
          <a:prstGeom prst="rect">
            <a:avLst/>
          </a:prstGeom>
          <a:noFill/>
          <a:ln w="9525">
            <a:noFill/>
          </a:ln>
        </p:spPr>
        <p:txBody>
          <a:bodyPr>
            <a:spAutoFit/>
          </a:bodyPr>
          <a:lstStyle/>
          <a:p>
            <a:pPr lvl="0" eaLnBrk="1" hangingPunct="1"/>
            <a:r>
              <a:rPr lang="zh-CN" altLang="en-US" sz="2400" b="1" dirty="0">
                <a:latin typeface="Times New Roman" pitchFamily="18" charset="0"/>
                <a:ea typeface="Times New Roman" pitchFamily="18" charset="0"/>
              </a:rPr>
              <a:t>文件定置标准化、信息标准化</a:t>
            </a:r>
            <a:endParaRPr lang="zh-CN" altLang="en-US" sz="2400" b="1" dirty="0">
              <a:latin typeface="Arial" charset="0"/>
              <a:ea typeface="宋体" charset="-122"/>
            </a:endParaRPr>
          </a:p>
        </p:txBody>
      </p:sp>
      <p:sp>
        <p:nvSpPr>
          <p:cNvPr id="12" name="矩形 11"/>
          <p:cNvSpPr/>
          <p:nvPr/>
        </p:nvSpPr>
        <p:spPr>
          <a:xfrm>
            <a:off x="3359150" y="1518920"/>
            <a:ext cx="5022850" cy="711200"/>
          </a:xfrm>
          <a:prstGeom prst="rect">
            <a:avLst/>
          </a:prstGeom>
          <a:solidFill>
            <a:srgbClr val="FF0000"/>
          </a:solidFill>
          <a:ln>
            <a:solidFill>
              <a:srgbClr val="C00000"/>
            </a:solid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lvl="0" indent="0" algn="l" defTabSz="914400" eaLnBrk="0" fontAlgn="base" latinLnBrk="0" hangingPunct="0">
              <a:lnSpc>
                <a:spcPct val="100000"/>
              </a:lnSpc>
              <a:spcBef>
                <a:spcPct val="0"/>
              </a:spcBef>
              <a:spcAft>
                <a:spcPct val="0"/>
              </a:spcAft>
              <a:buNone/>
              <a:defRPr sz="1800" b="0" i="0" u="none" kern="1200" baseline="0">
                <a:solidFill>
                  <a:schemeClr val="tx1"/>
                </a:solidFill>
                <a:latin typeface="Arial" charset="0"/>
                <a:ea typeface="宋体"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5pPr>
          </a:lstStyle>
          <a:p>
            <a:pPr lvl="0" algn="ctr" eaLnBrk="1" hangingPunct="1"/>
            <a:r>
              <a:rPr lang="zh-CN" altLang="en-US" sz="2800" b="1" dirty="0">
                <a:solidFill>
                  <a:schemeClr val="bg1"/>
                </a:solidFill>
                <a:latin typeface="宋体" charset="-122"/>
                <a:ea typeface="宋体" charset="-122"/>
              </a:rPr>
              <a:t>办公室定置管理的内容</a:t>
            </a:r>
            <a:endParaRPr lang="en-US" altLang="ko-KR" sz="2800" b="1">
              <a:solidFill>
                <a:schemeClr val="bg1"/>
              </a:solidFill>
              <a:latin typeface="Malgun Gothic"/>
              <a:ea typeface="Malgun Gothic"/>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办公室定置管理</a:t>
            </a:r>
            <a:endParaRPr lang="zh-CN" altLang="en-US" sz="3600" b="1" dirty="0">
              <a:solidFill>
                <a:schemeClr val="bg1"/>
              </a:solidFill>
              <a:latin typeface="Times New Roman" pitchFamily="18" charset="0"/>
              <a:ea typeface="黑体" pitchFamily="2" charset="-122"/>
              <a:cs typeface="+mn-ea"/>
              <a:sym typeface="+mn-ea"/>
            </a:endParaRPr>
          </a:p>
        </p:txBody>
      </p:sp>
      <p:sp>
        <p:nvSpPr>
          <p:cNvPr id="73732" name="矩形 26"/>
          <p:cNvSpPr/>
          <p:nvPr/>
        </p:nvSpPr>
        <p:spPr>
          <a:xfrm>
            <a:off x="4374515" y="1470660"/>
            <a:ext cx="2041525" cy="461963"/>
          </a:xfrm>
          <a:prstGeom prst="rect">
            <a:avLst/>
          </a:prstGeom>
          <a:solidFill>
            <a:srgbClr val="0070C0"/>
          </a:solidFill>
          <a:ln w="9525">
            <a:noFill/>
          </a:ln>
        </p:spPr>
        <p:txBody>
          <a:bodyPr wrap="none">
            <a:spAutoFit/>
          </a:bodyPr>
          <a:lstStyle/>
          <a:p>
            <a:pPr lvl="0" eaLnBrk="1" hangingPunct="1"/>
            <a:r>
              <a:rPr lang="zh-CN" altLang="en-US" sz="2400" b="1" dirty="0">
                <a:solidFill>
                  <a:schemeClr val="bg1"/>
                </a:solidFill>
                <a:latin typeface="Times New Roman" pitchFamily="18" charset="0"/>
                <a:ea typeface="Times New Roman" pitchFamily="18" charset="0"/>
              </a:rPr>
              <a:t>室内物品定置</a:t>
            </a:r>
            <a:endParaRPr lang="zh-CN" altLang="en-US" sz="2400" b="1" dirty="0">
              <a:solidFill>
                <a:schemeClr val="bg1"/>
              </a:solidFill>
              <a:latin typeface="Arial" charset="0"/>
              <a:ea typeface="宋体" charset="-122"/>
            </a:endParaRPr>
          </a:p>
        </p:txBody>
      </p:sp>
      <p:pic>
        <p:nvPicPr>
          <p:cNvPr id="73733" name="Picture 2"/>
          <p:cNvPicPr>
            <a:picLocks noChangeAspect="1"/>
          </p:cNvPicPr>
          <p:nvPr/>
        </p:nvPicPr>
        <p:blipFill>
          <a:blip r:embed="rId2"/>
          <a:stretch>
            <a:fillRect/>
          </a:stretch>
        </p:blipFill>
        <p:spPr>
          <a:xfrm>
            <a:off x="1856740" y="1864360"/>
            <a:ext cx="1968500" cy="2670175"/>
          </a:xfrm>
          <a:prstGeom prst="rect">
            <a:avLst/>
          </a:prstGeom>
          <a:noFill/>
          <a:ln w="9525">
            <a:noFill/>
          </a:ln>
        </p:spPr>
      </p:pic>
      <p:sp>
        <p:nvSpPr>
          <p:cNvPr id="73734" name="矩形 13"/>
          <p:cNvSpPr/>
          <p:nvPr/>
        </p:nvSpPr>
        <p:spPr>
          <a:xfrm>
            <a:off x="2729865" y="3870960"/>
            <a:ext cx="2659063" cy="461963"/>
          </a:xfrm>
          <a:prstGeom prst="rect">
            <a:avLst/>
          </a:prstGeom>
          <a:solidFill>
            <a:srgbClr val="E2AC00"/>
          </a:solidFill>
          <a:ln w="9525">
            <a:noFill/>
          </a:ln>
        </p:spPr>
        <p:txBody>
          <a:bodyPr wrap="none">
            <a:spAutoFit/>
          </a:bodyPr>
          <a:lstStyle/>
          <a:p>
            <a:pPr lvl="0" eaLnBrk="1" hangingPunct="1"/>
            <a:r>
              <a:rPr lang="zh-CN" altLang="en-US" sz="2400" b="1" dirty="0">
                <a:latin typeface="Times New Roman" pitchFamily="18" charset="0"/>
                <a:ea typeface="Times New Roman" pitchFamily="18" charset="0"/>
              </a:rPr>
              <a:t>办公室定置图绘制</a:t>
            </a:r>
            <a:endParaRPr lang="zh-CN" altLang="en-US" sz="2400" b="1" dirty="0">
              <a:latin typeface="Arial" charset="0"/>
              <a:ea typeface="宋体" charset="-122"/>
            </a:endParaRPr>
          </a:p>
        </p:txBody>
      </p:sp>
      <p:pic>
        <p:nvPicPr>
          <p:cNvPr id="73735" name="Picture 5" descr="IMG_4070"/>
          <p:cNvPicPr>
            <a:picLocks noChangeAspect="1"/>
          </p:cNvPicPr>
          <p:nvPr/>
        </p:nvPicPr>
        <p:blipFill>
          <a:blip r:embed="rId3"/>
          <a:stretch>
            <a:fillRect/>
          </a:stretch>
        </p:blipFill>
        <p:spPr>
          <a:xfrm>
            <a:off x="2152015" y="4848860"/>
            <a:ext cx="2489200" cy="1866900"/>
          </a:xfrm>
          <a:prstGeom prst="rect">
            <a:avLst/>
          </a:prstGeom>
          <a:noFill/>
          <a:ln w="9525">
            <a:noFill/>
          </a:ln>
        </p:spPr>
      </p:pic>
      <p:pic>
        <p:nvPicPr>
          <p:cNvPr id="73736" name="Picture 9" descr="P9010039"/>
          <p:cNvPicPr>
            <a:picLocks noChangeAspect="1"/>
          </p:cNvPicPr>
          <p:nvPr/>
        </p:nvPicPr>
        <p:blipFill>
          <a:blip r:embed="rId4"/>
          <a:stretch>
            <a:fillRect/>
          </a:stretch>
        </p:blipFill>
        <p:spPr>
          <a:xfrm>
            <a:off x="7174865" y="4671060"/>
            <a:ext cx="3000375" cy="1712913"/>
          </a:xfrm>
          <a:prstGeom prst="rect">
            <a:avLst/>
          </a:prstGeom>
          <a:noFill/>
          <a:ln w="9525">
            <a:noFill/>
          </a:ln>
        </p:spPr>
      </p:pic>
      <p:pic>
        <p:nvPicPr>
          <p:cNvPr id="73737" name="Picture 4" descr="http://www.2228.cn/tupian/021/2008716140667.jpg"/>
          <p:cNvPicPr>
            <a:picLocks noChangeAspect="1"/>
          </p:cNvPicPr>
          <p:nvPr/>
        </p:nvPicPr>
        <p:blipFill>
          <a:blip r:embed="rId5"/>
          <a:srcRect b="108"/>
          <a:stretch>
            <a:fillRect/>
          </a:stretch>
        </p:blipFill>
        <p:spPr>
          <a:xfrm>
            <a:off x="6152515" y="2137410"/>
            <a:ext cx="3051175" cy="1822450"/>
          </a:xfrm>
          <a:prstGeom prst="rect">
            <a:avLst/>
          </a:prstGeom>
          <a:noFill/>
          <a:ln w="9525">
            <a:noFill/>
          </a:ln>
        </p:spPr>
      </p:pic>
      <p:sp>
        <p:nvSpPr>
          <p:cNvPr id="73738" name="矩形 15"/>
          <p:cNvSpPr/>
          <p:nvPr/>
        </p:nvSpPr>
        <p:spPr>
          <a:xfrm>
            <a:off x="4819015" y="2270760"/>
            <a:ext cx="2351088" cy="461963"/>
          </a:xfrm>
          <a:prstGeom prst="rect">
            <a:avLst/>
          </a:prstGeom>
          <a:solidFill>
            <a:srgbClr val="E2AC00"/>
          </a:solidFill>
          <a:ln w="9525">
            <a:noFill/>
          </a:ln>
        </p:spPr>
        <p:txBody>
          <a:bodyPr wrap="none">
            <a:spAutoFit/>
          </a:bodyPr>
          <a:lstStyle/>
          <a:p>
            <a:pPr lvl="0" eaLnBrk="1" hangingPunct="1"/>
            <a:r>
              <a:rPr lang="zh-CN" altLang="en-US" sz="2400" b="1" dirty="0">
                <a:latin typeface="Times New Roman" pitchFamily="18" charset="0"/>
                <a:ea typeface="Times New Roman" pitchFamily="18" charset="0"/>
              </a:rPr>
              <a:t>办公桌、椅定置</a:t>
            </a:r>
            <a:endParaRPr lang="zh-CN" altLang="en-US" sz="2400" b="1" dirty="0">
              <a:latin typeface="Arial" charset="0"/>
              <a:ea typeface="宋体" charset="-122"/>
            </a:endParaRPr>
          </a:p>
        </p:txBody>
      </p:sp>
      <p:sp>
        <p:nvSpPr>
          <p:cNvPr id="73739" name="矩形 16"/>
          <p:cNvSpPr/>
          <p:nvPr/>
        </p:nvSpPr>
        <p:spPr>
          <a:xfrm>
            <a:off x="6152515" y="4715510"/>
            <a:ext cx="2041525" cy="461963"/>
          </a:xfrm>
          <a:prstGeom prst="rect">
            <a:avLst/>
          </a:prstGeom>
          <a:solidFill>
            <a:srgbClr val="E2AC00"/>
          </a:solidFill>
          <a:ln w="9525">
            <a:noFill/>
          </a:ln>
        </p:spPr>
        <p:txBody>
          <a:bodyPr wrap="none">
            <a:spAutoFit/>
          </a:bodyPr>
          <a:lstStyle/>
          <a:p>
            <a:pPr lvl="0" eaLnBrk="1" hangingPunct="1"/>
            <a:r>
              <a:rPr lang="zh-CN" altLang="en-US" sz="2400" b="1" dirty="0">
                <a:latin typeface="Times New Roman" pitchFamily="18" charset="0"/>
                <a:ea typeface="Times New Roman" pitchFamily="18" charset="0"/>
              </a:rPr>
              <a:t>办公机具定置</a:t>
            </a:r>
            <a:endParaRPr lang="zh-CN" altLang="en-US" sz="2400" b="1" dirty="0">
              <a:latin typeface="Arial" charset="0"/>
              <a:ea typeface="宋体" charset="-122"/>
            </a:endParaRPr>
          </a:p>
        </p:txBody>
      </p:sp>
      <p:sp>
        <p:nvSpPr>
          <p:cNvPr id="73740" name="矩形 17"/>
          <p:cNvSpPr/>
          <p:nvPr/>
        </p:nvSpPr>
        <p:spPr>
          <a:xfrm>
            <a:off x="4244340" y="5693410"/>
            <a:ext cx="2041525" cy="461963"/>
          </a:xfrm>
          <a:prstGeom prst="rect">
            <a:avLst/>
          </a:prstGeom>
          <a:solidFill>
            <a:srgbClr val="E2AC00"/>
          </a:solidFill>
          <a:ln w="9525">
            <a:noFill/>
          </a:ln>
        </p:spPr>
        <p:txBody>
          <a:bodyPr wrap="none">
            <a:spAutoFit/>
          </a:bodyPr>
          <a:lstStyle/>
          <a:p>
            <a:pPr lvl="0" eaLnBrk="1" hangingPunct="1"/>
            <a:r>
              <a:rPr lang="zh-CN" altLang="en-US" sz="2400" b="1" dirty="0">
                <a:latin typeface="Times New Roman" pitchFamily="18" charset="0"/>
                <a:ea typeface="Times New Roman" pitchFamily="18" charset="0"/>
              </a:rPr>
              <a:t>其它物品定置</a:t>
            </a:r>
            <a:endParaRPr lang="zh-CN" altLang="en-US" sz="2400" b="1" dirty="0">
              <a:latin typeface="Arial" charset="0"/>
              <a:ea typeface="宋体" charset="-122"/>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办公室定置管理</a:t>
            </a:r>
            <a:endParaRPr lang="zh-CN" altLang="en-US" sz="3600" b="1" dirty="0">
              <a:solidFill>
                <a:schemeClr val="bg1"/>
              </a:solidFill>
              <a:latin typeface="Times New Roman" pitchFamily="18" charset="0"/>
              <a:ea typeface="黑体" pitchFamily="2" charset="-122"/>
              <a:cs typeface="+mn-ea"/>
              <a:sym typeface="+mn-ea"/>
            </a:endParaRPr>
          </a:p>
        </p:txBody>
      </p:sp>
      <p:sp>
        <p:nvSpPr>
          <p:cNvPr id="74756" name="矩形 26"/>
          <p:cNvSpPr/>
          <p:nvPr/>
        </p:nvSpPr>
        <p:spPr>
          <a:xfrm>
            <a:off x="3897630" y="1476375"/>
            <a:ext cx="4206875" cy="461963"/>
          </a:xfrm>
          <a:prstGeom prst="rect">
            <a:avLst/>
          </a:prstGeom>
          <a:solidFill>
            <a:srgbClr val="0070C0"/>
          </a:solidFill>
          <a:ln w="9525">
            <a:noFill/>
          </a:ln>
        </p:spPr>
        <p:txBody>
          <a:bodyPr wrap="none">
            <a:spAutoFit/>
          </a:bodyPr>
          <a:lstStyle/>
          <a:p>
            <a:pPr lvl="0" eaLnBrk="1" hangingPunct="1"/>
            <a:r>
              <a:rPr lang="zh-CN" altLang="en-US" sz="2400" b="1" dirty="0">
                <a:solidFill>
                  <a:schemeClr val="bg1"/>
                </a:solidFill>
                <a:latin typeface="Times New Roman" pitchFamily="18" charset="0"/>
                <a:ea typeface="Times New Roman" pitchFamily="18" charset="0"/>
              </a:rPr>
              <a:t>文件柜及柜内文件、资料定置</a:t>
            </a:r>
            <a:endParaRPr lang="zh-CN" altLang="en-US" sz="2400" b="1" dirty="0">
              <a:solidFill>
                <a:schemeClr val="bg1"/>
              </a:solidFill>
              <a:latin typeface="Arial" charset="0"/>
              <a:ea typeface="宋体" charset="-122"/>
            </a:endParaRPr>
          </a:p>
        </p:txBody>
      </p:sp>
      <p:pic>
        <p:nvPicPr>
          <p:cNvPr id="74757" name="Picture 7" descr="IMG_4068"/>
          <p:cNvPicPr>
            <a:picLocks noChangeAspect="1"/>
          </p:cNvPicPr>
          <p:nvPr/>
        </p:nvPicPr>
        <p:blipFill>
          <a:blip r:embed="rId2"/>
          <a:stretch>
            <a:fillRect/>
          </a:stretch>
        </p:blipFill>
        <p:spPr>
          <a:xfrm>
            <a:off x="6964680" y="3832225"/>
            <a:ext cx="3594100" cy="2695575"/>
          </a:xfrm>
          <a:prstGeom prst="rect">
            <a:avLst/>
          </a:prstGeom>
          <a:noFill/>
          <a:ln w="9525">
            <a:noFill/>
          </a:ln>
        </p:spPr>
      </p:pic>
      <p:pic>
        <p:nvPicPr>
          <p:cNvPr id="74758" name="Picture 8" descr="P1270083"/>
          <p:cNvPicPr>
            <a:picLocks noChangeAspect="1"/>
          </p:cNvPicPr>
          <p:nvPr/>
        </p:nvPicPr>
        <p:blipFill>
          <a:blip r:embed="rId3"/>
          <a:stretch>
            <a:fillRect/>
          </a:stretch>
        </p:blipFill>
        <p:spPr>
          <a:xfrm>
            <a:off x="1414780" y="2098675"/>
            <a:ext cx="3257550" cy="2622550"/>
          </a:xfrm>
          <a:prstGeom prst="rect">
            <a:avLst/>
          </a:prstGeom>
          <a:noFill/>
          <a:ln w="9525">
            <a:noFill/>
          </a:ln>
        </p:spPr>
      </p:pic>
      <p:sp>
        <p:nvSpPr>
          <p:cNvPr id="74759" name="矩形 6"/>
          <p:cNvSpPr/>
          <p:nvPr/>
        </p:nvSpPr>
        <p:spPr>
          <a:xfrm>
            <a:off x="5231130" y="2143125"/>
            <a:ext cx="1822450" cy="461963"/>
          </a:xfrm>
          <a:prstGeom prst="rect">
            <a:avLst/>
          </a:prstGeom>
          <a:noFill/>
          <a:ln w="9525">
            <a:noFill/>
          </a:ln>
        </p:spPr>
        <p:txBody>
          <a:bodyPr>
            <a:spAutoFit/>
          </a:bodyPr>
          <a:lstStyle/>
          <a:p>
            <a:pPr lvl="0" eaLnBrk="1" hangingPunct="1">
              <a:buFont typeface="Arial" charset="0"/>
              <a:buChar char="•"/>
            </a:pPr>
            <a:r>
              <a:rPr lang="zh-CN" altLang="en-US" sz="2400" b="1" dirty="0">
                <a:solidFill>
                  <a:srgbClr val="002060"/>
                </a:solidFill>
                <a:latin typeface="Arial" charset="0"/>
                <a:ea typeface="宋体" charset="-122"/>
              </a:rPr>
              <a:t>文件柜种类</a:t>
            </a:r>
          </a:p>
        </p:txBody>
      </p:sp>
      <p:sp>
        <p:nvSpPr>
          <p:cNvPr id="74760" name="矩形 7"/>
          <p:cNvSpPr/>
          <p:nvPr/>
        </p:nvSpPr>
        <p:spPr>
          <a:xfrm>
            <a:off x="5231130" y="2676525"/>
            <a:ext cx="1822450" cy="461963"/>
          </a:xfrm>
          <a:prstGeom prst="rect">
            <a:avLst/>
          </a:prstGeom>
          <a:noFill/>
          <a:ln w="9525">
            <a:noFill/>
          </a:ln>
        </p:spPr>
        <p:txBody>
          <a:bodyPr>
            <a:spAutoFit/>
          </a:bodyPr>
          <a:lstStyle/>
          <a:p>
            <a:pPr lvl="0" eaLnBrk="1" hangingPunct="1">
              <a:buFont typeface="Arial" charset="0"/>
              <a:buChar char="•"/>
            </a:pPr>
            <a:r>
              <a:rPr lang="zh-CN" altLang="en-US" sz="2400" b="1" dirty="0">
                <a:solidFill>
                  <a:srgbClr val="002060"/>
                </a:solidFill>
                <a:latin typeface="Arial" charset="0"/>
                <a:ea typeface="宋体" charset="-122"/>
              </a:rPr>
              <a:t>文件柜数量</a:t>
            </a:r>
          </a:p>
        </p:txBody>
      </p:sp>
      <p:sp>
        <p:nvSpPr>
          <p:cNvPr id="74761" name="矩形 8"/>
          <p:cNvSpPr/>
          <p:nvPr/>
        </p:nvSpPr>
        <p:spPr>
          <a:xfrm>
            <a:off x="5275580" y="3165475"/>
            <a:ext cx="1822450" cy="461963"/>
          </a:xfrm>
          <a:prstGeom prst="rect">
            <a:avLst/>
          </a:prstGeom>
          <a:noFill/>
          <a:ln w="9525">
            <a:noFill/>
          </a:ln>
        </p:spPr>
        <p:txBody>
          <a:bodyPr>
            <a:spAutoFit/>
          </a:bodyPr>
          <a:lstStyle/>
          <a:p>
            <a:pPr lvl="0" eaLnBrk="1" hangingPunct="1">
              <a:buFont typeface="Arial" charset="0"/>
              <a:buChar char="•"/>
            </a:pPr>
            <a:r>
              <a:rPr lang="zh-CN" altLang="en-US" sz="2400" b="1" dirty="0">
                <a:solidFill>
                  <a:srgbClr val="002060"/>
                </a:solidFill>
                <a:latin typeface="Arial" charset="0"/>
                <a:ea typeface="宋体" charset="-122"/>
              </a:rPr>
              <a:t>位置</a:t>
            </a:r>
          </a:p>
        </p:txBody>
      </p:sp>
      <p:sp>
        <p:nvSpPr>
          <p:cNvPr id="74762" name="矩形 9"/>
          <p:cNvSpPr/>
          <p:nvPr/>
        </p:nvSpPr>
        <p:spPr>
          <a:xfrm>
            <a:off x="3097530" y="6099175"/>
            <a:ext cx="2178050" cy="461963"/>
          </a:xfrm>
          <a:prstGeom prst="rect">
            <a:avLst/>
          </a:prstGeom>
          <a:noFill/>
          <a:ln w="9525">
            <a:noFill/>
          </a:ln>
        </p:spPr>
        <p:txBody>
          <a:bodyPr>
            <a:spAutoFit/>
          </a:bodyPr>
          <a:lstStyle/>
          <a:p>
            <a:pPr lvl="0" eaLnBrk="1" hangingPunct="1">
              <a:buFont typeface="Arial" charset="0"/>
              <a:buChar char="•"/>
            </a:pPr>
            <a:r>
              <a:rPr lang="zh-CN" altLang="en-US" sz="2400" b="1" dirty="0">
                <a:solidFill>
                  <a:srgbClr val="002060"/>
                </a:solidFill>
                <a:latin typeface="Arial" charset="0"/>
                <a:ea typeface="宋体" charset="-122"/>
              </a:rPr>
              <a:t>用途、责任人</a:t>
            </a:r>
          </a:p>
        </p:txBody>
      </p:sp>
      <p:sp>
        <p:nvSpPr>
          <p:cNvPr id="74763" name="矩形 10"/>
          <p:cNvSpPr/>
          <p:nvPr/>
        </p:nvSpPr>
        <p:spPr>
          <a:xfrm>
            <a:off x="3097530" y="5565775"/>
            <a:ext cx="2178050" cy="461963"/>
          </a:xfrm>
          <a:prstGeom prst="rect">
            <a:avLst/>
          </a:prstGeom>
          <a:noFill/>
          <a:ln w="9525">
            <a:noFill/>
          </a:ln>
        </p:spPr>
        <p:txBody>
          <a:bodyPr>
            <a:spAutoFit/>
          </a:bodyPr>
          <a:lstStyle/>
          <a:p>
            <a:pPr lvl="0" eaLnBrk="1" hangingPunct="1">
              <a:buFont typeface="Arial" charset="0"/>
              <a:buChar char="•"/>
            </a:pPr>
            <a:r>
              <a:rPr lang="zh-CN" altLang="en-US" sz="2400" b="1" dirty="0">
                <a:solidFill>
                  <a:srgbClr val="002060"/>
                </a:solidFill>
                <a:latin typeface="Arial" charset="0"/>
                <a:ea typeface="宋体" charset="-122"/>
              </a:rPr>
              <a:t>标识、定置图</a:t>
            </a:r>
          </a:p>
        </p:txBody>
      </p:sp>
      <p:sp>
        <p:nvSpPr>
          <p:cNvPr id="74764" name="矩形 11"/>
          <p:cNvSpPr/>
          <p:nvPr/>
        </p:nvSpPr>
        <p:spPr>
          <a:xfrm>
            <a:off x="3097530" y="5032375"/>
            <a:ext cx="2844800" cy="461963"/>
          </a:xfrm>
          <a:prstGeom prst="rect">
            <a:avLst/>
          </a:prstGeom>
          <a:noFill/>
          <a:ln w="9525">
            <a:noFill/>
          </a:ln>
        </p:spPr>
        <p:txBody>
          <a:bodyPr>
            <a:spAutoFit/>
          </a:bodyPr>
          <a:lstStyle/>
          <a:p>
            <a:pPr lvl="0" eaLnBrk="1" hangingPunct="1">
              <a:buFont typeface="Arial" charset="0"/>
              <a:buChar char="•"/>
            </a:pPr>
            <a:r>
              <a:rPr lang="zh-CN" altLang="en-US" sz="2400" b="1" dirty="0">
                <a:solidFill>
                  <a:srgbClr val="002060"/>
                </a:solidFill>
                <a:latin typeface="Arial" charset="0"/>
                <a:ea typeface="宋体" charset="-122"/>
              </a:rPr>
              <a:t>柜内文件存放标准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579120"/>
          </a:xfrm>
          <a:prstGeom prst="rect">
            <a:avLst/>
          </a:prstGeom>
          <a:noFill/>
        </p:spPr>
        <p:txBody>
          <a:bodyPr wrap="square" rtlCol="0" anchor="t">
            <a:spAutoFit/>
          </a:bodyPr>
          <a:lstStyle/>
          <a:p>
            <a:pPr algn="l"/>
            <a:r>
              <a:rPr lang="zh-CN" altLang="en-US" sz="3200" b="1" dirty="0">
                <a:solidFill>
                  <a:schemeClr val="bg1"/>
                </a:solidFill>
                <a:latin typeface="黑体" pitchFamily="2" charset="-122"/>
                <a:ea typeface="黑体" pitchFamily="2" charset="-122"/>
                <a:sym typeface="+mn-ea"/>
              </a:rPr>
              <a:t>为什么要实施定置管理</a:t>
            </a:r>
            <a:endParaRPr lang="zh-CN" altLang="en-US" sz="3200" b="1" dirty="0">
              <a:solidFill>
                <a:schemeClr val="bg1"/>
              </a:solidFill>
              <a:latin typeface="黑体" pitchFamily="2" charset="-122"/>
              <a:ea typeface="黑体" pitchFamily="2" charset="-122"/>
              <a:cs typeface="+mn-ea"/>
              <a:sym typeface="+mn-ea"/>
            </a:endParaRPr>
          </a:p>
        </p:txBody>
      </p:sp>
      <p:grpSp>
        <p:nvGrpSpPr>
          <p:cNvPr id="12290" name="Group 112"/>
          <p:cNvGrpSpPr/>
          <p:nvPr/>
        </p:nvGrpSpPr>
        <p:grpSpPr>
          <a:xfrm>
            <a:off x="3282950" y="1860550"/>
            <a:ext cx="5108575" cy="560388"/>
            <a:chOff x="1510" y="866"/>
            <a:chExt cx="2744" cy="353"/>
          </a:xfrm>
        </p:grpSpPr>
        <p:sp>
          <p:nvSpPr>
            <p:cNvPr id="6" name="AutoShape 93"/>
            <p:cNvSpPr>
              <a:spLocks noChangeArrowheads="1"/>
            </p:cNvSpPr>
            <p:nvPr/>
          </p:nvSpPr>
          <p:spPr bwMode="gray">
            <a:xfrm>
              <a:off x="1510" y="866"/>
              <a:ext cx="2744" cy="353"/>
            </a:xfrm>
            <a:prstGeom prst="roundRect">
              <a:avLst>
                <a:gd name="adj" fmla="val 50000"/>
              </a:avLst>
            </a:prstGeom>
            <a:gradFill rotWithShape="1">
              <a:gsLst>
                <a:gs pos="0">
                  <a:schemeClr val="hlink"/>
                </a:gs>
                <a:gs pos="50000">
                  <a:schemeClr val="bg1"/>
                </a:gs>
                <a:gs pos="100000">
                  <a:schemeClr val="hlink"/>
                </a:gs>
              </a:gsLst>
              <a:lin ang="5400000" scaled="1"/>
            </a:gradFill>
            <a:ln w="9525">
              <a:no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dirty="0">
                <a:ln>
                  <a:noFill/>
                </a:ln>
                <a:solidFill>
                  <a:schemeClr val="tx1"/>
                </a:solidFill>
                <a:effectLst/>
                <a:uLnTx/>
                <a:uFillTx/>
                <a:latin typeface="Arial" charset="0"/>
                <a:ea typeface="宋体" charset="-122"/>
                <a:cs typeface="+mn-cs"/>
              </a:endParaRPr>
            </a:p>
          </p:txBody>
        </p:sp>
        <p:sp>
          <p:nvSpPr>
            <p:cNvPr id="7" name="AutoShape 109"/>
            <p:cNvSpPr>
              <a:spLocks noChangeArrowheads="1"/>
            </p:cNvSpPr>
            <p:nvPr/>
          </p:nvSpPr>
          <p:spPr bwMode="gray">
            <a:xfrm flipH="1">
              <a:off x="1510" y="866"/>
              <a:ext cx="256" cy="353"/>
            </a:xfrm>
            <a:prstGeom prst="flowChartDelay">
              <a:avLst/>
            </a:prstGeom>
            <a:gradFill rotWithShape="1">
              <a:gsLst>
                <a:gs pos="0">
                  <a:schemeClr val="accent1"/>
                </a:gs>
                <a:gs pos="50000">
                  <a:schemeClr val="accent2"/>
                </a:gs>
                <a:gs pos="100000">
                  <a:schemeClr val="accent1"/>
                </a:gs>
              </a:gsLst>
              <a:lin ang="540000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8" name="AutoShape 110"/>
            <p:cNvSpPr>
              <a:spLocks noChangeArrowheads="1"/>
            </p:cNvSpPr>
            <p:nvPr/>
          </p:nvSpPr>
          <p:spPr bwMode="gray">
            <a:xfrm>
              <a:off x="3998" y="866"/>
              <a:ext cx="256" cy="353"/>
            </a:xfrm>
            <a:prstGeom prst="flowChartDelay">
              <a:avLst/>
            </a:prstGeom>
            <a:gradFill rotWithShape="1">
              <a:gsLst>
                <a:gs pos="0">
                  <a:schemeClr val="accent1"/>
                </a:gs>
                <a:gs pos="50000">
                  <a:schemeClr val="accent2"/>
                </a:gs>
                <a:gs pos="100000">
                  <a:schemeClr val="accent1"/>
                </a:gs>
              </a:gsLst>
              <a:lin ang="540000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grpSp>
      <p:sp>
        <p:nvSpPr>
          <p:cNvPr id="12291" name="矩形 11"/>
          <p:cNvSpPr/>
          <p:nvPr/>
        </p:nvSpPr>
        <p:spPr>
          <a:xfrm>
            <a:off x="3727450" y="1887538"/>
            <a:ext cx="4222750" cy="461962"/>
          </a:xfrm>
          <a:prstGeom prst="rect">
            <a:avLst/>
          </a:prstGeom>
          <a:noFill/>
          <a:ln w="9525">
            <a:noFill/>
          </a:ln>
        </p:spPr>
        <p:txBody>
          <a:bodyPr>
            <a:spAutoFit/>
          </a:bodyPr>
          <a:lstStyle/>
          <a:p>
            <a:pPr lvl="0" eaLnBrk="1" hangingPunct="1"/>
            <a:r>
              <a:rPr lang="zh-CN" altLang="en-US" sz="2400" b="1" dirty="0">
                <a:latin typeface="Arial" charset="0"/>
                <a:ea typeface="宋体" charset="-122"/>
              </a:rPr>
              <a:t>改善生产现场，优化作业流程</a:t>
            </a:r>
          </a:p>
        </p:txBody>
      </p:sp>
      <p:grpSp>
        <p:nvGrpSpPr>
          <p:cNvPr id="3" name="组合 23"/>
          <p:cNvGrpSpPr/>
          <p:nvPr/>
        </p:nvGrpSpPr>
        <p:grpSpPr>
          <a:xfrm>
            <a:off x="1593850" y="3125788"/>
            <a:ext cx="2635250" cy="2601912"/>
            <a:chOff x="349250" y="3227388"/>
            <a:chExt cx="2635250" cy="2601912"/>
          </a:xfrm>
        </p:grpSpPr>
        <p:sp>
          <p:nvSpPr>
            <p:cNvPr id="12305" name="AutoShape 78"/>
            <p:cNvSpPr/>
            <p:nvPr/>
          </p:nvSpPr>
          <p:spPr>
            <a:xfrm rot="5400000">
              <a:off x="365919" y="3210719"/>
              <a:ext cx="2601912" cy="2635250"/>
            </a:xfrm>
            <a:prstGeom prst="cube">
              <a:avLst>
                <a:gd name="adj" fmla="val 11819"/>
              </a:avLst>
            </a:prstGeom>
            <a:solidFill>
              <a:srgbClr val="FFC000"/>
            </a:solidFill>
            <a:ln w="9525">
              <a:noFill/>
            </a:ln>
          </p:spPr>
          <p:txBody>
            <a:bodyPr wrap="none" anchor="ctr"/>
            <a:lstStyle/>
            <a:p>
              <a:pPr lvl="0" eaLnBrk="1" hangingPunct="1"/>
              <a:endParaRPr lang="zh-CN" altLang="en-US" dirty="0">
                <a:latin typeface="Arial" charset="0"/>
                <a:ea typeface="宋体" charset="-122"/>
              </a:endParaRPr>
            </a:p>
          </p:txBody>
        </p:sp>
        <p:sp>
          <p:nvSpPr>
            <p:cNvPr id="12306" name="TextBox 14"/>
            <p:cNvSpPr txBox="1"/>
            <p:nvPr/>
          </p:nvSpPr>
          <p:spPr>
            <a:xfrm>
              <a:off x="704850" y="3562350"/>
              <a:ext cx="1723549" cy="461665"/>
            </a:xfrm>
            <a:prstGeom prst="rect">
              <a:avLst/>
            </a:prstGeom>
            <a:noFill/>
            <a:ln w="9525">
              <a:noFill/>
            </a:ln>
          </p:spPr>
          <p:txBody>
            <a:bodyPr wrap="none">
              <a:spAutoFit/>
            </a:bodyPr>
            <a:lstStyle/>
            <a:p>
              <a:pPr lvl="0" eaLnBrk="1" hangingPunct="1"/>
              <a:r>
                <a:rPr lang="zh-CN" altLang="en-US" sz="2400" b="1" dirty="0">
                  <a:solidFill>
                    <a:srgbClr val="002060"/>
                  </a:solidFill>
                  <a:latin typeface="Arial" charset="0"/>
                  <a:ea typeface="宋体" charset="-122"/>
                </a:rPr>
                <a:t>物品：混乱</a:t>
              </a:r>
            </a:p>
          </p:txBody>
        </p:sp>
        <p:sp>
          <p:nvSpPr>
            <p:cNvPr id="12307" name="TextBox 16"/>
            <p:cNvSpPr txBox="1"/>
            <p:nvPr/>
          </p:nvSpPr>
          <p:spPr>
            <a:xfrm>
              <a:off x="349250" y="4229100"/>
              <a:ext cx="2350323" cy="461665"/>
            </a:xfrm>
            <a:prstGeom prst="rect">
              <a:avLst/>
            </a:prstGeom>
            <a:noFill/>
            <a:ln w="9525">
              <a:noFill/>
            </a:ln>
          </p:spPr>
          <p:txBody>
            <a:bodyPr wrap="none">
              <a:spAutoFit/>
            </a:bodyPr>
            <a:lstStyle/>
            <a:p>
              <a:pPr lvl="0" eaLnBrk="1" hangingPunct="1"/>
              <a:r>
                <a:rPr lang="zh-CN" altLang="en-US" sz="2400" b="1" dirty="0">
                  <a:solidFill>
                    <a:srgbClr val="002060"/>
                  </a:solidFill>
                  <a:latin typeface="Arial" charset="0"/>
                  <a:ea typeface="宋体" charset="-122"/>
                </a:rPr>
                <a:t>人员：无序操作</a:t>
              </a:r>
            </a:p>
          </p:txBody>
        </p:sp>
        <p:sp>
          <p:nvSpPr>
            <p:cNvPr id="12308" name="TextBox 17"/>
            <p:cNvSpPr txBox="1"/>
            <p:nvPr/>
          </p:nvSpPr>
          <p:spPr>
            <a:xfrm>
              <a:off x="571500" y="4806950"/>
              <a:ext cx="2040943" cy="461665"/>
            </a:xfrm>
            <a:prstGeom prst="rect">
              <a:avLst/>
            </a:prstGeom>
            <a:noFill/>
            <a:ln w="9525">
              <a:noFill/>
            </a:ln>
          </p:spPr>
          <p:txBody>
            <a:bodyPr wrap="none">
              <a:spAutoFit/>
            </a:bodyPr>
            <a:lstStyle/>
            <a:p>
              <a:pPr lvl="0" eaLnBrk="1" hangingPunct="1"/>
              <a:r>
                <a:rPr lang="zh-CN" altLang="en-US" sz="2400" b="1" dirty="0">
                  <a:solidFill>
                    <a:srgbClr val="002060"/>
                  </a:solidFill>
                  <a:latin typeface="Arial" charset="0"/>
                  <a:ea typeface="宋体" charset="-122"/>
                </a:rPr>
                <a:t>环境：脏乱差</a:t>
              </a:r>
            </a:p>
          </p:txBody>
        </p:sp>
      </p:grpSp>
      <p:grpSp>
        <p:nvGrpSpPr>
          <p:cNvPr id="5" name="组合 24"/>
          <p:cNvGrpSpPr/>
          <p:nvPr/>
        </p:nvGrpSpPr>
        <p:grpSpPr>
          <a:xfrm>
            <a:off x="3952875" y="3125788"/>
            <a:ext cx="3057525" cy="2601912"/>
            <a:chOff x="2708275" y="3227388"/>
            <a:chExt cx="3057525" cy="2601912"/>
          </a:xfrm>
        </p:grpSpPr>
        <p:sp>
          <p:nvSpPr>
            <p:cNvPr id="12302" name="AutoShape 79"/>
            <p:cNvSpPr/>
            <p:nvPr/>
          </p:nvSpPr>
          <p:spPr>
            <a:xfrm rot="5400000">
              <a:off x="3251994" y="3315494"/>
              <a:ext cx="2601912" cy="2425700"/>
            </a:xfrm>
            <a:prstGeom prst="cube">
              <a:avLst>
                <a:gd name="adj" fmla="val 11819"/>
              </a:avLst>
            </a:prstGeom>
            <a:solidFill>
              <a:srgbClr val="0070C0"/>
            </a:solidFill>
            <a:ln w="9525">
              <a:noFill/>
            </a:ln>
          </p:spPr>
          <p:txBody>
            <a:bodyPr wrap="none" anchor="ctr"/>
            <a:lstStyle/>
            <a:p>
              <a:pPr lvl="0" eaLnBrk="1" hangingPunct="1"/>
              <a:endParaRPr lang="zh-CN" altLang="en-US" dirty="0">
                <a:latin typeface="Arial" charset="0"/>
                <a:ea typeface="宋体" charset="-122"/>
              </a:endParaRPr>
            </a:p>
          </p:txBody>
        </p:sp>
        <p:sp>
          <p:nvSpPr>
            <p:cNvPr id="12303" name="AutoShape 81"/>
            <p:cNvSpPr/>
            <p:nvPr/>
          </p:nvSpPr>
          <p:spPr>
            <a:xfrm rot="-5400000" flipV="1">
              <a:off x="2697956" y="4153693"/>
              <a:ext cx="660400" cy="639763"/>
            </a:xfrm>
            <a:prstGeom prst="upArrow">
              <a:avLst>
                <a:gd name="adj1" fmla="val 60101"/>
                <a:gd name="adj2" fmla="val 45009"/>
              </a:avLst>
            </a:prstGeom>
            <a:gradFill rotWithShape="0">
              <a:gsLst>
                <a:gs pos="0">
                  <a:schemeClr val="bg1"/>
                </a:gs>
                <a:gs pos="100000">
                  <a:schemeClr val="folHlink"/>
                </a:gs>
              </a:gsLst>
              <a:lin ang="0" scaled="1"/>
              <a:tileRect/>
            </a:gradFill>
            <a:ln w="12700">
              <a:noFill/>
            </a:ln>
          </p:spPr>
          <p:txBody>
            <a:bodyPr wrap="none" anchor="ctr"/>
            <a:lstStyle/>
            <a:p>
              <a:pPr lvl="0" eaLnBrk="1" hangingPunct="1"/>
              <a:endParaRPr lang="zh-CN" altLang="en-US" dirty="0">
                <a:latin typeface="Arial" charset="0"/>
                <a:ea typeface="宋体" charset="-122"/>
              </a:endParaRPr>
            </a:p>
          </p:txBody>
        </p:sp>
        <p:sp>
          <p:nvSpPr>
            <p:cNvPr id="12304" name="TextBox 18"/>
            <p:cNvSpPr txBox="1"/>
            <p:nvPr/>
          </p:nvSpPr>
          <p:spPr>
            <a:xfrm>
              <a:off x="3327400" y="4099064"/>
              <a:ext cx="2242922" cy="707886"/>
            </a:xfrm>
            <a:prstGeom prst="rect">
              <a:avLst/>
            </a:prstGeom>
            <a:noFill/>
            <a:ln w="9525">
              <a:noFill/>
            </a:ln>
          </p:spPr>
          <p:txBody>
            <a:bodyPr wrap="none">
              <a:spAutoFit/>
            </a:bodyPr>
            <a:lstStyle/>
            <a:p>
              <a:pPr lvl="0" eaLnBrk="1" hangingPunct="1"/>
              <a:r>
                <a:rPr lang="zh-CN" altLang="en-US" sz="4000" b="1" dirty="0">
                  <a:solidFill>
                    <a:schemeClr val="bg1"/>
                  </a:solidFill>
                  <a:latin typeface="Arial" charset="0"/>
                  <a:ea typeface="宋体" charset="-122"/>
                </a:rPr>
                <a:t>定置管理</a:t>
              </a:r>
            </a:p>
          </p:txBody>
        </p:sp>
      </p:grpSp>
      <p:grpSp>
        <p:nvGrpSpPr>
          <p:cNvPr id="9" name="组合 25"/>
          <p:cNvGrpSpPr/>
          <p:nvPr/>
        </p:nvGrpSpPr>
        <p:grpSpPr>
          <a:xfrm>
            <a:off x="6746875" y="3125788"/>
            <a:ext cx="3336925" cy="2601912"/>
            <a:chOff x="5502275" y="3227388"/>
            <a:chExt cx="3336925" cy="2601912"/>
          </a:xfrm>
        </p:grpSpPr>
        <p:sp>
          <p:nvSpPr>
            <p:cNvPr id="12297" name="AutoShape 80"/>
            <p:cNvSpPr/>
            <p:nvPr/>
          </p:nvSpPr>
          <p:spPr>
            <a:xfrm rot="5400000">
              <a:off x="6192044" y="3182144"/>
              <a:ext cx="2601912" cy="2692400"/>
            </a:xfrm>
            <a:prstGeom prst="cube">
              <a:avLst>
                <a:gd name="adj" fmla="val 11819"/>
              </a:avLst>
            </a:prstGeom>
            <a:solidFill>
              <a:srgbClr val="00B050"/>
            </a:solidFill>
            <a:ln w="9525">
              <a:noFill/>
            </a:ln>
          </p:spPr>
          <p:txBody>
            <a:bodyPr wrap="none" anchor="ctr"/>
            <a:lstStyle/>
            <a:p>
              <a:pPr lvl="0" eaLnBrk="1" hangingPunct="1"/>
              <a:endParaRPr lang="zh-CN" altLang="en-US" dirty="0">
                <a:latin typeface="Arial" charset="0"/>
                <a:ea typeface="宋体" charset="-122"/>
              </a:endParaRPr>
            </a:p>
          </p:txBody>
        </p:sp>
        <p:sp>
          <p:nvSpPr>
            <p:cNvPr id="12298" name="AutoShape 82"/>
            <p:cNvSpPr/>
            <p:nvPr/>
          </p:nvSpPr>
          <p:spPr>
            <a:xfrm rot="-5400000" flipV="1">
              <a:off x="5491956" y="4153693"/>
              <a:ext cx="660400" cy="639763"/>
            </a:xfrm>
            <a:prstGeom prst="upArrow">
              <a:avLst>
                <a:gd name="adj1" fmla="val 60101"/>
                <a:gd name="adj2" fmla="val 45009"/>
              </a:avLst>
            </a:prstGeom>
            <a:gradFill rotWithShape="0">
              <a:gsLst>
                <a:gs pos="0">
                  <a:schemeClr val="bg1"/>
                </a:gs>
                <a:gs pos="100000">
                  <a:schemeClr val="folHlink"/>
                </a:gs>
              </a:gsLst>
              <a:lin ang="0" scaled="1"/>
              <a:tileRect/>
            </a:gradFill>
            <a:ln w="12700">
              <a:noFill/>
            </a:ln>
          </p:spPr>
          <p:txBody>
            <a:bodyPr wrap="none" anchor="ctr"/>
            <a:lstStyle/>
            <a:p>
              <a:pPr lvl="0" eaLnBrk="1" hangingPunct="1"/>
              <a:endParaRPr lang="zh-CN" altLang="en-US" dirty="0">
                <a:latin typeface="Arial" charset="0"/>
                <a:ea typeface="宋体" charset="-122"/>
              </a:endParaRPr>
            </a:p>
          </p:txBody>
        </p:sp>
        <p:sp>
          <p:nvSpPr>
            <p:cNvPr id="12299" name="TextBox 19"/>
            <p:cNvSpPr txBox="1"/>
            <p:nvPr/>
          </p:nvSpPr>
          <p:spPr>
            <a:xfrm>
              <a:off x="6527800" y="3545185"/>
              <a:ext cx="1731564" cy="461665"/>
            </a:xfrm>
            <a:prstGeom prst="rect">
              <a:avLst/>
            </a:prstGeom>
            <a:noFill/>
            <a:ln w="9525">
              <a:noFill/>
            </a:ln>
          </p:spPr>
          <p:txBody>
            <a:bodyPr wrap="none">
              <a:spAutoFit/>
            </a:bodyPr>
            <a:lstStyle/>
            <a:p>
              <a:pPr lvl="0" eaLnBrk="1" hangingPunct="1"/>
              <a:r>
                <a:rPr lang="zh-CN" altLang="en-US" sz="2400" b="1" dirty="0">
                  <a:solidFill>
                    <a:schemeClr val="bg1"/>
                  </a:solidFill>
                  <a:latin typeface="Arial" charset="0"/>
                  <a:ea typeface="宋体" charset="-122"/>
                </a:rPr>
                <a:t>流程：通畅</a:t>
              </a:r>
            </a:p>
          </p:txBody>
        </p:sp>
        <p:sp>
          <p:nvSpPr>
            <p:cNvPr id="12300" name="TextBox 20"/>
            <p:cNvSpPr txBox="1"/>
            <p:nvPr/>
          </p:nvSpPr>
          <p:spPr>
            <a:xfrm>
              <a:off x="6527800" y="4229100"/>
              <a:ext cx="1731564" cy="461665"/>
            </a:xfrm>
            <a:prstGeom prst="rect">
              <a:avLst/>
            </a:prstGeom>
            <a:noFill/>
            <a:ln w="9525">
              <a:noFill/>
            </a:ln>
          </p:spPr>
          <p:txBody>
            <a:bodyPr wrap="none">
              <a:spAutoFit/>
            </a:bodyPr>
            <a:lstStyle/>
            <a:p>
              <a:pPr lvl="0" eaLnBrk="1" hangingPunct="1"/>
              <a:r>
                <a:rPr lang="zh-CN" altLang="en-US" sz="2400" b="1" dirty="0">
                  <a:solidFill>
                    <a:schemeClr val="bg1"/>
                  </a:solidFill>
                  <a:latin typeface="Arial" charset="0"/>
                  <a:ea typeface="宋体" charset="-122"/>
                </a:rPr>
                <a:t>作业：安全</a:t>
              </a:r>
            </a:p>
          </p:txBody>
        </p:sp>
        <p:sp>
          <p:nvSpPr>
            <p:cNvPr id="12301" name="TextBox 21"/>
            <p:cNvSpPr txBox="1"/>
            <p:nvPr/>
          </p:nvSpPr>
          <p:spPr>
            <a:xfrm>
              <a:off x="6527800" y="4806950"/>
              <a:ext cx="1731564" cy="461665"/>
            </a:xfrm>
            <a:prstGeom prst="rect">
              <a:avLst/>
            </a:prstGeom>
            <a:noFill/>
            <a:ln w="9525">
              <a:noFill/>
            </a:ln>
          </p:spPr>
          <p:txBody>
            <a:bodyPr wrap="none">
              <a:spAutoFit/>
            </a:bodyPr>
            <a:lstStyle/>
            <a:p>
              <a:pPr lvl="0" eaLnBrk="1" hangingPunct="1"/>
              <a:r>
                <a:rPr lang="zh-CN" altLang="en-US" sz="2400" b="1" dirty="0">
                  <a:solidFill>
                    <a:schemeClr val="bg1"/>
                  </a:solidFill>
                  <a:latin typeface="Arial" charset="0"/>
                  <a:ea typeface="宋体" charset="-122"/>
                </a:rPr>
                <a:t>环境：整洁</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办公室定置管理</a:t>
            </a:r>
            <a:endParaRPr lang="zh-CN" altLang="en-US" sz="3600" b="1" dirty="0">
              <a:solidFill>
                <a:schemeClr val="bg1"/>
              </a:solidFill>
              <a:latin typeface="Times New Roman" pitchFamily="18" charset="0"/>
              <a:ea typeface="黑体" pitchFamily="2" charset="-122"/>
              <a:cs typeface="+mn-ea"/>
              <a:sym typeface="+mn-ea"/>
            </a:endParaRPr>
          </a:p>
        </p:txBody>
      </p:sp>
      <p:sp>
        <p:nvSpPr>
          <p:cNvPr id="75780" name="矩形 26"/>
          <p:cNvSpPr/>
          <p:nvPr/>
        </p:nvSpPr>
        <p:spPr>
          <a:xfrm>
            <a:off x="3741420" y="1645920"/>
            <a:ext cx="4206875" cy="461963"/>
          </a:xfrm>
          <a:prstGeom prst="rect">
            <a:avLst/>
          </a:prstGeom>
          <a:solidFill>
            <a:srgbClr val="0070C0"/>
          </a:solidFill>
          <a:ln w="9525">
            <a:noFill/>
          </a:ln>
        </p:spPr>
        <p:txBody>
          <a:bodyPr wrap="none">
            <a:spAutoFit/>
          </a:bodyPr>
          <a:lstStyle/>
          <a:p>
            <a:pPr lvl="0" eaLnBrk="1" hangingPunct="1"/>
            <a:r>
              <a:rPr lang="zh-CN" altLang="en-US" sz="2400" b="1" dirty="0">
                <a:solidFill>
                  <a:schemeClr val="bg1"/>
                </a:solidFill>
                <a:latin typeface="Times New Roman" pitchFamily="18" charset="0"/>
                <a:ea typeface="Times New Roman" pitchFamily="18" charset="0"/>
              </a:rPr>
              <a:t>文件定置标准化、信息标准化</a:t>
            </a:r>
            <a:endParaRPr lang="zh-CN" altLang="en-US" sz="2400" b="1" dirty="0">
              <a:solidFill>
                <a:schemeClr val="bg1"/>
              </a:solidFill>
              <a:latin typeface="Arial" charset="0"/>
              <a:ea typeface="宋体" charset="-122"/>
            </a:endParaRPr>
          </a:p>
        </p:txBody>
      </p:sp>
      <p:pic>
        <p:nvPicPr>
          <p:cNvPr id="75781" name="Picture 9" descr="P3240076"/>
          <p:cNvPicPr>
            <a:picLocks noChangeAspect="1"/>
          </p:cNvPicPr>
          <p:nvPr/>
        </p:nvPicPr>
        <p:blipFill>
          <a:blip r:embed="rId2"/>
          <a:srcRect b="32"/>
          <a:stretch>
            <a:fillRect/>
          </a:stretch>
        </p:blipFill>
        <p:spPr>
          <a:xfrm>
            <a:off x="1931670" y="2858770"/>
            <a:ext cx="4456113" cy="3238500"/>
          </a:xfrm>
          <a:prstGeom prst="rect">
            <a:avLst/>
          </a:prstGeom>
          <a:noFill/>
          <a:ln w="9525">
            <a:noFill/>
          </a:ln>
        </p:spPr>
      </p:pic>
      <p:sp>
        <p:nvSpPr>
          <p:cNvPr id="75782" name="矩形 7"/>
          <p:cNvSpPr/>
          <p:nvPr/>
        </p:nvSpPr>
        <p:spPr>
          <a:xfrm>
            <a:off x="7437120" y="2769870"/>
            <a:ext cx="1822450" cy="461963"/>
          </a:xfrm>
          <a:prstGeom prst="rect">
            <a:avLst/>
          </a:prstGeom>
          <a:noFill/>
          <a:ln w="9525">
            <a:noFill/>
          </a:ln>
        </p:spPr>
        <p:txBody>
          <a:bodyPr>
            <a:spAutoFit/>
          </a:bodyPr>
          <a:lstStyle/>
          <a:p>
            <a:pPr lvl="0" algn="ctr" eaLnBrk="1" hangingPunct="1">
              <a:buFont typeface="Arial" charset="0"/>
              <a:buChar char="•"/>
            </a:pPr>
            <a:r>
              <a:rPr lang="zh-CN" altLang="en-US" sz="2400" b="1" dirty="0">
                <a:solidFill>
                  <a:srgbClr val="002060"/>
                </a:solidFill>
                <a:latin typeface="Arial" charset="0"/>
                <a:ea typeface="宋体" charset="-122"/>
              </a:rPr>
              <a:t>文件适用性</a:t>
            </a:r>
          </a:p>
        </p:txBody>
      </p:sp>
      <p:sp>
        <p:nvSpPr>
          <p:cNvPr id="75783" name="矩形 8"/>
          <p:cNvSpPr/>
          <p:nvPr/>
        </p:nvSpPr>
        <p:spPr>
          <a:xfrm>
            <a:off x="7437120" y="3347720"/>
            <a:ext cx="1838325" cy="461963"/>
          </a:xfrm>
          <a:prstGeom prst="rect">
            <a:avLst/>
          </a:prstGeom>
          <a:noFill/>
          <a:ln w="9525">
            <a:noFill/>
          </a:ln>
        </p:spPr>
        <p:txBody>
          <a:bodyPr>
            <a:spAutoFit/>
          </a:bodyPr>
          <a:lstStyle/>
          <a:p>
            <a:pPr lvl="0" algn="ctr" eaLnBrk="1" hangingPunct="1">
              <a:buFont typeface="Arial" charset="0"/>
              <a:buChar char="•"/>
            </a:pPr>
            <a:r>
              <a:rPr lang="zh-CN" altLang="en-US" sz="2400" b="1" dirty="0">
                <a:solidFill>
                  <a:srgbClr val="002060"/>
                </a:solidFill>
                <a:latin typeface="Arial" charset="0"/>
                <a:ea typeface="宋体" charset="-122"/>
              </a:rPr>
              <a:t>文件存放期</a:t>
            </a:r>
          </a:p>
        </p:txBody>
      </p:sp>
      <p:sp>
        <p:nvSpPr>
          <p:cNvPr id="75784" name="矩形 9"/>
          <p:cNvSpPr/>
          <p:nvPr/>
        </p:nvSpPr>
        <p:spPr>
          <a:xfrm>
            <a:off x="7437120" y="3925570"/>
            <a:ext cx="1838325" cy="461963"/>
          </a:xfrm>
          <a:prstGeom prst="rect">
            <a:avLst/>
          </a:prstGeom>
          <a:noFill/>
          <a:ln w="9525">
            <a:noFill/>
          </a:ln>
        </p:spPr>
        <p:txBody>
          <a:bodyPr>
            <a:spAutoFit/>
          </a:bodyPr>
          <a:lstStyle/>
          <a:p>
            <a:pPr lvl="0" algn="ctr" eaLnBrk="1" hangingPunct="1">
              <a:buFont typeface="Arial" charset="0"/>
              <a:buChar char="•"/>
            </a:pPr>
            <a:r>
              <a:rPr lang="zh-CN" altLang="en-US" sz="2400" b="1" dirty="0">
                <a:solidFill>
                  <a:srgbClr val="002060"/>
                </a:solidFill>
                <a:latin typeface="Arial" charset="0"/>
                <a:ea typeface="宋体" charset="-122"/>
              </a:rPr>
              <a:t>文件保管人</a:t>
            </a:r>
          </a:p>
        </p:txBody>
      </p:sp>
      <p:sp>
        <p:nvSpPr>
          <p:cNvPr id="75785" name="矩形 10"/>
          <p:cNvSpPr/>
          <p:nvPr/>
        </p:nvSpPr>
        <p:spPr>
          <a:xfrm>
            <a:off x="7437120" y="4503420"/>
            <a:ext cx="2147888" cy="461963"/>
          </a:xfrm>
          <a:prstGeom prst="rect">
            <a:avLst/>
          </a:prstGeom>
          <a:noFill/>
          <a:ln w="9525">
            <a:noFill/>
          </a:ln>
        </p:spPr>
        <p:txBody>
          <a:bodyPr>
            <a:spAutoFit/>
          </a:bodyPr>
          <a:lstStyle/>
          <a:p>
            <a:pPr lvl="0" algn="ctr" eaLnBrk="1" hangingPunct="1">
              <a:buFont typeface="Arial" charset="0"/>
              <a:buChar char="•"/>
            </a:pPr>
            <a:r>
              <a:rPr lang="zh-CN" altLang="en-US" sz="2400" b="1" dirty="0">
                <a:solidFill>
                  <a:srgbClr val="002060"/>
                </a:solidFill>
                <a:latin typeface="Arial" charset="0"/>
                <a:ea typeface="宋体" charset="-122"/>
              </a:rPr>
              <a:t>文件保存介质</a:t>
            </a:r>
          </a:p>
        </p:txBody>
      </p:sp>
      <p:sp>
        <p:nvSpPr>
          <p:cNvPr id="75786" name="矩形 11"/>
          <p:cNvSpPr/>
          <p:nvPr/>
        </p:nvSpPr>
        <p:spPr>
          <a:xfrm>
            <a:off x="7437120" y="5108258"/>
            <a:ext cx="1530350" cy="461962"/>
          </a:xfrm>
          <a:prstGeom prst="rect">
            <a:avLst/>
          </a:prstGeom>
          <a:noFill/>
          <a:ln w="9525">
            <a:noFill/>
          </a:ln>
        </p:spPr>
        <p:txBody>
          <a:bodyPr>
            <a:spAutoFit/>
          </a:bodyPr>
          <a:lstStyle/>
          <a:p>
            <a:pPr lvl="0" algn="ctr" eaLnBrk="1" hangingPunct="1">
              <a:buFont typeface="Arial" charset="0"/>
              <a:buChar char="•"/>
            </a:pPr>
            <a:r>
              <a:rPr lang="zh-CN" altLang="en-US" sz="2400" b="1" dirty="0">
                <a:solidFill>
                  <a:srgbClr val="002060"/>
                </a:solidFill>
                <a:latin typeface="Arial" charset="0"/>
                <a:ea typeface="宋体" charset="-122"/>
              </a:rPr>
              <a:t>文件标识</a:t>
            </a:r>
          </a:p>
        </p:txBody>
      </p:sp>
      <p:sp>
        <p:nvSpPr>
          <p:cNvPr id="75787" name="矩形 12"/>
          <p:cNvSpPr/>
          <p:nvPr/>
        </p:nvSpPr>
        <p:spPr>
          <a:xfrm>
            <a:off x="7437120" y="5703570"/>
            <a:ext cx="1530350" cy="461963"/>
          </a:xfrm>
          <a:prstGeom prst="rect">
            <a:avLst/>
          </a:prstGeom>
          <a:noFill/>
          <a:ln w="9525">
            <a:noFill/>
          </a:ln>
        </p:spPr>
        <p:txBody>
          <a:bodyPr>
            <a:spAutoFit/>
          </a:bodyPr>
          <a:lstStyle/>
          <a:p>
            <a:pPr lvl="0" algn="ctr" eaLnBrk="1" hangingPunct="1">
              <a:buFont typeface="Arial" charset="0"/>
              <a:buChar char="•"/>
            </a:pPr>
            <a:r>
              <a:rPr lang="zh-CN" altLang="en-US" sz="2400" b="1" dirty="0">
                <a:solidFill>
                  <a:srgbClr val="002060"/>
                </a:solidFill>
                <a:latin typeface="Arial" charset="0"/>
                <a:ea typeface="宋体" charset="-122"/>
              </a:rPr>
              <a:t>文件登记</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办公室定置管理</a:t>
            </a:r>
            <a:endParaRPr lang="zh-CN" altLang="en-US" sz="3600" b="1" dirty="0">
              <a:solidFill>
                <a:schemeClr val="bg1"/>
              </a:solidFill>
              <a:latin typeface="Times New Roman" pitchFamily="18" charset="0"/>
              <a:ea typeface="黑体" pitchFamily="2" charset="-122"/>
              <a:cs typeface="+mn-ea"/>
              <a:sym typeface="+mn-ea"/>
            </a:endParaRPr>
          </a:p>
        </p:txBody>
      </p:sp>
      <p:sp>
        <p:nvSpPr>
          <p:cNvPr id="8" name="Rectangle 3"/>
          <p:cNvSpPr>
            <a:spLocks noChangeArrowheads="1"/>
          </p:cNvSpPr>
          <p:nvPr/>
        </p:nvSpPr>
        <p:spPr bwMode="auto">
          <a:xfrm>
            <a:off x="3173095" y="2513330"/>
            <a:ext cx="6045200" cy="3786188"/>
          </a:xfrm>
          <a:prstGeom prst="rect">
            <a:avLst/>
          </a:prstGeom>
          <a:noFill/>
          <a:ln w="9525">
            <a:noFill/>
            <a:miter lim="800000"/>
          </a:ln>
          <a:effectLst>
            <a:prstShdw prst="shdw13" dist="53882" dir="13500000">
              <a:schemeClr val="accent1">
                <a:gamma/>
                <a:shade val="60000"/>
                <a:invGamma/>
                <a:alpha val="50000"/>
              </a:schemeClr>
            </a:prstShdw>
          </a:effectLst>
        </p:spPr>
        <p:txBody>
          <a:bodyPr anchor="ctr">
            <a:spAutoFit/>
          </a:bodyPr>
          <a:lstStyle/>
          <a:p>
            <a:pPr lvl="0" defTabSz="0" eaLnBrk="0" hangingPunct="0">
              <a:buChar char="•"/>
              <a:tabLst>
                <a:tab pos="542925" algn="l"/>
              </a:tabLst>
            </a:pPr>
            <a:r>
              <a:rPr lang="zh-CN" altLang="en-US" sz="2400" b="1" dirty="0">
                <a:solidFill>
                  <a:srgbClr val="0070C0"/>
                </a:solidFill>
                <a:latin typeface="Times New Roman" pitchFamily="18" charset="0"/>
                <a:ea typeface="Times New Roman" pitchFamily="18" charset="0"/>
              </a:rPr>
              <a:t>设计各种文件、资料、流程图；</a:t>
            </a:r>
            <a:endParaRPr lang="zh-CN" altLang="en-US" sz="2400" b="1" dirty="0">
              <a:solidFill>
                <a:srgbClr val="0070C0"/>
              </a:solidFill>
              <a:latin typeface="Arial" charset="0"/>
              <a:ea typeface="宋体" charset="-122"/>
            </a:endParaRPr>
          </a:p>
          <a:p>
            <a:pPr lvl="0" defTabSz="0" eaLnBrk="0" hangingPunct="0">
              <a:buChar char="•"/>
              <a:tabLst>
                <a:tab pos="542925" algn="l"/>
              </a:tabLst>
            </a:pPr>
            <a:r>
              <a:rPr lang="zh-CN" altLang="en-US" sz="2400" b="1" dirty="0">
                <a:solidFill>
                  <a:srgbClr val="0070C0"/>
                </a:solidFill>
                <a:latin typeface="Times New Roman" pitchFamily="18" charset="0"/>
                <a:ea typeface="Times New Roman" pitchFamily="18" charset="0"/>
              </a:rPr>
              <a:t>办公室内物品定置；</a:t>
            </a:r>
            <a:endParaRPr lang="zh-CN" altLang="en-US" sz="2400" b="1" dirty="0">
              <a:solidFill>
                <a:srgbClr val="0070C0"/>
              </a:solidFill>
              <a:latin typeface="Arial" charset="0"/>
              <a:ea typeface="宋体" charset="-122"/>
            </a:endParaRPr>
          </a:p>
          <a:p>
            <a:pPr lvl="0" defTabSz="0" eaLnBrk="0" hangingPunct="0">
              <a:buChar char="•"/>
              <a:tabLst>
                <a:tab pos="542925" algn="l"/>
              </a:tabLst>
            </a:pPr>
            <a:r>
              <a:rPr lang="zh-CN" altLang="en-US" sz="2400" b="1" dirty="0">
                <a:solidFill>
                  <a:srgbClr val="0070C0"/>
                </a:solidFill>
                <a:latin typeface="Times New Roman" pitchFamily="18" charset="0"/>
                <a:ea typeface="Times New Roman" pitchFamily="18" charset="0"/>
              </a:rPr>
              <a:t>文件、资料定置；</a:t>
            </a:r>
            <a:endParaRPr lang="zh-CN" altLang="en-US" sz="2400" b="1" dirty="0">
              <a:solidFill>
                <a:srgbClr val="0070C0"/>
              </a:solidFill>
              <a:latin typeface="Arial" charset="0"/>
              <a:ea typeface="宋体" charset="-122"/>
            </a:endParaRPr>
          </a:p>
          <a:p>
            <a:pPr lvl="0" defTabSz="0" eaLnBrk="0" hangingPunct="0">
              <a:buChar char="•"/>
              <a:tabLst>
                <a:tab pos="542925" algn="l"/>
              </a:tabLst>
            </a:pPr>
            <a:r>
              <a:rPr lang="zh-CN" altLang="en-US" sz="2400" b="1" dirty="0">
                <a:solidFill>
                  <a:srgbClr val="0070C0"/>
                </a:solidFill>
                <a:latin typeface="Times New Roman" pitchFamily="18" charset="0"/>
                <a:ea typeface="Times New Roman" pitchFamily="18" charset="0"/>
              </a:rPr>
              <a:t>卫生及生活用品定置；</a:t>
            </a:r>
            <a:endParaRPr lang="zh-CN" altLang="en-US" sz="2400" b="1" dirty="0">
              <a:solidFill>
                <a:srgbClr val="0070C0"/>
              </a:solidFill>
              <a:latin typeface="Arial" charset="0"/>
              <a:ea typeface="宋体" charset="-122"/>
            </a:endParaRPr>
          </a:p>
          <a:p>
            <a:pPr lvl="0" defTabSz="0" eaLnBrk="0" hangingPunct="0">
              <a:buChar char="•"/>
              <a:tabLst>
                <a:tab pos="542925" algn="l"/>
              </a:tabLst>
            </a:pPr>
            <a:r>
              <a:rPr lang="zh-CN" altLang="en-US" sz="2400" b="1" dirty="0">
                <a:solidFill>
                  <a:srgbClr val="0070C0"/>
                </a:solidFill>
                <a:latin typeface="Times New Roman" pitchFamily="18" charset="0"/>
                <a:ea typeface="Times New Roman" pitchFamily="18" charset="0"/>
              </a:rPr>
              <a:t>采用各种信息按标准定置</a:t>
            </a:r>
            <a:endParaRPr lang="zh-CN" altLang="en-US" sz="2400" b="1" dirty="0">
              <a:solidFill>
                <a:srgbClr val="0070C0"/>
              </a:solidFill>
              <a:latin typeface="Arial" charset="0"/>
              <a:ea typeface="宋体" charset="-122"/>
            </a:endParaRPr>
          </a:p>
          <a:p>
            <a:pPr lvl="0" defTabSz="0" eaLnBrk="0" hangingPunct="0">
              <a:buChar char="•"/>
              <a:tabLst>
                <a:tab pos="542925" algn="l"/>
              </a:tabLst>
            </a:pPr>
            <a:r>
              <a:rPr lang="zh-CN" altLang="en-US" sz="2400" b="1" dirty="0">
                <a:solidFill>
                  <a:srgbClr val="0070C0"/>
                </a:solidFill>
                <a:latin typeface="Times New Roman" pitchFamily="18" charset="0"/>
                <a:ea typeface="Times New Roman" pitchFamily="18" charset="0"/>
              </a:rPr>
              <a:t>各类信息按与生产相关性分类，做到时间和顺序定置；</a:t>
            </a:r>
            <a:endParaRPr lang="zh-CN" altLang="en-US" sz="2400" b="1" dirty="0">
              <a:solidFill>
                <a:srgbClr val="0070C0"/>
              </a:solidFill>
              <a:latin typeface="Arial" charset="0"/>
              <a:ea typeface="宋体" charset="-122"/>
            </a:endParaRPr>
          </a:p>
          <a:p>
            <a:pPr lvl="0" defTabSz="0" eaLnBrk="0" hangingPunct="0">
              <a:buChar char="•"/>
              <a:tabLst>
                <a:tab pos="542925" algn="l"/>
              </a:tabLst>
            </a:pPr>
            <a:r>
              <a:rPr lang="zh-CN" altLang="en-US" sz="2400" b="1" dirty="0">
                <a:solidFill>
                  <a:srgbClr val="0070C0"/>
                </a:solidFill>
                <a:latin typeface="Times New Roman" pitchFamily="18" charset="0"/>
                <a:ea typeface="Times New Roman" pitchFamily="18" charset="0"/>
              </a:rPr>
              <a:t>急用文件、资料特别定置；</a:t>
            </a:r>
            <a:endParaRPr lang="en-US" altLang="zh-CN" sz="2400" b="1">
              <a:solidFill>
                <a:srgbClr val="0070C0"/>
              </a:solidFill>
              <a:latin typeface="Times New Roman" pitchFamily="18" charset="0"/>
              <a:ea typeface="Times New Roman" pitchFamily="18" charset="0"/>
            </a:endParaRPr>
          </a:p>
          <a:p>
            <a:pPr lvl="0" defTabSz="0" eaLnBrk="0" hangingPunct="0">
              <a:buChar char="•"/>
              <a:tabLst>
                <a:tab pos="542925" algn="l"/>
              </a:tabLst>
            </a:pPr>
            <a:r>
              <a:rPr lang="zh-CN" altLang="en-US" sz="2400" b="1" dirty="0">
                <a:solidFill>
                  <a:srgbClr val="0070C0"/>
                </a:solidFill>
                <a:latin typeface="Times New Roman" pitchFamily="18" charset="0"/>
                <a:ea typeface="Times New Roman" pitchFamily="18" charset="0"/>
              </a:rPr>
              <a:t>用于服务生产一线，亟待解决的各抻信息实行特别定置。</a:t>
            </a:r>
            <a:r>
              <a:rPr lang="zh-CN" altLang="en-US" sz="2400" b="1" dirty="0">
                <a:solidFill>
                  <a:srgbClr val="0070C0"/>
                </a:solidFill>
                <a:latin typeface="Arial" charset="0"/>
                <a:ea typeface="宋体" charset="-122"/>
              </a:rPr>
              <a:t> </a:t>
            </a:r>
          </a:p>
        </p:txBody>
      </p:sp>
      <p:sp>
        <p:nvSpPr>
          <p:cNvPr id="7" name="矩形 6"/>
          <p:cNvSpPr/>
          <p:nvPr/>
        </p:nvSpPr>
        <p:spPr>
          <a:xfrm>
            <a:off x="3217545" y="1490980"/>
            <a:ext cx="5022850" cy="711200"/>
          </a:xfrm>
          <a:prstGeom prst="rect">
            <a:avLst/>
          </a:prstGeom>
          <a:solidFill>
            <a:srgbClr val="DAA600"/>
          </a:solidFill>
          <a:ln>
            <a:solidFill>
              <a:srgbClr val="E2AC00"/>
            </a:solid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lvl="0" indent="0" algn="l" defTabSz="914400" eaLnBrk="0" fontAlgn="base" latinLnBrk="0" hangingPunct="0">
              <a:lnSpc>
                <a:spcPct val="100000"/>
              </a:lnSpc>
              <a:spcBef>
                <a:spcPct val="0"/>
              </a:spcBef>
              <a:spcAft>
                <a:spcPct val="0"/>
              </a:spcAft>
              <a:buNone/>
              <a:defRPr sz="1800" b="0" i="0" u="none" kern="1200" baseline="0">
                <a:solidFill>
                  <a:schemeClr val="tx1"/>
                </a:solidFill>
                <a:latin typeface="Arial" charset="0"/>
                <a:ea typeface="宋体"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5pPr>
          </a:lstStyle>
          <a:p>
            <a:pPr lvl="0" algn="ctr" eaLnBrk="1" hangingPunct="1"/>
            <a:r>
              <a:rPr lang="zh-CN" altLang="en-US" sz="2800" b="1" dirty="0">
                <a:solidFill>
                  <a:schemeClr val="bg1"/>
                </a:solidFill>
                <a:latin typeface="宋体" charset="-122"/>
                <a:ea typeface="宋体" charset="-122"/>
              </a:rPr>
              <a:t>办公室定置规则</a:t>
            </a:r>
            <a:endParaRPr lang="en-US" altLang="ko-KR" sz="2800" b="1">
              <a:solidFill>
                <a:schemeClr val="bg1"/>
              </a:solidFill>
              <a:latin typeface="Malgun Gothic"/>
              <a:ea typeface="Malgun Gothic"/>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办公室定置管理</a:t>
            </a:r>
            <a:endParaRPr lang="zh-CN" altLang="en-US" sz="3600" b="1" dirty="0">
              <a:solidFill>
                <a:schemeClr val="bg1"/>
              </a:solidFill>
              <a:latin typeface="Times New Roman" pitchFamily="18" charset="0"/>
              <a:ea typeface="黑体" pitchFamily="2" charset="-122"/>
              <a:cs typeface="+mn-ea"/>
              <a:sym typeface="+mn-ea"/>
            </a:endParaRPr>
          </a:p>
        </p:txBody>
      </p:sp>
      <p:sp>
        <p:nvSpPr>
          <p:cNvPr id="9" name="矩形 8"/>
          <p:cNvSpPr/>
          <p:nvPr/>
        </p:nvSpPr>
        <p:spPr>
          <a:xfrm>
            <a:off x="8330377" y="5873750"/>
            <a:ext cx="2350323" cy="461665"/>
          </a:xfrm>
          <a:prstGeom prst="rect">
            <a:avLst/>
          </a:prstGeom>
          <a:solidFill>
            <a:srgbClr val="009A46"/>
          </a:solidFill>
          <a:effectLst>
            <a:outerShdw blurRad="50800" dist="38100" dir="2700000" algn="tl" rotWithShape="0">
              <a:prstClr val="black">
                <a:alpha val="40000"/>
              </a:prstClr>
            </a:outerShdw>
          </a:effectLst>
          <a:scene3d>
            <a:camera prst="orthographicFront"/>
            <a:lightRig rig="threePt" dir="t"/>
          </a:scene3d>
          <a:sp3d>
            <a:bevelT/>
          </a:sp3d>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Arial" charset="0"/>
                <a:ea typeface="宋体" charset="-122"/>
                <a:cs typeface="+mn-cs"/>
              </a:rPr>
              <a:t>办公桌定置要求</a:t>
            </a:r>
          </a:p>
        </p:txBody>
      </p:sp>
      <p:sp>
        <p:nvSpPr>
          <p:cNvPr id="129025" name="Rectangle 1"/>
          <p:cNvSpPr>
            <a:spLocks noChangeArrowheads="1"/>
          </p:cNvSpPr>
          <p:nvPr/>
        </p:nvSpPr>
        <p:spPr bwMode="auto">
          <a:xfrm>
            <a:off x="1752600" y="2095500"/>
            <a:ext cx="8705850" cy="1938338"/>
          </a:xfrm>
          <a:prstGeom prst="rect">
            <a:avLst/>
          </a:prstGeom>
          <a:noFill/>
          <a:ln w="9525">
            <a:noFill/>
            <a:miter lim="800000"/>
          </a:ln>
          <a:effectLst>
            <a:prstShdw prst="shdw13" dist="53882" dir="13500000">
              <a:schemeClr val="accent1">
                <a:gamma/>
                <a:shade val="60000"/>
                <a:invGamma/>
                <a:alpha val="50000"/>
              </a:schemeClr>
            </a:prstShdw>
          </a:effectLst>
        </p:spPr>
        <p:txBody>
          <a:bodyPr anchor="ctr">
            <a:spAutoFit/>
          </a:bodyPr>
          <a:lstStyle/>
          <a:p>
            <a:pPr lvl="0" defTabSz="0" eaLnBrk="0" hangingPunct="0">
              <a:buChar char="•"/>
              <a:tabLst>
                <a:tab pos="542925" algn="l"/>
              </a:tabLst>
            </a:pPr>
            <a:r>
              <a:rPr lang="zh-CN" altLang="en-US" sz="2400" b="1" dirty="0">
                <a:latin typeface="宋体" charset="-122"/>
                <a:ea typeface="Times New Roman" pitchFamily="18" charset="0"/>
              </a:rPr>
              <a:t>定置时按物品分门别类，分每天用和经常用；物品摆放符合方便、顺手、整洁、美观和提高工作效率的要求。</a:t>
            </a:r>
            <a:endParaRPr lang="zh-CN" altLang="en-US" sz="2400" b="1" dirty="0">
              <a:latin typeface="Arial" charset="0"/>
              <a:ea typeface="宋体" charset="-122"/>
            </a:endParaRPr>
          </a:p>
          <a:p>
            <a:pPr lvl="0" defTabSz="0" eaLnBrk="0" hangingPunct="0">
              <a:buChar char="•"/>
              <a:tabLst>
                <a:tab pos="542925" algn="l"/>
              </a:tabLst>
            </a:pPr>
            <a:r>
              <a:rPr lang="zh-CN" altLang="en-US" sz="2400" b="1" dirty="0">
                <a:latin typeface="宋体" charset="-122"/>
                <a:ea typeface="Times New Roman" pitchFamily="18" charset="0"/>
              </a:rPr>
              <a:t>定置图统一贴在规定的地方。</a:t>
            </a:r>
            <a:endParaRPr lang="zh-CN" altLang="en-US" sz="2400" b="1" dirty="0">
              <a:latin typeface="Arial" charset="0"/>
              <a:ea typeface="宋体" charset="-122"/>
            </a:endParaRPr>
          </a:p>
          <a:p>
            <a:pPr lvl="0" defTabSz="0" eaLnBrk="0" hangingPunct="0">
              <a:buChar char="•"/>
              <a:tabLst>
                <a:tab pos="542925" algn="l"/>
              </a:tabLst>
            </a:pPr>
            <a:r>
              <a:rPr lang="zh-CN" altLang="en-US" sz="2400" b="1" dirty="0">
                <a:latin typeface="宋体" charset="-122"/>
                <a:ea typeface="Times New Roman" pitchFamily="18" charset="0"/>
              </a:rPr>
              <a:t>办公桌中无用的物品清除走。</a:t>
            </a:r>
            <a:endParaRPr lang="en-US" altLang="zh-CN" sz="2400" b="1">
              <a:latin typeface="宋体" charset="-122"/>
              <a:ea typeface="Times New Roman" pitchFamily="18" charset="0"/>
            </a:endParaRPr>
          </a:p>
          <a:p>
            <a:pPr lvl="0" defTabSz="0" eaLnBrk="0" hangingPunct="0">
              <a:buChar char="•"/>
              <a:tabLst>
                <a:tab pos="542925" algn="l"/>
              </a:tabLst>
            </a:pPr>
            <a:r>
              <a:rPr lang="zh-CN" altLang="en-US" sz="2400" b="1" dirty="0">
                <a:latin typeface="Times New Roman" pitchFamily="18" charset="0"/>
                <a:ea typeface="Times New Roman" pitchFamily="18" charset="0"/>
              </a:rPr>
              <a:t>有用物品编号并标在定置图中，使图、号、位、物相符。</a:t>
            </a:r>
            <a:r>
              <a:rPr lang="zh-CN" altLang="en-US" sz="2400" b="1" dirty="0">
                <a:latin typeface="Arial" charset="0"/>
                <a:ea typeface="宋体" charset="-122"/>
              </a:rPr>
              <a:t> </a:t>
            </a:r>
          </a:p>
        </p:txBody>
      </p:sp>
      <p:pic>
        <p:nvPicPr>
          <p:cNvPr id="77831" name="Picture 114" descr="http://www.jsgr.com/esoa/InfoBrowser/InfoBrowser.nsf/all/BC0D60352248F3EF482575E1001E06D0/$FILE/06261.jpg"/>
          <p:cNvPicPr>
            <a:picLocks noChangeAspect="1"/>
          </p:cNvPicPr>
          <p:nvPr/>
        </p:nvPicPr>
        <p:blipFill>
          <a:blip r:embed="rId2"/>
          <a:stretch>
            <a:fillRect/>
          </a:stretch>
        </p:blipFill>
        <p:spPr>
          <a:xfrm>
            <a:off x="1536700" y="4086225"/>
            <a:ext cx="6800850" cy="2771775"/>
          </a:xfrm>
          <a:prstGeom prst="rect">
            <a:avLst/>
          </a:prstGeom>
          <a:noFill/>
          <a:ln w="9525">
            <a:noFill/>
          </a:ln>
        </p:spPr>
      </p:pic>
      <p:sp>
        <p:nvSpPr>
          <p:cNvPr id="7" name="矩形 6"/>
          <p:cNvSpPr/>
          <p:nvPr/>
        </p:nvSpPr>
        <p:spPr>
          <a:xfrm>
            <a:off x="3263900" y="1162050"/>
            <a:ext cx="5022850" cy="711200"/>
          </a:xfrm>
          <a:prstGeom prst="rect">
            <a:avLst/>
          </a:prstGeom>
          <a:solidFill>
            <a:srgbClr val="0070C0"/>
          </a:solidFill>
          <a:ln>
            <a:solidFill>
              <a:srgbClr val="002060"/>
            </a:solid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lvl="0" indent="0" algn="l" defTabSz="914400" eaLnBrk="0" fontAlgn="base" latinLnBrk="0" hangingPunct="0">
              <a:lnSpc>
                <a:spcPct val="100000"/>
              </a:lnSpc>
              <a:spcBef>
                <a:spcPct val="0"/>
              </a:spcBef>
              <a:spcAft>
                <a:spcPct val="0"/>
              </a:spcAft>
              <a:buNone/>
              <a:defRPr sz="1800" b="0" i="0" u="none" kern="1200" baseline="0">
                <a:solidFill>
                  <a:schemeClr val="tx1"/>
                </a:solidFill>
                <a:latin typeface="Arial" charset="0"/>
                <a:ea typeface="宋体"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5pPr>
          </a:lstStyle>
          <a:p>
            <a:pPr lvl="0" algn="ctr" eaLnBrk="1" hangingPunct="1"/>
            <a:r>
              <a:rPr lang="zh-CN" altLang="en-US" sz="2800" b="1" dirty="0">
                <a:solidFill>
                  <a:schemeClr val="bg1"/>
                </a:solidFill>
                <a:latin typeface="宋体" charset="-122"/>
                <a:ea typeface="宋体" charset="-122"/>
              </a:rPr>
              <a:t>办公桌椅、文件柜定置标准</a:t>
            </a:r>
            <a:endParaRPr lang="en-US" altLang="ko-KR" sz="2800" b="1">
              <a:solidFill>
                <a:schemeClr val="bg1"/>
              </a:solidFill>
              <a:latin typeface="宋体" charset="-122"/>
              <a:ea typeface="Malgun Gothic"/>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办公室定置管理</a:t>
            </a:r>
            <a:endParaRPr lang="zh-CN" altLang="en-US" sz="3600" b="1" dirty="0">
              <a:solidFill>
                <a:schemeClr val="bg1"/>
              </a:solidFill>
              <a:latin typeface="Times New Roman" pitchFamily="18" charset="0"/>
              <a:ea typeface="黑体" pitchFamily="2" charset="-122"/>
              <a:cs typeface="+mn-ea"/>
              <a:sym typeface="+mn-ea"/>
            </a:endParaRPr>
          </a:p>
        </p:txBody>
      </p:sp>
      <p:sp>
        <p:nvSpPr>
          <p:cNvPr id="9" name="矩形 8"/>
          <p:cNvSpPr/>
          <p:nvPr/>
        </p:nvSpPr>
        <p:spPr>
          <a:xfrm>
            <a:off x="2494280" y="2367280"/>
            <a:ext cx="2325370" cy="457200"/>
          </a:xfrm>
          <a:prstGeom prst="rect">
            <a:avLst/>
          </a:prstGeom>
          <a:solidFill>
            <a:srgbClr val="009A46"/>
          </a:solidFill>
          <a:effectLst>
            <a:outerShdw blurRad="50800" dist="38100" dir="2700000" algn="tl" rotWithShape="0">
              <a:prstClr val="black">
                <a:alpha val="40000"/>
              </a:prstClr>
            </a:outerShdw>
          </a:effectLst>
          <a:scene3d>
            <a:camera prst="orthographicFront"/>
            <a:lightRig rig="threePt" dir="t"/>
          </a:scene3d>
          <a:sp3d>
            <a:bevelT/>
          </a:sp3d>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Arial" charset="0"/>
                <a:ea typeface="宋体" charset="-122"/>
                <a:cs typeface="+mn-cs"/>
              </a:rPr>
              <a:t>办公椅定置要求</a:t>
            </a:r>
          </a:p>
        </p:txBody>
      </p:sp>
      <p:sp>
        <p:nvSpPr>
          <p:cNvPr id="129025" name="Rectangle 1"/>
          <p:cNvSpPr>
            <a:spLocks noChangeArrowheads="1"/>
          </p:cNvSpPr>
          <p:nvPr/>
        </p:nvSpPr>
        <p:spPr bwMode="auto">
          <a:xfrm>
            <a:off x="1871980" y="3622993"/>
            <a:ext cx="4267200" cy="2286000"/>
          </a:xfrm>
          <a:prstGeom prst="rect">
            <a:avLst/>
          </a:prstGeom>
          <a:noFill/>
          <a:ln w="9525">
            <a:noFill/>
            <a:miter lim="800000"/>
          </a:ln>
          <a:effectLst>
            <a:prstShdw prst="shdw13" dist="53882" dir="13500000">
              <a:schemeClr val="accent1">
                <a:gamma/>
                <a:shade val="60000"/>
                <a:invGamma/>
                <a:alpha val="50000"/>
              </a:schemeClr>
            </a:prstShdw>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tx1"/>
                </a:solidFill>
                <a:effectLst/>
                <a:uLnTx/>
                <a:uFillTx/>
                <a:latin typeface="Arial" charset="0"/>
                <a:ea typeface="宋体" charset="-122"/>
                <a:cs typeface="+mn-cs"/>
              </a:rPr>
              <a:t>人离办公室</a:t>
            </a:r>
            <a:r>
              <a:rPr kumimoji="0" lang="en-US" altLang="zh-CN" sz="2400" b="1" i="0" u="none" strike="noStrike" kern="1200" cap="none" spc="0" normalizeH="0" baseline="0" noProof="0" dirty="0">
                <a:ln>
                  <a:noFill/>
                </a:ln>
                <a:solidFill>
                  <a:schemeClr val="tx1"/>
                </a:solidFill>
                <a:effectLst/>
                <a:uLnTx/>
                <a:uFillTx/>
                <a:latin typeface="Arial" charset="0"/>
                <a:ea typeface="宋体" charset="-122"/>
                <a:cs typeface="+mn-cs"/>
              </a:rPr>
              <a:t>〔</a:t>
            </a:r>
            <a:r>
              <a:rPr kumimoji="0" lang="zh-CN" altLang="en-US" sz="2400" b="1" i="0" u="none" strike="noStrike" kern="1200" cap="none" spc="0" normalizeH="0" baseline="0" noProof="0" dirty="0">
                <a:ln>
                  <a:noFill/>
                </a:ln>
                <a:solidFill>
                  <a:schemeClr val="tx1"/>
                </a:solidFill>
                <a:effectLst/>
                <a:uLnTx/>
                <a:uFillTx/>
                <a:latin typeface="Arial" charset="0"/>
                <a:ea typeface="宋体" charset="-122"/>
                <a:cs typeface="+mn-cs"/>
              </a:rPr>
              <a:t>在办公楼内或末远离</a:t>
            </a:r>
            <a:r>
              <a:rPr kumimoji="0" lang="en-US" altLang="zh-CN" sz="2400" b="1" i="0" u="none" strike="noStrike" kern="1200" cap="none" spc="0" normalizeH="0" baseline="0" noProof="0" dirty="0">
                <a:ln>
                  <a:noFill/>
                </a:ln>
                <a:solidFill>
                  <a:schemeClr val="tx1"/>
                </a:solidFill>
                <a:effectLst/>
                <a:uLnTx/>
                <a:uFillTx/>
                <a:latin typeface="Arial" charset="0"/>
                <a:ea typeface="宋体" charset="-122"/>
                <a:cs typeface="+mn-cs"/>
              </a:rPr>
              <a:t>〕</a:t>
            </a:r>
            <a:r>
              <a:rPr kumimoji="0" lang="zh-CN" altLang="en-US" sz="2400" b="1" i="0" u="none" strike="noStrike" kern="1200" cap="none" spc="0" normalizeH="0" baseline="0" noProof="0" dirty="0">
                <a:ln>
                  <a:noFill/>
                </a:ln>
                <a:solidFill>
                  <a:schemeClr val="tx1"/>
                </a:solidFill>
                <a:effectLst/>
                <a:uLnTx/>
                <a:uFillTx/>
                <a:latin typeface="Arial" charset="0"/>
                <a:ea typeface="宋体" charset="-122"/>
                <a:cs typeface="+mn-cs"/>
              </a:rPr>
              <a:t>，座位原位放置。</a:t>
            </a: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tx1"/>
                </a:solidFill>
                <a:effectLst/>
                <a:uLnTx/>
                <a:uFillTx/>
                <a:latin typeface="Arial" charset="0"/>
                <a:ea typeface="宋体" charset="-122"/>
                <a:cs typeface="+mn-cs"/>
              </a:rPr>
              <a:t>人离开办公室短时外出，座位半推进。</a:t>
            </a: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tx1"/>
                </a:solidFill>
                <a:effectLst/>
                <a:uLnTx/>
                <a:uFillTx/>
                <a:latin typeface="Arial" charset="0"/>
                <a:ea typeface="宋体" charset="-122"/>
                <a:cs typeface="+mn-cs"/>
              </a:rPr>
              <a:t>人离办公室超过</a:t>
            </a:r>
            <a:r>
              <a:rPr kumimoji="0" lang="en-US" sz="2400" b="1" i="0" u="none" strike="noStrike" kern="1200" cap="none" spc="0" normalizeH="0" baseline="0" noProof="0" dirty="0">
                <a:ln>
                  <a:noFill/>
                </a:ln>
                <a:solidFill>
                  <a:schemeClr val="tx1"/>
                </a:solidFill>
                <a:effectLst/>
                <a:uLnTx/>
                <a:uFillTx/>
                <a:latin typeface="Arial" charset="0"/>
                <a:ea typeface="宋体" charset="-122"/>
                <a:cs typeface="+mn-cs"/>
              </a:rPr>
              <a:t>4</a:t>
            </a:r>
            <a:r>
              <a:rPr kumimoji="0" lang="zh-CN" altLang="en-US" sz="2400" b="1" i="0" u="none" strike="noStrike" kern="1200" cap="none" spc="0" normalizeH="0" baseline="0" noProof="0" dirty="0">
                <a:ln>
                  <a:noFill/>
                </a:ln>
                <a:solidFill>
                  <a:schemeClr val="tx1"/>
                </a:solidFill>
                <a:effectLst/>
                <a:uLnTx/>
                <a:uFillTx/>
                <a:latin typeface="Arial" charset="0"/>
                <a:ea typeface="宋体" charset="-122"/>
                <a:cs typeface="+mn-cs"/>
              </a:rPr>
              <a:t>小时或休息，座位全推进。</a:t>
            </a:r>
          </a:p>
        </p:txBody>
      </p:sp>
      <p:pic>
        <p:nvPicPr>
          <p:cNvPr id="78855" name="Picture 1032" descr="P9010041"/>
          <p:cNvPicPr>
            <a:picLocks noChangeAspect="1"/>
          </p:cNvPicPr>
          <p:nvPr/>
        </p:nvPicPr>
        <p:blipFill>
          <a:blip r:embed="rId2"/>
          <a:stretch>
            <a:fillRect/>
          </a:stretch>
        </p:blipFill>
        <p:spPr>
          <a:xfrm>
            <a:off x="6405880" y="3211830"/>
            <a:ext cx="3987800" cy="2982913"/>
          </a:xfrm>
          <a:prstGeom prst="rect">
            <a:avLst/>
          </a:prstGeom>
          <a:noFill/>
          <a:ln w="9525">
            <a:noFill/>
          </a:ln>
        </p:spPr>
      </p:pic>
      <p:sp>
        <p:nvSpPr>
          <p:cNvPr id="7" name="矩形 6"/>
          <p:cNvSpPr/>
          <p:nvPr/>
        </p:nvSpPr>
        <p:spPr>
          <a:xfrm>
            <a:off x="3504565" y="1470660"/>
            <a:ext cx="5022850" cy="711200"/>
          </a:xfrm>
          <a:prstGeom prst="rect">
            <a:avLst/>
          </a:prstGeom>
          <a:solidFill>
            <a:srgbClr val="0070C0"/>
          </a:solidFill>
          <a:ln>
            <a:solidFill>
              <a:srgbClr val="002060"/>
            </a:solid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lvl="0" indent="0" algn="l" defTabSz="914400" eaLnBrk="0" fontAlgn="base" latinLnBrk="0" hangingPunct="0">
              <a:lnSpc>
                <a:spcPct val="100000"/>
              </a:lnSpc>
              <a:spcBef>
                <a:spcPct val="0"/>
              </a:spcBef>
              <a:spcAft>
                <a:spcPct val="0"/>
              </a:spcAft>
              <a:buNone/>
              <a:defRPr sz="1800" b="0" i="0" u="none" kern="1200" baseline="0">
                <a:solidFill>
                  <a:schemeClr val="tx1"/>
                </a:solidFill>
                <a:latin typeface="Arial" charset="0"/>
                <a:ea typeface="宋体"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5pPr>
          </a:lstStyle>
          <a:p>
            <a:pPr lvl="0" algn="ctr" eaLnBrk="1" hangingPunct="1"/>
            <a:r>
              <a:rPr lang="zh-CN" altLang="en-US" sz="2800" b="1" dirty="0">
                <a:solidFill>
                  <a:schemeClr val="bg1"/>
                </a:solidFill>
                <a:latin typeface="宋体" charset="-122"/>
                <a:ea typeface="宋体" charset="-122"/>
              </a:rPr>
              <a:t>办公桌椅、文件柜定置标准</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办公室定置管理</a:t>
            </a:r>
            <a:endParaRPr lang="zh-CN" altLang="en-US" sz="3600" b="1" dirty="0">
              <a:solidFill>
                <a:schemeClr val="bg1"/>
              </a:solidFill>
              <a:latin typeface="Times New Roman" pitchFamily="18" charset="0"/>
              <a:ea typeface="黑体" pitchFamily="2" charset="-122"/>
              <a:cs typeface="+mn-ea"/>
              <a:sym typeface="+mn-ea"/>
            </a:endParaRPr>
          </a:p>
        </p:txBody>
      </p:sp>
      <p:sp>
        <p:nvSpPr>
          <p:cNvPr id="7" name="矩形 6"/>
          <p:cNvSpPr/>
          <p:nvPr/>
        </p:nvSpPr>
        <p:spPr>
          <a:xfrm>
            <a:off x="3504565" y="1470660"/>
            <a:ext cx="5022850" cy="711200"/>
          </a:xfrm>
          <a:prstGeom prst="rect">
            <a:avLst/>
          </a:prstGeom>
          <a:solidFill>
            <a:srgbClr val="0070C0"/>
          </a:solidFill>
          <a:ln>
            <a:solidFill>
              <a:srgbClr val="002060"/>
            </a:solid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lvl="0" indent="0" algn="l" defTabSz="914400" eaLnBrk="0" fontAlgn="base" latinLnBrk="0" hangingPunct="0">
              <a:lnSpc>
                <a:spcPct val="100000"/>
              </a:lnSpc>
              <a:spcBef>
                <a:spcPct val="0"/>
              </a:spcBef>
              <a:spcAft>
                <a:spcPct val="0"/>
              </a:spcAft>
              <a:buNone/>
              <a:defRPr sz="1800" b="0" i="0" u="none" kern="1200" baseline="0">
                <a:solidFill>
                  <a:schemeClr val="tx1"/>
                </a:solidFill>
                <a:latin typeface="Arial" charset="0"/>
                <a:ea typeface="宋体"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5pPr>
          </a:lstStyle>
          <a:p>
            <a:pPr lvl="0" algn="ctr" eaLnBrk="1" hangingPunct="1"/>
            <a:r>
              <a:rPr lang="zh-CN" altLang="en-US" sz="2800" b="1" dirty="0">
                <a:solidFill>
                  <a:schemeClr val="bg1"/>
                </a:solidFill>
                <a:latin typeface="宋体" charset="-122"/>
                <a:ea typeface="宋体" charset="-122"/>
              </a:rPr>
              <a:t>办公桌椅、文件柜定置标准</a:t>
            </a:r>
          </a:p>
        </p:txBody>
      </p:sp>
      <p:sp>
        <p:nvSpPr>
          <p:cNvPr id="9" name="矩形 8"/>
          <p:cNvSpPr/>
          <p:nvPr/>
        </p:nvSpPr>
        <p:spPr>
          <a:xfrm>
            <a:off x="2522220" y="2376805"/>
            <a:ext cx="2339102" cy="461665"/>
          </a:xfrm>
          <a:prstGeom prst="rect">
            <a:avLst/>
          </a:prstGeom>
          <a:solidFill>
            <a:srgbClr val="009A46"/>
          </a:solidFill>
          <a:effectLst>
            <a:outerShdw blurRad="50800" dist="38100" dir="2700000" algn="tl" rotWithShape="0">
              <a:prstClr val="black">
                <a:alpha val="40000"/>
              </a:prstClr>
            </a:outerShdw>
          </a:effectLst>
          <a:scene3d>
            <a:camera prst="orthographicFront"/>
            <a:lightRig rig="threePt" dir="t"/>
          </a:scene3d>
          <a:sp3d>
            <a:bevelT/>
          </a:sp3d>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Arial" charset="0"/>
                <a:ea typeface="宋体" charset="-122"/>
                <a:cs typeface="+mn-cs"/>
              </a:rPr>
              <a:t>文件柜定置要求</a:t>
            </a:r>
          </a:p>
        </p:txBody>
      </p:sp>
      <p:sp>
        <p:nvSpPr>
          <p:cNvPr id="129025" name="Rectangle 1"/>
          <p:cNvSpPr>
            <a:spLocks noChangeArrowheads="1"/>
          </p:cNvSpPr>
          <p:nvPr/>
        </p:nvSpPr>
        <p:spPr bwMode="auto">
          <a:xfrm>
            <a:off x="6065520" y="2465705"/>
            <a:ext cx="4324350" cy="4154488"/>
          </a:xfrm>
          <a:prstGeom prst="rect">
            <a:avLst/>
          </a:prstGeom>
          <a:noFill/>
          <a:ln w="9525">
            <a:noFill/>
            <a:miter lim="800000"/>
          </a:ln>
          <a:effectLst>
            <a:prstShdw prst="shdw13" dist="53882" dir="13500000">
              <a:schemeClr val="accent1">
                <a:gamma/>
                <a:shade val="60000"/>
                <a:invGamma/>
                <a:alpha val="50000"/>
              </a:schemeClr>
            </a:prstShdw>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tx1"/>
                </a:solidFill>
                <a:effectLst/>
                <a:uLnTx/>
                <a:uFillTx/>
                <a:latin typeface="Arial" charset="0"/>
                <a:ea typeface="宋体" charset="-122"/>
                <a:cs typeface="+mn-cs"/>
              </a:rPr>
              <a:t>有工作和生产无关之物彻底清除。</a:t>
            </a: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tx1"/>
                </a:solidFill>
                <a:effectLst/>
                <a:uLnTx/>
                <a:uFillTx/>
                <a:latin typeface="Arial" charset="0"/>
                <a:ea typeface="宋体" charset="-122"/>
                <a:cs typeface="+mn-cs"/>
              </a:rPr>
              <a:t>文件资料柜的摆放要做到合理、整齐、美观并便于提高工作效率。</a:t>
            </a: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tx1"/>
                </a:solidFill>
                <a:effectLst/>
                <a:uLnTx/>
                <a:uFillTx/>
                <a:latin typeface="Arial" charset="0"/>
                <a:ea typeface="宋体" charset="-122"/>
                <a:cs typeface="+mn-cs"/>
              </a:rPr>
              <a:t>各类物品必须编号并注于定置图中，做到号、物、位、图相符。</a:t>
            </a: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tx1"/>
                </a:solidFill>
                <a:effectLst/>
                <a:uLnTx/>
                <a:uFillTx/>
                <a:latin typeface="Arial" charset="0"/>
                <a:ea typeface="宋体" charset="-122"/>
                <a:cs typeface="+mn-cs"/>
              </a:rPr>
              <a:t>定置图贴在文件资料柜门扇内。</a:t>
            </a: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tx1"/>
                </a:solidFill>
                <a:effectLst/>
                <a:uLnTx/>
                <a:uFillTx/>
                <a:latin typeface="Arial" charset="0"/>
                <a:ea typeface="宋体" charset="-122"/>
                <a:cs typeface="+mn-cs"/>
              </a:rPr>
              <a:t>定期进行整理整顿，保持柜内整齐和整洁。</a:t>
            </a:r>
          </a:p>
        </p:txBody>
      </p:sp>
      <p:pic>
        <p:nvPicPr>
          <p:cNvPr id="79879" name="Picture 7" descr="IMG_4068"/>
          <p:cNvPicPr>
            <a:picLocks noChangeAspect="1"/>
          </p:cNvPicPr>
          <p:nvPr/>
        </p:nvPicPr>
        <p:blipFill>
          <a:blip r:embed="rId2"/>
          <a:stretch>
            <a:fillRect/>
          </a:stretch>
        </p:blipFill>
        <p:spPr>
          <a:xfrm>
            <a:off x="1595120" y="3621405"/>
            <a:ext cx="4156075" cy="311785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办公室定置管理</a:t>
            </a:r>
            <a:endParaRPr lang="zh-CN" altLang="en-US" sz="3600" b="1" dirty="0">
              <a:solidFill>
                <a:schemeClr val="bg1"/>
              </a:solidFill>
              <a:latin typeface="Times New Roman" pitchFamily="18" charset="0"/>
              <a:ea typeface="黑体" pitchFamily="2" charset="-122"/>
              <a:cs typeface="+mn-ea"/>
              <a:sym typeface="+mn-ea"/>
            </a:endParaRPr>
          </a:p>
        </p:txBody>
      </p:sp>
      <p:sp>
        <p:nvSpPr>
          <p:cNvPr id="22" name="棱台 21"/>
          <p:cNvSpPr/>
          <p:nvPr/>
        </p:nvSpPr>
        <p:spPr>
          <a:xfrm>
            <a:off x="1985645" y="2536825"/>
            <a:ext cx="2355850" cy="1733550"/>
          </a:xfrm>
          <a:prstGeom prst="bevel">
            <a:avLst/>
          </a:prstGeom>
          <a:solidFill>
            <a:srgbClr val="00B050"/>
          </a:solidFill>
          <a:ln>
            <a:solidFill>
              <a:srgbClr val="005828"/>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2800" b="1" i="0" u="none" strike="noStrike" kern="1200" cap="none" spc="0" normalizeH="0" baseline="0" noProof="0" dirty="0">
                <a:ln>
                  <a:noFill/>
                </a:ln>
                <a:solidFill>
                  <a:schemeClr val="bg1"/>
                </a:solidFill>
                <a:effectLst/>
                <a:uLnTx/>
                <a:uFillTx/>
                <a:latin typeface="Times New Roman" pitchFamily="18" charset="0"/>
                <a:ea typeface="+mn-ea"/>
                <a:cs typeface="Times New Roman" pitchFamily="18" charset="0"/>
              </a:rPr>
              <a:t>A-1</a:t>
            </a:r>
            <a:endParaRPr kumimoji="0" lang="en-US" altLang="zh-CN" sz="2800" b="1" i="0" u="none" strike="noStrike" kern="1200" cap="none" spc="0" normalizeH="0" baseline="0" noProof="0" dirty="0">
              <a:ln>
                <a:noFill/>
              </a:ln>
              <a:solidFill>
                <a:schemeClr val="bg1"/>
              </a:solidFill>
              <a:effectLst/>
              <a:uLnTx/>
              <a:uFillTx/>
              <a:latin typeface="Arial" charset="0"/>
              <a:ea typeface="+mn-ea"/>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Times New Roman" pitchFamily="18" charset="0"/>
                <a:ea typeface="+mn-ea"/>
                <a:cs typeface="Times New Roman" pitchFamily="18" charset="0"/>
              </a:rPr>
              <a:t>日常工作</a:t>
            </a:r>
            <a:endParaRPr kumimoji="0" lang="en-US" altLang="zh-CN" sz="2400" b="1" i="0" u="none" strike="noStrike" kern="1200" cap="none" spc="0" normalizeH="0" baseline="0" noProof="0" dirty="0">
              <a:ln>
                <a:noFill/>
              </a:ln>
              <a:solidFill>
                <a:schemeClr val="bg1"/>
              </a:solidFill>
              <a:effectLst/>
              <a:uLnTx/>
              <a:uFillTx/>
              <a:latin typeface="Times New Roman" pitchFamily="18" charset="0"/>
              <a:ea typeface="+mn-ea"/>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Times New Roman" pitchFamily="18" charset="0"/>
                <a:ea typeface="+mn-ea"/>
                <a:cs typeface="Times New Roman" pitchFamily="18" charset="0"/>
              </a:rPr>
              <a:t>紧密结合物</a:t>
            </a:r>
            <a:endParaRPr kumimoji="0" lang="zh-CN" altLang="en-US" sz="2400" b="1" i="0" u="none" strike="noStrike" kern="1200" cap="none" spc="0" normalizeH="0" baseline="0" noProof="0" dirty="0">
              <a:ln>
                <a:noFill/>
              </a:ln>
              <a:solidFill>
                <a:schemeClr val="bg1"/>
              </a:solidFill>
              <a:effectLst/>
              <a:uLnTx/>
              <a:uFillTx/>
              <a:latin typeface="Arial" charset="0"/>
              <a:ea typeface="+mn-ea"/>
              <a:cs typeface="+mn-cs"/>
            </a:endParaRPr>
          </a:p>
        </p:txBody>
      </p:sp>
      <p:sp>
        <p:nvSpPr>
          <p:cNvPr id="23" name="棱台 22"/>
          <p:cNvSpPr/>
          <p:nvPr/>
        </p:nvSpPr>
        <p:spPr>
          <a:xfrm>
            <a:off x="2163445" y="4981575"/>
            <a:ext cx="2355850" cy="1733550"/>
          </a:xfrm>
          <a:prstGeom prst="bevel">
            <a:avLst/>
          </a:prstGeom>
          <a:solidFill>
            <a:srgbClr val="0070C0"/>
          </a:solidFill>
          <a:ln>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2800" b="1" i="0" u="none" strike="noStrike" kern="1200" cap="none" spc="0" normalizeH="0" baseline="0" noProof="0" dirty="0">
                <a:ln>
                  <a:noFill/>
                </a:ln>
                <a:solidFill>
                  <a:schemeClr val="bg1"/>
                </a:solidFill>
                <a:effectLst/>
                <a:uLnTx/>
                <a:uFillTx/>
                <a:latin typeface="Times New Roman" pitchFamily="18" charset="0"/>
                <a:ea typeface="+mn-ea"/>
                <a:cs typeface="Times New Roman" pitchFamily="18" charset="0"/>
              </a:rPr>
              <a:t>A-2</a:t>
            </a:r>
            <a:endParaRPr kumimoji="0" lang="en-US" altLang="zh-CN" sz="2800" b="1" i="0" u="none" strike="noStrike" kern="1200" cap="none" spc="0" normalizeH="0" baseline="0" noProof="0" dirty="0">
              <a:ln>
                <a:noFill/>
              </a:ln>
              <a:solidFill>
                <a:schemeClr val="bg1"/>
              </a:solidFill>
              <a:effectLst/>
              <a:uLnTx/>
              <a:uFillTx/>
              <a:latin typeface="Arial" charset="0"/>
              <a:ea typeface="+mn-ea"/>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Times New Roman" pitchFamily="18" charset="0"/>
                <a:ea typeface="+mn-ea"/>
                <a:cs typeface="Times New Roman" pitchFamily="18" charset="0"/>
              </a:rPr>
              <a:t>日常工作</a:t>
            </a:r>
            <a:endParaRPr kumimoji="0" lang="en-US" altLang="zh-CN" sz="2400" b="1" i="0" u="none" strike="noStrike" kern="1200" cap="none" spc="0" normalizeH="0" baseline="0" noProof="0" dirty="0">
              <a:ln>
                <a:noFill/>
              </a:ln>
              <a:solidFill>
                <a:schemeClr val="bg1"/>
              </a:solidFill>
              <a:effectLst/>
              <a:uLnTx/>
              <a:uFillTx/>
              <a:latin typeface="Times New Roman" pitchFamily="18" charset="0"/>
              <a:ea typeface="+mn-ea"/>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Times New Roman" pitchFamily="18" charset="0"/>
                <a:ea typeface="+mn-ea"/>
                <a:cs typeface="Times New Roman" pitchFamily="18" charset="0"/>
              </a:rPr>
              <a:t>周期结合物</a:t>
            </a:r>
            <a:endParaRPr kumimoji="0" lang="zh-CN" altLang="en-US" sz="2400" b="1" i="0" u="none" strike="noStrike" kern="1200" cap="none" spc="0" normalizeH="0" baseline="0" noProof="0" dirty="0">
              <a:ln>
                <a:noFill/>
              </a:ln>
              <a:solidFill>
                <a:schemeClr val="bg1"/>
              </a:solidFill>
              <a:effectLst/>
              <a:uLnTx/>
              <a:uFillTx/>
              <a:latin typeface="Arial" charset="0"/>
              <a:ea typeface="+mn-ea"/>
              <a:cs typeface="+mn-cs"/>
            </a:endParaRPr>
          </a:p>
        </p:txBody>
      </p:sp>
      <p:sp>
        <p:nvSpPr>
          <p:cNvPr id="24" name="棱台 23"/>
          <p:cNvSpPr/>
          <p:nvPr/>
        </p:nvSpPr>
        <p:spPr>
          <a:xfrm>
            <a:off x="7497445" y="2492375"/>
            <a:ext cx="2355850" cy="1733550"/>
          </a:xfrm>
          <a:prstGeom prst="bevel">
            <a:avLst/>
          </a:prstGeom>
          <a:solidFill>
            <a:srgbClr val="E2AC00"/>
          </a:solidFill>
          <a:ln>
            <a:solidFill>
              <a:srgbClr val="FFFF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2800" b="1" i="0" u="none" strike="noStrike" kern="1200" cap="none" spc="0" normalizeH="0" baseline="0" noProof="0" dirty="0">
                <a:ln>
                  <a:noFill/>
                </a:ln>
                <a:solidFill>
                  <a:schemeClr val="bg1"/>
                </a:solidFill>
                <a:effectLst/>
                <a:uLnTx/>
                <a:uFillTx/>
                <a:latin typeface="Times New Roman" pitchFamily="18" charset="0"/>
                <a:ea typeface="+mn-ea"/>
                <a:cs typeface="Times New Roman" pitchFamily="18" charset="0"/>
              </a:rPr>
              <a:t>A-3</a:t>
            </a:r>
            <a:endParaRPr kumimoji="0" lang="en-US" altLang="zh-CN" sz="2800" b="1" i="0" u="none" strike="noStrike" kern="1200" cap="none" spc="0" normalizeH="0" baseline="0" noProof="0" dirty="0">
              <a:ln>
                <a:noFill/>
              </a:ln>
              <a:solidFill>
                <a:schemeClr val="bg1"/>
              </a:solidFill>
              <a:effectLst/>
              <a:uLnTx/>
              <a:uFillTx/>
              <a:latin typeface="Arial" charset="0"/>
              <a:ea typeface="+mn-ea"/>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Times New Roman" pitchFamily="18" charset="0"/>
                <a:ea typeface="+mn-ea"/>
                <a:cs typeface="Times New Roman" pitchFamily="18" charset="0"/>
              </a:rPr>
              <a:t>日常工作</a:t>
            </a:r>
            <a:endParaRPr kumimoji="0" lang="en-US" altLang="zh-CN" sz="2400" b="1" i="0" u="none" strike="noStrike" kern="1200" cap="none" spc="0" normalizeH="0" baseline="0" noProof="0" dirty="0">
              <a:ln>
                <a:noFill/>
              </a:ln>
              <a:solidFill>
                <a:schemeClr val="bg1"/>
              </a:solidFill>
              <a:effectLst/>
              <a:uLnTx/>
              <a:uFillTx/>
              <a:latin typeface="Times New Roman" pitchFamily="18" charset="0"/>
              <a:ea typeface="+mn-ea"/>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Arial" charset="0"/>
                <a:ea typeface="+mn-ea"/>
                <a:cs typeface="+mn-cs"/>
              </a:rPr>
              <a:t>学习资料</a:t>
            </a:r>
          </a:p>
        </p:txBody>
      </p:sp>
      <p:sp>
        <p:nvSpPr>
          <p:cNvPr id="25" name="棱台 24"/>
          <p:cNvSpPr/>
          <p:nvPr/>
        </p:nvSpPr>
        <p:spPr>
          <a:xfrm>
            <a:off x="4652645" y="3692525"/>
            <a:ext cx="2355850" cy="1733550"/>
          </a:xfrm>
          <a:prstGeom prst="bevel">
            <a:avLst/>
          </a:prstGeom>
          <a:solidFill>
            <a:srgbClr val="FF0000"/>
          </a:solidFill>
          <a:ln>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2800" b="1" i="0" u="none" strike="noStrike" kern="1200" cap="none" spc="0" normalizeH="0" baseline="0" noProof="0" dirty="0">
                <a:ln>
                  <a:noFill/>
                </a:ln>
                <a:solidFill>
                  <a:schemeClr val="bg1"/>
                </a:solidFill>
                <a:effectLst/>
                <a:uLnTx/>
                <a:uFillTx/>
                <a:latin typeface="Times New Roman" pitchFamily="18" charset="0"/>
                <a:ea typeface="+mn-ea"/>
                <a:cs typeface="Times New Roman" pitchFamily="18" charset="0"/>
              </a:rPr>
              <a:t>A-4</a:t>
            </a:r>
            <a:endParaRPr kumimoji="0" lang="en-US" altLang="zh-CN" sz="2800" b="1" i="0" u="none" strike="noStrike" kern="1200" cap="none" spc="0" normalizeH="0" baseline="0" noProof="0" dirty="0">
              <a:ln>
                <a:noFill/>
              </a:ln>
              <a:solidFill>
                <a:schemeClr val="bg1"/>
              </a:solidFill>
              <a:effectLst/>
              <a:uLnTx/>
              <a:uFillTx/>
              <a:latin typeface="Arial" charset="0"/>
              <a:ea typeface="+mn-ea"/>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Times New Roman" pitchFamily="18" charset="0"/>
                <a:ea typeface="+mn-ea"/>
                <a:cs typeface="Times New Roman" pitchFamily="18" charset="0"/>
              </a:rPr>
              <a:t>日常工作</a:t>
            </a:r>
            <a:r>
              <a:rPr kumimoji="0" lang="zh-CN" altLang="en-US" sz="2400" b="1" i="0" u="none" strike="noStrike" kern="1200" cap="none" spc="0" normalizeH="0" baseline="0" noProof="0" dirty="0">
                <a:ln>
                  <a:noFill/>
                </a:ln>
                <a:solidFill>
                  <a:schemeClr val="bg1"/>
                </a:solidFill>
                <a:effectLst/>
                <a:uLnTx/>
                <a:uFillTx/>
                <a:latin typeface="Arial" charset="0"/>
                <a:ea typeface="+mn-ea"/>
                <a:cs typeface="+mn-cs"/>
              </a:rPr>
              <a:t>各种储存资料</a:t>
            </a:r>
          </a:p>
        </p:txBody>
      </p:sp>
      <p:sp>
        <p:nvSpPr>
          <p:cNvPr id="26" name="棱台 25"/>
          <p:cNvSpPr/>
          <p:nvPr/>
        </p:nvSpPr>
        <p:spPr>
          <a:xfrm>
            <a:off x="7484745" y="5013325"/>
            <a:ext cx="2355850" cy="1733550"/>
          </a:xfrm>
          <a:prstGeom prst="bevel">
            <a:avLst/>
          </a:prstGeom>
          <a:solidFill>
            <a:schemeClr val="bg1">
              <a:lumMod val="50000"/>
            </a:schemeClr>
          </a:solidFill>
          <a:ln>
            <a:solidFill>
              <a:schemeClr val="tx1">
                <a:lumMod val="75000"/>
                <a:lumOff val="2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2800" b="1" i="0" u="none" strike="noStrike" kern="1200" cap="none" spc="0" normalizeH="0" baseline="0" noProof="0" dirty="0">
                <a:ln>
                  <a:noFill/>
                </a:ln>
                <a:solidFill>
                  <a:schemeClr val="bg1"/>
                </a:solidFill>
                <a:effectLst/>
                <a:uLnTx/>
                <a:uFillTx/>
                <a:latin typeface="Times New Roman" pitchFamily="18" charset="0"/>
                <a:ea typeface="+mn-ea"/>
                <a:cs typeface="Times New Roman" pitchFamily="18" charset="0"/>
              </a:rPr>
              <a:t>A-5</a:t>
            </a:r>
            <a:endParaRPr kumimoji="0" lang="en-US" altLang="zh-CN" sz="2800" b="1" i="0" u="none" strike="noStrike" kern="1200" cap="none" spc="0" normalizeH="0" baseline="0" noProof="0" dirty="0">
              <a:ln>
                <a:noFill/>
              </a:ln>
              <a:solidFill>
                <a:schemeClr val="bg1"/>
              </a:solidFill>
              <a:effectLst/>
              <a:uLnTx/>
              <a:uFillTx/>
              <a:latin typeface="Arial" charset="0"/>
              <a:ea typeface="+mn-ea"/>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Arial" charset="0"/>
                <a:ea typeface="+mn-ea"/>
                <a:cs typeface="+mn-cs"/>
              </a:rPr>
              <a:t>私人用品</a:t>
            </a:r>
          </a:p>
        </p:txBody>
      </p:sp>
      <p:sp>
        <p:nvSpPr>
          <p:cNvPr id="10" name="矩形 9"/>
          <p:cNvSpPr/>
          <p:nvPr/>
        </p:nvSpPr>
        <p:spPr>
          <a:xfrm>
            <a:off x="3452495" y="1470025"/>
            <a:ext cx="5022850" cy="711200"/>
          </a:xfrm>
          <a:prstGeom prst="rect">
            <a:avLst/>
          </a:prstGeom>
          <a:solidFill>
            <a:srgbClr val="009A46"/>
          </a:solidFill>
          <a:ln>
            <a:solidFill>
              <a:srgbClr val="005828"/>
            </a:solid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lvl="0" indent="0" algn="l" defTabSz="914400" eaLnBrk="0" fontAlgn="base" latinLnBrk="0" hangingPunct="0">
              <a:lnSpc>
                <a:spcPct val="100000"/>
              </a:lnSpc>
              <a:spcBef>
                <a:spcPct val="0"/>
              </a:spcBef>
              <a:spcAft>
                <a:spcPct val="0"/>
              </a:spcAft>
              <a:buNone/>
              <a:defRPr sz="1800" b="0" i="0" u="none" kern="1200" baseline="0">
                <a:solidFill>
                  <a:schemeClr val="tx1"/>
                </a:solidFill>
                <a:latin typeface="Arial" charset="0"/>
                <a:ea typeface="宋体"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Arial" charset="0"/>
                <a:ea typeface="宋体" charset="-122"/>
              </a:defRPr>
            </a:lvl5pPr>
          </a:lstStyle>
          <a:p>
            <a:pPr lvl="0" algn="ctr" eaLnBrk="1" hangingPunct="1"/>
            <a:r>
              <a:rPr lang="zh-CN" altLang="en-US" sz="2800" b="1" dirty="0">
                <a:solidFill>
                  <a:schemeClr val="bg1"/>
                </a:solidFill>
                <a:latin typeface="宋体" charset="-122"/>
                <a:ea typeface="宋体" charset="-122"/>
              </a:rPr>
              <a:t>信息符号</a:t>
            </a:r>
            <a:endParaRPr lang="en-US" altLang="ko-KR" sz="2800" b="1">
              <a:solidFill>
                <a:schemeClr val="bg1"/>
              </a:solidFill>
              <a:latin typeface="宋体" charset="-122"/>
              <a:ea typeface="Malgun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ldLvl="0" animBg="1"/>
      <p:bldP spid="23" grpId="0" bldLvl="0" animBg="1"/>
      <p:bldP spid="24" grpId="0" bldLvl="0" animBg="1"/>
      <p:bldP spid="25" grpId="0" bldLvl="0" animBg="1"/>
      <p:bldP spid="26"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algn="l"/>
            <a:r>
              <a:rPr lang="zh-CN" altLang="en-US" sz="3600" b="1" dirty="0">
                <a:solidFill>
                  <a:schemeClr val="bg1"/>
                </a:solidFill>
                <a:latin typeface="Times New Roman" pitchFamily="18" charset="0"/>
                <a:ea typeface="黑体" pitchFamily="2" charset="-122"/>
                <a:cs typeface="+mn-ea"/>
                <a:sym typeface="+mn-ea"/>
              </a:rPr>
              <a:t>现场6S定置管理</a:t>
            </a:r>
            <a:endParaRPr lang="zh-CN" altLang="en-US" sz="3600" b="1" dirty="0">
              <a:solidFill>
                <a:schemeClr val="bg1"/>
              </a:solidFill>
              <a:latin typeface="黑体" pitchFamily="2" charset="-122"/>
              <a:ea typeface="黑体" pitchFamily="2" charset="-122"/>
              <a:cs typeface="+mn-ea"/>
              <a:sym typeface="+mn-ea"/>
            </a:endParaRPr>
          </a:p>
        </p:txBody>
      </p:sp>
      <p:grpSp>
        <p:nvGrpSpPr>
          <p:cNvPr id="13316" name="Group 9"/>
          <p:cNvGrpSpPr/>
          <p:nvPr/>
        </p:nvGrpSpPr>
        <p:grpSpPr>
          <a:xfrm>
            <a:off x="5683250" y="3486150"/>
            <a:ext cx="4311650" cy="720725"/>
            <a:chOff x="1296" y="1824"/>
            <a:chExt cx="2390" cy="432"/>
          </a:xfrm>
        </p:grpSpPr>
        <p:sp>
          <p:nvSpPr>
            <p:cNvPr id="16" name="AutoShape 10"/>
            <p:cNvSpPr>
              <a:spLocks noChangeArrowheads="1"/>
            </p:cNvSpPr>
            <p:nvPr/>
          </p:nvSpPr>
          <p:spPr bwMode="gray">
            <a:xfrm>
              <a:off x="1536" y="1899"/>
              <a:ext cx="2100" cy="285"/>
            </a:xfrm>
            <a:prstGeom prst="roundRect">
              <a:avLst>
                <a:gd name="adj" fmla="val 16667"/>
              </a:avLst>
            </a:prstGeom>
            <a:gradFill rotWithShape="1">
              <a:gsLst>
                <a:gs pos="0">
                  <a:schemeClr val="accent1"/>
                </a:gs>
                <a:gs pos="50000">
                  <a:schemeClr val="accent1">
                    <a:gamma/>
                    <a:tint val="21176"/>
                    <a:invGamma/>
                  </a:schemeClr>
                </a:gs>
                <a:gs pos="100000">
                  <a:schemeClr val="accent1"/>
                </a:gs>
              </a:gsLst>
              <a:lin ang="5400000" scaled="1"/>
            </a:gradFill>
            <a:ln w="12700" algn="ctr">
              <a:solidFill>
                <a:schemeClr val="bg1"/>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13319" name="AutoShape 11"/>
            <p:cNvSpPr/>
            <p:nvPr/>
          </p:nvSpPr>
          <p:spPr>
            <a:xfrm>
              <a:off x="1296" y="1824"/>
              <a:ext cx="432" cy="432"/>
            </a:xfrm>
            <a:prstGeom prst="diamond">
              <a:avLst/>
            </a:prstGeom>
            <a:solidFill>
              <a:schemeClr val="accent1"/>
            </a:solidFill>
            <a:ln w="25400" cap="flat" cmpd="sng">
              <a:solidFill>
                <a:schemeClr val="bg1"/>
              </a:solidFill>
              <a:prstDash val="solid"/>
              <a:miter/>
              <a:headEnd type="none" w="med" len="med"/>
              <a:tailEnd type="none" w="med" len="med"/>
            </a:ln>
          </p:spPr>
          <p:txBody>
            <a:bodyPr wrap="none" anchor="ctr"/>
            <a:lstStyle/>
            <a:p>
              <a:pPr lvl="0" eaLnBrk="1" hangingPunct="1"/>
              <a:endParaRPr lang="zh-CN" altLang="en-US" dirty="0">
                <a:latin typeface="Arial" charset="0"/>
                <a:ea typeface="宋体" charset="-122"/>
              </a:endParaRPr>
            </a:p>
          </p:txBody>
        </p:sp>
        <p:sp>
          <p:nvSpPr>
            <p:cNvPr id="13320" name="Text Box 12"/>
            <p:cNvSpPr txBox="1"/>
            <p:nvPr/>
          </p:nvSpPr>
          <p:spPr>
            <a:xfrm>
              <a:off x="1893" y="1877"/>
              <a:ext cx="1793" cy="314"/>
            </a:xfrm>
            <a:prstGeom prst="rect">
              <a:avLst/>
            </a:prstGeom>
            <a:noFill/>
            <a:ln w="9525">
              <a:noFill/>
            </a:ln>
          </p:spPr>
          <p:txBody>
            <a:bodyPr>
              <a:spAutoFit/>
            </a:bodyPr>
            <a:lstStyle/>
            <a:p>
              <a:pPr lvl="0" eaLnBrk="0" hangingPunct="0"/>
              <a:r>
                <a:rPr lang="zh-CN" altLang="en-US" sz="2800" b="1" dirty="0">
                  <a:solidFill>
                    <a:srgbClr val="C00000"/>
                  </a:solidFill>
                  <a:latin typeface="Arial" charset="0"/>
                  <a:ea typeface="宋体" charset="-122"/>
                </a:rPr>
                <a:t>什么是定置管理</a:t>
              </a:r>
              <a:endParaRPr lang="en-US" altLang="zh-CN" sz="2800" b="1">
                <a:solidFill>
                  <a:srgbClr val="C00000"/>
                </a:solidFill>
                <a:latin typeface="Arial" charset="0"/>
                <a:ea typeface="宋体" charset="-122"/>
              </a:endParaRPr>
            </a:p>
          </p:txBody>
        </p:sp>
        <p:sp>
          <p:nvSpPr>
            <p:cNvPr id="13321" name="Text Box 13"/>
            <p:cNvSpPr txBox="1"/>
            <p:nvPr/>
          </p:nvSpPr>
          <p:spPr>
            <a:xfrm>
              <a:off x="1405" y="1863"/>
              <a:ext cx="213" cy="281"/>
            </a:xfrm>
            <a:prstGeom prst="rect">
              <a:avLst/>
            </a:prstGeom>
            <a:noFill/>
            <a:ln w="9525">
              <a:noFill/>
            </a:ln>
          </p:spPr>
          <p:txBody>
            <a:bodyPr wrap="none">
              <a:spAutoFit/>
            </a:bodyPr>
            <a:lstStyle/>
            <a:p>
              <a:pPr lvl="0" algn="ctr" eaLnBrk="0" hangingPunct="0"/>
              <a:r>
                <a:rPr lang="en-US" altLang="zh-CN" sz="3200">
                  <a:solidFill>
                    <a:schemeClr val="bg1"/>
                  </a:solidFill>
                  <a:latin typeface="Arial" charset="0"/>
                  <a:ea typeface="宋体" charset="-122"/>
                </a:rPr>
                <a:t>2</a:t>
              </a:r>
            </a:p>
          </p:txBody>
        </p:sp>
      </p:grpSp>
      <p:pic>
        <p:nvPicPr>
          <p:cNvPr id="13317" name="Picture 16" descr="http://www.baosteel.com/news/upload/2005_12/05123108404640.jpg"/>
          <p:cNvPicPr/>
          <p:nvPr/>
        </p:nvPicPr>
        <p:blipFill>
          <a:blip r:embed="rId2"/>
          <a:stretch>
            <a:fillRect/>
          </a:stretch>
        </p:blipFill>
        <p:spPr>
          <a:xfrm>
            <a:off x="2311400" y="1752600"/>
            <a:ext cx="3240088" cy="4319588"/>
          </a:xfrm>
          <a:prstGeom prst="rect">
            <a:avLst/>
          </a:prstGeom>
          <a:noFill/>
          <a:ln w="38100" cap="flat" cmpd="sng">
            <a:solidFill>
              <a:srgbClr val="005828"/>
            </a:solidFill>
            <a:prstDash val="solid"/>
            <a:miter/>
            <a:headEnd type="none" w="med" len="med"/>
            <a:tailEnd type="none" w="med" len="med"/>
          </a:ln>
          <a:effectLst>
            <a:outerShdw dist="38100" dir="2699999" algn="tl" rotWithShape="0">
              <a:srgbClr val="000000">
                <a:alpha val="39999"/>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22395" y="4664710"/>
            <a:ext cx="8095615" cy="1432560"/>
          </a:xfrm>
          <a:prstGeom prst="rect">
            <a:avLst/>
          </a:prstGeom>
          <a:noFill/>
        </p:spPr>
        <p:txBody>
          <a:bodyPr wrap="none" rtlCol="0" anchor="t">
            <a:spAutoFit/>
          </a:bodyPr>
          <a:lstStyle/>
          <a:p>
            <a:pPr algn="ctr"/>
            <a:r>
              <a:rPr lang="zh-CN" altLang="en-US" sz="8800" b="1" dirty="0">
                <a:solidFill>
                  <a:schemeClr val="bg1"/>
                </a:solidFill>
                <a:latin typeface="Times New Roman" pitchFamily="18" charset="0"/>
                <a:ea typeface="黑体" pitchFamily="2" charset="-122"/>
                <a:cs typeface="+mn-ea"/>
                <a:sym typeface="+mn-ea"/>
              </a:rPr>
              <a:t>现场6S定置管理</a:t>
            </a:r>
            <a:endParaRPr lang="zh-CN" altLang="en-US" sz="8800" b="1" dirty="0">
              <a:solidFill>
                <a:schemeClr val="bg1"/>
              </a:solidFill>
              <a:latin typeface="Times New Roman" pitchFamily="18" charset="0"/>
              <a:ea typeface="黑体" pitchFamily="2" charset="-122"/>
              <a:cs typeface="+mn-ea"/>
            </a:endParaRPr>
          </a:p>
        </p:txBody>
      </p:sp>
      <p:sp>
        <p:nvSpPr>
          <p:cNvPr id="2" name="文本框 1"/>
          <p:cNvSpPr txBox="1"/>
          <p:nvPr/>
        </p:nvSpPr>
        <p:spPr>
          <a:xfrm>
            <a:off x="1684020" y="168275"/>
            <a:ext cx="7698105" cy="640080"/>
          </a:xfrm>
          <a:prstGeom prst="rect">
            <a:avLst/>
          </a:prstGeom>
          <a:noFill/>
        </p:spPr>
        <p:txBody>
          <a:bodyPr wrap="square" rtlCol="0" anchor="t">
            <a:spAutoFit/>
          </a:bodyPr>
          <a:lstStyle/>
          <a:p>
            <a:pPr eaLnBrk="1" hangingPunct="1"/>
            <a:r>
              <a:rPr lang="zh-CN" altLang="en-US" sz="3600" b="1" dirty="0">
                <a:solidFill>
                  <a:schemeClr val="bg1"/>
                </a:solidFill>
                <a:latin typeface="黑体" pitchFamily="2" charset="-122"/>
                <a:ea typeface="黑体" pitchFamily="2" charset="-122"/>
                <a:sym typeface="+mn-ea"/>
              </a:rPr>
              <a:t>什么是定置管理</a:t>
            </a:r>
            <a:endParaRPr lang="zh-CN" altLang="en-US" sz="3600" b="1" dirty="0">
              <a:solidFill>
                <a:schemeClr val="bg1"/>
              </a:solidFill>
              <a:latin typeface="黑体" pitchFamily="2" charset="-122"/>
              <a:ea typeface="黑体" pitchFamily="2" charset="-122"/>
              <a:cs typeface="+mn-ea"/>
              <a:sym typeface="+mn-ea"/>
            </a:endParaRPr>
          </a:p>
        </p:txBody>
      </p:sp>
      <p:sp>
        <p:nvSpPr>
          <p:cNvPr id="14340" name="矩形 20"/>
          <p:cNvSpPr/>
          <p:nvPr/>
        </p:nvSpPr>
        <p:spPr>
          <a:xfrm>
            <a:off x="273050" y="1606550"/>
            <a:ext cx="11313160" cy="4697730"/>
          </a:xfrm>
          <a:prstGeom prst="rect">
            <a:avLst/>
          </a:prstGeom>
          <a:solidFill>
            <a:schemeClr val="bg1"/>
          </a:solidFill>
          <a:ln w="9525" cap="flat" cmpd="sng">
            <a:solidFill>
              <a:schemeClr val="bg1"/>
            </a:solidFill>
            <a:prstDash val="solid"/>
            <a:miter/>
            <a:headEnd type="none" w="med" len="med"/>
            <a:tailEnd type="none" w="med" len="med"/>
          </a:ln>
        </p:spPr>
        <p:txBody>
          <a:bodyPr wrap="square">
            <a:spAutoFit/>
          </a:bodyPr>
          <a:lstStyle/>
          <a:p>
            <a:pPr lvl="0" eaLnBrk="1" hangingPunct="1">
              <a:lnSpc>
                <a:spcPct val="120000"/>
              </a:lnSpc>
            </a:pPr>
            <a:r>
              <a:rPr lang="zh-CN" altLang="en-US" sz="2800" b="1" dirty="0">
                <a:latin typeface="黑体" pitchFamily="2" charset="-122"/>
                <a:ea typeface="黑体" pitchFamily="2" charset="-122"/>
              </a:rPr>
              <a:t>    定置管理是企业在生产中研究人、物、场所三者之间关系的现场管理技术。</a:t>
            </a:r>
          </a:p>
          <a:p>
            <a:pPr lvl="0" eaLnBrk="1" hangingPunct="1">
              <a:lnSpc>
                <a:spcPct val="120000"/>
              </a:lnSpc>
            </a:pPr>
            <a:r>
              <a:rPr lang="zh-CN" altLang="en-US" sz="2800" b="1" dirty="0">
                <a:solidFill>
                  <a:srgbClr val="005828"/>
                </a:solidFill>
                <a:latin typeface="黑体" pitchFamily="2" charset="-122"/>
                <a:ea typeface="黑体" pitchFamily="2" charset="-122"/>
              </a:rPr>
              <a:t>    </a:t>
            </a:r>
            <a:r>
              <a:rPr lang="zh-CN" altLang="en-US" sz="2800" b="1" dirty="0">
                <a:latin typeface="黑体" pitchFamily="2" charset="-122"/>
                <a:ea typeface="黑体" pitchFamily="2" charset="-122"/>
              </a:rPr>
              <a:t>定置管理是对现场物品确定放置</a:t>
            </a:r>
            <a:r>
              <a:rPr lang="en-US" altLang="zh-CN" sz="2800" b="1">
                <a:latin typeface="黑体" pitchFamily="2" charset="-122"/>
                <a:ea typeface="黑体" pitchFamily="2" charset="-122"/>
              </a:rPr>
              <a:t>,</a:t>
            </a:r>
            <a:r>
              <a:rPr lang="zh-CN" altLang="en-US" sz="2800" b="1" dirty="0">
                <a:latin typeface="黑体" pitchFamily="2" charset="-122"/>
                <a:ea typeface="黑体" pitchFamily="2" charset="-122"/>
              </a:rPr>
              <a:t>而进行的设计、组织、实施、控制，从而实现生产科研作业现场过程标准化、明朗化、规范化和科学化，实现优化管理的重要途径。</a:t>
            </a:r>
          </a:p>
          <a:p>
            <a:pPr lvl="0" eaLnBrk="1" hangingPunct="1">
              <a:lnSpc>
                <a:spcPct val="120000"/>
              </a:lnSpc>
            </a:pPr>
            <a:r>
              <a:rPr lang="zh-CN" altLang="en-US" sz="2800" b="1" dirty="0">
                <a:latin typeface="黑体" pitchFamily="2" charset="-122"/>
                <a:ea typeface="黑体" pitchFamily="2" charset="-122"/>
              </a:rPr>
              <a:t>    是企业提高产品质量，降低物资消耗，提高经济效益的重要措施，是</a:t>
            </a:r>
            <a:r>
              <a:rPr lang="en-US" altLang="zh-CN" sz="2800" b="1">
                <a:latin typeface="黑体" pitchFamily="2" charset="-122"/>
                <a:ea typeface="黑体" pitchFamily="2" charset="-122"/>
              </a:rPr>
              <a:t>6S</a:t>
            </a:r>
            <a:r>
              <a:rPr lang="zh-CN" altLang="en-US" sz="2800" b="1" dirty="0">
                <a:latin typeface="黑体" pitchFamily="2" charset="-122"/>
                <a:ea typeface="黑体" pitchFamily="2" charset="-122"/>
              </a:rPr>
              <a:t>管理的重要组成部分。</a:t>
            </a:r>
          </a:p>
          <a:p>
            <a:pPr lvl="0" eaLnBrk="1" hangingPunct="1">
              <a:lnSpc>
                <a:spcPct val="120000"/>
              </a:lnSpc>
            </a:pPr>
            <a:r>
              <a:rPr lang="en-US" altLang="zh-CN" sz="2800" b="1">
                <a:latin typeface="黑体" pitchFamily="2" charset="-122"/>
                <a:ea typeface="黑体" pitchFamily="2" charset="-122"/>
              </a:rPr>
              <a:t>    </a:t>
            </a:r>
            <a:r>
              <a:rPr lang="zh-CN" altLang="en-US" sz="2800" b="1" dirty="0">
                <a:latin typeface="黑体" pitchFamily="2" charset="-122"/>
                <a:ea typeface="黑体" pitchFamily="2" charset="-122"/>
              </a:rPr>
              <a:t>它具有理论上的科学性、实施中的适用性和提高劳动生产效率、取得最好经济效益的可靠性。</a:t>
            </a:r>
          </a:p>
        </p:txBody>
      </p:sp>
    </p:spTree>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4324</Words>
  <Application>Microsoft Office PowerPoint</Application>
  <PresentationFormat>宽屏</PresentationFormat>
  <Paragraphs>755</Paragraphs>
  <Slides>75</Slides>
  <Notes>0</Notes>
  <HiddenSlides>0</HiddenSlides>
  <MMClips>0</MMClips>
  <ScaleCrop>false</ScaleCrop>
  <HeadingPairs>
    <vt:vector size="6" baseType="variant">
      <vt:variant>
        <vt:lpstr>已用的字体</vt:lpstr>
      </vt:variant>
      <vt:variant>
        <vt:i4>10</vt:i4>
      </vt:variant>
      <vt:variant>
        <vt:lpstr>主题</vt:lpstr>
      </vt:variant>
      <vt:variant>
        <vt:i4>2</vt:i4>
      </vt:variant>
      <vt:variant>
        <vt:lpstr>幻灯片标题</vt:lpstr>
      </vt:variant>
      <vt:variant>
        <vt:i4>75</vt:i4>
      </vt:variant>
    </vt:vector>
  </HeadingPairs>
  <TitlesOfParts>
    <vt:vector size="87" baseType="lpstr">
      <vt:lpstr>Malgun Gothic</vt:lpstr>
      <vt:lpstr>方正大黑简体</vt:lpstr>
      <vt:lpstr>黑体</vt:lpstr>
      <vt:lpstr>宋体</vt:lpstr>
      <vt:lpstr>微软雅黑</vt:lpstr>
      <vt:lpstr>Arial</vt:lpstr>
      <vt:lpstr>Calibri</vt:lpstr>
      <vt:lpstr>Calibri Light</vt:lpstr>
      <vt:lpstr>Times New Roman</vt:lpstr>
      <vt:lpstr>Verdana</vt: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安应vs安全人联盟</dc:title>
  <dc:subject>获取资料咨询微信：ansyingcysafety</dc:subject>
  <dc:creator>安应ansying.com</dc:creator>
  <cp:keywords>安应</cp:keywords>
  <dc:description>获取资料咨询微信：ansyingcysafety</dc:description>
  <cp:lastModifiedBy>xbany</cp:lastModifiedBy>
  <cp:revision>1</cp:revision>
  <dcterms:created xsi:type="dcterms:W3CDTF">1900-01-01T00:00:00Z</dcterms:created>
  <dcterms:modified xsi:type="dcterms:W3CDTF">2019-05-16T14:05:14Z</dcterms:modified>
  <cp:category>EHS</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2052-9.5.0</vt:lpwstr>
  </property>
</Properties>
</file>