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sldIdLst>
    <p:sldId id="256" r:id="rId3"/>
    <p:sldId id="328" r:id="rId4"/>
    <p:sldId id="410" r:id="rId5"/>
    <p:sldId id="411" r:id="rId6"/>
    <p:sldId id="366" r:id="rId8"/>
    <p:sldId id="399" r:id="rId9"/>
    <p:sldId id="400" r:id="rId10"/>
    <p:sldId id="401" r:id="rId11"/>
    <p:sldId id="402" r:id="rId12"/>
    <p:sldId id="405" r:id="rId13"/>
    <p:sldId id="403" r:id="rId14"/>
    <p:sldId id="404" r:id="rId15"/>
    <p:sldId id="394" r:id="rId16"/>
    <p:sldId id="391" r:id="rId17"/>
    <p:sldId id="393" r:id="rId18"/>
    <p:sldId id="406" r:id="rId19"/>
    <p:sldId id="408" r:id="rId20"/>
    <p:sldId id="392" r:id="rId21"/>
    <p:sldId id="407" r:id="rId22"/>
    <p:sldId id="398" r:id="rId23"/>
    <p:sldId id="319" r:id="rId24"/>
    <p:sldId id="320" r:id="rId25"/>
    <p:sldId id="409" r:id="rId26"/>
  </p:sldIdLst>
  <p:sldSz cx="9144000" cy="6858000" type="screen4x3"/>
  <p:notesSz cx="6858000" cy="9144000"/>
  <p:defaultTextStyle>
    <a:defPPr>
      <a:defRPr lang="en-US"/>
    </a:defPPr>
    <a:lvl1pPr marL="0" lvl="0" indent="0" algn="l" defTabSz="914400" eaLnBrk="1" fontAlgn="base" latinLnBrk="0" hangingPunct="1">
      <a:lnSpc>
        <a:spcPct val="100000"/>
      </a:lnSpc>
      <a:spcBef>
        <a:spcPct val="20000"/>
      </a:spcBef>
      <a:spcAft>
        <a:spcPct val="0"/>
      </a:spcAft>
      <a:buClr>
        <a:schemeClr val="hlink"/>
      </a:buClr>
      <a:buSzPct val="75000"/>
      <a:buFont typeface="Wingdings" charset="2"/>
      <a:buChar char="v"/>
      <a:defRPr sz="3200" b="1" i="0" u="none" kern="1200" baseline="0">
        <a:solidFill>
          <a:schemeClr val="tx1"/>
        </a:solidFill>
        <a:latin typeface="隶书" pitchFamily="49" charset="-122"/>
        <a:ea typeface="隶书" pitchFamily="49" charset="-122"/>
      </a:defRPr>
    </a:lvl1pPr>
    <a:lvl2pPr marL="457200" lvl="1" indent="0" algn="l" defTabSz="914400" eaLnBrk="1" fontAlgn="base" latinLnBrk="0" hangingPunct="1">
      <a:lnSpc>
        <a:spcPct val="100000"/>
      </a:lnSpc>
      <a:spcBef>
        <a:spcPct val="20000"/>
      </a:spcBef>
      <a:spcAft>
        <a:spcPct val="0"/>
      </a:spcAft>
      <a:buClr>
        <a:schemeClr val="hlink"/>
      </a:buClr>
      <a:buSzPct val="75000"/>
      <a:buFont typeface="Wingdings" charset="2"/>
      <a:buChar char="v"/>
      <a:defRPr sz="3200" b="1" i="0" u="none" kern="1200" baseline="0">
        <a:solidFill>
          <a:schemeClr val="tx1"/>
        </a:solidFill>
        <a:latin typeface="隶书" pitchFamily="49" charset="-122"/>
        <a:ea typeface="隶书" pitchFamily="49" charset="-122"/>
      </a:defRPr>
    </a:lvl2pPr>
    <a:lvl3pPr marL="914400" lvl="2" indent="0" algn="l" defTabSz="914400" eaLnBrk="1" fontAlgn="base" latinLnBrk="0" hangingPunct="1">
      <a:lnSpc>
        <a:spcPct val="100000"/>
      </a:lnSpc>
      <a:spcBef>
        <a:spcPct val="20000"/>
      </a:spcBef>
      <a:spcAft>
        <a:spcPct val="0"/>
      </a:spcAft>
      <a:buClr>
        <a:schemeClr val="hlink"/>
      </a:buClr>
      <a:buSzPct val="75000"/>
      <a:buFont typeface="Wingdings" charset="2"/>
      <a:buChar char="v"/>
      <a:defRPr sz="3200" b="1" i="0" u="none" kern="1200" baseline="0">
        <a:solidFill>
          <a:schemeClr val="tx1"/>
        </a:solidFill>
        <a:latin typeface="隶书" pitchFamily="49" charset="-122"/>
        <a:ea typeface="隶书" pitchFamily="49" charset="-122"/>
      </a:defRPr>
    </a:lvl3pPr>
    <a:lvl4pPr marL="1371600" lvl="3" indent="0" algn="l" defTabSz="914400" eaLnBrk="1" fontAlgn="base" latinLnBrk="0" hangingPunct="1">
      <a:lnSpc>
        <a:spcPct val="100000"/>
      </a:lnSpc>
      <a:spcBef>
        <a:spcPct val="20000"/>
      </a:spcBef>
      <a:spcAft>
        <a:spcPct val="0"/>
      </a:spcAft>
      <a:buClr>
        <a:schemeClr val="hlink"/>
      </a:buClr>
      <a:buSzPct val="75000"/>
      <a:buFont typeface="Wingdings" charset="2"/>
      <a:buChar char="v"/>
      <a:defRPr sz="3200" b="1" i="0" u="none" kern="1200" baseline="0">
        <a:solidFill>
          <a:schemeClr val="tx1"/>
        </a:solidFill>
        <a:latin typeface="隶书" pitchFamily="49" charset="-122"/>
        <a:ea typeface="隶书" pitchFamily="49" charset="-122"/>
      </a:defRPr>
    </a:lvl4pPr>
    <a:lvl5pPr marL="1828800" lvl="4" indent="0" algn="l" defTabSz="914400" eaLnBrk="1" fontAlgn="base" latinLnBrk="0" hangingPunct="1">
      <a:lnSpc>
        <a:spcPct val="100000"/>
      </a:lnSpc>
      <a:spcBef>
        <a:spcPct val="20000"/>
      </a:spcBef>
      <a:spcAft>
        <a:spcPct val="0"/>
      </a:spcAft>
      <a:buClr>
        <a:schemeClr val="hlink"/>
      </a:buClr>
      <a:buSzPct val="75000"/>
      <a:buFont typeface="Wingdings" charset="2"/>
      <a:buChar char="v"/>
      <a:defRPr sz="3200" b="1" i="0" u="none" kern="1200" baseline="0">
        <a:solidFill>
          <a:schemeClr val="tx1"/>
        </a:solidFill>
        <a:latin typeface="隶书" pitchFamily="49" charset="-122"/>
        <a:ea typeface="隶书" pitchFamily="49" charset="-122"/>
      </a:defRPr>
    </a:lvl5pPr>
    <a:lvl6pPr marL="2286000" lvl="5" indent="0" algn="l" defTabSz="914400" eaLnBrk="1" fontAlgn="base" latinLnBrk="0" hangingPunct="1">
      <a:lnSpc>
        <a:spcPct val="100000"/>
      </a:lnSpc>
      <a:spcBef>
        <a:spcPct val="20000"/>
      </a:spcBef>
      <a:spcAft>
        <a:spcPct val="0"/>
      </a:spcAft>
      <a:buClr>
        <a:schemeClr val="hlink"/>
      </a:buClr>
      <a:buSzPct val="75000"/>
      <a:buFont typeface="Wingdings" charset="2"/>
      <a:buChar char="v"/>
      <a:defRPr sz="3200" b="1" i="0" u="none" kern="1200" baseline="0">
        <a:solidFill>
          <a:schemeClr val="tx1"/>
        </a:solidFill>
        <a:latin typeface="隶书" pitchFamily="49" charset="-122"/>
        <a:ea typeface="隶书" pitchFamily="49" charset="-122"/>
      </a:defRPr>
    </a:lvl6pPr>
    <a:lvl7pPr marL="2743200" lvl="6" indent="0" algn="l" defTabSz="914400" eaLnBrk="1" fontAlgn="base" latinLnBrk="0" hangingPunct="1">
      <a:lnSpc>
        <a:spcPct val="100000"/>
      </a:lnSpc>
      <a:spcBef>
        <a:spcPct val="20000"/>
      </a:spcBef>
      <a:spcAft>
        <a:spcPct val="0"/>
      </a:spcAft>
      <a:buClr>
        <a:schemeClr val="hlink"/>
      </a:buClr>
      <a:buSzPct val="75000"/>
      <a:buFont typeface="Wingdings" charset="2"/>
      <a:buChar char="v"/>
      <a:defRPr sz="3200" b="1" i="0" u="none" kern="1200" baseline="0">
        <a:solidFill>
          <a:schemeClr val="tx1"/>
        </a:solidFill>
        <a:latin typeface="隶书" pitchFamily="49" charset="-122"/>
        <a:ea typeface="隶书" pitchFamily="49" charset="-122"/>
      </a:defRPr>
    </a:lvl7pPr>
    <a:lvl8pPr marL="3200400" lvl="7" indent="0" algn="l" defTabSz="914400" eaLnBrk="1" fontAlgn="base" latinLnBrk="0" hangingPunct="1">
      <a:lnSpc>
        <a:spcPct val="100000"/>
      </a:lnSpc>
      <a:spcBef>
        <a:spcPct val="20000"/>
      </a:spcBef>
      <a:spcAft>
        <a:spcPct val="0"/>
      </a:spcAft>
      <a:buClr>
        <a:schemeClr val="hlink"/>
      </a:buClr>
      <a:buSzPct val="75000"/>
      <a:buFont typeface="Wingdings" charset="2"/>
      <a:buChar char="v"/>
      <a:defRPr sz="3200" b="1" i="0" u="none" kern="1200" baseline="0">
        <a:solidFill>
          <a:schemeClr val="tx1"/>
        </a:solidFill>
        <a:latin typeface="隶书" pitchFamily="49" charset="-122"/>
        <a:ea typeface="隶书" pitchFamily="49" charset="-122"/>
      </a:defRPr>
    </a:lvl8pPr>
    <a:lvl9pPr marL="3657600" lvl="8" indent="0" algn="l" defTabSz="914400" eaLnBrk="1" fontAlgn="base" latinLnBrk="0" hangingPunct="1">
      <a:lnSpc>
        <a:spcPct val="100000"/>
      </a:lnSpc>
      <a:spcBef>
        <a:spcPct val="20000"/>
      </a:spcBef>
      <a:spcAft>
        <a:spcPct val="0"/>
      </a:spcAft>
      <a:buClr>
        <a:schemeClr val="hlink"/>
      </a:buClr>
      <a:buSzPct val="75000"/>
      <a:buFont typeface="Wingdings" charset="2"/>
      <a:buChar char="v"/>
      <a:defRPr sz="3200" b="1" i="0" u="none" kern="1200" baseline="0">
        <a:solidFill>
          <a:schemeClr val="tx1"/>
        </a:solidFill>
        <a:latin typeface="隶书" pitchFamily="49" charset="-122"/>
        <a:ea typeface="隶书" pitchFamily="49" charset="-122"/>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408"/>
    <p:restoredTop sz="94566"/>
  </p:normalViewPr>
  <p:slideViewPr>
    <p:cSldViewPr showGuides="1">
      <p:cViewPr varScale="1">
        <p:scale>
          <a:sx n="68" d="100"/>
          <a:sy n="68" d="100"/>
        </p:scale>
        <p:origin x="-61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49506"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a:spcBef>
                <a:spcPct val="0"/>
              </a:spcBef>
              <a:buClrTx/>
              <a:buSzTx/>
              <a:buFontTx/>
              <a:buNone/>
              <a:defRPr sz="1200" b="0">
                <a:latin typeface="Arial" charset="0"/>
                <a:ea typeface="宋体"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149507" name="Rectangle 3"/>
          <p:cNvSpPr>
            <a:spLocks noGrp="1" noChangeArrowheads="1"/>
          </p:cNvSpPr>
          <p:nvPr>
            <p:ph type="dt" idx="1"/>
          </p:nvPr>
        </p:nvSpPr>
        <p:spPr bwMode="auto">
          <a:xfrm>
            <a:off x="3884613" y="0"/>
            <a:ext cx="2971800" cy="457200"/>
          </a:xfrm>
          <a:prstGeom prst="rect">
            <a:avLst/>
          </a:prstGeom>
          <a:noFill/>
          <a:ln w="9525">
            <a:noFill/>
            <a:miter lim="800000"/>
          </a:ln>
          <a:effectLst/>
        </p:spPr>
        <p:txBody>
          <a:bodyPr vert="horz" wrap="square" lIns="91440" tIns="45720" rIns="91440" bIns="45720" numCol="1" anchor="t" anchorCtr="0" compatLnSpc="1"/>
          <a:lstStyle>
            <a:lvl1pPr algn="r">
              <a:spcBef>
                <a:spcPct val="0"/>
              </a:spcBef>
              <a:buClrTx/>
              <a:buSzTx/>
              <a:buFontTx/>
              <a:buNone/>
              <a:defRPr sz="1200" b="0">
                <a:latin typeface="Arial" charset="0"/>
                <a:ea typeface="宋体" charset="-122"/>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37892" name="Rectangle 4"/>
          <p:cNvSpPr>
            <a:spLocks noRot="1" noTextEdit="1"/>
          </p:cNvSpPr>
          <p:nvPr>
            <p:ph type="sldImg" idx="2"/>
          </p:nvPr>
        </p:nvSpPr>
        <p:spPr>
          <a:xfrm>
            <a:off x="1143000" y="685800"/>
            <a:ext cx="4572000" cy="3429000"/>
          </a:xfrm>
          <a:prstGeom prst="rect">
            <a:avLst/>
          </a:prstGeom>
          <a:noFill/>
          <a:ln w="9525" cap="flat" cmpd="sng">
            <a:solidFill>
              <a:srgbClr val="000000"/>
            </a:solidFill>
            <a:prstDash val="solid"/>
            <a:miter/>
            <a:headEnd type="none" w="med" len="med"/>
            <a:tailEnd type="none" w="med" len="med"/>
          </a:ln>
        </p:spPr>
      </p:sp>
      <p:sp>
        <p:nvSpPr>
          <p:cNvPr id="149509" name="Rectangle 5"/>
          <p:cNvSpPr>
            <a:spLocks noGrp="1" noChangeArrowheads="1"/>
          </p:cNvSpPr>
          <p:nvPr>
            <p:ph type="body" sz="quarter" idx="3"/>
          </p:nvPr>
        </p:nvSpPr>
        <p:spPr bwMode="auto">
          <a:xfrm>
            <a:off x="685800" y="4343400"/>
            <a:ext cx="5486400" cy="4114800"/>
          </a:xfrm>
          <a:prstGeom prst="rect">
            <a:avLst/>
          </a:prstGeom>
          <a:noFill/>
          <a:ln w="9525">
            <a:noFill/>
            <a:miter lim="800000"/>
          </a:ln>
          <a:effec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charset="0"/>
                <a:ea typeface="宋体" charset="-122"/>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Arial" charset="0"/>
              <a:ea typeface="宋体" charset="-122"/>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charset="0"/>
                <a:ea typeface="宋体" charset="-122"/>
                <a:cs typeface="+mn-cs"/>
              </a:rPr>
              <a:t>第二级</a:t>
            </a:r>
            <a:endParaRPr kumimoji="0" lang="zh-CN" altLang="en-US" sz="1200" b="0" i="0" u="none" strike="noStrike" kern="1200" cap="none" spc="0" normalizeH="0" baseline="0" noProof="0" smtClean="0">
              <a:ln>
                <a:noFill/>
              </a:ln>
              <a:solidFill>
                <a:schemeClr val="tx1"/>
              </a:solidFill>
              <a:effectLst/>
              <a:uLnTx/>
              <a:uFillTx/>
              <a:latin typeface="Arial" charset="0"/>
              <a:ea typeface="宋体" charset="-122"/>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charset="0"/>
                <a:ea typeface="宋体" charset="-122"/>
                <a:cs typeface="+mn-cs"/>
              </a:rPr>
              <a:t>第三级</a:t>
            </a:r>
            <a:endParaRPr kumimoji="0" lang="zh-CN" altLang="en-US" sz="1200" b="0" i="0" u="none" strike="noStrike" kern="1200" cap="none" spc="0" normalizeH="0" baseline="0" noProof="0" smtClean="0">
              <a:ln>
                <a:noFill/>
              </a:ln>
              <a:solidFill>
                <a:schemeClr val="tx1"/>
              </a:solidFill>
              <a:effectLst/>
              <a:uLnTx/>
              <a:uFillTx/>
              <a:latin typeface="Arial" charset="0"/>
              <a:ea typeface="宋体" charset="-122"/>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charset="0"/>
                <a:ea typeface="宋体" charset="-122"/>
                <a:cs typeface="+mn-cs"/>
              </a:rPr>
              <a:t>第四级</a:t>
            </a:r>
            <a:endParaRPr kumimoji="0" lang="zh-CN" altLang="en-US" sz="1200" b="0" i="0" u="none" strike="noStrike" kern="1200" cap="none" spc="0" normalizeH="0" baseline="0" noProof="0" smtClean="0">
              <a:ln>
                <a:noFill/>
              </a:ln>
              <a:solidFill>
                <a:schemeClr val="tx1"/>
              </a:solidFill>
              <a:effectLst/>
              <a:uLnTx/>
              <a:uFillTx/>
              <a:latin typeface="Arial" charset="0"/>
              <a:ea typeface="宋体" charset="-122"/>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charset="0"/>
                <a:ea typeface="宋体" charset="-122"/>
                <a:cs typeface="+mn-cs"/>
              </a:rPr>
              <a:t>第五级</a:t>
            </a:r>
            <a:endParaRPr kumimoji="0" lang="zh-CN" altLang="en-US" sz="1200" b="0" i="0" u="none" strike="noStrike" kern="1200" cap="none" spc="0" normalizeH="0" baseline="0" noProof="0" smtClean="0">
              <a:ln>
                <a:noFill/>
              </a:ln>
              <a:solidFill>
                <a:schemeClr val="tx1"/>
              </a:solidFill>
              <a:effectLst/>
              <a:uLnTx/>
              <a:uFillTx/>
              <a:latin typeface="Arial" charset="0"/>
              <a:ea typeface="宋体" charset="-122"/>
              <a:cs typeface="+mn-cs"/>
            </a:endParaRPr>
          </a:p>
        </p:txBody>
      </p:sp>
      <p:sp>
        <p:nvSpPr>
          <p:cNvPr id="149510" name="Rectangle 6"/>
          <p:cNvSpPr>
            <a:spLocks noGrp="1" noChangeArrowheads="1"/>
          </p:cNvSpPr>
          <p:nvPr>
            <p:ph type="ftr" sz="quarter" idx="4"/>
          </p:nvPr>
        </p:nvSpPr>
        <p:spPr bwMode="auto">
          <a:xfrm>
            <a:off x="0" y="8685212"/>
            <a:ext cx="2971800" cy="457200"/>
          </a:xfrm>
          <a:prstGeom prst="rect">
            <a:avLst/>
          </a:prstGeom>
          <a:noFill/>
          <a:ln w="9525">
            <a:noFill/>
            <a:miter lim="800000"/>
          </a:ln>
          <a:effectLst/>
        </p:spPr>
        <p:txBody>
          <a:bodyPr vert="horz" wrap="square" lIns="91440" tIns="45720" rIns="91440" bIns="45720" numCol="1" anchor="b" anchorCtr="0" compatLnSpc="1"/>
          <a:lstStyle>
            <a:lvl1pPr>
              <a:spcBef>
                <a:spcPct val="0"/>
              </a:spcBef>
              <a:buClrTx/>
              <a:buSzTx/>
              <a:buFontTx/>
              <a:buNone/>
              <a:defRPr sz="1200" b="0">
                <a:latin typeface="Arial" charset="0"/>
                <a:ea typeface="宋体"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charset="0"/>
              <a:ea typeface="宋体" charset="-122"/>
              <a:cs typeface="+mn-cs"/>
            </a:endParaRPr>
          </a:p>
        </p:txBody>
      </p:sp>
      <p:sp>
        <p:nvSpPr>
          <p:cNvPr id="149511" name="Rectangle 7"/>
          <p:cNvSpPr>
            <a:spLocks noGrp="1" noChangeArrowheads="1"/>
          </p:cNvSpPr>
          <p:nvPr>
            <p:ph type="sldNum" sz="quarter" idx="5"/>
          </p:nvPr>
        </p:nvSpPr>
        <p:spPr bwMode="auto">
          <a:xfrm>
            <a:off x="3884613" y="8685212"/>
            <a:ext cx="2971800" cy="457200"/>
          </a:xfrm>
          <a:prstGeom prst="rect">
            <a:avLst/>
          </a:prstGeom>
          <a:noFill/>
          <a:ln w="9525">
            <a:noFill/>
            <a:miter lim="800000"/>
          </a:ln>
          <a:effectLst/>
        </p:spPr>
        <p:txBody>
          <a:bodyPr vert="horz" wrap="square" lIns="91440" tIns="45720" rIns="91440" bIns="45720" numCol="1" anchor="b" anchorCtr="0" compatLnSpc="1"/>
          <a:p>
            <a:pPr lvl="0" algn="r" eaLnBrk="1" hangingPunct="1">
              <a:spcBef>
                <a:spcPct val="0"/>
              </a:spcBef>
              <a:buNone/>
            </a:pPr>
            <a:fld id="{9A0DB2DC-4C9A-4742-B13C-FB6460FD3503}" type="slidenum">
              <a:rPr lang="en-US" altLang="zh-CN" sz="1200" b="0" dirty="0">
                <a:latin typeface="Arial" charset="0"/>
                <a:ea typeface="宋体" charset="-122"/>
              </a:rPr>
            </a:fld>
            <a:endParaRPr lang="en-US" altLang="zh-CN" sz="1200" b="0" dirty="0">
              <a:latin typeface="Arial" charset="0"/>
              <a:ea typeface="宋体" charset="-122"/>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charset="0"/>
        <a:ea typeface="宋体" charset="-122"/>
        <a:cs typeface="+mn-cs"/>
      </a:defRPr>
    </a:lvl1pPr>
    <a:lvl2pPr marL="457200" algn="l" rtl="0" eaLnBrk="0" fontAlgn="base" hangingPunct="0">
      <a:spcBef>
        <a:spcPct val="30000"/>
      </a:spcBef>
      <a:spcAft>
        <a:spcPct val="0"/>
      </a:spcAft>
      <a:defRPr sz="1200" kern="1200">
        <a:solidFill>
          <a:schemeClr val="tx1"/>
        </a:solidFill>
        <a:latin typeface="Arial" charset="0"/>
        <a:ea typeface="宋体" charset="-122"/>
        <a:cs typeface="+mn-cs"/>
      </a:defRPr>
    </a:lvl2pPr>
    <a:lvl3pPr marL="914400" algn="l" rtl="0" eaLnBrk="0" fontAlgn="base" hangingPunct="0">
      <a:spcBef>
        <a:spcPct val="30000"/>
      </a:spcBef>
      <a:spcAft>
        <a:spcPct val="0"/>
      </a:spcAft>
      <a:defRPr sz="1200" kern="1200">
        <a:solidFill>
          <a:schemeClr val="tx1"/>
        </a:solidFill>
        <a:latin typeface="Arial" charset="0"/>
        <a:ea typeface="宋体" charset="-122"/>
        <a:cs typeface="+mn-cs"/>
      </a:defRPr>
    </a:lvl3pPr>
    <a:lvl4pPr marL="1371600" algn="l" rtl="0" eaLnBrk="0" fontAlgn="base" hangingPunct="0">
      <a:spcBef>
        <a:spcPct val="30000"/>
      </a:spcBef>
      <a:spcAft>
        <a:spcPct val="0"/>
      </a:spcAft>
      <a:defRPr sz="1200" kern="1200">
        <a:solidFill>
          <a:schemeClr val="tx1"/>
        </a:solidFill>
        <a:latin typeface="Arial" charset="0"/>
        <a:ea typeface="宋体" charset="-122"/>
        <a:cs typeface="+mn-cs"/>
      </a:defRPr>
    </a:lvl4pPr>
    <a:lvl5pPr marL="1828800" algn="l" rtl="0" eaLnBrk="0" fontAlgn="base" hangingPunct="0">
      <a:spcBef>
        <a:spcPct val="30000"/>
      </a:spcBef>
      <a:spcAft>
        <a:spcPct val="0"/>
      </a:spcAft>
      <a:defRPr sz="1200" kern="1200">
        <a:solidFill>
          <a:schemeClr val="tx1"/>
        </a:solidFill>
        <a:latin typeface="Arial" charset="0"/>
        <a:ea typeface="宋体"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4" name="Rectangle 7"/>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spcBef>
                <a:spcPct val="0"/>
              </a:spcBef>
              <a:buNone/>
            </a:pPr>
            <a:fld id="{9A0DB2DC-4C9A-4742-B13C-FB6460FD3503}" type="slidenum">
              <a:rPr lang="en-US" altLang="zh-CN" sz="1200" b="0" dirty="0">
                <a:latin typeface="Arial" charset="0"/>
                <a:ea typeface="宋体" charset="-122"/>
              </a:rPr>
            </a:fld>
            <a:endParaRPr lang="en-US" altLang="zh-CN" sz="1200" b="0" dirty="0">
              <a:latin typeface="Arial" charset="0"/>
              <a:ea typeface="宋体" charset="-122"/>
            </a:endParaRPr>
          </a:p>
        </p:txBody>
      </p:sp>
      <p:sp>
        <p:nvSpPr>
          <p:cNvPr id="38915" name="Rectangle 2"/>
          <p:cNvSpPr>
            <a:spLocks noGrp="1"/>
          </p:cNvSpPr>
          <p:nvPr>
            <p:ph type="body" idx="1"/>
          </p:nvPr>
        </p:nvSpPr>
        <p:spPr>
          <a:xfrm>
            <a:off x="914400" y="4343400"/>
            <a:ext cx="5029200" cy="4114800"/>
          </a:xfrm>
        </p:spPr>
        <p:txBody>
          <a:bodyPr wrap="square" lIns="90474" tIns="44444" rIns="90474" bIns="44444" anchor="t"/>
          <a:p>
            <a:pPr lvl="0" eaLnBrk="1" hangingPunct="1"/>
            <a:r>
              <a:rPr lang="en-US" altLang="zh-CN" dirty="0"/>
              <a:t>Ask:  What are the 2 major causes of all equipment breakdowns?</a:t>
            </a:r>
            <a:endParaRPr lang="en-US" altLang="zh-CN" dirty="0"/>
          </a:p>
          <a:p>
            <a:pPr lvl="0" eaLnBrk="1" hangingPunct="1"/>
            <a:endParaRPr lang="en-US" altLang="zh-CN" dirty="0"/>
          </a:p>
          <a:p>
            <a:pPr lvl="0" eaLnBrk="1" hangingPunct="1"/>
            <a:r>
              <a:rPr lang="en-US" altLang="zh-CN" dirty="0"/>
              <a:t>Answer:</a:t>
            </a:r>
            <a:endParaRPr lang="en-US" altLang="zh-CN" dirty="0"/>
          </a:p>
          <a:p>
            <a:pPr lvl="0" eaLnBrk="1" hangingPunct="1"/>
            <a:r>
              <a:rPr lang="en-US" altLang="zh-CN" dirty="0"/>
              <a:t>1.  Contamination</a:t>
            </a:r>
            <a:endParaRPr lang="en-US" altLang="zh-CN" dirty="0"/>
          </a:p>
          <a:p>
            <a:pPr lvl="0" eaLnBrk="1" hangingPunct="1"/>
            <a:r>
              <a:rPr lang="en-US" altLang="zh-CN" dirty="0"/>
              <a:t>2.  Lack of lubrication.</a:t>
            </a:r>
            <a:endParaRPr lang="en-US" altLang="zh-CN" dirty="0"/>
          </a:p>
        </p:txBody>
      </p:sp>
      <p:sp>
        <p:nvSpPr>
          <p:cNvPr id="38916" name="Rectangle 3"/>
          <p:cNvSpPr>
            <a:spLocks noRot="1" noTextEdit="1"/>
          </p:cNvSpPr>
          <p:nvPr>
            <p:ph type="sldImg"/>
          </p:nvPr>
        </p:nvSpPr>
        <p:spPr>
          <a:ln w="12700">
            <a:solidFill>
              <a:schemeClr val="tx1">
                <a:alpha val="100000"/>
              </a:schemeClr>
            </a:solid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solidFill>
          <a:schemeClr val="accent1">
            <a:alpha val="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15" name="日期占位符 3"/>
          <p:cNvSpPr>
            <a:spLocks noGrp="1"/>
          </p:cNvSpPr>
          <p:nvPr>
            <p:ph type="dt" sz="half" idx="2"/>
          </p:nvPr>
        </p:nvSpPr>
        <p:spPr>
          <a:xfrm>
            <a:off x="301625" y="6245225"/>
            <a:ext cx="2289175"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19" name="页脚占位符 4"/>
          <p:cNvSpPr>
            <a:spLocks noGrp="1"/>
          </p:cNvSpPr>
          <p:nvPr>
            <p:ph type="ftr" sz="quarter" idx="3"/>
          </p:nvPr>
        </p:nvSpPr>
        <p:spPr>
          <a:xfrm>
            <a:off x="3124200" y="6245225"/>
            <a:ext cx="2895600"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20" name="灯片编号占位符 5"/>
          <p:cNvSpPr>
            <a:spLocks noGrp="1"/>
          </p:cNvSpPr>
          <p:nvPr>
            <p:ph type="sldNum" sz="quarter" idx="4"/>
          </p:nvPr>
        </p:nvSpPr>
        <p:spPr>
          <a:xfrm>
            <a:off x="6553200" y="6245225"/>
            <a:ext cx="2289175" cy="476250"/>
          </a:xfrm>
          <a:prstGeom prst="rect">
            <a:avLst/>
          </a:prstGeom>
        </p:spPr>
        <p:txBody>
          <a:bodyPr/>
          <a:p>
            <a:pPr lvl="0" eaLnBrk="1" hangingPunct="1"/>
            <a:fld id="{9A0DB2DC-4C9A-4742-B13C-FB6460FD3503}" type="slidenum">
              <a:rPr lang="en-US" altLang="zh-CN" dirty="0"/>
            </a:fld>
            <a:endParaRPr lang="en-US" altLang="zh-CN"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showMasterSp="0">
  <p:cSld name="标题和竖排文字">
    <p:bg>
      <p:bgPr>
        <a:solidFill>
          <a:schemeClr val="accent1">
            <a:alpha val="0"/>
          </a:schemeClr>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301625" y="609600"/>
            <a:ext cx="854075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301625" y="1905000"/>
            <a:ext cx="8540750" cy="4194175"/>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5" name="日期占位符 3"/>
          <p:cNvSpPr>
            <a:spLocks noGrp="1"/>
          </p:cNvSpPr>
          <p:nvPr>
            <p:ph type="dt" sz="half" idx="2"/>
          </p:nvPr>
        </p:nvSpPr>
        <p:spPr>
          <a:xfrm>
            <a:off x="301625" y="6245225"/>
            <a:ext cx="2289175"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19" name="页脚占位符 4"/>
          <p:cNvSpPr>
            <a:spLocks noGrp="1"/>
          </p:cNvSpPr>
          <p:nvPr>
            <p:ph type="ftr" sz="quarter" idx="3"/>
          </p:nvPr>
        </p:nvSpPr>
        <p:spPr>
          <a:xfrm>
            <a:off x="3124200" y="6245225"/>
            <a:ext cx="2895600"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20" name="灯片编号占位符 5"/>
          <p:cNvSpPr>
            <a:spLocks noGrp="1"/>
          </p:cNvSpPr>
          <p:nvPr>
            <p:ph type="sldNum" sz="quarter" idx="4"/>
          </p:nvPr>
        </p:nvSpPr>
        <p:spPr>
          <a:xfrm>
            <a:off x="6553200" y="6245225"/>
            <a:ext cx="2289175" cy="476250"/>
          </a:xfrm>
          <a:prstGeom prst="rect">
            <a:avLst/>
          </a:prstGeom>
        </p:spPr>
        <p:txBody>
          <a:bodyPr/>
          <a:p>
            <a:pPr lvl="0" eaLnBrk="1" hangingPunct="1"/>
            <a:fld id="{9A0DB2DC-4C9A-4742-B13C-FB6460FD3503}" type="slidenum">
              <a:rPr lang="en-US" altLang="zh-CN" dirty="0"/>
            </a:fld>
            <a:endParaRPr lang="en-US" altLang="zh-C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垂直排列标题与文本">
    <p:bg>
      <p:bgPr>
        <a:solidFill>
          <a:schemeClr val="accent1">
            <a:alpha val="0"/>
          </a:schemeClr>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707188" y="609600"/>
            <a:ext cx="2135187" cy="548957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301625" y="609600"/>
            <a:ext cx="6253163" cy="5489575"/>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5" name="日期占位符 3"/>
          <p:cNvSpPr>
            <a:spLocks noGrp="1"/>
          </p:cNvSpPr>
          <p:nvPr>
            <p:ph type="dt" sz="half" idx="2"/>
          </p:nvPr>
        </p:nvSpPr>
        <p:spPr>
          <a:xfrm>
            <a:off x="301625" y="6245225"/>
            <a:ext cx="2289175"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19" name="页脚占位符 4"/>
          <p:cNvSpPr>
            <a:spLocks noGrp="1"/>
          </p:cNvSpPr>
          <p:nvPr>
            <p:ph type="ftr" sz="quarter" idx="3"/>
          </p:nvPr>
        </p:nvSpPr>
        <p:spPr>
          <a:xfrm>
            <a:off x="3124200" y="6245225"/>
            <a:ext cx="2895600"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20" name="灯片编号占位符 5"/>
          <p:cNvSpPr>
            <a:spLocks noGrp="1"/>
          </p:cNvSpPr>
          <p:nvPr>
            <p:ph type="sldNum" sz="quarter" idx="4"/>
          </p:nvPr>
        </p:nvSpPr>
        <p:spPr>
          <a:xfrm>
            <a:off x="6553200" y="6245225"/>
            <a:ext cx="2289175" cy="476250"/>
          </a:xfrm>
          <a:prstGeom prst="rect">
            <a:avLst/>
          </a:prstGeom>
        </p:spPr>
        <p:txBody>
          <a:bodyPr/>
          <a:p>
            <a:pPr lvl="0" eaLnBrk="1" hangingPunct="1"/>
            <a:fld id="{9A0DB2DC-4C9A-4742-B13C-FB6460FD3503}" type="slidenum">
              <a:rPr lang="en-US" altLang="zh-CN" dirty="0"/>
            </a:fld>
            <a:endParaRPr lang="en-US" altLang="zh-CN"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showMasterSp="0">
  <p:cSld name="内容">
    <p:bg>
      <p:bgPr>
        <a:solidFill>
          <a:schemeClr val="accent1">
            <a:alpha val="0"/>
          </a:schemeClr>
        </a:solidFill>
        <a:effectLst/>
      </p:bgPr>
    </p:bg>
    <p:spTree>
      <p:nvGrpSpPr>
        <p:cNvPr id="1" name=""/>
        <p:cNvGrpSpPr/>
        <p:nvPr/>
      </p:nvGrpSpPr>
      <p:grpSpPr>
        <a:xfrm>
          <a:off x="0" y="0"/>
          <a:ext cx="0" cy="0"/>
          <a:chOff x="0" y="0"/>
          <a:chExt cx="0" cy="0"/>
        </a:xfrm>
      </p:grpSpPr>
      <p:sp>
        <p:nvSpPr>
          <p:cNvPr id="2" name="内容占位符 1"/>
          <p:cNvSpPr>
            <a:spLocks noGrp="1"/>
          </p:cNvSpPr>
          <p:nvPr>
            <p:ph/>
          </p:nvPr>
        </p:nvSpPr>
        <p:spPr>
          <a:xfrm>
            <a:off x="301625" y="609600"/>
            <a:ext cx="8540750" cy="5489575"/>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5" name="日期占位符 2"/>
          <p:cNvSpPr>
            <a:spLocks noGrp="1"/>
          </p:cNvSpPr>
          <p:nvPr>
            <p:ph type="dt" sz="half" idx="2"/>
          </p:nvPr>
        </p:nvSpPr>
        <p:spPr>
          <a:xfrm>
            <a:off x="301625" y="6245225"/>
            <a:ext cx="2289175"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19" name="页脚占位符 3"/>
          <p:cNvSpPr>
            <a:spLocks noGrp="1"/>
          </p:cNvSpPr>
          <p:nvPr>
            <p:ph type="ftr" sz="quarter" idx="3"/>
          </p:nvPr>
        </p:nvSpPr>
        <p:spPr>
          <a:xfrm>
            <a:off x="3124200" y="6245225"/>
            <a:ext cx="2895600"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20" name="灯片编号占位符 4"/>
          <p:cNvSpPr>
            <a:spLocks noGrp="1"/>
          </p:cNvSpPr>
          <p:nvPr>
            <p:ph type="sldNum" sz="quarter" idx="4"/>
          </p:nvPr>
        </p:nvSpPr>
        <p:spPr>
          <a:xfrm>
            <a:off x="6553200" y="6245225"/>
            <a:ext cx="2289175" cy="476250"/>
          </a:xfrm>
          <a:prstGeom prst="rect">
            <a:avLst/>
          </a:prstGeom>
        </p:spPr>
        <p:txBody>
          <a:bodyPr/>
          <a:p>
            <a:pPr lvl="0" eaLnBrk="1" hangingPunct="1"/>
            <a:fld id="{9A0DB2DC-4C9A-4742-B13C-FB6460FD3503}" type="slidenum">
              <a:rPr lang="en-US" altLang="zh-CN" dirty="0"/>
            </a:fld>
            <a:endParaRPr lang="en-US" altLang="zh-C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showMasterSp="0">
  <p:cSld name="标题和内容">
    <p:bg>
      <p:bgPr>
        <a:solidFill>
          <a:schemeClr val="accent1">
            <a:alpha val="0"/>
          </a:schemeClr>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301625" y="609600"/>
            <a:ext cx="854075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301625" y="1905000"/>
            <a:ext cx="8540750" cy="4194175"/>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5" name="日期占位符 3"/>
          <p:cNvSpPr>
            <a:spLocks noGrp="1"/>
          </p:cNvSpPr>
          <p:nvPr>
            <p:ph type="dt" sz="half" idx="2"/>
          </p:nvPr>
        </p:nvSpPr>
        <p:spPr>
          <a:xfrm>
            <a:off x="301625" y="6245225"/>
            <a:ext cx="2289175"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19" name="页脚占位符 4"/>
          <p:cNvSpPr>
            <a:spLocks noGrp="1"/>
          </p:cNvSpPr>
          <p:nvPr>
            <p:ph type="ftr" sz="quarter" idx="3"/>
          </p:nvPr>
        </p:nvSpPr>
        <p:spPr>
          <a:xfrm>
            <a:off x="3124200" y="6245225"/>
            <a:ext cx="2895600"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20" name="灯片编号占位符 5"/>
          <p:cNvSpPr>
            <a:spLocks noGrp="1"/>
          </p:cNvSpPr>
          <p:nvPr>
            <p:ph type="sldNum" sz="quarter" idx="4"/>
          </p:nvPr>
        </p:nvSpPr>
        <p:spPr>
          <a:xfrm>
            <a:off x="6553200" y="6245225"/>
            <a:ext cx="2289175" cy="476250"/>
          </a:xfrm>
          <a:prstGeom prst="rect">
            <a:avLst/>
          </a:prstGeom>
        </p:spPr>
        <p:txBody>
          <a:bodyPr/>
          <a:p>
            <a:pPr lvl="0" eaLnBrk="1" hangingPunct="1"/>
            <a:fld id="{9A0DB2DC-4C9A-4742-B13C-FB6460FD3503}" type="slidenum">
              <a:rPr lang="en-US" altLang="zh-CN" dirty="0"/>
            </a:fld>
            <a:endParaRPr lang="en-US" altLang="zh-C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节标题">
    <p:bg>
      <p:bgPr>
        <a:solidFill>
          <a:schemeClr val="accent1">
            <a:alpha val="0"/>
          </a:schemeClr>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15" name="日期占位符 3"/>
          <p:cNvSpPr>
            <a:spLocks noGrp="1"/>
          </p:cNvSpPr>
          <p:nvPr>
            <p:ph type="dt" sz="half" idx="2"/>
          </p:nvPr>
        </p:nvSpPr>
        <p:spPr>
          <a:xfrm>
            <a:off x="301625" y="6245225"/>
            <a:ext cx="2289175"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19" name="页脚占位符 4"/>
          <p:cNvSpPr>
            <a:spLocks noGrp="1"/>
          </p:cNvSpPr>
          <p:nvPr>
            <p:ph type="ftr" sz="quarter" idx="3"/>
          </p:nvPr>
        </p:nvSpPr>
        <p:spPr>
          <a:xfrm>
            <a:off x="3124200" y="6245225"/>
            <a:ext cx="2895600"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20" name="灯片编号占位符 5"/>
          <p:cNvSpPr>
            <a:spLocks noGrp="1"/>
          </p:cNvSpPr>
          <p:nvPr>
            <p:ph type="sldNum" sz="quarter" idx="4"/>
          </p:nvPr>
        </p:nvSpPr>
        <p:spPr>
          <a:xfrm>
            <a:off x="6553200" y="6245225"/>
            <a:ext cx="2289175" cy="476250"/>
          </a:xfrm>
          <a:prstGeom prst="rect">
            <a:avLst/>
          </a:prstGeom>
        </p:spPr>
        <p:txBody>
          <a:bodyPr/>
          <a:p>
            <a:pPr lvl="0" eaLnBrk="1" hangingPunct="1"/>
            <a:fld id="{9A0DB2DC-4C9A-4742-B13C-FB6460FD3503}" type="slidenum">
              <a:rPr lang="en-US" altLang="zh-CN" dirty="0"/>
            </a:fld>
            <a:endParaRPr lang="en-US" altLang="zh-CN"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showMasterSp="0">
  <p:cSld name="两栏内容">
    <p:bg>
      <p:bgPr>
        <a:solidFill>
          <a:schemeClr val="accent1">
            <a:alpha val="0"/>
          </a:schemeClr>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301625" y="609600"/>
            <a:ext cx="854075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301625" y="1905000"/>
            <a:ext cx="4194175" cy="41941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905000"/>
            <a:ext cx="4194175" cy="41941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5" name="日期占位符 4"/>
          <p:cNvSpPr>
            <a:spLocks noGrp="1"/>
          </p:cNvSpPr>
          <p:nvPr>
            <p:ph type="dt" sz="half" idx="12"/>
          </p:nvPr>
        </p:nvSpPr>
        <p:spPr>
          <a:xfrm>
            <a:off x="301625" y="6245225"/>
            <a:ext cx="2289175"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19" name="页脚占位符 5"/>
          <p:cNvSpPr>
            <a:spLocks noGrp="1"/>
          </p:cNvSpPr>
          <p:nvPr>
            <p:ph type="ftr" sz="quarter" idx="3"/>
          </p:nvPr>
        </p:nvSpPr>
        <p:spPr>
          <a:xfrm>
            <a:off x="3124200" y="6245225"/>
            <a:ext cx="2895600"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20" name="灯片编号占位符 6"/>
          <p:cNvSpPr>
            <a:spLocks noGrp="1"/>
          </p:cNvSpPr>
          <p:nvPr>
            <p:ph type="sldNum" sz="quarter" idx="4"/>
          </p:nvPr>
        </p:nvSpPr>
        <p:spPr>
          <a:xfrm>
            <a:off x="6553200" y="6245225"/>
            <a:ext cx="2289175" cy="476250"/>
          </a:xfrm>
          <a:prstGeom prst="rect">
            <a:avLst/>
          </a:prstGeom>
        </p:spPr>
        <p:txBody>
          <a:bodyPr/>
          <a:p>
            <a:pPr lvl="0" eaLnBrk="1" hangingPunct="1"/>
            <a:fld id="{9A0DB2DC-4C9A-4742-B13C-FB6460FD3503}" type="slidenum">
              <a:rPr lang="en-US" altLang="zh-CN" dirty="0"/>
            </a:fld>
            <a:endParaRPr lang="en-US" altLang="zh-C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比较">
    <p:bg>
      <p:bgPr>
        <a:solidFill>
          <a:schemeClr val="accent1">
            <a:alpha val="0"/>
          </a:schemeClr>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15" name="日期占位符 6"/>
          <p:cNvSpPr>
            <a:spLocks noGrp="1"/>
          </p:cNvSpPr>
          <p:nvPr>
            <p:ph type="dt" sz="half" idx="12"/>
          </p:nvPr>
        </p:nvSpPr>
        <p:spPr>
          <a:xfrm>
            <a:off x="301625" y="6245225"/>
            <a:ext cx="2289175"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19" name="页脚占位符 7"/>
          <p:cNvSpPr>
            <a:spLocks noGrp="1"/>
          </p:cNvSpPr>
          <p:nvPr>
            <p:ph type="ftr" sz="quarter" idx="13"/>
          </p:nvPr>
        </p:nvSpPr>
        <p:spPr>
          <a:xfrm>
            <a:off x="3124200" y="6245225"/>
            <a:ext cx="2895600"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20" name="灯片编号占位符 8"/>
          <p:cNvSpPr>
            <a:spLocks noGrp="1"/>
          </p:cNvSpPr>
          <p:nvPr>
            <p:ph type="sldNum" sz="quarter" idx="14"/>
          </p:nvPr>
        </p:nvSpPr>
        <p:spPr>
          <a:xfrm>
            <a:off x="6553200" y="6245225"/>
            <a:ext cx="2289175" cy="476250"/>
          </a:xfrm>
          <a:prstGeom prst="rect">
            <a:avLst/>
          </a:prstGeom>
        </p:spPr>
        <p:txBody>
          <a:bodyPr/>
          <a:p>
            <a:pPr lvl="0" eaLnBrk="1" hangingPunct="1"/>
            <a:fld id="{9A0DB2DC-4C9A-4742-B13C-FB6460FD3503}" type="slidenum">
              <a:rPr lang="en-US" altLang="zh-CN" dirty="0"/>
            </a:fld>
            <a:endParaRPr lang="en-US" altLang="zh-CN"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showMasterSp="0">
  <p:cSld name="仅标题">
    <p:bg>
      <p:bgPr>
        <a:solidFill>
          <a:schemeClr val="accent1">
            <a:alpha val="0"/>
          </a:schemeClr>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301625" y="609600"/>
            <a:ext cx="8540750" cy="1143000"/>
          </a:xfrm>
          <a:prstGeom prst="rect">
            <a:avLst/>
          </a:prstGeom>
        </p:spPr>
        <p:txBody>
          <a:bodyPr/>
          <a:lstStyle/>
          <a:p>
            <a:r>
              <a:rPr lang="zh-CN" altLang="en-US" smtClean="0"/>
              <a:t>单击此处编辑母版标题样式</a:t>
            </a:r>
            <a:endParaRPr lang="zh-CN" altLang="en-US"/>
          </a:p>
        </p:txBody>
      </p:sp>
      <p:sp>
        <p:nvSpPr>
          <p:cNvPr id="15" name="日期占位符 2"/>
          <p:cNvSpPr>
            <a:spLocks noGrp="1"/>
          </p:cNvSpPr>
          <p:nvPr>
            <p:ph type="dt" sz="half" idx="2"/>
          </p:nvPr>
        </p:nvSpPr>
        <p:spPr>
          <a:xfrm>
            <a:off x="301625" y="6245225"/>
            <a:ext cx="2289175"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19" name="页脚占位符 3"/>
          <p:cNvSpPr>
            <a:spLocks noGrp="1"/>
          </p:cNvSpPr>
          <p:nvPr>
            <p:ph type="ftr" sz="quarter" idx="3"/>
          </p:nvPr>
        </p:nvSpPr>
        <p:spPr>
          <a:xfrm>
            <a:off x="3124200" y="6245225"/>
            <a:ext cx="2895600"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20" name="灯片编号占位符 4"/>
          <p:cNvSpPr>
            <a:spLocks noGrp="1"/>
          </p:cNvSpPr>
          <p:nvPr>
            <p:ph type="sldNum" sz="quarter" idx="4"/>
          </p:nvPr>
        </p:nvSpPr>
        <p:spPr>
          <a:xfrm>
            <a:off x="6553200" y="6245225"/>
            <a:ext cx="2289175" cy="476250"/>
          </a:xfrm>
          <a:prstGeom prst="rect">
            <a:avLst/>
          </a:prstGeom>
        </p:spPr>
        <p:txBody>
          <a:bodyPr/>
          <a:p>
            <a:pPr lvl="0" eaLnBrk="1" hangingPunct="1"/>
            <a:fld id="{9A0DB2DC-4C9A-4742-B13C-FB6460FD3503}" type="slidenum">
              <a:rPr lang="en-US" altLang="zh-CN" dirty="0"/>
            </a:fld>
            <a:endParaRPr lang="en-US" altLang="zh-C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空白">
    <p:bg>
      <p:bgPr>
        <a:solidFill>
          <a:schemeClr val="accent1">
            <a:alpha val="0"/>
          </a:schemeClr>
        </a:solidFill>
        <a:effectLst/>
      </p:bgPr>
    </p:bg>
    <p:spTree>
      <p:nvGrpSpPr>
        <p:cNvPr id="1" name=""/>
        <p:cNvGrpSpPr/>
        <p:nvPr/>
      </p:nvGrpSpPr>
      <p:grpSpPr>
        <a:xfrm>
          <a:off x="0" y="0"/>
          <a:ext cx="0" cy="0"/>
          <a:chOff x="0" y="0"/>
          <a:chExt cx="0" cy="0"/>
        </a:xfrm>
      </p:grpSpPr>
      <p:sp>
        <p:nvSpPr>
          <p:cNvPr id="15" name="日期占位符 1"/>
          <p:cNvSpPr>
            <a:spLocks noGrp="1"/>
          </p:cNvSpPr>
          <p:nvPr>
            <p:ph type="dt" sz="half" idx="2"/>
          </p:nvPr>
        </p:nvSpPr>
        <p:spPr>
          <a:xfrm>
            <a:off x="301625" y="6245225"/>
            <a:ext cx="2289175"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19" name="页脚占位符 2"/>
          <p:cNvSpPr>
            <a:spLocks noGrp="1"/>
          </p:cNvSpPr>
          <p:nvPr>
            <p:ph type="ftr" sz="quarter" idx="3"/>
          </p:nvPr>
        </p:nvSpPr>
        <p:spPr>
          <a:xfrm>
            <a:off x="3124200" y="6245225"/>
            <a:ext cx="2895600"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20" name="灯片编号占位符 3"/>
          <p:cNvSpPr>
            <a:spLocks noGrp="1"/>
          </p:cNvSpPr>
          <p:nvPr>
            <p:ph type="sldNum" sz="quarter" idx="4"/>
          </p:nvPr>
        </p:nvSpPr>
        <p:spPr>
          <a:xfrm>
            <a:off x="6553200" y="6245225"/>
            <a:ext cx="2289175" cy="476250"/>
          </a:xfrm>
          <a:prstGeom prst="rect">
            <a:avLst/>
          </a:prstGeom>
        </p:spPr>
        <p:txBody>
          <a:bodyPr/>
          <a:p>
            <a:pPr lvl="0" eaLnBrk="1" hangingPunct="1"/>
            <a:fld id="{9A0DB2DC-4C9A-4742-B13C-FB6460FD3503}" type="slidenum">
              <a:rPr lang="en-US" altLang="zh-CN" dirty="0"/>
            </a:fld>
            <a:endParaRPr lang="en-US" altLang="zh-C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内容与标题">
    <p:bg>
      <p:bgPr>
        <a:solidFill>
          <a:schemeClr val="accent1">
            <a:alpha val="0"/>
          </a:schemeClr>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15" name="日期占位符 4"/>
          <p:cNvSpPr>
            <a:spLocks noGrp="1"/>
          </p:cNvSpPr>
          <p:nvPr>
            <p:ph type="dt" sz="half" idx="12"/>
          </p:nvPr>
        </p:nvSpPr>
        <p:spPr>
          <a:xfrm>
            <a:off x="301625" y="6245225"/>
            <a:ext cx="2289175"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19" name="页脚占位符 5"/>
          <p:cNvSpPr>
            <a:spLocks noGrp="1"/>
          </p:cNvSpPr>
          <p:nvPr>
            <p:ph type="ftr" sz="quarter" idx="3"/>
          </p:nvPr>
        </p:nvSpPr>
        <p:spPr>
          <a:xfrm>
            <a:off x="3124200" y="6245225"/>
            <a:ext cx="2895600"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20" name="灯片编号占位符 6"/>
          <p:cNvSpPr>
            <a:spLocks noGrp="1"/>
          </p:cNvSpPr>
          <p:nvPr>
            <p:ph type="sldNum" sz="quarter" idx="4"/>
          </p:nvPr>
        </p:nvSpPr>
        <p:spPr>
          <a:xfrm>
            <a:off x="6553200" y="6245225"/>
            <a:ext cx="2289175" cy="476250"/>
          </a:xfrm>
          <a:prstGeom prst="rect">
            <a:avLst/>
          </a:prstGeom>
        </p:spPr>
        <p:txBody>
          <a:bodyPr/>
          <a:p>
            <a:pPr lvl="0" eaLnBrk="1" hangingPunct="1"/>
            <a:fld id="{9A0DB2DC-4C9A-4742-B13C-FB6460FD3503}" type="slidenum">
              <a:rPr lang="en-US" altLang="zh-CN" dirty="0"/>
            </a:fld>
            <a:endParaRPr lang="en-US" altLang="zh-CN"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图片与标题">
    <p:bg>
      <p:bgPr>
        <a:solidFill>
          <a:schemeClr val="accent1">
            <a:alpha val="0"/>
          </a:schemeClr>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hlink"/>
              </a:buClr>
              <a:buSzPct val="75000"/>
              <a:buFont typeface="Wingdings" charset="2"/>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15" name="日期占位符 4"/>
          <p:cNvSpPr>
            <a:spLocks noGrp="1"/>
          </p:cNvSpPr>
          <p:nvPr>
            <p:ph type="dt" sz="half" idx="12"/>
          </p:nvPr>
        </p:nvSpPr>
        <p:spPr>
          <a:xfrm>
            <a:off x="301625" y="6245225"/>
            <a:ext cx="2289175"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19" name="页脚占位符 5"/>
          <p:cNvSpPr>
            <a:spLocks noGrp="1"/>
          </p:cNvSpPr>
          <p:nvPr>
            <p:ph type="ftr" sz="quarter" idx="3"/>
          </p:nvPr>
        </p:nvSpPr>
        <p:spPr>
          <a:xfrm>
            <a:off x="3124200" y="6245225"/>
            <a:ext cx="2895600" cy="476250"/>
          </a:xfrm>
          <a:prstGeom prst="rect">
            <a:avLst/>
          </a:prstGeom>
        </p:spPr>
        <p:txBody>
          <a:bodyPr/>
          <a:lstStyle>
            <a:lvl1pPr>
              <a:defRPr/>
            </a:lvl1p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Char char="v"/>
              <a:defRPr/>
            </a:pPr>
            <a:endParaRPr kumimoji="0" lang="en-US" altLang="zh-CN" sz="3200" b="1" i="0" u="none" strike="noStrike" kern="1200" cap="none" spc="0" normalizeH="0" baseline="0" noProof="0">
              <a:ln>
                <a:noFill/>
              </a:ln>
              <a:solidFill>
                <a:schemeClr val="tx1"/>
              </a:solidFill>
              <a:effectLst/>
              <a:uLnTx/>
              <a:uFillTx/>
              <a:latin typeface="隶书" pitchFamily="49" charset="-122"/>
              <a:ea typeface="隶书" pitchFamily="49" charset="-122"/>
              <a:cs typeface="+mn-cs"/>
            </a:endParaRPr>
          </a:p>
        </p:txBody>
      </p:sp>
      <p:sp>
        <p:nvSpPr>
          <p:cNvPr id="20" name="灯片编号占位符 6"/>
          <p:cNvSpPr>
            <a:spLocks noGrp="1"/>
          </p:cNvSpPr>
          <p:nvPr>
            <p:ph type="sldNum" sz="quarter" idx="4"/>
          </p:nvPr>
        </p:nvSpPr>
        <p:spPr>
          <a:xfrm>
            <a:off x="6553200" y="6245225"/>
            <a:ext cx="2289175" cy="476250"/>
          </a:xfrm>
          <a:prstGeom prst="rect">
            <a:avLst/>
          </a:prstGeom>
        </p:spPr>
        <p:txBody>
          <a:bodyPr/>
          <a:p>
            <a:pPr lvl="0" eaLnBrk="1" hangingPunct="1"/>
            <a:fld id="{9A0DB2DC-4C9A-4742-B13C-FB6460FD3503}" type="slidenum">
              <a:rPr lang="en-US" altLang="zh-CN" dirty="0"/>
            </a:fld>
            <a:endParaRPr lang="en-US" altLang="zh-CN"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alpha val="0"/>
          </a:schemeClr>
        </a:solidFill>
        <a:effectLst/>
      </p:bgPr>
    </p:bg>
    <p:spTree>
      <p:nvGrpSpPr>
        <p:cNvPr id="1" name=""/>
        <p:cNvGrpSpPr/>
        <p:nvPr/>
      </p:nvGrpSpPr>
      <p:grpSpPr/>
      <p:grpSp>
        <p:nvGrpSpPr>
          <p:cNvPr id="1026" name="组合 6"/>
          <p:cNvGrpSpPr/>
          <p:nvPr userDrawn="1"/>
        </p:nvGrpSpPr>
        <p:grpSpPr>
          <a:xfrm>
            <a:off x="0" y="0"/>
            <a:ext cx="9144000" cy="6858000"/>
            <a:chOff x="0" y="0"/>
            <a:chExt cx="9144000" cy="6858000"/>
          </a:xfrm>
        </p:grpSpPr>
        <p:sp>
          <p:nvSpPr>
            <p:cNvPr id="8" name="Line 3"/>
            <p:cNvSpPr>
              <a:spLocks noChangeShapeType="1"/>
            </p:cNvSpPr>
            <p:nvPr/>
          </p:nvSpPr>
          <p:spPr bwMode="auto">
            <a:xfrm>
              <a:off x="4191000" y="3429000"/>
              <a:ext cx="0" cy="0"/>
            </a:xfrm>
            <a:prstGeom prst="line">
              <a:avLst/>
            </a:prstGeom>
            <a:noFill/>
            <a:ln w="9525">
              <a:solidFill>
                <a:schemeClr val="tx1"/>
              </a:solidFill>
              <a:round/>
            </a:ln>
            <a:effectLst/>
          </p:spPr>
          <p:txBody>
            <a:bodyPr/>
            <a:lstStyle>
              <a:defPPr>
                <a:defRPr lang="zh-CN"/>
              </a:defPPr>
              <a:lvl1pPr algn="l" rtl="0" eaLnBrk="0" fontAlgn="base" hangingPunct="0">
                <a:spcBef>
                  <a:spcPct val="0"/>
                </a:spcBef>
                <a:spcAft>
                  <a:spcPct val="0"/>
                </a:spcAft>
                <a:defRPr sz="2400" b="1" kern="1200">
                  <a:solidFill>
                    <a:schemeClr val="tx1"/>
                  </a:solidFill>
                  <a:latin typeface="Verdana" pitchFamily="34" charset="0"/>
                  <a:ea typeface="宋体" charset="-122"/>
                  <a:cs typeface="+mn-cs"/>
                </a:defRPr>
              </a:lvl1pPr>
              <a:lvl2pPr marL="4572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2pPr>
              <a:lvl3pPr marL="9144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3pPr>
              <a:lvl4pPr marL="13716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4pPr>
              <a:lvl5pPr marL="18288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5pPr>
              <a:lvl6pPr marL="2286000" algn="l" defTabSz="914400" rtl="0" eaLnBrk="1" latinLnBrk="0" hangingPunct="1">
                <a:defRPr sz="2400" b="1" kern="1200">
                  <a:solidFill>
                    <a:schemeClr val="tx1"/>
                  </a:solidFill>
                  <a:latin typeface="Verdana" pitchFamily="34" charset="0"/>
                  <a:ea typeface="宋体" charset="-122"/>
                  <a:cs typeface="+mn-cs"/>
                </a:defRPr>
              </a:lvl6pPr>
              <a:lvl7pPr marL="2743200" algn="l" defTabSz="914400" rtl="0" eaLnBrk="1" latinLnBrk="0" hangingPunct="1">
                <a:defRPr sz="2400" b="1" kern="1200">
                  <a:solidFill>
                    <a:schemeClr val="tx1"/>
                  </a:solidFill>
                  <a:latin typeface="Verdana" pitchFamily="34" charset="0"/>
                  <a:ea typeface="宋体" charset="-122"/>
                  <a:cs typeface="+mn-cs"/>
                </a:defRPr>
              </a:lvl7pPr>
              <a:lvl8pPr marL="3200400" algn="l" defTabSz="914400" rtl="0" eaLnBrk="1" latinLnBrk="0" hangingPunct="1">
                <a:defRPr sz="2400" b="1" kern="1200">
                  <a:solidFill>
                    <a:schemeClr val="tx1"/>
                  </a:solidFill>
                  <a:latin typeface="Verdana" pitchFamily="34" charset="0"/>
                  <a:ea typeface="宋体" charset="-122"/>
                  <a:cs typeface="+mn-cs"/>
                </a:defRPr>
              </a:lvl8pPr>
              <a:lvl9pPr marL="3657600" algn="l" defTabSz="914400" rtl="0" eaLnBrk="1" latinLnBrk="0" hangingPunct="1">
                <a:defRPr sz="2400" b="1" kern="1200">
                  <a:solidFill>
                    <a:schemeClr val="tx1"/>
                  </a:solidFill>
                  <a:latin typeface="Verdana" pitchFamily="34" charset="0"/>
                  <a:ea typeface="宋体" charset="-122"/>
                  <a:cs typeface="+mn-cs"/>
                </a:defRPr>
              </a:lvl9pPr>
            </a:lstStyle>
            <a:p>
              <a:pPr marL="0" marR="0" lvl="0" indent="0" algn="l" defTabSz="914400" rtl="0" eaLnBrk="0" fontAlgn="base" latinLnBrk="0" hangingPunct="0">
                <a:lnSpc>
                  <a:spcPct val="100000"/>
                </a:lnSpc>
                <a:spcBef>
                  <a:spcPct val="0"/>
                </a:spcBef>
                <a:spcAft>
                  <a:spcPct val="0"/>
                </a:spcAft>
                <a:buClr>
                  <a:schemeClr val="hlink"/>
                </a:buClr>
                <a:buSzPct val="75000"/>
                <a:buFont typeface="Wingdings" charset="2"/>
                <a:buChar char="v"/>
                <a:defRPr/>
              </a:pPr>
              <a:endParaRPr kumimoji="0" lang="zh-CN" altLang="en-US" sz="2000" b="1" i="0" u="none" strike="noStrike" kern="1200" cap="none" spc="0" normalizeH="0" baseline="0" noProof="0">
                <a:ln>
                  <a:noFill/>
                </a:ln>
                <a:solidFill>
                  <a:schemeClr val="tx1"/>
                </a:solidFill>
                <a:effectLst/>
                <a:uLnTx/>
                <a:uFillTx/>
                <a:latin typeface="Verdana" pitchFamily="34" charset="0"/>
                <a:ea typeface="宋体" charset="-122"/>
                <a:cs typeface="+mn-cs"/>
              </a:endParaRPr>
            </a:p>
          </p:txBody>
        </p:sp>
        <p:sp>
          <p:nvSpPr>
            <p:cNvPr id="9" name="Line 4"/>
            <p:cNvSpPr>
              <a:spLocks noChangeShapeType="1"/>
            </p:cNvSpPr>
            <p:nvPr/>
          </p:nvSpPr>
          <p:spPr bwMode="auto">
            <a:xfrm>
              <a:off x="4191000" y="3429000"/>
              <a:ext cx="0" cy="0"/>
            </a:xfrm>
            <a:prstGeom prst="line">
              <a:avLst/>
            </a:prstGeom>
            <a:noFill/>
            <a:ln w="9525">
              <a:solidFill>
                <a:schemeClr val="tx1"/>
              </a:solidFill>
              <a:round/>
            </a:ln>
            <a:effectLst/>
          </p:spPr>
          <p:txBody>
            <a:bodyPr/>
            <a:lstStyle>
              <a:defPPr>
                <a:defRPr lang="zh-CN"/>
              </a:defPPr>
              <a:lvl1pPr algn="l" rtl="0" eaLnBrk="0" fontAlgn="base" hangingPunct="0">
                <a:spcBef>
                  <a:spcPct val="0"/>
                </a:spcBef>
                <a:spcAft>
                  <a:spcPct val="0"/>
                </a:spcAft>
                <a:defRPr sz="2400" b="1" kern="1200">
                  <a:solidFill>
                    <a:schemeClr val="tx1"/>
                  </a:solidFill>
                  <a:latin typeface="Verdana" pitchFamily="34" charset="0"/>
                  <a:ea typeface="宋体" charset="-122"/>
                  <a:cs typeface="+mn-cs"/>
                </a:defRPr>
              </a:lvl1pPr>
              <a:lvl2pPr marL="4572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2pPr>
              <a:lvl3pPr marL="9144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3pPr>
              <a:lvl4pPr marL="13716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4pPr>
              <a:lvl5pPr marL="18288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5pPr>
              <a:lvl6pPr marL="2286000" algn="l" defTabSz="914400" rtl="0" eaLnBrk="1" latinLnBrk="0" hangingPunct="1">
                <a:defRPr sz="2400" b="1" kern="1200">
                  <a:solidFill>
                    <a:schemeClr val="tx1"/>
                  </a:solidFill>
                  <a:latin typeface="Verdana" pitchFamily="34" charset="0"/>
                  <a:ea typeface="宋体" charset="-122"/>
                  <a:cs typeface="+mn-cs"/>
                </a:defRPr>
              </a:lvl6pPr>
              <a:lvl7pPr marL="2743200" algn="l" defTabSz="914400" rtl="0" eaLnBrk="1" latinLnBrk="0" hangingPunct="1">
                <a:defRPr sz="2400" b="1" kern="1200">
                  <a:solidFill>
                    <a:schemeClr val="tx1"/>
                  </a:solidFill>
                  <a:latin typeface="Verdana" pitchFamily="34" charset="0"/>
                  <a:ea typeface="宋体" charset="-122"/>
                  <a:cs typeface="+mn-cs"/>
                </a:defRPr>
              </a:lvl7pPr>
              <a:lvl8pPr marL="3200400" algn="l" defTabSz="914400" rtl="0" eaLnBrk="1" latinLnBrk="0" hangingPunct="1">
                <a:defRPr sz="2400" b="1" kern="1200">
                  <a:solidFill>
                    <a:schemeClr val="tx1"/>
                  </a:solidFill>
                  <a:latin typeface="Verdana" pitchFamily="34" charset="0"/>
                  <a:ea typeface="宋体" charset="-122"/>
                  <a:cs typeface="+mn-cs"/>
                </a:defRPr>
              </a:lvl8pPr>
              <a:lvl9pPr marL="3657600" algn="l" defTabSz="914400" rtl="0" eaLnBrk="1" latinLnBrk="0" hangingPunct="1">
                <a:defRPr sz="2400" b="1" kern="1200">
                  <a:solidFill>
                    <a:schemeClr val="tx1"/>
                  </a:solidFill>
                  <a:latin typeface="Verdana" pitchFamily="34" charset="0"/>
                  <a:ea typeface="宋体" charset="-122"/>
                  <a:cs typeface="+mn-cs"/>
                </a:defRPr>
              </a:lvl9pPr>
            </a:lstStyle>
            <a:p>
              <a:pPr marL="0" marR="0" lvl="0" indent="0" algn="l" defTabSz="914400" rtl="0" eaLnBrk="0" fontAlgn="base" latinLnBrk="0" hangingPunct="0">
                <a:lnSpc>
                  <a:spcPct val="100000"/>
                </a:lnSpc>
                <a:spcBef>
                  <a:spcPct val="0"/>
                </a:spcBef>
                <a:spcAft>
                  <a:spcPct val="0"/>
                </a:spcAft>
                <a:buClr>
                  <a:schemeClr val="hlink"/>
                </a:buClr>
                <a:buSzPct val="75000"/>
                <a:buFont typeface="Wingdings" charset="2"/>
                <a:buChar char="v"/>
                <a:defRPr/>
              </a:pPr>
              <a:endParaRPr kumimoji="0" lang="zh-CN" altLang="en-US" sz="2000" b="1" i="0" u="none" strike="noStrike" kern="1200" cap="none" spc="0" normalizeH="0" baseline="0" noProof="0">
                <a:ln>
                  <a:noFill/>
                </a:ln>
                <a:solidFill>
                  <a:schemeClr val="tx1"/>
                </a:solidFill>
                <a:effectLst/>
                <a:uLnTx/>
                <a:uFillTx/>
                <a:latin typeface="Verdana" pitchFamily="34" charset="0"/>
                <a:ea typeface="宋体" charset="-122"/>
                <a:cs typeface="+mn-cs"/>
              </a:endParaRPr>
            </a:p>
          </p:txBody>
        </p:sp>
        <p:sp>
          <p:nvSpPr>
            <p:cNvPr id="10" name="Text Box 5"/>
            <p:cNvSpPr txBox="1">
              <a:spLocks noChangeArrowheads="1"/>
            </p:cNvSpPr>
            <p:nvPr/>
          </p:nvSpPr>
          <p:spPr bwMode="auto">
            <a:xfrm>
              <a:off x="0" y="0"/>
              <a:ext cx="9144000" cy="396875"/>
            </a:xfrm>
            <a:prstGeom prst="rect">
              <a:avLst/>
            </a:prstGeom>
            <a:noFill/>
            <a:ln w="9525">
              <a:noFill/>
              <a:miter lim="800000"/>
            </a:ln>
            <a:effectLst/>
          </p:spPr>
          <p:txBody>
            <a:bodyPr>
              <a:spAutoFit/>
            </a:bodyPr>
            <a:lstStyle>
              <a:defPPr>
                <a:defRPr lang="zh-CN"/>
              </a:defPPr>
              <a:lvl1pPr algn="l" rtl="0" eaLnBrk="0" fontAlgn="base" hangingPunct="0">
                <a:spcBef>
                  <a:spcPct val="0"/>
                </a:spcBef>
                <a:spcAft>
                  <a:spcPct val="0"/>
                </a:spcAft>
                <a:defRPr sz="2400" b="1" kern="1200">
                  <a:solidFill>
                    <a:schemeClr val="tx1"/>
                  </a:solidFill>
                  <a:latin typeface="Verdana" pitchFamily="34" charset="0"/>
                  <a:ea typeface="宋体" charset="-122"/>
                  <a:cs typeface="+mn-cs"/>
                </a:defRPr>
              </a:lvl1pPr>
              <a:lvl2pPr marL="4572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2pPr>
              <a:lvl3pPr marL="9144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3pPr>
              <a:lvl4pPr marL="13716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4pPr>
              <a:lvl5pPr marL="18288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5pPr>
              <a:lvl6pPr marL="2286000" algn="l" defTabSz="914400" rtl="0" eaLnBrk="1" latinLnBrk="0" hangingPunct="1">
                <a:defRPr sz="2400" b="1" kern="1200">
                  <a:solidFill>
                    <a:schemeClr val="tx1"/>
                  </a:solidFill>
                  <a:latin typeface="Verdana" pitchFamily="34" charset="0"/>
                  <a:ea typeface="宋体" charset="-122"/>
                  <a:cs typeface="+mn-cs"/>
                </a:defRPr>
              </a:lvl6pPr>
              <a:lvl7pPr marL="2743200" algn="l" defTabSz="914400" rtl="0" eaLnBrk="1" latinLnBrk="0" hangingPunct="1">
                <a:defRPr sz="2400" b="1" kern="1200">
                  <a:solidFill>
                    <a:schemeClr val="tx1"/>
                  </a:solidFill>
                  <a:latin typeface="Verdana" pitchFamily="34" charset="0"/>
                  <a:ea typeface="宋体" charset="-122"/>
                  <a:cs typeface="+mn-cs"/>
                </a:defRPr>
              </a:lvl7pPr>
              <a:lvl8pPr marL="3200400" algn="l" defTabSz="914400" rtl="0" eaLnBrk="1" latinLnBrk="0" hangingPunct="1">
                <a:defRPr sz="2400" b="1" kern="1200">
                  <a:solidFill>
                    <a:schemeClr val="tx1"/>
                  </a:solidFill>
                  <a:latin typeface="Verdana" pitchFamily="34" charset="0"/>
                  <a:ea typeface="宋体" charset="-122"/>
                  <a:cs typeface="+mn-cs"/>
                </a:defRPr>
              </a:lvl8pPr>
              <a:lvl9pPr marL="3657600" algn="l" defTabSz="914400" rtl="0" eaLnBrk="1" latinLnBrk="0" hangingPunct="1">
                <a:defRPr sz="2400" b="1" kern="1200">
                  <a:solidFill>
                    <a:schemeClr val="tx1"/>
                  </a:solidFill>
                  <a:latin typeface="Verdana" pitchFamily="34" charset="0"/>
                  <a:ea typeface="宋体" charset="-122"/>
                  <a:cs typeface="+mn-cs"/>
                </a:defRPr>
              </a:lvl9pPr>
            </a:lstStyle>
            <a:p>
              <a:pPr marL="0" marR="0" lvl="0" indent="0" algn="l" defTabSz="914400" rtl="0" eaLnBrk="0" fontAlgn="base" latinLnBrk="0" hangingPunct="0">
                <a:lnSpc>
                  <a:spcPct val="100000"/>
                </a:lnSpc>
                <a:spcBef>
                  <a:spcPct val="50000"/>
                </a:spcBef>
                <a:spcAft>
                  <a:spcPct val="0"/>
                </a:spcAft>
                <a:buClr>
                  <a:schemeClr val="hlink"/>
                </a:buClr>
                <a:buSzPct val="75000"/>
                <a:buFont typeface="Wingdings" charset="2"/>
                <a:buChar char="v"/>
                <a:defRPr/>
              </a:pPr>
              <a:endParaRPr kumimoji="0" lang="zh-CN" altLang="zh-CN" sz="2000" b="1" i="0" u="none" strike="noStrike" kern="1200" cap="none" spc="0" normalizeH="0" baseline="0" noProof="0">
                <a:ln>
                  <a:noFill/>
                </a:ln>
                <a:solidFill>
                  <a:schemeClr val="tx1"/>
                </a:solidFill>
                <a:effectLst/>
                <a:uLnTx/>
                <a:uFillTx/>
                <a:latin typeface="Verdana" pitchFamily="34" charset="0"/>
                <a:ea typeface="宋体" charset="-122"/>
                <a:cs typeface="+mn-cs"/>
              </a:endParaRPr>
            </a:p>
          </p:txBody>
        </p:sp>
        <p:sp>
          <p:nvSpPr>
            <p:cNvPr id="11" name="AutoShape 7"/>
            <p:cNvSpPr>
              <a:spLocks noChangeArrowheads="1"/>
            </p:cNvSpPr>
            <p:nvPr/>
          </p:nvSpPr>
          <p:spPr bwMode="auto">
            <a:xfrm>
              <a:off x="990600" y="457200"/>
              <a:ext cx="7850188" cy="71438"/>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ln>
          </p:spPr>
          <p:txBody>
            <a:bodyPr/>
            <a:lstStyle>
              <a:defPPr>
                <a:defRPr lang="zh-CN"/>
              </a:defPPr>
              <a:lvl1pPr algn="l" rtl="0" eaLnBrk="0" fontAlgn="base" hangingPunct="0">
                <a:spcBef>
                  <a:spcPct val="0"/>
                </a:spcBef>
                <a:spcAft>
                  <a:spcPct val="0"/>
                </a:spcAft>
                <a:defRPr sz="2400" b="1" kern="1200">
                  <a:solidFill>
                    <a:schemeClr val="tx1"/>
                  </a:solidFill>
                  <a:latin typeface="Verdana" pitchFamily="34" charset="0"/>
                  <a:ea typeface="宋体" charset="-122"/>
                  <a:cs typeface="+mn-cs"/>
                </a:defRPr>
              </a:lvl1pPr>
              <a:lvl2pPr marL="4572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2pPr>
              <a:lvl3pPr marL="9144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3pPr>
              <a:lvl4pPr marL="13716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4pPr>
              <a:lvl5pPr marL="18288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5pPr>
              <a:lvl6pPr marL="2286000" algn="l" defTabSz="914400" rtl="0" eaLnBrk="1" latinLnBrk="0" hangingPunct="1">
                <a:defRPr sz="2400" b="1" kern="1200">
                  <a:solidFill>
                    <a:schemeClr val="tx1"/>
                  </a:solidFill>
                  <a:latin typeface="Verdana" pitchFamily="34" charset="0"/>
                  <a:ea typeface="宋体" charset="-122"/>
                  <a:cs typeface="+mn-cs"/>
                </a:defRPr>
              </a:lvl6pPr>
              <a:lvl7pPr marL="2743200" algn="l" defTabSz="914400" rtl="0" eaLnBrk="1" latinLnBrk="0" hangingPunct="1">
                <a:defRPr sz="2400" b="1" kern="1200">
                  <a:solidFill>
                    <a:schemeClr val="tx1"/>
                  </a:solidFill>
                  <a:latin typeface="Verdana" pitchFamily="34" charset="0"/>
                  <a:ea typeface="宋体" charset="-122"/>
                  <a:cs typeface="+mn-cs"/>
                </a:defRPr>
              </a:lvl7pPr>
              <a:lvl8pPr marL="3200400" algn="l" defTabSz="914400" rtl="0" eaLnBrk="1" latinLnBrk="0" hangingPunct="1">
                <a:defRPr sz="2400" b="1" kern="1200">
                  <a:solidFill>
                    <a:schemeClr val="tx1"/>
                  </a:solidFill>
                  <a:latin typeface="Verdana" pitchFamily="34" charset="0"/>
                  <a:ea typeface="宋体" charset="-122"/>
                  <a:cs typeface="+mn-cs"/>
                </a:defRPr>
              </a:lvl8pPr>
              <a:lvl9pPr marL="3657600" algn="l" defTabSz="914400" rtl="0" eaLnBrk="1" latinLnBrk="0" hangingPunct="1">
                <a:defRPr sz="2400" b="1" kern="1200">
                  <a:solidFill>
                    <a:schemeClr val="tx1"/>
                  </a:solidFill>
                  <a:latin typeface="Verdana" pitchFamily="34" charset="0"/>
                  <a:ea typeface="宋体" charset="-122"/>
                  <a:cs typeface="+mn-cs"/>
                </a:defRPr>
              </a:lvl9pPr>
            </a:lstStyle>
            <a:p>
              <a:pPr marL="0" marR="0" lvl="0" indent="0" algn="l" defTabSz="914400" rtl="0" eaLnBrk="1" fontAlgn="base" latinLnBrk="0" hangingPunct="1">
                <a:lnSpc>
                  <a:spcPct val="100000"/>
                </a:lnSpc>
                <a:spcBef>
                  <a:spcPct val="0"/>
                </a:spcBef>
                <a:spcAft>
                  <a:spcPct val="0"/>
                </a:spcAft>
                <a:buClr>
                  <a:schemeClr val="hlink"/>
                </a:buClr>
                <a:buSzPct val="75000"/>
                <a:buFont typeface="Wingdings" charset="2"/>
                <a:buChar char="v"/>
                <a:defRPr/>
              </a:pPr>
              <a:endParaRPr kumimoji="0" lang="zh-CN" altLang="zh-CN" sz="2400" b="0" i="0" u="none" strike="noStrike" kern="1200" cap="none" spc="0" normalizeH="0" baseline="0" noProof="0">
                <a:ln>
                  <a:noFill/>
                </a:ln>
                <a:solidFill>
                  <a:schemeClr val="tx1"/>
                </a:solidFill>
                <a:effectLst/>
                <a:uLnTx/>
                <a:uFillTx/>
                <a:latin typeface="Times New Roman" pitchFamily="18" charset="0"/>
                <a:ea typeface="宋体" charset="-122"/>
                <a:cs typeface="+mn-cs"/>
              </a:endParaRPr>
            </a:p>
          </p:txBody>
        </p:sp>
        <p:sp>
          <p:nvSpPr>
            <p:cNvPr id="12" name="Line 8"/>
            <p:cNvSpPr>
              <a:spLocks noChangeShapeType="1"/>
            </p:cNvSpPr>
            <p:nvPr/>
          </p:nvSpPr>
          <p:spPr bwMode="auto">
            <a:xfrm>
              <a:off x="381000" y="6400800"/>
              <a:ext cx="8610600" cy="0"/>
            </a:xfrm>
            <a:prstGeom prst="line">
              <a:avLst/>
            </a:prstGeom>
            <a:noFill/>
            <a:ln w="19050">
              <a:solidFill>
                <a:srgbClr val="FF3300"/>
              </a:solidFill>
              <a:round/>
            </a:ln>
            <a:effectLst/>
          </p:spPr>
          <p:txBody>
            <a:bodyPr/>
            <a:lstStyle>
              <a:defPPr>
                <a:defRPr lang="zh-CN"/>
              </a:defPPr>
              <a:lvl1pPr algn="l" rtl="0" eaLnBrk="0" fontAlgn="base" hangingPunct="0">
                <a:spcBef>
                  <a:spcPct val="0"/>
                </a:spcBef>
                <a:spcAft>
                  <a:spcPct val="0"/>
                </a:spcAft>
                <a:defRPr sz="2400" b="1" kern="1200">
                  <a:solidFill>
                    <a:schemeClr val="tx1"/>
                  </a:solidFill>
                  <a:latin typeface="Verdana" pitchFamily="34" charset="0"/>
                  <a:ea typeface="宋体" charset="-122"/>
                  <a:cs typeface="+mn-cs"/>
                </a:defRPr>
              </a:lvl1pPr>
              <a:lvl2pPr marL="4572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2pPr>
              <a:lvl3pPr marL="9144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3pPr>
              <a:lvl4pPr marL="13716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4pPr>
              <a:lvl5pPr marL="18288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5pPr>
              <a:lvl6pPr marL="2286000" algn="l" defTabSz="914400" rtl="0" eaLnBrk="1" latinLnBrk="0" hangingPunct="1">
                <a:defRPr sz="2400" b="1" kern="1200">
                  <a:solidFill>
                    <a:schemeClr val="tx1"/>
                  </a:solidFill>
                  <a:latin typeface="Verdana" pitchFamily="34" charset="0"/>
                  <a:ea typeface="宋体" charset="-122"/>
                  <a:cs typeface="+mn-cs"/>
                </a:defRPr>
              </a:lvl6pPr>
              <a:lvl7pPr marL="2743200" algn="l" defTabSz="914400" rtl="0" eaLnBrk="1" latinLnBrk="0" hangingPunct="1">
                <a:defRPr sz="2400" b="1" kern="1200">
                  <a:solidFill>
                    <a:schemeClr val="tx1"/>
                  </a:solidFill>
                  <a:latin typeface="Verdana" pitchFamily="34" charset="0"/>
                  <a:ea typeface="宋体" charset="-122"/>
                  <a:cs typeface="+mn-cs"/>
                </a:defRPr>
              </a:lvl7pPr>
              <a:lvl8pPr marL="3200400" algn="l" defTabSz="914400" rtl="0" eaLnBrk="1" latinLnBrk="0" hangingPunct="1">
                <a:defRPr sz="2400" b="1" kern="1200">
                  <a:solidFill>
                    <a:schemeClr val="tx1"/>
                  </a:solidFill>
                  <a:latin typeface="Verdana" pitchFamily="34" charset="0"/>
                  <a:ea typeface="宋体" charset="-122"/>
                  <a:cs typeface="+mn-cs"/>
                </a:defRPr>
              </a:lvl8pPr>
              <a:lvl9pPr marL="3657600" algn="l" defTabSz="914400" rtl="0" eaLnBrk="1" latinLnBrk="0" hangingPunct="1">
                <a:defRPr sz="2400" b="1" kern="1200">
                  <a:solidFill>
                    <a:schemeClr val="tx1"/>
                  </a:solidFill>
                  <a:latin typeface="Verdana" pitchFamily="34" charset="0"/>
                  <a:ea typeface="宋体" charset="-122"/>
                  <a:cs typeface="+mn-cs"/>
                </a:defRPr>
              </a:lvl9pPr>
            </a:lstStyle>
            <a:p>
              <a:pPr marL="0" marR="0" lvl="0" indent="0" algn="l" defTabSz="914400" rtl="0" eaLnBrk="0" fontAlgn="base" latinLnBrk="0" hangingPunct="0">
                <a:lnSpc>
                  <a:spcPct val="100000"/>
                </a:lnSpc>
                <a:spcBef>
                  <a:spcPct val="0"/>
                </a:spcBef>
                <a:spcAft>
                  <a:spcPct val="0"/>
                </a:spcAft>
                <a:buClr>
                  <a:schemeClr val="hlink"/>
                </a:buClr>
                <a:buSzPct val="75000"/>
                <a:buFont typeface="Wingdings" charset="2"/>
                <a:buChar char="v"/>
                <a:defRPr/>
              </a:pPr>
              <a:endParaRPr kumimoji="0" lang="zh-CN" altLang="en-US" sz="2000" b="1" i="0" u="none" strike="noStrike" kern="1200" cap="none" spc="0" normalizeH="0" baseline="0" noProof="0">
                <a:ln>
                  <a:noFill/>
                </a:ln>
                <a:solidFill>
                  <a:schemeClr val="tx1"/>
                </a:solidFill>
                <a:effectLst/>
                <a:uLnTx/>
                <a:uFillTx/>
                <a:latin typeface="Verdana" pitchFamily="34" charset="0"/>
                <a:ea typeface="宋体" charset="-122"/>
                <a:cs typeface="+mn-cs"/>
              </a:endParaRPr>
            </a:p>
          </p:txBody>
        </p:sp>
        <p:sp>
          <p:nvSpPr>
            <p:cNvPr id="13" name="Text Box 9"/>
            <p:cNvSpPr txBox="1">
              <a:spLocks noChangeArrowheads="1"/>
            </p:cNvSpPr>
            <p:nvPr/>
          </p:nvSpPr>
          <p:spPr bwMode="auto">
            <a:xfrm>
              <a:off x="250825" y="6308725"/>
              <a:ext cx="3241675" cy="396875"/>
            </a:xfrm>
            <a:prstGeom prst="rect">
              <a:avLst/>
            </a:prstGeom>
            <a:noFill/>
            <a:ln w="9525">
              <a:noFill/>
              <a:miter lim="800000"/>
            </a:ln>
            <a:effectLst/>
          </p:spPr>
          <p:txBody>
            <a:bodyPr>
              <a:spAutoFit/>
            </a:bodyPr>
            <a:lstStyle>
              <a:defPPr>
                <a:defRPr lang="zh-CN"/>
              </a:defPPr>
              <a:lvl1pPr algn="l" rtl="0" eaLnBrk="0" fontAlgn="base" hangingPunct="0">
                <a:spcBef>
                  <a:spcPct val="0"/>
                </a:spcBef>
                <a:spcAft>
                  <a:spcPct val="0"/>
                </a:spcAft>
                <a:defRPr sz="2400" b="1" kern="1200">
                  <a:solidFill>
                    <a:schemeClr val="tx1"/>
                  </a:solidFill>
                  <a:latin typeface="Verdana" pitchFamily="34" charset="0"/>
                  <a:ea typeface="宋体" charset="-122"/>
                  <a:cs typeface="+mn-cs"/>
                </a:defRPr>
              </a:lvl1pPr>
              <a:lvl2pPr marL="4572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2pPr>
              <a:lvl3pPr marL="9144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3pPr>
              <a:lvl4pPr marL="13716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4pPr>
              <a:lvl5pPr marL="18288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5pPr>
              <a:lvl6pPr marL="2286000" algn="l" defTabSz="914400" rtl="0" eaLnBrk="1" latinLnBrk="0" hangingPunct="1">
                <a:defRPr sz="2400" b="1" kern="1200">
                  <a:solidFill>
                    <a:schemeClr val="tx1"/>
                  </a:solidFill>
                  <a:latin typeface="Verdana" pitchFamily="34" charset="0"/>
                  <a:ea typeface="宋体" charset="-122"/>
                  <a:cs typeface="+mn-cs"/>
                </a:defRPr>
              </a:lvl6pPr>
              <a:lvl7pPr marL="2743200" algn="l" defTabSz="914400" rtl="0" eaLnBrk="1" latinLnBrk="0" hangingPunct="1">
                <a:defRPr sz="2400" b="1" kern="1200">
                  <a:solidFill>
                    <a:schemeClr val="tx1"/>
                  </a:solidFill>
                  <a:latin typeface="Verdana" pitchFamily="34" charset="0"/>
                  <a:ea typeface="宋体" charset="-122"/>
                  <a:cs typeface="+mn-cs"/>
                </a:defRPr>
              </a:lvl7pPr>
              <a:lvl8pPr marL="3200400" algn="l" defTabSz="914400" rtl="0" eaLnBrk="1" latinLnBrk="0" hangingPunct="1">
                <a:defRPr sz="2400" b="1" kern="1200">
                  <a:solidFill>
                    <a:schemeClr val="tx1"/>
                  </a:solidFill>
                  <a:latin typeface="Verdana" pitchFamily="34" charset="0"/>
                  <a:ea typeface="宋体" charset="-122"/>
                  <a:cs typeface="+mn-cs"/>
                </a:defRPr>
              </a:lvl8pPr>
              <a:lvl9pPr marL="3657600" algn="l" defTabSz="914400" rtl="0" eaLnBrk="1" latinLnBrk="0" hangingPunct="1">
                <a:defRPr sz="2400" b="1" kern="1200">
                  <a:solidFill>
                    <a:schemeClr val="tx1"/>
                  </a:solidFill>
                  <a:latin typeface="Verdana" pitchFamily="34" charset="0"/>
                  <a:ea typeface="宋体" charset="-122"/>
                  <a:cs typeface="+mn-cs"/>
                </a:defRPr>
              </a:lvl9pPr>
            </a:lstStyle>
            <a:p>
              <a:pPr marL="0" marR="0" lvl="0" indent="0" algn="l" defTabSz="914400" rtl="0" eaLnBrk="0" fontAlgn="base" latinLnBrk="0" hangingPunct="0">
                <a:lnSpc>
                  <a:spcPct val="100000"/>
                </a:lnSpc>
                <a:spcBef>
                  <a:spcPct val="50000"/>
                </a:spcBef>
                <a:spcAft>
                  <a:spcPct val="0"/>
                </a:spcAft>
                <a:buClr>
                  <a:schemeClr val="hlink"/>
                </a:buClr>
                <a:buSzPct val="75000"/>
                <a:buFont typeface="Wingdings" charset="2"/>
                <a:buChar char="v"/>
                <a:defRPr/>
              </a:pPr>
              <a:endParaRPr kumimoji="0" lang="zh-CN" altLang="zh-CN" sz="2000" b="1" i="0" u="none" strike="noStrike" kern="1200" cap="none" spc="0" normalizeH="0" baseline="0" noProof="0">
                <a:ln>
                  <a:noFill/>
                </a:ln>
                <a:solidFill>
                  <a:schemeClr val="tx1"/>
                </a:solidFill>
                <a:effectLst/>
                <a:uLnTx/>
                <a:uFillTx/>
                <a:latin typeface="黑体" pitchFamily="49" charset="-122"/>
                <a:ea typeface="黑体" pitchFamily="49" charset="-122"/>
                <a:cs typeface="+mn-cs"/>
              </a:endParaRPr>
            </a:p>
          </p:txBody>
        </p:sp>
        <p:sp>
          <p:nvSpPr>
            <p:cNvPr id="14" name="Text Box 10"/>
            <p:cNvSpPr txBox="1">
              <a:spLocks noChangeArrowheads="1"/>
            </p:cNvSpPr>
            <p:nvPr/>
          </p:nvSpPr>
          <p:spPr bwMode="auto">
            <a:xfrm>
              <a:off x="838200" y="0"/>
              <a:ext cx="4319588" cy="457200"/>
            </a:xfrm>
            <a:prstGeom prst="rect">
              <a:avLst/>
            </a:prstGeom>
            <a:noFill/>
            <a:ln w="9525">
              <a:noFill/>
              <a:miter lim="800000"/>
            </a:ln>
            <a:effectLst/>
          </p:spPr>
          <p:txBody>
            <a:bodyPr>
              <a:spAutoFit/>
            </a:bodyPr>
            <a:lstStyle>
              <a:defPPr>
                <a:defRPr lang="zh-CN"/>
              </a:defPPr>
              <a:lvl1pPr algn="l" rtl="0" eaLnBrk="0" fontAlgn="base" hangingPunct="0">
                <a:spcBef>
                  <a:spcPct val="0"/>
                </a:spcBef>
                <a:spcAft>
                  <a:spcPct val="0"/>
                </a:spcAft>
                <a:defRPr sz="2400" b="1" kern="1200">
                  <a:solidFill>
                    <a:schemeClr val="tx1"/>
                  </a:solidFill>
                  <a:latin typeface="Verdana" pitchFamily="34" charset="0"/>
                  <a:ea typeface="宋体" charset="-122"/>
                  <a:cs typeface="+mn-cs"/>
                </a:defRPr>
              </a:lvl1pPr>
              <a:lvl2pPr marL="4572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2pPr>
              <a:lvl3pPr marL="9144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3pPr>
              <a:lvl4pPr marL="13716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4pPr>
              <a:lvl5pPr marL="18288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5pPr>
              <a:lvl6pPr marL="2286000" algn="l" defTabSz="914400" rtl="0" eaLnBrk="1" latinLnBrk="0" hangingPunct="1">
                <a:defRPr sz="2400" b="1" kern="1200">
                  <a:solidFill>
                    <a:schemeClr val="tx1"/>
                  </a:solidFill>
                  <a:latin typeface="Verdana" pitchFamily="34" charset="0"/>
                  <a:ea typeface="宋体" charset="-122"/>
                  <a:cs typeface="+mn-cs"/>
                </a:defRPr>
              </a:lvl6pPr>
              <a:lvl7pPr marL="2743200" algn="l" defTabSz="914400" rtl="0" eaLnBrk="1" latinLnBrk="0" hangingPunct="1">
                <a:defRPr sz="2400" b="1" kern="1200">
                  <a:solidFill>
                    <a:schemeClr val="tx1"/>
                  </a:solidFill>
                  <a:latin typeface="Verdana" pitchFamily="34" charset="0"/>
                  <a:ea typeface="宋体" charset="-122"/>
                  <a:cs typeface="+mn-cs"/>
                </a:defRPr>
              </a:lvl7pPr>
              <a:lvl8pPr marL="3200400" algn="l" defTabSz="914400" rtl="0" eaLnBrk="1" latinLnBrk="0" hangingPunct="1">
                <a:defRPr sz="2400" b="1" kern="1200">
                  <a:solidFill>
                    <a:schemeClr val="tx1"/>
                  </a:solidFill>
                  <a:latin typeface="Verdana" pitchFamily="34" charset="0"/>
                  <a:ea typeface="宋体" charset="-122"/>
                  <a:cs typeface="+mn-cs"/>
                </a:defRPr>
              </a:lvl8pPr>
              <a:lvl9pPr marL="3657600" algn="l" defTabSz="914400" rtl="0" eaLnBrk="1" latinLnBrk="0" hangingPunct="1">
                <a:defRPr sz="2400" b="1" kern="1200">
                  <a:solidFill>
                    <a:schemeClr val="tx1"/>
                  </a:solidFill>
                  <a:latin typeface="Verdana" pitchFamily="34" charset="0"/>
                  <a:ea typeface="宋体" charset="-122"/>
                  <a:cs typeface="+mn-cs"/>
                </a:defRPr>
              </a:lvl9pPr>
            </a:lstStyle>
            <a:p>
              <a:pPr marL="0" marR="0" lvl="0" indent="0" algn="l" defTabSz="914400" rtl="0" eaLnBrk="0" fontAlgn="base" latinLnBrk="0" hangingPunct="0">
                <a:lnSpc>
                  <a:spcPct val="100000"/>
                </a:lnSpc>
                <a:spcBef>
                  <a:spcPct val="50000"/>
                </a:spcBef>
                <a:spcAft>
                  <a:spcPct val="0"/>
                </a:spcAft>
                <a:buClr>
                  <a:schemeClr val="hlink"/>
                </a:buClr>
                <a:buSzPct val="75000"/>
                <a:buFont typeface="Wingdings" charset="2"/>
                <a:buChar char="v"/>
                <a:defRPr/>
              </a:pPr>
              <a:r>
                <a:rPr kumimoji="0" lang="zh-CN" altLang="en-US" sz="2400" b="1" i="0" u="none" strike="noStrike" kern="1200" cap="none" spc="0" normalizeH="0" baseline="0" noProof="0" dirty="0">
                  <a:ln>
                    <a:noFill/>
                  </a:ln>
                  <a:solidFill>
                    <a:schemeClr val="tx1"/>
                  </a:solidFill>
                  <a:effectLst/>
                  <a:uLnTx/>
                  <a:uFillTx/>
                  <a:latin typeface="Verdana" pitchFamily="34" charset="0"/>
                  <a:ea typeface="宋体" charset="-122"/>
                  <a:cs typeface="+mn-cs"/>
                </a:rPr>
                <a:t>河北石油职业技术学院</a:t>
              </a:r>
              <a:endParaRPr kumimoji="0" lang="zh-CN" altLang="en-US" sz="2400" b="1" i="0" u="none" strike="noStrike" kern="1200" cap="none" spc="0" normalizeH="0" baseline="0" noProof="0" dirty="0">
                <a:ln>
                  <a:noFill/>
                </a:ln>
                <a:solidFill>
                  <a:schemeClr val="tx1"/>
                </a:solidFill>
                <a:effectLst/>
                <a:uLnTx/>
                <a:uFillTx/>
                <a:latin typeface="Verdana" pitchFamily="34" charset="0"/>
                <a:ea typeface="宋体" charset="-122"/>
                <a:cs typeface="+mn-cs"/>
              </a:endParaRPr>
            </a:p>
          </p:txBody>
        </p:sp>
        <p:pic>
          <p:nvPicPr>
            <p:cNvPr id="1034" name="Picture 11" descr="tp"/>
            <p:cNvPicPr>
              <a:picLocks noChangeAspect="1"/>
            </p:cNvPicPr>
            <p:nvPr userDrawn="1"/>
          </p:nvPicPr>
          <p:blipFill>
            <a:blip r:embed="rId13">
              <a:clrChange>
                <a:clrFrom>
                  <a:srgbClr val="4845D2"/>
                </a:clrFrom>
                <a:clrTo>
                  <a:srgbClr val="4845D2">
                    <a:alpha val="0"/>
                  </a:srgbClr>
                </a:clrTo>
              </a:clrChange>
            </a:blip>
            <a:stretch>
              <a:fillRect/>
            </a:stretch>
          </p:blipFill>
          <p:spPr>
            <a:xfrm>
              <a:off x="304800" y="1"/>
              <a:ext cx="471248" cy="457200"/>
            </a:xfrm>
            <a:prstGeom prst="rect">
              <a:avLst/>
            </a:prstGeom>
            <a:noFill/>
            <a:ln w="9525">
              <a:noFill/>
            </a:ln>
          </p:spPr>
        </p:pic>
        <p:sp>
          <p:nvSpPr>
            <p:cNvPr id="16" name="Text Box 12"/>
            <p:cNvSpPr txBox="1">
              <a:spLocks noChangeArrowheads="1"/>
            </p:cNvSpPr>
            <p:nvPr/>
          </p:nvSpPr>
          <p:spPr bwMode="auto">
            <a:xfrm>
              <a:off x="7667625" y="6461125"/>
              <a:ext cx="1081088" cy="396875"/>
            </a:xfrm>
            <a:prstGeom prst="rect">
              <a:avLst/>
            </a:prstGeom>
            <a:noFill/>
            <a:ln w="9525">
              <a:noFill/>
              <a:miter lim="800000"/>
            </a:ln>
            <a:effectLst/>
          </p:spPr>
          <p:txBody>
            <a:bodyPr>
              <a:spAutoFit/>
            </a:bodyPr>
            <a:lstStyle>
              <a:defPPr>
                <a:defRPr lang="zh-CN"/>
              </a:defPPr>
              <a:lvl1pPr algn="l" rtl="0" eaLnBrk="0" fontAlgn="base" hangingPunct="0">
                <a:spcBef>
                  <a:spcPct val="0"/>
                </a:spcBef>
                <a:spcAft>
                  <a:spcPct val="0"/>
                </a:spcAft>
                <a:defRPr sz="2400" b="1" kern="1200">
                  <a:solidFill>
                    <a:schemeClr val="tx1"/>
                  </a:solidFill>
                  <a:latin typeface="Verdana" pitchFamily="34" charset="0"/>
                  <a:ea typeface="宋体" charset="-122"/>
                  <a:cs typeface="+mn-cs"/>
                </a:defRPr>
              </a:lvl1pPr>
              <a:lvl2pPr marL="4572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2pPr>
              <a:lvl3pPr marL="9144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3pPr>
              <a:lvl4pPr marL="13716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4pPr>
              <a:lvl5pPr marL="18288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5pPr>
              <a:lvl6pPr marL="2286000" algn="l" defTabSz="914400" rtl="0" eaLnBrk="1" latinLnBrk="0" hangingPunct="1">
                <a:defRPr sz="2400" b="1" kern="1200">
                  <a:solidFill>
                    <a:schemeClr val="tx1"/>
                  </a:solidFill>
                  <a:latin typeface="Verdana" pitchFamily="34" charset="0"/>
                  <a:ea typeface="宋体" charset="-122"/>
                  <a:cs typeface="+mn-cs"/>
                </a:defRPr>
              </a:lvl6pPr>
              <a:lvl7pPr marL="2743200" algn="l" defTabSz="914400" rtl="0" eaLnBrk="1" latinLnBrk="0" hangingPunct="1">
                <a:defRPr sz="2400" b="1" kern="1200">
                  <a:solidFill>
                    <a:schemeClr val="tx1"/>
                  </a:solidFill>
                  <a:latin typeface="Verdana" pitchFamily="34" charset="0"/>
                  <a:ea typeface="宋体" charset="-122"/>
                  <a:cs typeface="+mn-cs"/>
                </a:defRPr>
              </a:lvl7pPr>
              <a:lvl8pPr marL="3200400" algn="l" defTabSz="914400" rtl="0" eaLnBrk="1" latinLnBrk="0" hangingPunct="1">
                <a:defRPr sz="2400" b="1" kern="1200">
                  <a:solidFill>
                    <a:schemeClr val="tx1"/>
                  </a:solidFill>
                  <a:latin typeface="Verdana" pitchFamily="34" charset="0"/>
                  <a:ea typeface="宋体" charset="-122"/>
                  <a:cs typeface="+mn-cs"/>
                </a:defRPr>
              </a:lvl8pPr>
              <a:lvl9pPr marL="3657600" algn="l" defTabSz="914400" rtl="0" eaLnBrk="1" latinLnBrk="0" hangingPunct="1">
                <a:defRPr sz="2400" b="1" kern="1200">
                  <a:solidFill>
                    <a:schemeClr val="tx1"/>
                  </a:solidFill>
                  <a:latin typeface="Verdana" pitchFamily="34" charset="0"/>
                  <a:ea typeface="宋体" charset="-122"/>
                  <a:cs typeface="+mn-cs"/>
                </a:defRPr>
              </a:lvl9pPr>
            </a:lstStyle>
            <a:p>
              <a:pPr marL="0" marR="0" lvl="0" indent="0" algn="l" defTabSz="914400" rtl="0" eaLnBrk="0" fontAlgn="base" latinLnBrk="0" hangingPunct="0">
                <a:lnSpc>
                  <a:spcPct val="100000"/>
                </a:lnSpc>
                <a:spcBef>
                  <a:spcPct val="50000"/>
                </a:spcBef>
                <a:spcAft>
                  <a:spcPct val="0"/>
                </a:spcAft>
                <a:buClr>
                  <a:schemeClr val="hlink"/>
                </a:buClr>
                <a:buSzPct val="75000"/>
                <a:buFont typeface="Wingdings" charset="2"/>
                <a:buChar char="v"/>
                <a:defRPr/>
              </a:pPr>
              <a:endParaRPr kumimoji="0" lang="zh-CN" altLang="zh-CN" sz="2000" b="1" i="0" u="none" strike="noStrike" kern="1200" cap="none" spc="0" normalizeH="0" baseline="0" noProof="0">
                <a:ln>
                  <a:noFill/>
                </a:ln>
                <a:solidFill>
                  <a:schemeClr val="tx1"/>
                </a:solidFill>
                <a:effectLst/>
                <a:uLnTx/>
                <a:uFillTx/>
                <a:latin typeface="Verdana" pitchFamily="34" charset="0"/>
                <a:ea typeface="宋体" charset="-122"/>
                <a:cs typeface="+mn-cs"/>
              </a:endParaRPr>
            </a:p>
          </p:txBody>
        </p:sp>
        <p:sp>
          <p:nvSpPr>
            <p:cNvPr id="17" name="Text Box 14"/>
            <p:cNvSpPr txBox="1">
              <a:spLocks noChangeArrowheads="1"/>
            </p:cNvSpPr>
            <p:nvPr/>
          </p:nvSpPr>
          <p:spPr bwMode="auto">
            <a:xfrm>
              <a:off x="6324600" y="6521450"/>
              <a:ext cx="2374900" cy="336550"/>
            </a:xfrm>
            <a:prstGeom prst="rect">
              <a:avLst/>
            </a:prstGeom>
            <a:noFill/>
            <a:ln w="9525">
              <a:noFill/>
              <a:miter lim="800000"/>
            </a:ln>
            <a:effectLst/>
          </p:spPr>
          <p:txBody>
            <a:bodyPr>
              <a:spAutoFit/>
            </a:bodyPr>
            <a:lstStyle>
              <a:defPPr>
                <a:defRPr lang="zh-CN"/>
              </a:defPPr>
              <a:lvl1pPr algn="l" rtl="0" eaLnBrk="0" fontAlgn="base" hangingPunct="0">
                <a:spcBef>
                  <a:spcPct val="0"/>
                </a:spcBef>
                <a:spcAft>
                  <a:spcPct val="0"/>
                </a:spcAft>
                <a:defRPr sz="2400" b="1" kern="1200">
                  <a:solidFill>
                    <a:schemeClr val="tx1"/>
                  </a:solidFill>
                  <a:latin typeface="Verdana" pitchFamily="34" charset="0"/>
                  <a:ea typeface="宋体" charset="-122"/>
                  <a:cs typeface="+mn-cs"/>
                </a:defRPr>
              </a:lvl1pPr>
              <a:lvl2pPr marL="4572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2pPr>
              <a:lvl3pPr marL="9144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3pPr>
              <a:lvl4pPr marL="13716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4pPr>
              <a:lvl5pPr marL="18288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5pPr>
              <a:lvl6pPr marL="2286000" algn="l" defTabSz="914400" rtl="0" eaLnBrk="1" latinLnBrk="0" hangingPunct="1">
                <a:defRPr sz="2400" b="1" kern="1200">
                  <a:solidFill>
                    <a:schemeClr val="tx1"/>
                  </a:solidFill>
                  <a:latin typeface="Verdana" pitchFamily="34" charset="0"/>
                  <a:ea typeface="宋体" charset="-122"/>
                  <a:cs typeface="+mn-cs"/>
                </a:defRPr>
              </a:lvl6pPr>
              <a:lvl7pPr marL="2743200" algn="l" defTabSz="914400" rtl="0" eaLnBrk="1" latinLnBrk="0" hangingPunct="1">
                <a:defRPr sz="2400" b="1" kern="1200">
                  <a:solidFill>
                    <a:schemeClr val="tx1"/>
                  </a:solidFill>
                  <a:latin typeface="Verdana" pitchFamily="34" charset="0"/>
                  <a:ea typeface="宋体" charset="-122"/>
                  <a:cs typeface="+mn-cs"/>
                </a:defRPr>
              </a:lvl7pPr>
              <a:lvl8pPr marL="3200400" algn="l" defTabSz="914400" rtl="0" eaLnBrk="1" latinLnBrk="0" hangingPunct="1">
                <a:defRPr sz="2400" b="1" kern="1200">
                  <a:solidFill>
                    <a:schemeClr val="tx1"/>
                  </a:solidFill>
                  <a:latin typeface="Verdana" pitchFamily="34" charset="0"/>
                  <a:ea typeface="宋体" charset="-122"/>
                  <a:cs typeface="+mn-cs"/>
                </a:defRPr>
              </a:lvl8pPr>
              <a:lvl9pPr marL="3657600" algn="l" defTabSz="914400" rtl="0" eaLnBrk="1" latinLnBrk="0" hangingPunct="1">
                <a:defRPr sz="2400" b="1" kern="1200">
                  <a:solidFill>
                    <a:schemeClr val="tx1"/>
                  </a:solidFill>
                  <a:latin typeface="Verdana" pitchFamily="34" charset="0"/>
                  <a:ea typeface="宋体" charset="-122"/>
                  <a:cs typeface="+mn-cs"/>
                </a:defRPr>
              </a:lvl9pPr>
            </a:lstStyle>
            <a:p>
              <a:pPr marL="0" marR="0" lvl="0" indent="0" algn="l" defTabSz="914400" rtl="0" eaLnBrk="0" fontAlgn="base" latinLnBrk="0" hangingPunct="0">
                <a:lnSpc>
                  <a:spcPct val="100000"/>
                </a:lnSpc>
                <a:spcBef>
                  <a:spcPct val="50000"/>
                </a:spcBef>
                <a:spcAft>
                  <a:spcPct val="0"/>
                </a:spcAft>
                <a:buClr>
                  <a:schemeClr val="hlink"/>
                </a:buClr>
                <a:buSzPct val="75000"/>
                <a:buFont typeface="Wingdings" charset="2"/>
                <a:buChar char="v"/>
                <a:defRPr/>
              </a:pPr>
              <a:r>
                <a:rPr kumimoji="0" lang="zh-CN" altLang="en-US" sz="1600" b="1" i="0" u="none" strike="noStrike" kern="1200" cap="none" spc="0" normalizeH="0" baseline="0" noProof="0" dirty="0">
                  <a:ln>
                    <a:noFill/>
                  </a:ln>
                  <a:solidFill>
                    <a:schemeClr val="tx1"/>
                  </a:solidFill>
                  <a:effectLst/>
                  <a:uLnTx/>
                  <a:uFillTx/>
                  <a:latin typeface="Verdana" pitchFamily="34" charset="0"/>
                  <a:ea typeface="宋体" charset="-122"/>
                  <a:cs typeface="+mn-cs"/>
                </a:rPr>
                <a:t>机械工程系</a:t>
              </a:r>
              <a:endParaRPr kumimoji="0" lang="zh-CN" altLang="en-US" sz="1600" b="1" i="0" u="none" strike="noStrike" kern="1200" cap="none" spc="0" normalizeH="0" baseline="0" noProof="0" dirty="0">
                <a:ln>
                  <a:noFill/>
                </a:ln>
                <a:solidFill>
                  <a:schemeClr val="tx1"/>
                </a:solidFill>
                <a:effectLst/>
                <a:uLnTx/>
                <a:uFillTx/>
                <a:latin typeface="Verdana" pitchFamily="34" charset="0"/>
                <a:ea typeface="宋体" charset="-122"/>
                <a:cs typeface="+mn-cs"/>
              </a:endParaRPr>
            </a:p>
          </p:txBody>
        </p:sp>
        <p:sp>
          <p:nvSpPr>
            <p:cNvPr id="18" name="Text Box 16"/>
            <p:cNvSpPr txBox="1">
              <a:spLocks noChangeArrowheads="1"/>
            </p:cNvSpPr>
            <p:nvPr/>
          </p:nvSpPr>
          <p:spPr bwMode="auto">
            <a:xfrm>
              <a:off x="6732588" y="333375"/>
              <a:ext cx="1943100" cy="366713"/>
            </a:xfrm>
            <a:prstGeom prst="rect">
              <a:avLst/>
            </a:prstGeom>
            <a:noFill/>
            <a:ln w="9525">
              <a:noFill/>
              <a:miter lim="800000"/>
            </a:ln>
            <a:effectLst/>
          </p:spPr>
          <p:txBody>
            <a:bodyPr>
              <a:spAutoFit/>
            </a:bodyPr>
            <a:lstStyle>
              <a:defPPr>
                <a:defRPr lang="zh-CN"/>
              </a:defPPr>
              <a:lvl1pPr algn="l" rtl="0" eaLnBrk="0" fontAlgn="base" hangingPunct="0">
                <a:spcBef>
                  <a:spcPct val="0"/>
                </a:spcBef>
                <a:spcAft>
                  <a:spcPct val="0"/>
                </a:spcAft>
                <a:defRPr sz="2400" b="1" kern="1200">
                  <a:solidFill>
                    <a:schemeClr val="tx1"/>
                  </a:solidFill>
                  <a:latin typeface="Verdana" pitchFamily="34" charset="0"/>
                  <a:ea typeface="宋体" charset="-122"/>
                  <a:cs typeface="+mn-cs"/>
                </a:defRPr>
              </a:lvl1pPr>
              <a:lvl2pPr marL="4572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2pPr>
              <a:lvl3pPr marL="9144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3pPr>
              <a:lvl4pPr marL="13716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4pPr>
              <a:lvl5pPr marL="1828800" algn="l" rtl="0" eaLnBrk="0" fontAlgn="base" hangingPunct="0">
                <a:spcBef>
                  <a:spcPct val="0"/>
                </a:spcBef>
                <a:spcAft>
                  <a:spcPct val="0"/>
                </a:spcAft>
                <a:defRPr sz="2400" b="1" kern="1200">
                  <a:solidFill>
                    <a:schemeClr val="tx1"/>
                  </a:solidFill>
                  <a:latin typeface="Verdana" pitchFamily="34" charset="0"/>
                  <a:ea typeface="宋体" charset="-122"/>
                  <a:cs typeface="+mn-cs"/>
                </a:defRPr>
              </a:lvl5pPr>
              <a:lvl6pPr marL="2286000" algn="l" defTabSz="914400" rtl="0" eaLnBrk="1" latinLnBrk="0" hangingPunct="1">
                <a:defRPr sz="2400" b="1" kern="1200">
                  <a:solidFill>
                    <a:schemeClr val="tx1"/>
                  </a:solidFill>
                  <a:latin typeface="Verdana" pitchFamily="34" charset="0"/>
                  <a:ea typeface="宋体" charset="-122"/>
                  <a:cs typeface="+mn-cs"/>
                </a:defRPr>
              </a:lvl6pPr>
              <a:lvl7pPr marL="2743200" algn="l" defTabSz="914400" rtl="0" eaLnBrk="1" latinLnBrk="0" hangingPunct="1">
                <a:defRPr sz="2400" b="1" kern="1200">
                  <a:solidFill>
                    <a:schemeClr val="tx1"/>
                  </a:solidFill>
                  <a:latin typeface="Verdana" pitchFamily="34" charset="0"/>
                  <a:ea typeface="宋体" charset="-122"/>
                  <a:cs typeface="+mn-cs"/>
                </a:defRPr>
              </a:lvl7pPr>
              <a:lvl8pPr marL="3200400" algn="l" defTabSz="914400" rtl="0" eaLnBrk="1" latinLnBrk="0" hangingPunct="1">
                <a:defRPr sz="2400" b="1" kern="1200">
                  <a:solidFill>
                    <a:schemeClr val="tx1"/>
                  </a:solidFill>
                  <a:latin typeface="Verdana" pitchFamily="34" charset="0"/>
                  <a:ea typeface="宋体" charset="-122"/>
                  <a:cs typeface="+mn-cs"/>
                </a:defRPr>
              </a:lvl8pPr>
              <a:lvl9pPr marL="3657600" algn="l" defTabSz="914400" rtl="0" eaLnBrk="1" latinLnBrk="0" hangingPunct="1">
                <a:defRPr sz="2400" b="1" kern="1200">
                  <a:solidFill>
                    <a:schemeClr val="tx1"/>
                  </a:solidFill>
                  <a:latin typeface="Verdana" pitchFamily="34" charset="0"/>
                  <a:ea typeface="宋体" charset="-122"/>
                  <a:cs typeface="+mn-cs"/>
                </a:defRPr>
              </a:lvl9pPr>
            </a:lstStyle>
            <a:p>
              <a:pPr marL="0" marR="0" lvl="0" indent="0" algn="l" defTabSz="914400" rtl="0" eaLnBrk="0" fontAlgn="base" latinLnBrk="0" hangingPunct="0">
                <a:lnSpc>
                  <a:spcPct val="100000"/>
                </a:lnSpc>
                <a:spcBef>
                  <a:spcPct val="50000"/>
                </a:spcBef>
                <a:spcAft>
                  <a:spcPct val="0"/>
                </a:spcAft>
                <a:buClr>
                  <a:schemeClr val="hlink"/>
                </a:buClr>
                <a:buSzPct val="75000"/>
                <a:buFont typeface="Wingdings" charset="2"/>
                <a:buChar char="v"/>
                <a:defRPr/>
              </a:pPr>
              <a:endParaRPr kumimoji="0" lang="zh-CN" altLang="zh-CN" sz="1800" b="1" i="0" u="none" strike="noStrike" kern="1200" cap="none" spc="0" normalizeH="0" baseline="0" noProof="0">
                <a:ln>
                  <a:noFill/>
                </a:ln>
                <a:solidFill>
                  <a:schemeClr val="tx1"/>
                </a:solidFill>
                <a:effectLst/>
                <a:uLnTx/>
                <a:uFillTx/>
                <a:latin typeface="Verdana" pitchFamily="34" charset="0"/>
                <a:ea typeface="宋体" charset="-122"/>
                <a:cs typeface="+mn-cs"/>
              </a:endParaRP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宋体" charset="-122"/>
        </a:defRPr>
      </a:lvl2pPr>
      <a:lvl3pPr algn="ctr" rtl="0" eaLnBrk="0" fontAlgn="base" hangingPunct="0">
        <a:spcBef>
          <a:spcPct val="0"/>
        </a:spcBef>
        <a:spcAft>
          <a:spcPct val="0"/>
        </a:spcAft>
        <a:defRPr sz="4400">
          <a:solidFill>
            <a:schemeClr val="tx2"/>
          </a:solidFill>
          <a:latin typeface="Arial" charset="0"/>
          <a:ea typeface="宋体" charset="-122"/>
        </a:defRPr>
      </a:lvl3pPr>
      <a:lvl4pPr algn="ctr" rtl="0" eaLnBrk="0" fontAlgn="base" hangingPunct="0">
        <a:spcBef>
          <a:spcPct val="0"/>
        </a:spcBef>
        <a:spcAft>
          <a:spcPct val="0"/>
        </a:spcAft>
        <a:defRPr sz="4400">
          <a:solidFill>
            <a:schemeClr val="tx2"/>
          </a:solidFill>
          <a:latin typeface="Arial" charset="0"/>
          <a:ea typeface="宋体" charset="-122"/>
        </a:defRPr>
      </a:lvl4pPr>
      <a:lvl5pPr algn="ctr" rtl="0" eaLnBrk="0" fontAlgn="base" hangingPunct="0">
        <a:spcBef>
          <a:spcPct val="0"/>
        </a:spcBef>
        <a:spcAft>
          <a:spcPct val="0"/>
        </a:spcAft>
        <a:defRPr sz="4400">
          <a:solidFill>
            <a:schemeClr val="tx2"/>
          </a:solidFill>
          <a:latin typeface="Arial" charset="0"/>
          <a:ea typeface="宋体" charset="-122"/>
        </a:defRPr>
      </a:lvl5pPr>
      <a:lvl6pPr marL="457200" algn="ctr" rtl="0" fontAlgn="base">
        <a:spcBef>
          <a:spcPct val="0"/>
        </a:spcBef>
        <a:spcAft>
          <a:spcPct val="0"/>
        </a:spcAft>
        <a:defRPr sz="4400">
          <a:solidFill>
            <a:schemeClr val="tx2"/>
          </a:solidFill>
          <a:latin typeface="Arial" charset="0"/>
          <a:ea typeface="宋体" charset="-122"/>
        </a:defRPr>
      </a:lvl6pPr>
      <a:lvl7pPr marL="914400" algn="ctr" rtl="0" fontAlgn="base">
        <a:spcBef>
          <a:spcPct val="0"/>
        </a:spcBef>
        <a:spcAft>
          <a:spcPct val="0"/>
        </a:spcAft>
        <a:defRPr sz="4400">
          <a:solidFill>
            <a:schemeClr val="tx2"/>
          </a:solidFill>
          <a:latin typeface="Arial" charset="0"/>
          <a:ea typeface="宋体" charset="-122"/>
        </a:defRPr>
      </a:lvl7pPr>
      <a:lvl8pPr marL="1371600" algn="ctr" rtl="0" fontAlgn="base">
        <a:spcBef>
          <a:spcPct val="0"/>
        </a:spcBef>
        <a:spcAft>
          <a:spcPct val="0"/>
        </a:spcAft>
        <a:defRPr sz="4400">
          <a:solidFill>
            <a:schemeClr val="tx2"/>
          </a:solidFill>
          <a:latin typeface="Arial" charset="0"/>
          <a:ea typeface="宋体" charset="-122"/>
        </a:defRPr>
      </a:lvl8pPr>
      <a:lvl9pPr marL="1828800" algn="ctr" rtl="0" fontAlgn="base">
        <a:spcBef>
          <a:spcPct val="0"/>
        </a:spcBef>
        <a:spcAft>
          <a:spcPct val="0"/>
        </a:spcAft>
        <a:defRPr sz="4400">
          <a:solidFill>
            <a:schemeClr val="tx2"/>
          </a:solidFill>
          <a:latin typeface="Arial" charset="0"/>
          <a:ea typeface="宋体" charset="-122"/>
        </a:defRPr>
      </a:lvl9pPr>
    </p:titleStyle>
    <p:bodyStyle>
      <a:lvl1pPr marL="342900" indent="-342900" algn="l" rtl="0" eaLnBrk="0" fontAlgn="base" hangingPunct="0">
        <a:spcBef>
          <a:spcPct val="20000"/>
        </a:spcBef>
        <a:spcAft>
          <a:spcPct val="0"/>
        </a:spcAft>
        <a:buClr>
          <a:schemeClr val="hlink"/>
        </a:buClr>
        <a:buSzPct val="75000"/>
        <a:buFont typeface="Wingdings"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5000"/>
        <a:buFont typeface="Wingdings" charset="2"/>
        <a:buChar char=""/>
        <a:defRPr sz="2800">
          <a:solidFill>
            <a:schemeClr val="tx1"/>
          </a:solidFill>
          <a:latin typeface="+mn-lt"/>
          <a:ea typeface="+mn-ea"/>
        </a:defRPr>
      </a:lvl2pPr>
      <a:lvl3pPr marL="1143000" indent="-228600" algn="l" rtl="0" eaLnBrk="0" fontAlgn="base" hangingPunct="0">
        <a:spcBef>
          <a:spcPct val="20000"/>
        </a:spcBef>
        <a:spcAft>
          <a:spcPct val="0"/>
        </a:spcAft>
        <a:buClr>
          <a:schemeClr val="hlink"/>
        </a:buClr>
        <a:buSzPct val="85000"/>
        <a:buFont typeface="Wingdings" charset="2"/>
        <a:buChar char="v"/>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90000"/>
        <a:buFont typeface="Wingdings" charset="2"/>
        <a:buChar char=""/>
        <a:defRPr sz="2000">
          <a:solidFill>
            <a:schemeClr val="tx1"/>
          </a:solidFill>
          <a:latin typeface="+mn-lt"/>
          <a:ea typeface="+mn-ea"/>
        </a:defRPr>
      </a:lvl4pPr>
      <a:lvl5pPr marL="2057400" indent="-228600" algn="l" rtl="0" eaLnBrk="0" fontAlgn="base" hangingPunct="0">
        <a:spcBef>
          <a:spcPct val="20000"/>
        </a:spcBef>
        <a:spcAft>
          <a:spcPct val="0"/>
        </a:spcAft>
        <a:buClr>
          <a:schemeClr val="hlink"/>
        </a:buClr>
        <a:buSzPct val="85000"/>
        <a:buFont typeface="Wingdings" charset="2"/>
        <a:buChar char="v"/>
        <a:defRPr sz="2000">
          <a:solidFill>
            <a:schemeClr val="tx1"/>
          </a:solidFill>
          <a:latin typeface="+mn-lt"/>
          <a:ea typeface="+mn-ea"/>
        </a:defRPr>
      </a:lvl5pPr>
      <a:lvl6pPr marL="2514600" indent="-228600" algn="l" rtl="0" fontAlgn="base">
        <a:spcBef>
          <a:spcPct val="20000"/>
        </a:spcBef>
        <a:spcAft>
          <a:spcPct val="0"/>
        </a:spcAft>
        <a:buClr>
          <a:schemeClr val="hlink"/>
        </a:buClr>
        <a:buSzPct val="85000"/>
        <a:buFont typeface="Wingdings" charset="2"/>
        <a:buChar char="v"/>
        <a:defRPr sz="2000">
          <a:solidFill>
            <a:schemeClr val="tx1"/>
          </a:solidFill>
          <a:latin typeface="+mn-lt"/>
          <a:ea typeface="+mn-ea"/>
        </a:defRPr>
      </a:lvl6pPr>
      <a:lvl7pPr marL="2971800" indent="-228600" algn="l" rtl="0" fontAlgn="base">
        <a:spcBef>
          <a:spcPct val="20000"/>
        </a:spcBef>
        <a:spcAft>
          <a:spcPct val="0"/>
        </a:spcAft>
        <a:buClr>
          <a:schemeClr val="hlink"/>
        </a:buClr>
        <a:buSzPct val="85000"/>
        <a:buFont typeface="Wingdings" charset="2"/>
        <a:buChar char="v"/>
        <a:defRPr sz="2000">
          <a:solidFill>
            <a:schemeClr val="tx1"/>
          </a:solidFill>
          <a:latin typeface="+mn-lt"/>
          <a:ea typeface="+mn-ea"/>
        </a:defRPr>
      </a:lvl7pPr>
      <a:lvl8pPr marL="3429000" indent="-228600" algn="l" rtl="0" fontAlgn="base">
        <a:spcBef>
          <a:spcPct val="20000"/>
        </a:spcBef>
        <a:spcAft>
          <a:spcPct val="0"/>
        </a:spcAft>
        <a:buClr>
          <a:schemeClr val="hlink"/>
        </a:buClr>
        <a:buSzPct val="85000"/>
        <a:buFont typeface="Wingdings" charset="2"/>
        <a:buChar char="v"/>
        <a:defRPr sz="2000">
          <a:solidFill>
            <a:schemeClr val="tx1"/>
          </a:solidFill>
          <a:latin typeface="+mn-lt"/>
          <a:ea typeface="+mn-ea"/>
        </a:defRPr>
      </a:lvl8pPr>
      <a:lvl9pPr marL="3886200" indent="-228600" algn="l" rtl="0" fontAlgn="base">
        <a:spcBef>
          <a:spcPct val="20000"/>
        </a:spcBef>
        <a:spcAft>
          <a:spcPct val="0"/>
        </a:spcAft>
        <a:buClr>
          <a:schemeClr val="hlink"/>
        </a:buClr>
        <a:buSzPct val="85000"/>
        <a:buFont typeface="Wingdings" charset="2"/>
        <a:buChar char="v"/>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jpeg"/><Relationship Id="rId1"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jpeg"/><Relationship Id="rId1" Type="http://schemas.openxmlformats.org/officeDocument/2006/relationships/image" Target="../media/image5.jpe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pic>
        <p:nvPicPr>
          <p:cNvPr id="14338" name="Picture 6" descr="http://pic1a.nipic.com/2008-11-21/20081121153662_2.jpg"/>
          <p:cNvPicPr>
            <a:picLocks noChangeAspect="1"/>
          </p:cNvPicPr>
          <p:nvPr/>
        </p:nvPicPr>
        <p:blipFill>
          <a:blip r:embed="rId1"/>
          <a:stretch>
            <a:fillRect/>
          </a:stretch>
        </p:blipFill>
        <p:spPr>
          <a:xfrm>
            <a:off x="1219200" y="533400"/>
            <a:ext cx="6934200" cy="5867400"/>
          </a:xfrm>
          <a:prstGeom prst="rect">
            <a:avLst/>
          </a:prstGeom>
          <a:noFill/>
          <a:ln w="9525">
            <a:noFill/>
          </a:ln>
        </p:spPr>
      </p:pic>
      <p:sp>
        <p:nvSpPr>
          <p:cNvPr id="5122" name="Rectangle 2"/>
          <p:cNvSpPr>
            <a:spLocks noGrp="1" noRot="1" noChangeArrowheads="1"/>
          </p:cNvSpPr>
          <p:nvPr>
            <p:ph type="ctrTitle"/>
          </p:nvPr>
        </p:nvSpPr>
        <p:spPr>
          <a:xfrm>
            <a:off x="762000" y="1447800"/>
            <a:ext cx="7772400" cy="2057400"/>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br>
              <a:rPr kumimoji="0" lang="en-US" altLang="zh-CN" sz="4000" b="1" i="0" u="none" strike="noStrike" kern="0" cap="none" spc="0" normalizeH="0" baseline="0" noProof="0" smtClean="0">
                <a:ln>
                  <a:noFill/>
                </a:ln>
                <a:solidFill>
                  <a:srgbClr val="F13805"/>
                </a:solidFill>
                <a:effectLst>
                  <a:outerShdw blurRad="38100" dist="38100" dir="2700000" algn="tl">
                    <a:srgbClr val="C0C0C0"/>
                  </a:outerShdw>
                </a:effectLst>
                <a:uLnTx/>
                <a:uFillTx/>
                <a:latin typeface="隶书" pitchFamily="49" charset="-122"/>
                <a:ea typeface="隶书" pitchFamily="49" charset="-122"/>
                <a:cs typeface="+mj-cs"/>
              </a:rPr>
            </a:br>
            <a:r>
              <a:rPr kumimoji="0" lang="zh-CN" altLang="en-US" sz="4000" b="1" i="0" u="none" strike="noStrike" kern="0" cap="none" spc="0" normalizeH="0" baseline="0" noProof="0" smtClean="0">
                <a:ln>
                  <a:noFill/>
                </a:ln>
                <a:solidFill>
                  <a:srgbClr val="F13805"/>
                </a:solidFill>
                <a:effectLst>
                  <a:outerShdw blurRad="38100" dist="38100" dir="2700000" algn="tl">
                    <a:srgbClr val="C0C0C0"/>
                  </a:outerShdw>
                </a:effectLst>
                <a:uLnTx/>
                <a:uFillTx/>
                <a:latin typeface="黑体" pitchFamily="49" charset="-122"/>
                <a:ea typeface="黑体" pitchFamily="49" charset="-122"/>
                <a:cs typeface="+mj-cs"/>
              </a:rPr>
              <a:t>装载机操作安全规程培训</a:t>
            </a:r>
            <a:br>
              <a:rPr kumimoji="0" lang="zh-CN" altLang="en-US" sz="4000" b="1" i="0" u="none" strike="noStrike" kern="0" cap="none" spc="0" normalizeH="0" baseline="0" noProof="0" smtClean="0">
                <a:ln>
                  <a:noFill/>
                </a:ln>
                <a:solidFill>
                  <a:schemeClr val="tx2"/>
                </a:solidFill>
                <a:effectLst/>
                <a:uLnTx/>
                <a:uFillTx/>
                <a:latin typeface="隶书" pitchFamily="49" charset="-122"/>
                <a:ea typeface="隶书" pitchFamily="49" charset="-122"/>
                <a:cs typeface="+mj-cs"/>
              </a:rPr>
            </a:br>
            <a:endParaRPr kumimoji="0" lang="zh-CN" altLang="en-US" sz="3200" b="1" i="0" u="none" strike="noStrike" kern="0" cap="none" spc="0" normalizeH="0" baseline="0" noProof="0" dirty="0" smtClean="0">
              <a:ln>
                <a:noFill/>
              </a:ln>
              <a:solidFill>
                <a:schemeClr val="tx2"/>
              </a:solidFill>
              <a:effectLst/>
              <a:uLnTx/>
              <a:uFillTx/>
              <a:latin typeface="隶书" pitchFamily="49" charset="-122"/>
              <a:ea typeface="隶书" pitchFamily="49" charset="-122"/>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63172" name="Rectangle 4"/>
          <p:cNvSpPr/>
          <p:nvPr/>
        </p:nvSpPr>
        <p:spPr>
          <a:xfrm>
            <a:off x="228600" y="952500"/>
            <a:ext cx="2667000" cy="4838700"/>
          </a:xfrm>
          <a:prstGeom prst="rect">
            <a:avLst/>
          </a:prstGeom>
          <a:noFill/>
          <a:ln w="9525">
            <a:noFill/>
          </a:ln>
        </p:spPr>
        <p:txBody>
          <a:bodyPr>
            <a:spAutoFit/>
          </a:bodyPr>
          <a:p>
            <a:pPr marL="609600" lvl="0" indent="-609600" eaLnBrk="1" hangingPunct="1">
              <a:buNone/>
            </a:pPr>
            <a:r>
              <a:rPr lang="zh-CN" altLang="en-US" sz="2400" b="0" dirty="0">
                <a:solidFill>
                  <a:srgbClr val="111111"/>
                </a:solidFill>
                <a:latin typeface="隶书" pitchFamily="49" charset="-122"/>
                <a:ea typeface="隶书" pitchFamily="49" charset="-122"/>
              </a:rPr>
              <a:t>作业后，将装载</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机驶到安全地段，</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将铲斗平放在地</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面上，操纵杆放</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在空档位置，拉紧</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手制动器。对装载</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机进行停车检查，</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查出异常应及时排</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除，不能排除的要</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及时上报，组织</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技术人员修理。</a:t>
            </a:r>
            <a:endParaRPr lang="zh-CN" altLang="en-US" sz="2400" b="0" dirty="0">
              <a:solidFill>
                <a:srgbClr val="111111"/>
              </a:solidFill>
              <a:latin typeface="隶书" pitchFamily="49" charset="-122"/>
              <a:ea typeface="隶书" pitchFamily="49" charset="-122"/>
            </a:endParaRPr>
          </a:p>
        </p:txBody>
      </p:sp>
      <p:sp>
        <p:nvSpPr>
          <p:cNvPr id="263173" name="Rectangle 5"/>
          <p:cNvSpPr/>
          <p:nvPr/>
        </p:nvSpPr>
        <p:spPr>
          <a:xfrm>
            <a:off x="0" y="609600"/>
            <a:ext cx="2971800" cy="457200"/>
          </a:xfrm>
          <a:prstGeom prst="rect">
            <a:avLst/>
          </a:prstGeom>
          <a:noFill/>
          <a:ln w="9525">
            <a:noFill/>
          </a:ln>
        </p:spPr>
        <p:txBody>
          <a:bodyPr wrap="none" anchor="ctr"/>
          <a:p>
            <a:pPr marL="609600" lvl="0" indent="-609600" algn="ctr" eaLnBrk="1" hangingPunct="1">
              <a:buNone/>
            </a:pPr>
            <a:r>
              <a:rPr lang="zh-CN" altLang="en-US" dirty="0">
                <a:latin typeface="隶书" pitchFamily="49" charset="-122"/>
                <a:ea typeface="隶书" pitchFamily="49" charset="-122"/>
              </a:rPr>
              <a:t>收车后检查</a:t>
            </a:r>
            <a:endParaRPr lang="zh-CN" altLang="en-US" dirty="0">
              <a:latin typeface="隶书" pitchFamily="49" charset="-122"/>
              <a:ea typeface="隶书" pitchFamily="49" charset="-122"/>
            </a:endParaRPr>
          </a:p>
        </p:txBody>
      </p:sp>
      <p:pic>
        <p:nvPicPr>
          <p:cNvPr id="263174" name="Picture 6" descr="DSC01939"/>
          <p:cNvPicPr>
            <a:picLocks noChangeAspect="1"/>
          </p:cNvPicPr>
          <p:nvPr/>
        </p:nvPicPr>
        <p:blipFill>
          <a:blip r:embed="rId1"/>
          <a:stretch>
            <a:fillRect/>
          </a:stretch>
        </p:blipFill>
        <p:spPr>
          <a:xfrm>
            <a:off x="2971800" y="1143000"/>
            <a:ext cx="6019800" cy="4800600"/>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grpId="0" nodeType="afterEffect">
                                  <p:stCondLst>
                                    <p:cond delay="0"/>
                                  </p:stCondLst>
                                  <p:childTnLst>
                                    <p:set>
                                      <p:cBhvr>
                                        <p:cTn id="6" dur="1" fill="hold">
                                          <p:stCondLst>
                                            <p:cond delay="0"/>
                                          </p:stCondLst>
                                        </p:cTn>
                                        <p:tgtEl>
                                          <p:spTgt spid="263173"/>
                                        </p:tgtEl>
                                        <p:attrNameLst>
                                          <p:attrName>style.visibility</p:attrName>
                                        </p:attrNameLst>
                                      </p:cBhvr>
                                      <p:to>
                                        <p:strVal val="visible"/>
                                      </p:to>
                                    </p:set>
                                    <p:anim calcmode="lin" valueType="num">
                                      <p:cBhvr>
                                        <p:cTn id="7" dur="500" fill="hold"/>
                                        <p:tgtEl>
                                          <p:spTgt spid="263173"/>
                                        </p:tgtEl>
                                        <p:attrNameLst>
                                          <p:attrName>ppt_x</p:attrName>
                                        </p:attrNameLst>
                                      </p:cBhvr>
                                      <p:tavLst>
                                        <p:tav tm="0">
                                          <p:val>
                                            <p:strVal val="#ppt_x-#ppt_w/2"/>
                                          </p:val>
                                        </p:tav>
                                        <p:tav tm="100000">
                                          <p:val>
                                            <p:strVal val="#ppt_x"/>
                                          </p:val>
                                        </p:tav>
                                      </p:tavLst>
                                    </p:anim>
                                    <p:anim calcmode="lin" valueType="num">
                                      <p:cBhvr>
                                        <p:cTn id="8" dur="500" fill="hold"/>
                                        <p:tgtEl>
                                          <p:spTgt spid="263173"/>
                                        </p:tgtEl>
                                        <p:attrNameLst>
                                          <p:attrName>ppt_y</p:attrName>
                                        </p:attrNameLst>
                                      </p:cBhvr>
                                      <p:tavLst>
                                        <p:tav tm="0">
                                          <p:val>
                                            <p:strVal val="#ppt_y"/>
                                          </p:val>
                                        </p:tav>
                                        <p:tav tm="100000">
                                          <p:val>
                                            <p:strVal val="#ppt_y"/>
                                          </p:val>
                                        </p:tav>
                                      </p:tavLst>
                                    </p:anim>
                                    <p:anim calcmode="lin" valueType="num">
                                      <p:cBhvr>
                                        <p:cTn id="9" dur="500" fill="hold"/>
                                        <p:tgtEl>
                                          <p:spTgt spid="263173"/>
                                        </p:tgtEl>
                                        <p:attrNameLst>
                                          <p:attrName>ppt_w</p:attrName>
                                        </p:attrNameLst>
                                      </p:cBhvr>
                                      <p:tavLst>
                                        <p:tav tm="0">
                                          <p:val>
                                            <p:fltVal val="0.000000"/>
                                          </p:val>
                                        </p:tav>
                                        <p:tav tm="100000">
                                          <p:val>
                                            <p:strVal val="#ppt_w"/>
                                          </p:val>
                                        </p:tav>
                                      </p:tavLst>
                                    </p:anim>
                                    <p:anim calcmode="lin" valueType="num">
                                      <p:cBhvr>
                                        <p:cTn id="10" dur="500" fill="hold"/>
                                        <p:tgtEl>
                                          <p:spTgt spid="263173"/>
                                        </p:tgtEl>
                                        <p:attrNameLst>
                                          <p:attrName>ppt_h</p:attrName>
                                        </p:attrNameLst>
                                      </p:cBhvr>
                                      <p:tavLst>
                                        <p:tav tm="0">
                                          <p:val>
                                            <p:strVal val="#ppt_h"/>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nodeType="clickEffect">
                                  <p:stCondLst>
                                    <p:cond delay="0"/>
                                  </p:stCondLst>
                                  <p:iterate type="lt">
                                    <p:tmPct val="10000"/>
                                  </p:iterate>
                                  <p:childTnLst>
                                    <p:set>
                                      <p:cBhvr>
                                        <p:cTn id="14" dur="1" fill="hold">
                                          <p:stCondLst>
                                            <p:cond delay="0"/>
                                          </p:stCondLst>
                                        </p:cTn>
                                        <p:tgtEl>
                                          <p:spTgt spid="263172">
                                            <p:txEl>
                                              <p:charRg st="0" end="8"/>
                                            </p:txEl>
                                          </p:spTgt>
                                        </p:tgtEl>
                                        <p:attrNameLst>
                                          <p:attrName>style.visibility</p:attrName>
                                        </p:attrNameLst>
                                      </p:cBhvr>
                                      <p:to>
                                        <p:strVal val="visible"/>
                                      </p:to>
                                    </p:set>
                                    <p:animEffect transition="in" filter="fade">
                                      <p:cBhvr>
                                        <p:cTn id="15" dur="500"/>
                                        <p:tgtEl>
                                          <p:spTgt spid="263172">
                                            <p:txEl>
                                              <p:charRg st="0" end="8"/>
                                            </p:txEl>
                                          </p:spTgt>
                                        </p:tgtEl>
                                      </p:cBhvr>
                                    </p:animEffect>
                                    <p:anim calcmode="lin" valueType="num">
                                      <p:cBhvr>
                                        <p:cTn id="16" dur="500" fill="hold"/>
                                        <p:tgtEl>
                                          <p:spTgt spid="263172">
                                            <p:txEl>
                                              <p:charRg st="0" end="8"/>
                                            </p:txEl>
                                          </p:spTgt>
                                        </p:tgtEl>
                                        <p:attrNameLst>
                                          <p:attrName>ppt_w</p:attrName>
                                        </p:attrNameLst>
                                      </p:cBhvr>
                                      <p:tavLst>
                                        <p:tav tm="0" fmla="#ppt_w*sin(2.5*pi*$)">
                                          <p:val>
                                            <p:fltVal val="0.000000"/>
                                          </p:val>
                                        </p:tav>
                                        <p:tav tm="100000">
                                          <p:val>
                                            <p:fltVal val="1.000000"/>
                                          </p:val>
                                        </p:tav>
                                      </p:tavLst>
                                    </p:anim>
                                    <p:anim calcmode="lin" valueType="num">
                                      <p:cBhvr>
                                        <p:cTn id="17" dur="500" fill="hold"/>
                                        <p:tgtEl>
                                          <p:spTgt spid="263172">
                                            <p:txEl>
                                              <p:charRg st="0" end="8"/>
                                            </p:txEl>
                                          </p:spTgt>
                                        </p:tgtEl>
                                        <p:attrNameLst>
                                          <p:attrName>ppt_h</p:attrName>
                                        </p:attrNameLst>
                                      </p:cBhvr>
                                      <p:tavLst>
                                        <p:tav tm="0">
                                          <p:val>
                                            <p:strVal val="#ppt_h"/>
                                          </p:val>
                                        </p:tav>
                                        <p:tav tm="100000">
                                          <p:val>
                                            <p:strVal val="#ppt_h"/>
                                          </p:val>
                                        </p:tav>
                                      </p:tavLst>
                                    </p:anim>
                                  </p:childTnLst>
                                </p:cTn>
                              </p:par>
                            </p:childTnLst>
                          </p:cTn>
                        </p:par>
                        <p:par>
                          <p:cTn id="18" fill="hold">
                            <p:stCondLst>
                              <p:cond delay="800"/>
                            </p:stCondLst>
                            <p:childTnLst>
                              <p:par>
                                <p:cTn id="19" presetID="45" presetClass="entr" presetSubtype="0" fill="hold" nodeType="afterEffect">
                                  <p:stCondLst>
                                    <p:cond delay="0"/>
                                  </p:stCondLst>
                                  <p:iterate type="lt">
                                    <p:tmPct val="10000"/>
                                  </p:iterate>
                                  <p:childTnLst>
                                    <p:set>
                                      <p:cBhvr>
                                        <p:cTn id="20" dur="1" fill="hold">
                                          <p:stCondLst>
                                            <p:cond delay="0"/>
                                          </p:stCondLst>
                                        </p:cTn>
                                        <p:tgtEl>
                                          <p:spTgt spid="263172">
                                            <p:txEl>
                                              <p:charRg st="8" end="17"/>
                                            </p:txEl>
                                          </p:spTgt>
                                        </p:tgtEl>
                                        <p:attrNameLst>
                                          <p:attrName>style.visibility</p:attrName>
                                        </p:attrNameLst>
                                      </p:cBhvr>
                                      <p:to>
                                        <p:strVal val="visible"/>
                                      </p:to>
                                    </p:set>
                                    <p:animEffect transition="in" filter="fade">
                                      <p:cBhvr>
                                        <p:cTn id="21" dur="500"/>
                                        <p:tgtEl>
                                          <p:spTgt spid="263172">
                                            <p:txEl>
                                              <p:charRg st="8" end="17"/>
                                            </p:txEl>
                                          </p:spTgt>
                                        </p:tgtEl>
                                      </p:cBhvr>
                                    </p:animEffect>
                                    <p:anim calcmode="lin" valueType="num">
                                      <p:cBhvr>
                                        <p:cTn id="22" dur="500" fill="hold"/>
                                        <p:tgtEl>
                                          <p:spTgt spid="263172">
                                            <p:txEl>
                                              <p:charRg st="8" end="17"/>
                                            </p:txEl>
                                          </p:spTgt>
                                        </p:tgtEl>
                                        <p:attrNameLst>
                                          <p:attrName>ppt_w</p:attrName>
                                        </p:attrNameLst>
                                      </p:cBhvr>
                                      <p:tavLst>
                                        <p:tav tm="0" fmla="#ppt_w*sin(2.5*pi*$)">
                                          <p:val>
                                            <p:fltVal val="0.000000"/>
                                          </p:val>
                                        </p:tav>
                                        <p:tav tm="100000">
                                          <p:val>
                                            <p:fltVal val="1.000000"/>
                                          </p:val>
                                        </p:tav>
                                      </p:tavLst>
                                    </p:anim>
                                    <p:anim calcmode="lin" valueType="num">
                                      <p:cBhvr>
                                        <p:cTn id="23" dur="500" fill="hold"/>
                                        <p:tgtEl>
                                          <p:spTgt spid="263172">
                                            <p:txEl>
                                              <p:charRg st="8" end="17"/>
                                            </p:txEl>
                                          </p:spTgt>
                                        </p:tgtEl>
                                        <p:attrNameLst>
                                          <p:attrName>ppt_h</p:attrName>
                                        </p:attrNameLst>
                                      </p:cBhvr>
                                      <p:tavLst>
                                        <p:tav tm="0">
                                          <p:val>
                                            <p:strVal val="#ppt_h"/>
                                          </p:val>
                                        </p:tav>
                                        <p:tav tm="100000">
                                          <p:val>
                                            <p:strVal val="#ppt_h"/>
                                          </p:val>
                                        </p:tav>
                                      </p:tavLst>
                                    </p:anim>
                                  </p:childTnLst>
                                </p:cTn>
                              </p:par>
                            </p:childTnLst>
                          </p:cTn>
                        </p:par>
                        <p:par>
                          <p:cTn id="24" fill="hold">
                            <p:stCondLst>
                              <p:cond delay="1650"/>
                            </p:stCondLst>
                            <p:childTnLst>
                              <p:par>
                                <p:cTn id="25" presetID="45" presetClass="entr" presetSubtype="0" fill="hold" nodeType="afterEffect">
                                  <p:stCondLst>
                                    <p:cond delay="0"/>
                                  </p:stCondLst>
                                  <p:iterate type="lt">
                                    <p:tmPct val="10000"/>
                                  </p:iterate>
                                  <p:childTnLst>
                                    <p:set>
                                      <p:cBhvr>
                                        <p:cTn id="26" dur="1" fill="hold">
                                          <p:stCondLst>
                                            <p:cond delay="0"/>
                                          </p:stCondLst>
                                        </p:cTn>
                                        <p:tgtEl>
                                          <p:spTgt spid="263172">
                                            <p:txEl>
                                              <p:charRg st="17" end="25"/>
                                            </p:txEl>
                                          </p:spTgt>
                                        </p:tgtEl>
                                        <p:attrNameLst>
                                          <p:attrName>style.visibility</p:attrName>
                                        </p:attrNameLst>
                                      </p:cBhvr>
                                      <p:to>
                                        <p:strVal val="visible"/>
                                      </p:to>
                                    </p:set>
                                    <p:animEffect transition="in" filter="fade">
                                      <p:cBhvr>
                                        <p:cTn id="27" dur="500"/>
                                        <p:tgtEl>
                                          <p:spTgt spid="263172">
                                            <p:txEl>
                                              <p:charRg st="17" end="25"/>
                                            </p:txEl>
                                          </p:spTgt>
                                        </p:tgtEl>
                                      </p:cBhvr>
                                    </p:animEffect>
                                    <p:anim calcmode="lin" valueType="num">
                                      <p:cBhvr>
                                        <p:cTn id="28" dur="500" fill="hold"/>
                                        <p:tgtEl>
                                          <p:spTgt spid="263172">
                                            <p:txEl>
                                              <p:charRg st="17" end="25"/>
                                            </p:txEl>
                                          </p:spTgt>
                                        </p:tgtEl>
                                        <p:attrNameLst>
                                          <p:attrName>ppt_w</p:attrName>
                                        </p:attrNameLst>
                                      </p:cBhvr>
                                      <p:tavLst>
                                        <p:tav tm="0" fmla="#ppt_w*sin(2.5*pi*$)">
                                          <p:val>
                                            <p:fltVal val="0.000000"/>
                                          </p:val>
                                        </p:tav>
                                        <p:tav tm="100000">
                                          <p:val>
                                            <p:fltVal val="1.000000"/>
                                          </p:val>
                                        </p:tav>
                                      </p:tavLst>
                                    </p:anim>
                                    <p:anim calcmode="lin" valueType="num">
                                      <p:cBhvr>
                                        <p:cTn id="29" dur="500" fill="hold"/>
                                        <p:tgtEl>
                                          <p:spTgt spid="263172">
                                            <p:txEl>
                                              <p:charRg st="17" end="25"/>
                                            </p:txEl>
                                          </p:spTgt>
                                        </p:tgtEl>
                                        <p:attrNameLst>
                                          <p:attrName>ppt_h</p:attrName>
                                        </p:attrNameLst>
                                      </p:cBhvr>
                                      <p:tavLst>
                                        <p:tav tm="0">
                                          <p:val>
                                            <p:strVal val="#ppt_h"/>
                                          </p:val>
                                        </p:tav>
                                        <p:tav tm="100000">
                                          <p:val>
                                            <p:strVal val="#ppt_h"/>
                                          </p:val>
                                        </p:tav>
                                      </p:tavLst>
                                    </p:anim>
                                  </p:childTnLst>
                                </p:cTn>
                              </p:par>
                            </p:childTnLst>
                          </p:cTn>
                        </p:par>
                        <p:par>
                          <p:cTn id="30" fill="hold">
                            <p:stCondLst>
                              <p:cond delay="2450"/>
                            </p:stCondLst>
                            <p:childTnLst>
                              <p:par>
                                <p:cTn id="31" presetID="45" presetClass="entr" presetSubtype="0" fill="hold" nodeType="afterEffect">
                                  <p:stCondLst>
                                    <p:cond delay="0"/>
                                  </p:stCondLst>
                                  <p:iterate type="lt">
                                    <p:tmPct val="10000"/>
                                  </p:iterate>
                                  <p:childTnLst>
                                    <p:set>
                                      <p:cBhvr>
                                        <p:cTn id="32" dur="1" fill="hold">
                                          <p:stCondLst>
                                            <p:cond delay="0"/>
                                          </p:stCondLst>
                                        </p:cTn>
                                        <p:tgtEl>
                                          <p:spTgt spid="263172">
                                            <p:txEl>
                                              <p:charRg st="25" end="33"/>
                                            </p:txEl>
                                          </p:spTgt>
                                        </p:tgtEl>
                                        <p:attrNameLst>
                                          <p:attrName>style.visibility</p:attrName>
                                        </p:attrNameLst>
                                      </p:cBhvr>
                                      <p:to>
                                        <p:strVal val="visible"/>
                                      </p:to>
                                    </p:set>
                                    <p:animEffect transition="in" filter="fade">
                                      <p:cBhvr>
                                        <p:cTn id="33" dur="500"/>
                                        <p:tgtEl>
                                          <p:spTgt spid="263172">
                                            <p:txEl>
                                              <p:charRg st="25" end="33"/>
                                            </p:txEl>
                                          </p:spTgt>
                                        </p:tgtEl>
                                      </p:cBhvr>
                                    </p:animEffect>
                                    <p:anim calcmode="lin" valueType="num">
                                      <p:cBhvr>
                                        <p:cTn id="34" dur="500" fill="hold"/>
                                        <p:tgtEl>
                                          <p:spTgt spid="263172">
                                            <p:txEl>
                                              <p:charRg st="25" end="33"/>
                                            </p:txEl>
                                          </p:spTgt>
                                        </p:tgtEl>
                                        <p:attrNameLst>
                                          <p:attrName>ppt_w</p:attrName>
                                        </p:attrNameLst>
                                      </p:cBhvr>
                                      <p:tavLst>
                                        <p:tav tm="0" fmla="#ppt_w*sin(2.5*pi*$)">
                                          <p:val>
                                            <p:fltVal val="0.000000"/>
                                          </p:val>
                                        </p:tav>
                                        <p:tav tm="100000">
                                          <p:val>
                                            <p:fltVal val="1.000000"/>
                                          </p:val>
                                        </p:tav>
                                      </p:tavLst>
                                    </p:anim>
                                    <p:anim calcmode="lin" valueType="num">
                                      <p:cBhvr>
                                        <p:cTn id="35" dur="500" fill="hold"/>
                                        <p:tgtEl>
                                          <p:spTgt spid="263172">
                                            <p:txEl>
                                              <p:charRg st="25" end="33"/>
                                            </p:txEl>
                                          </p:spTgt>
                                        </p:tgtEl>
                                        <p:attrNameLst>
                                          <p:attrName>ppt_h</p:attrName>
                                        </p:attrNameLst>
                                      </p:cBhvr>
                                      <p:tavLst>
                                        <p:tav tm="0">
                                          <p:val>
                                            <p:strVal val="#ppt_h"/>
                                          </p:val>
                                        </p:tav>
                                        <p:tav tm="100000">
                                          <p:val>
                                            <p:strVal val="#ppt_h"/>
                                          </p:val>
                                        </p:tav>
                                      </p:tavLst>
                                    </p:anim>
                                  </p:childTnLst>
                                </p:cTn>
                              </p:par>
                            </p:childTnLst>
                          </p:cTn>
                        </p:par>
                        <p:par>
                          <p:cTn id="36" fill="hold">
                            <p:stCondLst>
                              <p:cond delay="3250"/>
                            </p:stCondLst>
                            <p:childTnLst>
                              <p:par>
                                <p:cTn id="37" presetID="45" presetClass="entr" presetSubtype="0" fill="hold" nodeType="afterEffect">
                                  <p:stCondLst>
                                    <p:cond delay="0"/>
                                  </p:stCondLst>
                                  <p:iterate type="lt">
                                    <p:tmPct val="10000"/>
                                  </p:iterate>
                                  <p:childTnLst>
                                    <p:set>
                                      <p:cBhvr>
                                        <p:cTn id="38" dur="1" fill="hold">
                                          <p:stCondLst>
                                            <p:cond delay="0"/>
                                          </p:stCondLst>
                                        </p:cTn>
                                        <p:tgtEl>
                                          <p:spTgt spid="263172">
                                            <p:txEl>
                                              <p:charRg st="33" end="42"/>
                                            </p:txEl>
                                          </p:spTgt>
                                        </p:tgtEl>
                                        <p:attrNameLst>
                                          <p:attrName>style.visibility</p:attrName>
                                        </p:attrNameLst>
                                      </p:cBhvr>
                                      <p:to>
                                        <p:strVal val="visible"/>
                                      </p:to>
                                    </p:set>
                                    <p:animEffect transition="in" filter="fade">
                                      <p:cBhvr>
                                        <p:cTn id="39" dur="500"/>
                                        <p:tgtEl>
                                          <p:spTgt spid="263172">
                                            <p:txEl>
                                              <p:charRg st="33" end="42"/>
                                            </p:txEl>
                                          </p:spTgt>
                                        </p:tgtEl>
                                      </p:cBhvr>
                                    </p:animEffect>
                                    <p:anim calcmode="lin" valueType="num">
                                      <p:cBhvr>
                                        <p:cTn id="40" dur="500" fill="hold"/>
                                        <p:tgtEl>
                                          <p:spTgt spid="263172">
                                            <p:txEl>
                                              <p:charRg st="33" end="42"/>
                                            </p:txEl>
                                          </p:spTgt>
                                        </p:tgtEl>
                                        <p:attrNameLst>
                                          <p:attrName>ppt_w</p:attrName>
                                        </p:attrNameLst>
                                      </p:cBhvr>
                                      <p:tavLst>
                                        <p:tav tm="0" fmla="#ppt_w*sin(2.5*pi*$)">
                                          <p:val>
                                            <p:fltVal val="0.000000"/>
                                          </p:val>
                                        </p:tav>
                                        <p:tav tm="100000">
                                          <p:val>
                                            <p:fltVal val="1.000000"/>
                                          </p:val>
                                        </p:tav>
                                      </p:tavLst>
                                    </p:anim>
                                    <p:anim calcmode="lin" valueType="num">
                                      <p:cBhvr>
                                        <p:cTn id="41" dur="500" fill="hold"/>
                                        <p:tgtEl>
                                          <p:spTgt spid="263172">
                                            <p:txEl>
                                              <p:charRg st="33" end="42"/>
                                            </p:txEl>
                                          </p:spTgt>
                                        </p:tgtEl>
                                        <p:attrNameLst>
                                          <p:attrName>ppt_h</p:attrName>
                                        </p:attrNameLst>
                                      </p:cBhvr>
                                      <p:tavLst>
                                        <p:tav tm="0">
                                          <p:val>
                                            <p:strVal val="#ppt_h"/>
                                          </p:val>
                                        </p:tav>
                                        <p:tav tm="100000">
                                          <p:val>
                                            <p:strVal val="#ppt_h"/>
                                          </p:val>
                                        </p:tav>
                                      </p:tavLst>
                                    </p:anim>
                                  </p:childTnLst>
                                </p:cTn>
                              </p:par>
                            </p:childTnLst>
                          </p:cTn>
                        </p:par>
                        <p:par>
                          <p:cTn id="42" fill="hold">
                            <p:stCondLst>
                              <p:cond delay="4100"/>
                            </p:stCondLst>
                            <p:childTnLst>
                              <p:par>
                                <p:cTn id="43" presetID="45" presetClass="entr" presetSubtype="0" fill="hold" nodeType="afterEffect">
                                  <p:stCondLst>
                                    <p:cond delay="0"/>
                                  </p:stCondLst>
                                  <p:iterate type="lt">
                                    <p:tmPct val="10000"/>
                                  </p:iterate>
                                  <p:childTnLst>
                                    <p:set>
                                      <p:cBhvr>
                                        <p:cTn id="44" dur="1" fill="hold">
                                          <p:stCondLst>
                                            <p:cond delay="0"/>
                                          </p:stCondLst>
                                        </p:cTn>
                                        <p:tgtEl>
                                          <p:spTgt spid="263172">
                                            <p:txEl>
                                              <p:charRg st="42" end="51"/>
                                            </p:txEl>
                                          </p:spTgt>
                                        </p:tgtEl>
                                        <p:attrNameLst>
                                          <p:attrName>style.visibility</p:attrName>
                                        </p:attrNameLst>
                                      </p:cBhvr>
                                      <p:to>
                                        <p:strVal val="visible"/>
                                      </p:to>
                                    </p:set>
                                    <p:animEffect transition="in" filter="fade">
                                      <p:cBhvr>
                                        <p:cTn id="45" dur="500"/>
                                        <p:tgtEl>
                                          <p:spTgt spid="263172">
                                            <p:txEl>
                                              <p:charRg st="42" end="51"/>
                                            </p:txEl>
                                          </p:spTgt>
                                        </p:tgtEl>
                                      </p:cBhvr>
                                    </p:animEffect>
                                    <p:anim calcmode="lin" valueType="num">
                                      <p:cBhvr>
                                        <p:cTn id="46" dur="500" fill="hold"/>
                                        <p:tgtEl>
                                          <p:spTgt spid="263172">
                                            <p:txEl>
                                              <p:charRg st="42" end="51"/>
                                            </p:txEl>
                                          </p:spTgt>
                                        </p:tgtEl>
                                        <p:attrNameLst>
                                          <p:attrName>ppt_w</p:attrName>
                                        </p:attrNameLst>
                                      </p:cBhvr>
                                      <p:tavLst>
                                        <p:tav tm="0" fmla="#ppt_w*sin(2.5*pi*$)">
                                          <p:val>
                                            <p:fltVal val="0.000000"/>
                                          </p:val>
                                        </p:tav>
                                        <p:tav tm="100000">
                                          <p:val>
                                            <p:fltVal val="1.000000"/>
                                          </p:val>
                                        </p:tav>
                                      </p:tavLst>
                                    </p:anim>
                                    <p:anim calcmode="lin" valueType="num">
                                      <p:cBhvr>
                                        <p:cTn id="47" dur="500" fill="hold"/>
                                        <p:tgtEl>
                                          <p:spTgt spid="263172">
                                            <p:txEl>
                                              <p:charRg st="42" end="51"/>
                                            </p:txEl>
                                          </p:spTgt>
                                        </p:tgtEl>
                                        <p:attrNameLst>
                                          <p:attrName>ppt_h</p:attrName>
                                        </p:attrNameLst>
                                      </p:cBhvr>
                                      <p:tavLst>
                                        <p:tav tm="0">
                                          <p:val>
                                            <p:strVal val="#ppt_h"/>
                                          </p:val>
                                        </p:tav>
                                        <p:tav tm="100000">
                                          <p:val>
                                            <p:strVal val="#ppt_h"/>
                                          </p:val>
                                        </p:tav>
                                      </p:tavLst>
                                    </p:anim>
                                  </p:childTnLst>
                                </p:cTn>
                              </p:par>
                            </p:childTnLst>
                          </p:cTn>
                        </p:par>
                        <p:par>
                          <p:cTn id="48" fill="hold">
                            <p:stCondLst>
                              <p:cond delay="4950"/>
                            </p:stCondLst>
                            <p:childTnLst>
                              <p:par>
                                <p:cTn id="49" presetID="45" presetClass="entr" presetSubtype="0" fill="hold" nodeType="afterEffect">
                                  <p:stCondLst>
                                    <p:cond delay="0"/>
                                  </p:stCondLst>
                                  <p:iterate type="lt">
                                    <p:tmPct val="10000"/>
                                  </p:iterate>
                                  <p:childTnLst>
                                    <p:set>
                                      <p:cBhvr>
                                        <p:cTn id="50" dur="1" fill="hold">
                                          <p:stCondLst>
                                            <p:cond delay="0"/>
                                          </p:stCondLst>
                                        </p:cTn>
                                        <p:tgtEl>
                                          <p:spTgt spid="263172">
                                            <p:txEl>
                                              <p:charRg st="51" end="60"/>
                                            </p:txEl>
                                          </p:spTgt>
                                        </p:tgtEl>
                                        <p:attrNameLst>
                                          <p:attrName>style.visibility</p:attrName>
                                        </p:attrNameLst>
                                      </p:cBhvr>
                                      <p:to>
                                        <p:strVal val="visible"/>
                                      </p:to>
                                    </p:set>
                                    <p:animEffect transition="in" filter="fade">
                                      <p:cBhvr>
                                        <p:cTn id="51" dur="500"/>
                                        <p:tgtEl>
                                          <p:spTgt spid="263172">
                                            <p:txEl>
                                              <p:charRg st="51" end="60"/>
                                            </p:txEl>
                                          </p:spTgt>
                                        </p:tgtEl>
                                      </p:cBhvr>
                                    </p:animEffect>
                                    <p:anim calcmode="lin" valueType="num">
                                      <p:cBhvr>
                                        <p:cTn id="52" dur="500" fill="hold"/>
                                        <p:tgtEl>
                                          <p:spTgt spid="263172">
                                            <p:txEl>
                                              <p:charRg st="51" end="60"/>
                                            </p:txEl>
                                          </p:spTgt>
                                        </p:tgtEl>
                                        <p:attrNameLst>
                                          <p:attrName>ppt_w</p:attrName>
                                        </p:attrNameLst>
                                      </p:cBhvr>
                                      <p:tavLst>
                                        <p:tav tm="0" fmla="#ppt_w*sin(2.5*pi*$)">
                                          <p:val>
                                            <p:fltVal val="0.000000"/>
                                          </p:val>
                                        </p:tav>
                                        <p:tav tm="100000">
                                          <p:val>
                                            <p:fltVal val="1.000000"/>
                                          </p:val>
                                        </p:tav>
                                      </p:tavLst>
                                    </p:anim>
                                    <p:anim calcmode="lin" valueType="num">
                                      <p:cBhvr>
                                        <p:cTn id="53" dur="500" fill="hold"/>
                                        <p:tgtEl>
                                          <p:spTgt spid="263172">
                                            <p:txEl>
                                              <p:charRg st="51" end="60"/>
                                            </p:txEl>
                                          </p:spTgt>
                                        </p:tgtEl>
                                        <p:attrNameLst>
                                          <p:attrName>ppt_h</p:attrName>
                                        </p:attrNameLst>
                                      </p:cBhvr>
                                      <p:tavLst>
                                        <p:tav tm="0">
                                          <p:val>
                                            <p:strVal val="#ppt_h"/>
                                          </p:val>
                                        </p:tav>
                                        <p:tav tm="100000">
                                          <p:val>
                                            <p:strVal val="#ppt_h"/>
                                          </p:val>
                                        </p:tav>
                                      </p:tavLst>
                                    </p:anim>
                                  </p:childTnLst>
                                </p:cTn>
                              </p:par>
                            </p:childTnLst>
                          </p:cTn>
                        </p:par>
                        <p:par>
                          <p:cTn id="54" fill="hold">
                            <p:stCondLst>
                              <p:cond delay="5800"/>
                            </p:stCondLst>
                            <p:childTnLst>
                              <p:par>
                                <p:cTn id="55" presetID="45" presetClass="entr" presetSubtype="0" fill="hold" nodeType="afterEffect">
                                  <p:stCondLst>
                                    <p:cond delay="0"/>
                                  </p:stCondLst>
                                  <p:iterate type="lt">
                                    <p:tmPct val="10000"/>
                                  </p:iterate>
                                  <p:childTnLst>
                                    <p:set>
                                      <p:cBhvr>
                                        <p:cTn id="56" dur="1" fill="hold">
                                          <p:stCondLst>
                                            <p:cond delay="0"/>
                                          </p:stCondLst>
                                        </p:cTn>
                                        <p:tgtEl>
                                          <p:spTgt spid="263172">
                                            <p:txEl>
                                              <p:charRg st="60" end="69"/>
                                            </p:txEl>
                                          </p:spTgt>
                                        </p:tgtEl>
                                        <p:attrNameLst>
                                          <p:attrName>style.visibility</p:attrName>
                                        </p:attrNameLst>
                                      </p:cBhvr>
                                      <p:to>
                                        <p:strVal val="visible"/>
                                      </p:to>
                                    </p:set>
                                    <p:animEffect transition="in" filter="fade">
                                      <p:cBhvr>
                                        <p:cTn id="57" dur="500"/>
                                        <p:tgtEl>
                                          <p:spTgt spid="263172">
                                            <p:txEl>
                                              <p:charRg st="60" end="69"/>
                                            </p:txEl>
                                          </p:spTgt>
                                        </p:tgtEl>
                                      </p:cBhvr>
                                    </p:animEffect>
                                    <p:anim calcmode="lin" valueType="num">
                                      <p:cBhvr>
                                        <p:cTn id="58" dur="500" fill="hold"/>
                                        <p:tgtEl>
                                          <p:spTgt spid="263172">
                                            <p:txEl>
                                              <p:charRg st="60" end="69"/>
                                            </p:txEl>
                                          </p:spTgt>
                                        </p:tgtEl>
                                        <p:attrNameLst>
                                          <p:attrName>ppt_w</p:attrName>
                                        </p:attrNameLst>
                                      </p:cBhvr>
                                      <p:tavLst>
                                        <p:tav tm="0" fmla="#ppt_w*sin(2.5*pi*$)">
                                          <p:val>
                                            <p:fltVal val="0.000000"/>
                                          </p:val>
                                        </p:tav>
                                        <p:tav tm="100000">
                                          <p:val>
                                            <p:fltVal val="1.000000"/>
                                          </p:val>
                                        </p:tav>
                                      </p:tavLst>
                                    </p:anim>
                                    <p:anim calcmode="lin" valueType="num">
                                      <p:cBhvr>
                                        <p:cTn id="59" dur="500" fill="hold"/>
                                        <p:tgtEl>
                                          <p:spTgt spid="263172">
                                            <p:txEl>
                                              <p:charRg st="60" end="69"/>
                                            </p:txEl>
                                          </p:spTgt>
                                        </p:tgtEl>
                                        <p:attrNameLst>
                                          <p:attrName>ppt_h</p:attrName>
                                        </p:attrNameLst>
                                      </p:cBhvr>
                                      <p:tavLst>
                                        <p:tav tm="0">
                                          <p:val>
                                            <p:strVal val="#ppt_h"/>
                                          </p:val>
                                        </p:tav>
                                        <p:tav tm="100000">
                                          <p:val>
                                            <p:strVal val="#ppt_h"/>
                                          </p:val>
                                        </p:tav>
                                      </p:tavLst>
                                    </p:anim>
                                  </p:childTnLst>
                                </p:cTn>
                              </p:par>
                            </p:childTnLst>
                          </p:cTn>
                        </p:par>
                        <p:par>
                          <p:cTn id="60" fill="hold">
                            <p:stCondLst>
                              <p:cond delay="6650"/>
                            </p:stCondLst>
                            <p:childTnLst>
                              <p:par>
                                <p:cTn id="61" presetID="45" presetClass="entr" presetSubtype="0" fill="hold" nodeType="afterEffect">
                                  <p:stCondLst>
                                    <p:cond delay="0"/>
                                  </p:stCondLst>
                                  <p:iterate type="lt">
                                    <p:tmPct val="10000"/>
                                  </p:iterate>
                                  <p:childTnLst>
                                    <p:set>
                                      <p:cBhvr>
                                        <p:cTn id="62" dur="1" fill="hold">
                                          <p:stCondLst>
                                            <p:cond delay="0"/>
                                          </p:stCondLst>
                                        </p:cTn>
                                        <p:tgtEl>
                                          <p:spTgt spid="263172">
                                            <p:txEl>
                                              <p:charRg st="69" end="78"/>
                                            </p:txEl>
                                          </p:spTgt>
                                        </p:tgtEl>
                                        <p:attrNameLst>
                                          <p:attrName>style.visibility</p:attrName>
                                        </p:attrNameLst>
                                      </p:cBhvr>
                                      <p:to>
                                        <p:strVal val="visible"/>
                                      </p:to>
                                    </p:set>
                                    <p:animEffect transition="in" filter="fade">
                                      <p:cBhvr>
                                        <p:cTn id="63" dur="500"/>
                                        <p:tgtEl>
                                          <p:spTgt spid="263172">
                                            <p:txEl>
                                              <p:charRg st="69" end="78"/>
                                            </p:txEl>
                                          </p:spTgt>
                                        </p:tgtEl>
                                      </p:cBhvr>
                                    </p:animEffect>
                                    <p:anim calcmode="lin" valueType="num">
                                      <p:cBhvr>
                                        <p:cTn id="64" dur="500" fill="hold"/>
                                        <p:tgtEl>
                                          <p:spTgt spid="263172">
                                            <p:txEl>
                                              <p:charRg st="69" end="78"/>
                                            </p:txEl>
                                          </p:spTgt>
                                        </p:tgtEl>
                                        <p:attrNameLst>
                                          <p:attrName>ppt_w</p:attrName>
                                        </p:attrNameLst>
                                      </p:cBhvr>
                                      <p:tavLst>
                                        <p:tav tm="0" fmla="#ppt_w*sin(2.5*pi*$)">
                                          <p:val>
                                            <p:fltVal val="0.000000"/>
                                          </p:val>
                                        </p:tav>
                                        <p:tav tm="100000">
                                          <p:val>
                                            <p:fltVal val="1.000000"/>
                                          </p:val>
                                        </p:tav>
                                      </p:tavLst>
                                    </p:anim>
                                    <p:anim calcmode="lin" valueType="num">
                                      <p:cBhvr>
                                        <p:cTn id="65" dur="500" fill="hold"/>
                                        <p:tgtEl>
                                          <p:spTgt spid="263172">
                                            <p:txEl>
                                              <p:charRg st="69" end="78"/>
                                            </p:txEl>
                                          </p:spTgt>
                                        </p:tgtEl>
                                        <p:attrNameLst>
                                          <p:attrName>ppt_h</p:attrName>
                                        </p:attrNameLst>
                                      </p:cBhvr>
                                      <p:tavLst>
                                        <p:tav tm="0">
                                          <p:val>
                                            <p:strVal val="#ppt_h"/>
                                          </p:val>
                                        </p:tav>
                                        <p:tav tm="100000">
                                          <p:val>
                                            <p:strVal val="#ppt_h"/>
                                          </p:val>
                                        </p:tav>
                                      </p:tavLst>
                                    </p:anim>
                                  </p:childTnLst>
                                </p:cTn>
                              </p:par>
                            </p:childTnLst>
                          </p:cTn>
                        </p:par>
                        <p:par>
                          <p:cTn id="66" fill="hold">
                            <p:stCondLst>
                              <p:cond delay="7500"/>
                            </p:stCondLst>
                            <p:childTnLst>
                              <p:par>
                                <p:cTn id="67" presetID="45" presetClass="entr" presetSubtype="0" fill="hold" nodeType="afterEffect">
                                  <p:stCondLst>
                                    <p:cond delay="0"/>
                                  </p:stCondLst>
                                  <p:iterate type="lt">
                                    <p:tmPct val="10000"/>
                                  </p:iterate>
                                  <p:childTnLst>
                                    <p:set>
                                      <p:cBhvr>
                                        <p:cTn id="68" dur="1" fill="hold">
                                          <p:stCondLst>
                                            <p:cond delay="0"/>
                                          </p:stCondLst>
                                        </p:cTn>
                                        <p:tgtEl>
                                          <p:spTgt spid="263172">
                                            <p:txEl>
                                              <p:charRg st="78" end="86"/>
                                            </p:txEl>
                                          </p:spTgt>
                                        </p:tgtEl>
                                        <p:attrNameLst>
                                          <p:attrName>style.visibility</p:attrName>
                                        </p:attrNameLst>
                                      </p:cBhvr>
                                      <p:to>
                                        <p:strVal val="visible"/>
                                      </p:to>
                                    </p:set>
                                    <p:animEffect transition="in" filter="fade">
                                      <p:cBhvr>
                                        <p:cTn id="69" dur="500"/>
                                        <p:tgtEl>
                                          <p:spTgt spid="263172">
                                            <p:txEl>
                                              <p:charRg st="78" end="86"/>
                                            </p:txEl>
                                          </p:spTgt>
                                        </p:tgtEl>
                                      </p:cBhvr>
                                    </p:animEffect>
                                    <p:anim calcmode="lin" valueType="num">
                                      <p:cBhvr>
                                        <p:cTn id="70" dur="500" fill="hold"/>
                                        <p:tgtEl>
                                          <p:spTgt spid="263172">
                                            <p:txEl>
                                              <p:charRg st="78" end="86"/>
                                            </p:txEl>
                                          </p:spTgt>
                                        </p:tgtEl>
                                        <p:attrNameLst>
                                          <p:attrName>ppt_w</p:attrName>
                                        </p:attrNameLst>
                                      </p:cBhvr>
                                      <p:tavLst>
                                        <p:tav tm="0" fmla="#ppt_w*sin(2.5*pi*$)">
                                          <p:val>
                                            <p:fltVal val="0.000000"/>
                                          </p:val>
                                        </p:tav>
                                        <p:tav tm="100000">
                                          <p:val>
                                            <p:fltVal val="1.000000"/>
                                          </p:val>
                                        </p:tav>
                                      </p:tavLst>
                                    </p:anim>
                                    <p:anim calcmode="lin" valueType="num">
                                      <p:cBhvr>
                                        <p:cTn id="71" dur="500" fill="hold"/>
                                        <p:tgtEl>
                                          <p:spTgt spid="263172">
                                            <p:txEl>
                                              <p:charRg st="78" end="86"/>
                                            </p:txEl>
                                          </p:spTgt>
                                        </p:tgtEl>
                                        <p:attrNameLst>
                                          <p:attrName>ppt_h</p:attrName>
                                        </p:attrNameLst>
                                      </p:cBhvr>
                                      <p:tavLst>
                                        <p:tav tm="0">
                                          <p:val>
                                            <p:strVal val="#ppt_h"/>
                                          </p:val>
                                        </p:tav>
                                        <p:tav tm="100000">
                                          <p:val>
                                            <p:strVal val="#ppt_h"/>
                                          </p:val>
                                        </p:tav>
                                      </p:tavLst>
                                    </p:anim>
                                  </p:childTnLst>
                                </p:cTn>
                              </p:par>
                            </p:childTnLst>
                          </p:cTn>
                        </p:par>
                        <p:par>
                          <p:cTn id="72" fill="hold">
                            <p:stCondLst>
                              <p:cond delay="8300"/>
                            </p:stCondLst>
                            <p:childTnLst>
                              <p:par>
                                <p:cTn id="73" presetID="45" presetClass="entr" presetSubtype="0" fill="hold" nodeType="afterEffect">
                                  <p:stCondLst>
                                    <p:cond delay="0"/>
                                  </p:stCondLst>
                                  <p:iterate type="lt">
                                    <p:tmPct val="10000"/>
                                  </p:iterate>
                                  <p:childTnLst>
                                    <p:set>
                                      <p:cBhvr>
                                        <p:cTn id="74" dur="1" fill="hold">
                                          <p:stCondLst>
                                            <p:cond delay="0"/>
                                          </p:stCondLst>
                                        </p:cTn>
                                        <p:tgtEl>
                                          <p:spTgt spid="263172">
                                            <p:txEl>
                                              <p:charRg st="86" end="94"/>
                                            </p:txEl>
                                          </p:spTgt>
                                        </p:tgtEl>
                                        <p:attrNameLst>
                                          <p:attrName>style.visibility</p:attrName>
                                        </p:attrNameLst>
                                      </p:cBhvr>
                                      <p:to>
                                        <p:strVal val="visible"/>
                                      </p:to>
                                    </p:set>
                                    <p:animEffect transition="in" filter="fade">
                                      <p:cBhvr>
                                        <p:cTn id="75" dur="500"/>
                                        <p:tgtEl>
                                          <p:spTgt spid="263172">
                                            <p:txEl>
                                              <p:charRg st="86" end="94"/>
                                            </p:txEl>
                                          </p:spTgt>
                                        </p:tgtEl>
                                      </p:cBhvr>
                                    </p:animEffect>
                                    <p:anim calcmode="lin" valueType="num">
                                      <p:cBhvr>
                                        <p:cTn id="76" dur="500" fill="hold"/>
                                        <p:tgtEl>
                                          <p:spTgt spid="263172">
                                            <p:txEl>
                                              <p:charRg st="86" end="94"/>
                                            </p:txEl>
                                          </p:spTgt>
                                        </p:tgtEl>
                                        <p:attrNameLst>
                                          <p:attrName>ppt_w</p:attrName>
                                        </p:attrNameLst>
                                      </p:cBhvr>
                                      <p:tavLst>
                                        <p:tav tm="0" fmla="#ppt_w*sin(2.5*pi*$)">
                                          <p:val>
                                            <p:fltVal val="0.000000"/>
                                          </p:val>
                                        </p:tav>
                                        <p:tav tm="100000">
                                          <p:val>
                                            <p:fltVal val="1.000000"/>
                                          </p:val>
                                        </p:tav>
                                      </p:tavLst>
                                    </p:anim>
                                    <p:anim calcmode="lin" valueType="num">
                                      <p:cBhvr>
                                        <p:cTn id="77" dur="500" fill="hold"/>
                                        <p:tgtEl>
                                          <p:spTgt spid="263172">
                                            <p:txEl>
                                              <p:charRg st="86" end="94"/>
                                            </p:txEl>
                                          </p:spTgt>
                                        </p:tgtEl>
                                        <p:attrNameLst>
                                          <p:attrName>ppt_h</p:attrName>
                                        </p:attrNameLst>
                                      </p:cBhvr>
                                      <p:tavLst>
                                        <p:tav tm="0">
                                          <p:val>
                                            <p:strVal val="#ppt_h"/>
                                          </p:val>
                                        </p:tav>
                                        <p:tav tm="100000">
                                          <p:val>
                                            <p:strVal val="#ppt_h"/>
                                          </p:val>
                                        </p:tav>
                                      </p:tavLst>
                                    </p:anim>
                                  </p:childTnLst>
                                </p:cTn>
                              </p:par>
                            </p:childTnLst>
                          </p:cTn>
                        </p:par>
                        <p:par>
                          <p:cTn id="78" fill="hold">
                            <p:stCondLst>
                              <p:cond delay="9100"/>
                            </p:stCondLst>
                            <p:childTnLst>
                              <p:par>
                                <p:cTn id="79" presetID="17" presetClass="entr" presetSubtype="2" fill="hold" nodeType="afterEffect">
                                  <p:stCondLst>
                                    <p:cond delay="0"/>
                                  </p:stCondLst>
                                  <p:childTnLst>
                                    <p:set>
                                      <p:cBhvr>
                                        <p:cTn id="80" dur="1" fill="hold">
                                          <p:stCondLst>
                                            <p:cond delay="0"/>
                                          </p:stCondLst>
                                        </p:cTn>
                                        <p:tgtEl>
                                          <p:spTgt spid="263174"/>
                                        </p:tgtEl>
                                        <p:attrNameLst>
                                          <p:attrName>style.visibility</p:attrName>
                                        </p:attrNameLst>
                                      </p:cBhvr>
                                      <p:to>
                                        <p:strVal val="visible"/>
                                      </p:to>
                                    </p:set>
                                    <p:anim calcmode="lin" valueType="num">
                                      <p:cBhvr>
                                        <p:cTn id="81" dur="500" fill="hold"/>
                                        <p:tgtEl>
                                          <p:spTgt spid="263174"/>
                                        </p:tgtEl>
                                        <p:attrNameLst>
                                          <p:attrName>ppt_x</p:attrName>
                                        </p:attrNameLst>
                                      </p:cBhvr>
                                      <p:tavLst>
                                        <p:tav tm="0">
                                          <p:val>
                                            <p:strVal val="#ppt_x+#ppt_w/2"/>
                                          </p:val>
                                        </p:tav>
                                        <p:tav tm="100000">
                                          <p:val>
                                            <p:strVal val="#ppt_x"/>
                                          </p:val>
                                        </p:tav>
                                      </p:tavLst>
                                    </p:anim>
                                    <p:anim calcmode="lin" valueType="num">
                                      <p:cBhvr>
                                        <p:cTn id="82" dur="500" fill="hold"/>
                                        <p:tgtEl>
                                          <p:spTgt spid="263174"/>
                                        </p:tgtEl>
                                        <p:attrNameLst>
                                          <p:attrName>ppt_y</p:attrName>
                                        </p:attrNameLst>
                                      </p:cBhvr>
                                      <p:tavLst>
                                        <p:tav tm="0">
                                          <p:val>
                                            <p:strVal val="#ppt_y"/>
                                          </p:val>
                                        </p:tav>
                                        <p:tav tm="100000">
                                          <p:val>
                                            <p:strVal val="#ppt_y"/>
                                          </p:val>
                                        </p:tav>
                                      </p:tavLst>
                                    </p:anim>
                                    <p:anim calcmode="lin" valueType="num">
                                      <p:cBhvr>
                                        <p:cTn id="83" dur="500" fill="hold"/>
                                        <p:tgtEl>
                                          <p:spTgt spid="263174"/>
                                        </p:tgtEl>
                                        <p:attrNameLst>
                                          <p:attrName>ppt_w</p:attrName>
                                        </p:attrNameLst>
                                      </p:cBhvr>
                                      <p:tavLst>
                                        <p:tav tm="0">
                                          <p:val>
                                            <p:fltVal val="0.000000"/>
                                          </p:val>
                                        </p:tav>
                                        <p:tav tm="100000">
                                          <p:val>
                                            <p:strVal val="#ppt_w"/>
                                          </p:val>
                                        </p:tav>
                                      </p:tavLst>
                                    </p:anim>
                                    <p:anim calcmode="lin" valueType="num">
                                      <p:cBhvr>
                                        <p:cTn id="84" dur="500" fill="hold"/>
                                        <p:tgtEl>
                                          <p:spTgt spid="26317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173"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61124" name="Rectangle 4"/>
          <p:cNvSpPr/>
          <p:nvPr/>
        </p:nvSpPr>
        <p:spPr>
          <a:xfrm>
            <a:off x="0" y="1219200"/>
            <a:ext cx="8870950" cy="5143500"/>
          </a:xfrm>
          <a:prstGeom prst="rect">
            <a:avLst/>
          </a:prstGeom>
          <a:noFill/>
          <a:ln w="9525">
            <a:noFill/>
          </a:ln>
        </p:spPr>
        <p:txBody>
          <a:bodyPr wrap="none">
            <a:spAutoFit/>
          </a:bodyPr>
          <a:p>
            <a:pPr marL="609600" lvl="0" indent="-609600" eaLnBrk="1" hangingPunct="1">
              <a:spcBef>
                <a:spcPct val="0"/>
              </a:spcBef>
              <a:buNone/>
            </a:pPr>
            <a:r>
              <a:rPr lang="en-US" altLang="zh-CN" sz="2400" b="0" dirty="0">
                <a:solidFill>
                  <a:srgbClr val="111111"/>
                </a:solidFill>
                <a:latin typeface="隶书" pitchFamily="49" charset="-122"/>
                <a:ea typeface="隶书" pitchFamily="49" charset="-122"/>
              </a:rPr>
              <a:t>1</a:t>
            </a:r>
            <a:r>
              <a:rPr lang="zh-CN" altLang="en-US" sz="2400" b="0" dirty="0">
                <a:solidFill>
                  <a:srgbClr val="111111"/>
                </a:solidFill>
                <a:latin typeface="隶书" pitchFamily="49" charset="-122"/>
                <a:ea typeface="隶书" pitchFamily="49" charset="-122"/>
              </a:rPr>
              <a:t>、驾驶前对车辆的制动系、转向系、行驶系、铲斗升降系等部位</a:t>
            </a:r>
            <a:endParaRPr lang="zh-CN" altLang="en-US" sz="2400" b="0" dirty="0">
              <a:solidFill>
                <a:srgbClr val="111111"/>
              </a:solidFill>
              <a:latin typeface="隶书" pitchFamily="49" charset="-122"/>
              <a:ea typeface="隶书" pitchFamily="49" charset="-122"/>
            </a:endParaRPr>
          </a:p>
          <a:p>
            <a:pPr marL="609600" lvl="0" indent="-609600" eaLnBrk="1" hangingPunct="1">
              <a:spcBef>
                <a:spcPct val="0"/>
              </a:spcBef>
              <a:buNone/>
            </a:pPr>
            <a:r>
              <a:rPr lang="zh-CN" altLang="en-US" sz="2400" b="0" dirty="0">
                <a:solidFill>
                  <a:srgbClr val="111111"/>
                </a:solidFill>
                <a:latin typeface="隶书" pitchFamily="49" charset="-122"/>
                <a:ea typeface="隶书" pitchFamily="49" charset="-122"/>
              </a:rPr>
              <a:t>   进行检查，确认完好安全后方能启动，启动后要保证机械工作</a:t>
            </a:r>
            <a:endParaRPr lang="zh-CN" altLang="en-US" sz="2400" b="0" dirty="0">
              <a:solidFill>
                <a:srgbClr val="111111"/>
              </a:solidFill>
              <a:latin typeface="隶书" pitchFamily="49" charset="-122"/>
              <a:ea typeface="隶书" pitchFamily="49" charset="-122"/>
            </a:endParaRPr>
          </a:p>
          <a:p>
            <a:pPr marL="609600" lvl="0" indent="-609600" eaLnBrk="1" hangingPunct="1">
              <a:spcBef>
                <a:spcPct val="0"/>
              </a:spcBef>
              <a:buNone/>
            </a:pPr>
            <a:r>
              <a:rPr lang="zh-CN" altLang="en-US" sz="2400" b="0" dirty="0">
                <a:solidFill>
                  <a:srgbClr val="111111"/>
                </a:solidFill>
                <a:latin typeface="隶书" pitchFamily="49" charset="-122"/>
                <a:ea typeface="隶书" pitchFamily="49" charset="-122"/>
              </a:rPr>
              <a:t>   系统预热</a:t>
            </a:r>
            <a:r>
              <a:rPr lang="en-US" altLang="zh-CN" sz="2400" b="0" dirty="0">
                <a:solidFill>
                  <a:srgbClr val="111111"/>
                </a:solidFill>
                <a:latin typeface="隶书" pitchFamily="49" charset="-122"/>
                <a:ea typeface="隶书" pitchFamily="49" charset="-122"/>
              </a:rPr>
              <a:t>5-10</a:t>
            </a:r>
            <a:r>
              <a:rPr lang="zh-CN" altLang="en-US" sz="2400" b="0" dirty="0">
                <a:solidFill>
                  <a:srgbClr val="111111"/>
                </a:solidFill>
                <a:latin typeface="隶书" pitchFamily="49" charset="-122"/>
                <a:ea typeface="隶书" pitchFamily="49" charset="-122"/>
              </a:rPr>
              <a:t>分钟。</a:t>
            </a:r>
            <a:endParaRPr lang="zh-CN" altLang="en-US" sz="2400" b="0" dirty="0">
              <a:solidFill>
                <a:srgbClr val="111111"/>
              </a:solidFill>
              <a:latin typeface="隶书" pitchFamily="49" charset="-122"/>
              <a:ea typeface="隶书" pitchFamily="49" charset="-122"/>
            </a:endParaRPr>
          </a:p>
          <a:p>
            <a:pPr marL="609600" lvl="0" indent="-609600" eaLnBrk="1" hangingPunct="1">
              <a:spcBef>
                <a:spcPct val="0"/>
              </a:spcBef>
              <a:buNone/>
            </a:pPr>
            <a:r>
              <a:rPr lang="en-US" altLang="zh-CN" sz="2400" b="0" dirty="0">
                <a:solidFill>
                  <a:srgbClr val="111111"/>
                </a:solidFill>
                <a:latin typeface="隶书" pitchFamily="49" charset="-122"/>
                <a:ea typeface="隶书" pitchFamily="49" charset="-122"/>
              </a:rPr>
              <a:t>2</a:t>
            </a:r>
            <a:r>
              <a:rPr lang="zh-CN" altLang="en-US" sz="2400" b="0" dirty="0">
                <a:solidFill>
                  <a:srgbClr val="111111"/>
                </a:solidFill>
                <a:latin typeface="隶书" pitchFamily="49" charset="-122"/>
                <a:ea typeface="隶书" pitchFamily="49" charset="-122"/>
              </a:rPr>
              <a:t>、起步前，应先鸣声示意，将铲斗提升离地面</a:t>
            </a:r>
            <a:r>
              <a:rPr lang="en-US" altLang="zh-CN" sz="2400" b="0" dirty="0">
                <a:solidFill>
                  <a:srgbClr val="111111"/>
                </a:solidFill>
                <a:latin typeface="隶书" pitchFamily="49" charset="-122"/>
                <a:ea typeface="隶书" pitchFamily="49" charset="-122"/>
              </a:rPr>
              <a:t>0.5</a:t>
            </a:r>
            <a:r>
              <a:rPr lang="zh-CN" altLang="en-US" sz="2400" b="0" dirty="0">
                <a:solidFill>
                  <a:srgbClr val="111111"/>
                </a:solidFill>
                <a:latin typeface="隶书" pitchFamily="49" charset="-122"/>
                <a:ea typeface="隶书" pitchFamily="49" charset="-122"/>
              </a:rPr>
              <a:t>米左右。</a:t>
            </a:r>
            <a:endParaRPr lang="zh-CN" altLang="en-US" sz="2400" b="0" dirty="0">
              <a:solidFill>
                <a:srgbClr val="111111"/>
              </a:solidFill>
              <a:latin typeface="隶书" pitchFamily="49" charset="-122"/>
              <a:ea typeface="隶书" pitchFamily="49" charset="-122"/>
            </a:endParaRPr>
          </a:p>
          <a:p>
            <a:pPr marL="609600" lvl="0" indent="-609600" eaLnBrk="1" hangingPunct="1">
              <a:spcBef>
                <a:spcPct val="0"/>
              </a:spcBef>
              <a:buNone/>
            </a:pPr>
            <a:r>
              <a:rPr lang="en-US" altLang="zh-CN" sz="2400" b="0" dirty="0">
                <a:solidFill>
                  <a:srgbClr val="111111"/>
                </a:solidFill>
                <a:latin typeface="隶书" pitchFamily="49" charset="-122"/>
                <a:ea typeface="隶书" pitchFamily="49" charset="-122"/>
              </a:rPr>
              <a:t>3</a:t>
            </a:r>
            <a:r>
              <a:rPr lang="zh-CN" altLang="en-US" sz="2400" b="0" dirty="0">
                <a:solidFill>
                  <a:srgbClr val="111111"/>
                </a:solidFill>
                <a:latin typeface="隶书" pitchFamily="49" charset="-122"/>
                <a:ea typeface="隶书" pitchFamily="49" charset="-122"/>
              </a:rPr>
              <a:t>、装载机行驶时应避免不适当的高速和急转弯。</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en-US" altLang="zh-CN" sz="2400" b="0" dirty="0">
                <a:solidFill>
                  <a:srgbClr val="111111"/>
                </a:solidFill>
                <a:latin typeface="隶书" pitchFamily="49" charset="-122"/>
                <a:ea typeface="隶书" pitchFamily="49" charset="-122"/>
              </a:rPr>
              <a:t>4</a:t>
            </a:r>
            <a:r>
              <a:rPr lang="zh-CN" altLang="en-US" sz="2400" b="0" dirty="0">
                <a:solidFill>
                  <a:srgbClr val="111111"/>
                </a:solidFill>
                <a:latin typeface="隶书" pitchFamily="49" charset="-122"/>
                <a:ea typeface="隶书" pitchFamily="49" charset="-122"/>
              </a:rPr>
              <a:t>、在下坡时，应采用制动减速，不可采离合器踏板，防止切断动</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   力发生溜车事故。</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en-US" altLang="zh-CN" sz="2400" b="0" dirty="0">
                <a:solidFill>
                  <a:srgbClr val="111111"/>
                </a:solidFill>
                <a:latin typeface="隶书" pitchFamily="49" charset="-122"/>
                <a:ea typeface="隶书" pitchFamily="49" charset="-122"/>
              </a:rPr>
              <a:t>5</a:t>
            </a:r>
            <a:r>
              <a:rPr lang="zh-CN" altLang="en-US" sz="2400" b="0" dirty="0">
                <a:solidFill>
                  <a:srgbClr val="111111"/>
                </a:solidFill>
                <a:latin typeface="隶书" pitchFamily="49" charset="-122"/>
                <a:ea typeface="隶书" pitchFamily="49" charset="-122"/>
              </a:rPr>
              <a:t>、在斜坡上行驶时，应使铲斗靠近地面（</a:t>
            </a:r>
            <a:r>
              <a:rPr lang="en-US" altLang="zh-CN" sz="2400" b="0" dirty="0">
                <a:solidFill>
                  <a:srgbClr val="111111"/>
                </a:solidFill>
                <a:latin typeface="隶书" pitchFamily="49" charset="-122"/>
                <a:ea typeface="隶书" pitchFamily="49" charset="-122"/>
              </a:rPr>
              <a:t>200mm</a:t>
            </a:r>
            <a:r>
              <a:rPr lang="zh-CN" altLang="en-US" sz="2400" b="0" dirty="0">
                <a:solidFill>
                  <a:srgbClr val="111111"/>
                </a:solidFill>
                <a:latin typeface="隶书" pitchFamily="49" charset="-122"/>
                <a:ea typeface="隶书" pitchFamily="49" charset="-122"/>
              </a:rPr>
              <a:t>－</a:t>
            </a:r>
            <a:r>
              <a:rPr lang="en-US" altLang="zh-CN" sz="2400" b="0" dirty="0">
                <a:solidFill>
                  <a:srgbClr val="111111"/>
                </a:solidFill>
                <a:latin typeface="隶书" pitchFamily="49" charset="-122"/>
                <a:ea typeface="隶书" pitchFamily="49" charset="-122"/>
              </a:rPr>
              <a:t>300mm</a:t>
            </a:r>
            <a:r>
              <a:rPr lang="zh-CN" altLang="en-US" sz="2400" b="0" dirty="0">
                <a:solidFill>
                  <a:srgbClr val="111111"/>
                </a:solidFill>
                <a:latin typeface="隶书" pitchFamily="49" charset="-122"/>
                <a:ea typeface="隶书" pitchFamily="49" charset="-122"/>
              </a:rPr>
              <a:t>），在紧</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   急情况下，要迅速将铲斗降至地面，帮助装载机停下。</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en-US" altLang="zh-CN" sz="2400" b="0" dirty="0">
                <a:solidFill>
                  <a:srgbClr val="111111"/>
                </a:solidFill>
                <a:latin typeface="隶书" pitchFamily="49" charset="-122"/>
                <a:ea typeface="隶书" pitchFamily="49" charset="-122"/>
              </a:rPr>
              <a:t>6</a:t>
            </a:r>
            <a:r>
              <a:rPr lang="zh-CN" altLang="en-US" sz="2400" b="0" dirty="0">
                <a:solidFill>
                  <a:srgbClr val="111111"/>
                </a:solidFill>
                <a:latin typeface="隶书" pitchFamily="49" charset="-122"/>
                <a:ea typeface="隶书" pitchFamily="49" charset="-122"/>
              </a:rPr>
              <a:t>、不要在斜坡上转向或横穿斜坡。</a:t>
            </a:r>
            <a:endParaRPr lang="zh-CN" altLang="en-US" sz="2400" b="0" dirty="0">
              <a:solidFill>
                <a:srgbClr val="111111"/>
              </a:solidFill>
              <a:latin typeface="隶书" pitchFamily="49" charset="-122"/>
              <a:ea typeface="隶书" pitchFamily="49" charset="-122"/>
            </a:endParaRPr>
          </a:p>
          <a:p>
            <a:pPr marL="609600" lvl="0" indent="-609600" eaLnBrk="1" hangingPunct="1">
              <a:buNone/>
            </a:pPr>
            <a:endParaRPr lang="zh-CN" altLang="en-US" sz="2000" b="0" dirty="0">
              <a:solidFill>
                <a:srgbClr val="111111"/>
              </a:solidFill>
              <a:latin typeface="隶书" pitchFamily="49" charset="-122"/>
              <a:ea typeface="隶书" pitchFamily="49" charset="-122"/>
            </a:endParaRPr>
          </a:p>
          <a:p>
            <a:pPr marL="609600" lvl="0" indent="-609600" eaLnBrk="1" hangingPunct="1">
              <a:buNone/>
            </a:pPr>
            <a:endParaRPr lang="zh-CN" altLang="en-US" sz="2000" b="0" dirty="0">
              <a:solidFill>
                <a:srgbClr val="111111"/>
              </a:solidFill>
              <a:latin typeface="隶书" pitchFamily="49" charset="-122"/>
              <a:ea typeface="隶书" pitchFamily="49" charset="-122"/>
            </a:endParaRPr>
          </a:p>
          <a:p>
            <a:pPr marL="609600" lvl="0" indent="-609600" eaLnBrk="1" hangingPunct="1">
              <a:spcBef>
                <a:spcPct val="0"/>
              </a:spcBef>
              <a:buNone/>
            </a:pPr>
            <a:endParaRPr lang="en-US" altLang="zh-CN" sz="2000" b="0" dirty="0">
              <a:solidFill>
                <a:srgbClr val="111111"/>
              </a:solidFill>
              <a:latin typeface="隶书" pitchFamily="49" charset="-122"/>
              <a:ea typeface="隶书" pitchFamily="49" charset="-122"/>
            </a:endParaRPr>
          </a:p>
        </p:txBody>
      </p:sp>
      <p:sp>
        <p:nvSpPr>
          <p:cNvPr id="261125" name="Rectangle 5"/>
          <p:cNvSpPr/>
          <p:nvPr/>
        </p:nvSpPr>
        <p:spPr>
          <a:xfrm>
            <a:off x="2286000" y="762000"/>
            <a:ext cx="3962400" cy="533400"/>
          </a:xfrm>
          <a:prstGeom prst="rect">
            <a:avLst/>
          </a:prstGeom>
          <a:noFill/>
          <a:ln w="9525">
            <a:noFill/>
          </a:ln>
        </p:spPr>
        <p:txBody>
          <a:bodyPr wrap="none" anchor="ctr"/>
          <a:p>
            <a:pPr marL="609600" lvl="0" indent="-609600" algn="ctr" eaLnBrk="1" hangingPunct="1">
              <a:buNone/>
            </a:pPr>
            <a:r>
              <a:rPr lang="zh-CN" altLang="en-US" dirty="0">
                <a:latin typeface="隶书" pitchFamily="49" charset="-122"/>
                <a:ea typeface="隶书" pitchFamily="49" charset="-122"/>
              </a:rPr>
              <a:t>行走操作</a:t>
            </a:r>
            <a:endParaRPr lang="zh-CN" altLang="en-US" dirty="0">
              <a:latin typeface="隶书" pitchFamily="49" charset="-122"/>
              <a:ea typeface="隶书"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61125">
                                            <p:txEl>
                                              <p:charRg st="0" end="5"/>
                                            </p:txEl>
                                          </p:spTgt>
                                        </p:tgtEl>
                                        <p:attrNameLst>
                                          <p:attrName>style.visibility</p:attrName>
                                        </p:attrNameLst>
                                      </p:cBhvr>
                                      <p:to>
                                        <p:strVal val="visible"/>
                                      </p:to>
                                    </p:set>
                                    <p:animEffect transition="in" filter="wipe(left)">
                                      <p:cBhvr>
                                        <p:cTn id="7" dur="500"/>
                                        <p:tgtEl>
                                          <p:spTgt spid="261125">
                                            <p:txEl>
                                              <p:charRg st="0"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iterate type="lt">
                                    <p:tmPct val="10000"/>
                                  </p:iterate>
                                  <p:childTnLst>
                                    <p:set>
                                      <p:cBhvr>
                                        <p:cTn id="11" dur="1" fill="hold">
                                          <p:stCondLst>
                                            <p:cond delay="0"/>
                                          </p:stCondLst>
                                        </p:cTn>
                                        <p:tgtEl>
                                          <p:spTgt spid="261124">
                                            <p:txEl>
                                              <p:charRg st="0" end="30"/>
                                            </p:txEl>
                                          </p:spTgt>
                                        </p:tgtEl>
                                        <p:attrNameLst>
                                          <p:attrName>style.visibility</p:attrName>
                                        </p:attrNameLst>
                                      </p:cBhvr>
                                      <p:to>
                                        <p:strVal val="visible"/>
                                      </p:to>
                                    </p:set>
                                    <p:animEffect transition="in" filter="fade">
                                      <p:cBhvr>
                                        <p:cTn id="12" dur="500"/>
                                        <p:tgtEl>
                                          <p:spTgt spid="261124">
                                            <p:txEl>
                                              <p:charRg st="0" end="30"/>
                                            </p:txEl>
                                          </p:spTgt>
                                        </p:tgtEl>
                                      </p:cBhvr>
                                    </p:animEffect>
                                    <p:anim calcmode="lin" valueType="num">
                                      <p:cBhvr>
                                        <p:cTn id="13" dur="500" fill="hold"/>
                                        <p:tgtEl>
                                          <p:spTgt spid="261124">
                                            <p:txEl>
                                              <p:charRg st="0" end="30"/>
                                            </p:txEl>
                                          </p:spTgt>
                                        </p:tgtEl>
                                        <p:attrNameLst>
                                          <p:attrName>ppt_w</p:attrName>
                                        </p:attrNameLst>
                                      </p:cBhvr>
                                      <p:tavLst>
                                        <p:tav tm="0" fmla="#ppt_w*sin(2.5*pi*$)">
                                          <p:val>
                                            <p:fltVal val="0.000000"/>
                                          </p:val>
                                        </p:tav>
                                        <p:tav tm="100000">
                                          <p:val>
                                            <p:fltVal val="1.000000"/>
                                          </p:val>
                                        </p:tav>
                                      </p:tavLst>
                                    </p:anim>
                                    <p:anim calcmode="lin" valueType="num">
                                      <p:cBhvr>
                                        <p:cTn id="14" dur="500" fill="hold"/>
                                        <p:tgtEl>
                                          <p:spTgt spid="261124">
                                            <p:txEl>
                                              <p:charRg st="0" end="30"/>
                                            </p:txEl>
                                          </p:spTgt>
                                        </p:tgtEl>
                                        <p:attrNameLst>
                                          <p:attrName>ppt_h</p:attrName>
                                        </p:attrNameLst>
                                      </p:cBhvr>
                                      <p:tavLst>
                                        <p:tav tm="0">
                                          <p:val>
                                            <p:strVal val="#ppt_h"/>
                                          </p:val>
                                        </p:tav>
                                        <p:tav tm="100000">
                                          <p:val>
                                            <p:strVal val="#ppt_h"/>
                                          </p:val>
                                        </p:tav>
                                      </p:tavLst>
                                    </p:anim>
                                  </p:childTnLst>
                                </p:cTn>
                              </p:par>
                            </p:childTnLst>
                          </p:cTn>
                        </p:par>
                        <p:par>
                          <p:cTn id="15" fill="hold">
                            <p:stCondLst>
                              <p:cond delay="1900"/>
                            </p:stCondLst>
                            <p:childTnLst>
                              <p:par>
                                <p:cTn id="16" presetID="45" presetClass="entr" presetSubtype="0" fill="hold" nodeType="afterEffect">
                                  <p:stCondLst>
                                    <p:cond delay="0"/>
                                  </p:stCondLst>
                                  <p:iterate type="lt">
                                    <p:tmPct val="10000"/>
                                  </p:iterate>
                                  <p:childTnLst>
                                    <p:set>
                                      <p:cBhvr>
                                        <p:cTn id="17" dur="1" fill="hold">
                                          <p:stCondLst>
                                            <p:cond delay="0"/>
                                          </p:stCondLst>
                                        </p:cTn>
                                        <p:tgtEl>
                                          <p:spTgt spid="261124">
                                            <p:txEl>
                                              <p:charRg st="30" end="61"/>
                                            </p:txEl>
                                          </p:spTgt>
                                        </p:tgtEl>
                                        <p:attrNameLst>
                                          <p:attrName>style.visibility</p:attrName>
                                        </p:attrNameLst>
                                      </p:cBhvr>
                                      <p:to>
                                        <p:strVal val="visible"/>
                                      </p:to>
                                    </p:set>
                                    <p:animEffect transition="in" filter="fade">
                                      <p:cBhvr>
                                        <p:cTn id="18" dur="500"/>
                                        <p:tgtEl>
                                          <p:spTgt spid="261124">
                                            <p:txEl>
                                              <p:charRg st="30" end="61"/>
                                            </p:txEl>
                                          </p:spTgt>
                                        </p:tgtEl>
                                      </p:cBhvr>
                                    </p:animEffect>
                                    <p:anim calcmode="lin" valueType="num">
                                      <p:cBhvr>
                                        <p:cTn id="19" dur="500" fill="hold"/>
                                        <p:tgtEl>
                                          <p:spTgt spid="261124">
                                            <p:txEl>
                                              <p:charRg st="30" end="61"/>
                                            </p:txEl>
                                          </p:spTgt>
                                        </p:tgtEl>
                                        <p:attrNameLst>
                                          <p:attrName>ppt_w</p:attrName>
                                        </p:attrNameLst>
                                      </p:cBhvr>
                                      <p:tavLst>
                                        <p:tav tm="0" fmla="#ppt_w*sin(2.5*pi*$)">
                                          <p:val>
                                            <p:fltVal val="0.000000"/>
                                          </p:val>
                                        </p:tav>
                                        <p:tav tm="100000">
                                          <p:val>
                                            <p:fltVal val="1.000000"/>
                                          </p:val>
                                        </p:tav>
                                      </p:tavLst>
                                    </p:anim>
                                    <p:anim calcmode="lin" valueType="num">
                                      <p:cBhvr>
                                        <p:cTn id="20" dur="500" fill="hold"/>
                                        <p:tgtEl>
                                          <p:spTgt spid="261124">
                                            <p:txEl>
                                              <p:charRg st="30" end="61"/>
                                            </p:txEl>
                                          </p:spTgt>
                                        </p:tgtEl>
                                        <p:attrNameLst>
                                          <p:attrName>ppt_h</p:attrName>
                                        </p:attrNameLst>
                                      </p:cBhvr>
                                      <p:tavLst>
                                        <p:tav tm="0">
                                          <p:val>
                                            <p:strVal val="#ppt_h"/>
                                          </p:val>
                                        </p:tav>
                                        <p:tav tm="100000">
                                          <p:val>
                                            <p:strVal val="#ppt_h"/>
                                          </p:val>
                                        </p:tav>
                                      </p:tavLst>
                                    </p:anim>
                                  </p:childTnLst>
                                </p:cTn>
                              </p:par>
                            </p:childTnLst>
                          </p:cTn>
                        </p:par>
                        <p:par>
                          <p:cTn id="21" fill="hold">
                            <p:stCondLst>
                              <p:cond delay="3850"/>
                            </p:stCondLst>
                            <p:childTnLst>
                              <p:par>
                                <p:cTn id="22" presetID="45" presetClass="entr" presetSubtype="0" fill="hold" nodeType="afterEffect">
                                  <p:stCondLst>
                                    <p:cond delay="0"/>
                                  </p:stCondLst>
                                  <p:iterate type="lt">
                                    <p:tmPct val="10000"/>
                                  </p:iterate>
                                  <p:childTnLst>
                                    <p:set>
                                      <p:cBhvr>
                                        <p:cTn id="23" dur="1" fill="hold">
                                          <p:stCondLst>
                                            <p:cond delay="0"/>
                                          </p:stCondLst>
                                        </p:cTn>
                                        <p:tgtEl>
                                          <p:spTgt spid="261124">
                                            <p:txEl>
                                              <p:charRg st="61" end="76"/>
                                            </p:txEl>
                                          </p:spTgt>
                                        </p:tgtEl>
                                        <p:attrNameLst>
                                          <p:attrName>style.visibility</p:attrName>
                                        </p:attrNameLst>
                                      </p:cBhvr>
                                      <p:to>
                                        <p:strVal val="visible"/>
                                      </p:to>
                                    </p:set>
                                    <p:animEffect transition="in" filter="fade">
                                      <p:cBhvr>
                                        <p:cTn id="24" dur="500"/>
                                        <p:tgtEl>
                                          <p:spTgt spid="261124">
                                            <p:txEl>
                                              <p:charRg st="61" end="76"/>
                                            </p:txEl>
                                          </p:spTgt>
                                        </p:tgtEl>
                                      </p:cBhvr>
                                    </p:animEffect>
                                    <p:anim calcmode="lin" valueType="num">
                                      <p:cBhvr>
                                        <p:cTn id="25" dur="500" fill="hold"/>
                                        <p:tgtEl>
                                          <p:spTgt spid="261124">
                                            <p:txEl>
                                              <p:charRg st="61" end="76"/>
                                            </p:txEl>
                                          </p:spTgt>
                                        </p:tgtEl>
                                        <p:attrNameLst>
                                          <p:attrName>ppt_w</p:attrName>
                                        </p:attrNameLst>
                                      </p:cBhvr>
                                      <p:tavLst>
                                        <p:tav tm="0" fmla="#ppt_w*sin(2.5*pi*$)">
                                          <p:val>
                                            <p:fltVal val="0.000000"/>
                                          </p:val>
                                        </p:tav>
                                        <p:tav tm="100000">
                                          <p:val>
                                            <p:fltVal val="1.000000"/>
                                          </p:val>
                                        </p:tav>
                                      </p:tavLst>
                                    </p:anim>
                                    <p:anim calcmode="lin" valueType="num">
                                      <p:cBhvr>
                                        <p:cTn id="26" dur="500" fill="hold"/>
                                        <p:tgtEl>
                                          <p:spTgt spid="261124">
                                            <p:txEl>
                                              <p:charRg st="61" end="76"/>
                                            </p:tx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45" presetClass="entr" presetSubtype="0" fill="hold" nodeType="clickEffect">
                                  <p:stCondLst>
                                    <p:cond delay="0"/>
                                  </p:stCondLst>
                                  <p:iterate type="lt">
                                    <p:tmPct val="10000"/>
                                  </p:iterate>
                                  <p:childTnLst>
                                    <p:set>
                                      <p:cBhvr>
                                        <p:cTn id="30" dur="1" fill="hold">
                                          <p:stCondLst>
                                            <p:cond delay="0"/>
                                          </p:stCondLst>
                                        </p:cTn>
                                        <p:tgtEl>
                                          <p:spTgt spid="261124">
                                            <p:txEl>
                                              <p:charRg st="76" end="105"/>
                                            </p:txEl>
                                          </p:spTgt>
                                        </p:tgtEl>
                                        <p:attrNameLst>
                                          <p:attrName>style.visibility</p:attrName>
                                        </p:attrNameLst>
                                      </p:cBhvr>
                                      <p:to>
                                        <p:strVal val="visible"/>
                                      </p:to>
                                    </p:set>
                                    <p:animEffect transition="in" filter="fade">
                                      <p:cBhvr>
                                        <p:cTn id="31" dur="500"/>
                                        <p:tgtEl>
                                          <p:spTgt spid="261124">
                                            <p:txEl>
                                              <p:charRg st="76" end="105"/>
                                            </p:txEl>
                                          </p:spTgt>
                                        </p:tgtEl>
                                      </p:cBhvr>
                                    </p:animEffect>
                                    <p:anim calcmode="lin" valueType="num">
                                      <p:cBhvr>
                                        <p:cTn id="32" dur="500" fill="hold"/>
                                        <p:tgtEl>
                                          <p:spTgt spid="261124">
                                            <p:txEl>
                                              <p:charRg st="76" end="105"/>
                                            </p:txEl>
                                          </p:spTgt>
                                        </p:tgtEl>
                                        <p:attrNameLst>
                                          <p:attrName>ppt_w</p:attrName>
                                        </p:attrNameLst>
                                      </p:cBhvr>
                                      <p:tavLst>
                                        <p:tav tm="0" fmla="#ppt_w*sin(2.5*pi*$)">
                                          <p:val>
                                            <p:fltVal val="0.000000"/>
                                          </p:val>
                                        </p:tav>
                                        <p:tav tm="100000">
                                          <p:val>
                                            <p:fltVal val="1.000000"/>
                                          </p:val>
                                        </p:tav>
                                      </p:tavLst>
                                    </p:anim>
                                    <p:anim calcmode="lin" valueType="num">
                                      <p:cBhvr>
                                        <p:cTn id="33" dur="500" fill="hold"/>
                                        <p:tgtEl>
                                          <p:spTgt spid="261124">
                                            <p:txEl>
                                              <p:charRg st="76" end="105"/>
                                            </p:txEl>
                                          </p:spTgt>
                                        </p:tgtEl>
                                        <p:attrNameLst>
                                          <p:attrName>ppt_h</p:attrName>
                                        </p:attrNameLst>
                                      </p:cBhvr>
                                      <p:tavLst>
                                        <p:tav tm="0">
                                          <p:val>
                                            <p:strVal val="#ppt_h"/>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45" presetClass="entr" presetSubtype="0" fill="hold" nodeType="clickEffect">
                                  <p:stCondLst>
                                    <p:cond delay="0"/>
                                  </p:stCondLst>
                                  <p:iterate type="lt">
                                    <p:tmPct val="10000"/>
                                  </p:iterate>
                                  <p:childTnLst>
                                    <p:set>
                                      <p:cBhvr>
                                        <p:cTn id="37" dur="1" fill="hold">
                                          <p:stCondLst>
                                            <p:cond delay="0"/>
                                          </p:stCondLst>
                                        </p:cTn>
                                        <p:tgtEl>
                                          <p:spTgt spid="261124">
                                            <p:txEl>
                                              <p:charRg st="105" end="128"/>
                                            </p:txEl>
                                          </p:spTgt>
                                        </p:tgtEl>
                                        <p:attrNameLst>
                                          <p:attrName>style.visibility</p:attrName>
                                        </p:attrNameLst>
                                      </p:cBhvr>
                                      <p:to>
                                        <p:strVal val="visible"/>
                                      </p:to>
                                    </p:set>
                                    <p:animEffect transition="in" filter="fade">
                                      <p:cBhvr>
                                        <p:cTn id="38" dur="500"/>
                                        <p:tgtEl>
                                          <p:spTgt spid="261124">
                                            <p:txEl>
                                              <p:charRg st="105" end="128"/>
                                            </p:txEl>
                                          </p:spTgt>
                                        </p:tgtEl>
                                      </p:cBhvr>
                                    </p:animEffect>
                                    <p:anim calcmode="lin" valueType="num">
                                      <p:cBhvr>
                                        <p:cTn id="39" dur="500" fill="hold"/>
                                        <p:tgtEl>
                                          <p:spTgt spid="261124">
                                            <p:txEl>
                                              <p:charRg st="105" end="128"/>
                                            </p:txEl>
                                          </p:spTgt>
                                        </p:tgtEl>
                                        <p:attrNameLst>
                                          <p:attrName>ppt_w</p:attrName>
                                        </p:attrNameLst>
                                      </p:cBhvr>
                                      <p:tavLst>
                                        <p:tav tm="0" fmla="#ppt_w*sin(2.5*pi*$)">
                                          <p:val>
                                            <p:fltVal val="0.000000"/>
                                          </p:val>
                                        </p:tav>
                                        <p:tav tm="100000">
                                          <p:val>
                                            <p:fltVal val="1.000000"/>
                                          </p:val>
                                        </p:tav>
                                      </p:tavLst>
                                    </p:anim>
                                    <p:anim calcmode="lin" valueType="num">
                                      <p:cBhvr>
                                        <p:cTn id="40" dur="500" fill="hold"/>
                                        <p:tgtEl>
                                          <p:spTgt spid="261124">
                                            <p:txEl>
                                              <p:charRg st="105" end="128"/>
                                            </p:txEl>
                                          </p:spTgt>
                                        </p:tgtEl>
                                        <p:attrNameLst>
                                          <p:attrName>ppt_h</p:attrName>
                                        </p:attrNameLst>
                                      </p:cBhvr>
                                      <p:tavLst>
                                        <p:tav tm="0">
                                          <p:val>
                                            <p:strVal val="#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45" presetClass="entr" presetSubtype="0" fill="hold" nodeType="clickEffect">
                                  <p:stCondLst>
                                    <p:cond delay="0"/>
                                  </p:stCondLst>
                                  <p:iterate type="lt">
                                    <p:tmPct val="10000"/>
                                  </p:iterate>
                                  <p:childTnLst>
                                    <p:set>
                                      <p:cBhvr>
                                        <p:cTn id="44" dur="1" fill="hold">
                                          <p:stCondLst>
                                            <p:cond delay="0"/>
                                          </p:stCondLst>
                                        </p:cTn>
                                        <p:tgtEl>
                                          <p:spTgt spid="261124">
                                            <p:txEl>
                                              <p:charRg st="128" end="158"/>
                                            </p:txEl>
                                          </p:spTgt>
                                        </p:tgtEl>
                                        <p:attrNameLst>
                                          <p:attrName>style.visibility</p:attrName>
                                        </p:attrNameLst>
                                      </p:cBhvr>
                                      <p:to>
                                        <p:strVal val="visible"/>
                                      </p:to>
                                    </p:set>
                                    <p:animEffect transition="in" filter="fade">
                                      <p:cBhvr>
                                        <p:cTn id="45" dur="500"/>
                                        <p:tgtEl>
                                          <p:spTgt spid="261124">
                                            <p:txEl>
                                              <p:charRg st="128" end="158"/>
                                            </p:txEl>
                                          </p:spTgt>
                                        </p:tgtEl>
                                      </p:cBhvr>
                                    </p:animEffect>
                                    <p:anim calcmode="lin" valueType="num">
                                      <p:cBhvr>
                                        <p:cTn id="46" dur="500" fill="hold"/>
                                        <p:tgtEl>
                                          <p:spTgt spid="261124">
                                            <p:txEl>
                                              <p:charRg st="128" end="158"/>
                                            </p:txEl>
                                          </p:spTgt>
                                        </p:tgtEl>
                                        <p:attrNameLst>
                                          <p:attrName>ppt_w</p:attrName>
                                        </p:attrNameLst>
                                      </p:cBhvr>
                                      <p:tavLst>
                                        <p:tav tm="0" fmla="#ppt_w*sin(2.5*pi*$)">
                                          <p:val>
                                            <p:fltVal val="0.000000"/>
                                          </p:val>
                                        </p:tav>
                                        <p:tav tm="100000">
                                          <p:val>
                                            <p:fltVal val="1.000000"/>
                                          </p:val>
                                        </p:tav>
                                      </p:tavLst>
                                    </p:anim>
                                    <p:anim calcmode="lin" valueType="num">
                                      <p:cBhvr>
                                        <p:cTn id="47" dur="500" fill="hold"/>
                                        <p:tgtEl>
                                          <p:spTgt spid="261124">
                                            <p:txEl>
                                              <p:charRg st="128" end="158"/>
                                            </p:txEl>
                                          </p:spTgt>
                                        </p:tgtEl>
                                        <p:attrNameLst>
                                          <p:attrName>ppt_h</p:attrName>
                                        </p:attrNameLst>
                                      </p:cBhvr>
                                      <p:tavLst>
                                        <p:tav tm="0">
                                          <p:val>
                                            <p:strVal val="#ppt_h"/>
                                          </p:val>
                                        </p:tav>
                                        <p:tav tm="100000">
                                          <p:val>
                                            <p:strVal val="#ppt_h"/>
                                          </p:val>
                                        </p:tav>
                                      </p:tavLst>
                                    </p:anim>
                                  </p:childTnLst>
                                </p:cTn>
                              </p:par>
                            </p:childTnLst>
                          </p:cTn>
                        </p:par>
                        <p:par>
                          <p:cTn id="48" fill="hold">
                            <p:stCondLst>
                              <p:cond delay="1900"/>
                            </p:stCondLst>
                            <p:childTnLst>
                              <p:par>
                                <p:cTn id="49" presetID="45" presetClass="entr" presetSubtype="0" fill="hold" nodeType="afterEffect">
                                  <p:stCondLst>
                                    <p:cond delay="0"/>
                                  </p:stCondLst>
                                  <p:iterate type="lt">
                                    <p:tmPct val="10000"/>
                                  </p:iterate>
                                  <p:childTnLst>
                                    <p:set>
                                      <p:cBhvr>
                                        <p:cTn id="50" dur="1" fill="hold">
                                          <p:stCondLst>
                                            <p:cond delay="0"/>
                                          </p:stCondLst>
                                        </p:cTn>
                                        <p:tgtEl>
                                          <p:spTgt spid="261124">
                                            <p:txEl>
                                              <p:charRg st="158" end="170"/>
                                            </p:txEl>
                                          </p:spTgt>
                                        </p:tgtEl>
                                        <p:attrNameLst>
                                          <p:attrName>style.visibility</p:attrName>
                                        </p:attrNameLst>
                                      </p:cBhvr>
                                      <p:to>
                                        <p:strVal val="visible"/>
                                      </p:to>
                                    </p:set>
                                    <p:animEffect transition="in" filter="fade">
                                      <p:cBhvr>
                                        <p:cTn id="51" dur="500"/>
                                        <p:tgtEl>
                                          <p:spTgt spid="261124">
                                            <p:txEl>
                                              <p:charRg st="158" end="170"/>
                                            </p:txEl>
                                          </p:spTgt>
                                        </p:tgtEl>
                                      </p:cBhvr>
                                    </p:animEffect>
                                    <p:anim calcmode="lin" valueType="num">
                                      <p:cBhvr>
                                        <p:cTn id="52" dur="500" fill="hold"/>
                                        <p:tgtEl>
                                          <p:spTgt spid="261124">
                                            <p:txEl>
                                              <p:charRg st="158" end="170"/>
                                            </p:txEl>
                                          </p:spTgt>
                                        </p:tgtEl>
                                        <p:attrNameLst>
                                          <p:attrName>ppt_w</p:attrName>
                                        </p:attrNameLst>
                                      </p:cBhvr>
                                      <p:tavLst>
                                        <p:tav tm="0" fmla="#ppt_w*sin(2.5*pi*$)">
                                          <p:val>
                                            <p:fltVal val="0.000000"/>
                                          </p:val>
                                        </p:tav>
                                        <p:tav tm="100000">
                                          <p:val>
                                            <p:fltVal val="1.000000"/>
                                          </p:val>
                                        </p:tav>
                                      </p:tavLst>
                                    </p:anim>
                                    <p:anim calcmode="lin" valueType="num">
                                      <p:cBhvr>
                                        <p:cTn id="53" dur="500" fill="hold"/>
                                        <p:tgtEl>
                                          <p:spTgt spid="261124">
                                            <p:txEl>
                                              <p:charRg st="158" end="170"/>
                                            </p:txEl>
                                          </p:spTgt>
                                        </p:tgtEl>
                                        <p:attrNameLst>
                                          <p:attrName>ppt_h</p:attrName>
                                        </p:attrNameLst>
                                      </p:cBhvr>
                                      <p:tavLst>
                                        <p:tav tm="0">
                                          <p:val>
                                            <p:strVal val="#ppt_h"/>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45" presetClass="entr" presetSubtype="0" fill="hold" nodeType="clickEffect">
                                  <p:stCondLst>
                                    <p:cond delay="0"/>
                                  </p:stCondLst>
                                  <p:iterate type="lt">
                                    <p:tmPct val="10000"/>
                                  </p:iterate>
                                  <p:childTnLst>
                                    <p:set>
                                      <p:cBhvr>
                                        <p:cTn id="57" dur="1" fill="hold">
                                          <p:stCondLst>
                                            <p:cond delay="0"/>
                                          </p:stCondLst>
                                        </p:cTn>
                                        <p:tgtEl>
                                          <p:spTgt spid="261124">
                                            <p:txEl>
                                              <p:charRg st="170" end="205"/>
                                            </p:txEl>
                                          </p:spTgt>
                                        </p:tgtEl>
                                        <p:attrNameLst>
                                          <p:attrName>style.visibility</p:attrName>
                                        </p:attrNameLst>
                                      </p:cBhvr>
                                      <p:to>
                                        <p:strVal val="visible"/>
                                      </p:to>
                                    </p:set>
                                    <p:animEffect transition="in" filter="fade">
                                      <p:cBhvr>
                                        <p:cTn id="58" dur="500"/>
                                        <p:tgtEl>
                                          <p:spTgt spid="261124">
                                            <p:txEl>
                                              <p:charRg st="170" end="205"/>
                                            </p:txEl>
                                          </p:spTgt>
                                        </p:tgtEl>
                                      </p:cBhvr>
                                    </p:animEffect>
                                    <p:anim calcmode="lin" valueType="num">
                                      <p:cBhvr>
                                        <p:cTn id="59" dur="500" fill="hold"/>
                                        <p:tgtEl>
                                          <p:spTgt spid="261124">
                                            <p:txEl>
                                              <p:charRg st="170" end="205"/>
                                            </p:txEl>
                                          </p:spTgt>
                                        </p:tgtEl>
                                        <p:attrNameLst>
                                          <p:attrName>ppt_w</p:attrName>
                                        </p:attrNameLst>
                                      </p:cBhvr>
                                      <p:tavLst>
                                        <p:tav tm="0" fmla="#ppt_w*sin(2.5*pi*$)">
                                          <p:val>
                                            <p:fltVal val="0.000000"/>
                                          </p:val>
                                        </p:tav>
                                        <p:tav tm="100000">
                                          <p:val>
                                            <p:fltVal val="1.000000"/>
                                          </p:val>
                                        </p:tav>
                                      </p:tavLst>
                                    </p:anim>
                                    <p:anim calcmode="lin" valueType="num">
                                      <p:cBhvr>
                                        <p:cTn id="60" dur="500" fill="hold"/>
                                        <p:tgtEl>
                                          <p:spTgt spid="261124">
                                            <p:txEl>
                                              <p:charRg st="170" end="205"/>
                                            </p:txEl>
                                          </p:spTgt>
                                        </p:tgtEl>
                                        <p:attrNameLst>
                                          <p:attrName>ppt_h</p:attrName>
                                        </p:attrNameLst>
                                      </p:cBhvr>
                                      <p:tavLst>
                                        <p:tav tm="0">
                                          <p:val>
                                            <p:strVal val="#ppt_h"/>
                                          </p:val>
                                        </p:tav>
                                        <p:tav tm="100000">
                                          <p:val>
                                            <p:strVal val="#ppt_h"/>
                                          </p:val>
                                        </p:tav>
                                      </p:tavLst>
                                    </p:anim>
                                  </p:childTnLst>
                                </p:cTn>
                              </p:par>
                            </p:childTnLst>
                          </p:cTn>
                        </p:par>
                        <p:par>
                          <p:cTn id="61" fill="hold">
                            <p:stCondLst>
                              <p:cond delay="2150"/>
                            </p:stCondLst>
                            <p:childTnLst>
                              <p:par>
                                <p:cTn id="62" presetID="45" presetClass="entr" presetSubtype="0" fill="hold" nodeType="afterEffect">
                                  <p:stCondLst>
                                    <p:cond delay="0"/>
                                  </p:stCondLst>
                                  <p:iterate type="lt">
                                    <p:tmPct val="10000"/>
                                  </p:iterate>
                                  <p:childTnLst>
                                    <p:set>
                                      <p:cBhvr>
                                        <p:cTn id="63" dur="1" fill="hold">
                                          <p:stCondLst>
                                            <p:cond delay="0"/>
                                          </p:stCondLst>
                                        </p:cTn>
                                        <p:tgtEl>
                                          <p:spTgt spid="261124">
                                            <p:txEl>
                                              <p:charRg st="205" end="233"/>
                                            </p:txEl>
                                          </p:spTgt>
                                        </p:tgtEl>
                                        <p:attrNameLst>
                                          <p:attrName>style.visibility</p:attrName>
                                        </p:attrNameLst>
                                      </p:cBhvr>
                                      <p:to>
                                        <p:strVal val="visible"/>
                                      </p:to>
                                    </p:set>
                                    <p:animEffect transition="in" filter="fade">
                                      <p:cBhvr>
                                        <p:cTn id="64" dur="500"/>
                                        <p:tgtEl>
                                          <p:spTgt spid="261124">
                                            <p:txEl>
                                              <p:charRg st="205" end="233"/>
                                            </p:txEl>
                                          </p:spTgt>
                                        </p:tgtEl>
                                      </p:cBhvr>
                                    </p:animEffect>
                                    <p:anim calcmode="lin" valueType="num">
                                      <p:cBhvr>
                                        <p:cTn id="65" dur="500" fill="hold"/>
                                        <p:tgtEl>
                                          <p:spTgt spid="261124">
                                            <p:txEl>
                                              <p:charRg st="205" end="233"/>
                                            </p:txEl>
                                          </p:spTgt>
                                        </p:tgtEl>
                                        <p:attrNameLst>
                                          <p:attrName>ppt_w</p:attrName>
                                        </p:attrNameLst>
                                      </p:cBhvr>
                                      <p:tavLst>
                                        <p:tav tm="0" fmla="#ppt_w*sin(2.5*pi*$)">
                                          <p:val>
                                            <p:fltVal val="0.000000"/>
                                          </p:val>
                                        </p:tav>
                                        <p:tav tm="100000">
                                          <p:val>
                                            <p:fltVal val="1.000000"/>
                                          </p:val>
                                        </p:tav>
                                      </p:tavLst>
                                    </p:anim>
                                    <p:anim calcmode="lin" valueType="num">
                                      <p:cBhvr>
                                        <p:cTn id="66" dur="500" fill="hold"/>
                                        <p:tgtEl>
                                          <p:spTgt spid="261124">
                                            <p:txEl>
                                              <p:charRg st="205" end="233"/>
                                            </p:txEl>
                                          </p:spTgt>
                                        </p:tgtEl>
                                        <p:attrNameLst>
                                          <p:attrName>ppt_h</p:attrName>
                                        </p:attrNameLst>
                                      </p:cBhvr>
                                      <p:tavLst>
                                        <p:tav tm="0">
                                          <p:val>
                                            <p:strVal val="#ppt_h"/>
                                          </p:val>
                                        </p:tav>
                                        <p:tav tm="100000">
                                          <p:val>
                                            <p:strVal val="#ppt_h"/>
                                          </p:val>
                                        </p:tav>
                                      </p:tavLst>
                                    </p:anim>
                                  </p:childTnLst>
                                </p:cTn>
                              </p:par>
                            </p:childTnLst>
                          </p:cTn>
                        </p:par>
                      </p:childTnLst>
                    </p:cTn>
                  </p:par>
                  <p:par>
                    <p:cTn id="67" fill="hold">
                      <p:stCondLst>
                        <p:cond delay="indefinite"/>
                      </p:stCondLst>
                      <p:childTnLst>
                        <p:par>
                          <p:cTn id="68" fill="hold">
                            <p:stCondLst>
                              <p:cond delay="0"/>
                            </p:stCondLst>
                            <p:childTnLst>
                              <p:par>
                                <p:cTn id="69" presetID="45" presetClass="entr" presetSubtype="0" fill="hold" nodeType="clickEffect">
                                  <p:stCondLst>
                                    <p:cond delay="0"/>
                                  </p:stCondLst>
                                  <p:iterate type="lt">
                                    <p:tmPct val="10000"/>
                                  </p:iterate>
                                  <p:childTnLst>
                                    <p:set>
                                      <p:cBhvr>
                                        <p:cTn id="70" dur="1" fill="hold">
                                          <p:stCondLst>
                                            <p:cond delay="0"/>
                                          </p:stCondLst>
                                        </p:cTn>
                                        <p:tgtEl>
                                          <p:spTgt spid="261124">
                                            <p:txEl>
                                              <p:charRg st="233" end="250"/>
                                            </p:txEl>
                                          </p:spTgt>
                                        </p:tgtEl>
                                        <p:attrNameLst>
                                          <p:attrName>style.visibility</p:attrName>
                                        </p:attrNameLst>
                                      </p:cBhvr>
                                      <p:to>
                                        <p:strVal val="visible"/>
                                      </p:to>
                                    </p:set>
                                    <p:animEffect transition="in" filter="fade">
                                      <p:cBhvr>
                                        <p:cTn id="71" dur="500"/>
                                        <p:tgtEl>
                                          <p:spTgt spid="261124">
                                            <p:txEl>
                                              <p:charRg st="233" end="250"/>
                                            </p:txEl>
                                          </p:spTgt>
                                        </p:tgtEl>
                                      </p:cBhvr>
                                    </p:animEffect>
                                    <p:anim calcmode="lin" valueType="num">
                                      <p:cBhvr>
                                        <p:cTn id="72" dur="500" fill="hold"/>
                                        <p:tgtEl>
                                          <p:spTgt spid="261124">
                                            <p:txEl>
                                              <p:charRg st="233" end="250"/>
                                            </p:txEl>
                                          </p:spTgt>
                                        </p:tgtEl>
                                        <p:attrNameLst>
                                          <p:attrName>ppt_w</p:attrName>
                                        </p:attrNameLst>
                                      </p:cBhvr>
                                      <p:tavLst>
                                        <p:tav tm="0" fmla="#ppt_w*sin(2.5*pi*$)">
                                          <p:val>
                                            <p:fltVal val="0.000000"/>
                                          </p:val>
                                        </p:tav>
                                        <p:tav tm="100000">
                                          <p:val>
                                            <p:fltVal val="1.000000"/>
                                          </p:val>
                                        </p:tav>
                                      </p:tavLst>
                                    </p:anim>
                                    <p:anim calcmode="lin" valueType="num">
                                      <p:cBhvr>
                                        <p:cTn id="73" dur="500" fill="hold"/>
                                        <p:tgtEl>
                                          <p:spTgt spid="261124">
                                            <p:txEl>
                                              <p:charRg st="233" end="25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62148" name="Rectangle 4"/>
          <p:cNvSpPr/>
          <p:nvPr/>
        </p:nvSpPr>
        <p:spPr>
          <a:xfrm>
            <a:off x="304800" y="533400"/>
            <a:ext cx="3886200" cy="533400"/>
          </a:xfrm>
          <a:prstGeom prst="rect">
            <a:avLst/>
          </a:prstGeom>
          <a:noFill/>
          <a:ln w="9525">
            <a:noFill/>
          </a:ln>
        </p:spPr>
        <p:txBody>
          <a:bodyPr wrap="none" anchor="ctr"/>
          <a:p>
            <a:pPr marL="609600" lvl="0" indent="-609600" algn="ctr" eaLnBrk="1" hangingPunct="1">
              <a:buNone/>
            </a:pPr>
            <a:r>
              <a:rPr lang="zh-CN" altLang="en-US" dirty="0">
                <a:latin typeface="隶书" pitchFamily="49" charset="-122"/>
                <a:ea typeface="隶书" pitchFamily="49" charset="-122"/>
              </a:rPr>
              <a:t>行走操作（续）</a:t>
            </a:r>
            <a:endParaRPr lang="zh-CN" altLang="en-US" dirty="0">
              <a:latin typeface="隶书" pitchFamily="49" charset="-122"/>
              <a:ea typeface="隶书" pitchFamily="49" charset="-122"/>
            </a:endParaRPr>
          </a:p>
        </p:txBody>
      </p:sp>
      <p:sp>
        <p:nvSpPr>
          <p:cNvPr id="262149" name="Rectangle 5"/>
          <p:cNvSpPr/>
          <p:nvPr/>
        </p:nvSpPr>
        <p:spPr>
          <a:xfrm>
            <a:off x="0" y="1077913"/>
            <a:ext cx="9175750" cy="5780087"/>
          </a:xfrm>
          <a:prstGeom prst="rect">
            <a:avLst/>
          </a:prstGeom>
          <a:noFill/>
          <a:ln w="9525">
            <a:noFill/>
          </a:ln>
        </p:spPr>
        <p:txBody>
          <a:bodyPr>
            <a:spAutoFit/>
          </a:bodyPr>
          <a:p>
            <a:pPr marL="609600" lvl="0" indent="-609600" eaLnBrk="1" hangingPunct="1">
              <a:buNone/>
            </a:pPr>
            <a:r>
              <a:rPr lang="en-US" altLang="zh-CN" sz="2400" b="0" dirty="0">
                <a:solidFill>
                  <a:srgbClr val="111111"/>
                </a:solidFill>
                <a:latin typeface="隶书" pitchFamily="49" charset="-122"/>
                <a:ea typeface="隶书" pitchFamily="49" charset="-122"/>
              </a:rPr>
              <a:t>7</a:t>
            </a:r>
            <a:r>
              <a:rPr lang="zh-CN" altLang="en-US" sz="2400" b="0" dirty="0">
                <a:solidFill>
                  <a:srgbClr val="111111"/>
                </a:solidFill>
                <a:latin typeface="隶书" pitchFamily="49" charset="-122"/>
                <a:ea typeface="隶书" pitchFamily="49" charset="-122"/>
              </a:rPr>
              <a:t>、在斜坡上时不要在草地、落叶的地方或湿钢板上行驶。即使很</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   小的斜坡都会使装载机滑向侧面，因此确保要低速行驶装载机</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   始终在斜坡上直直上下。</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en-US" altLang="zh-CN" sz="2400" b="0" dirty="0">
                <a:solidFill>
                  <a:srgbClr val="111111"/>
                </a:solidFill>
                <a:latin typeface="隶书" pitchFamily="49" charset="-122"/>
                <a:ea typeface="隶书" pitchFamily="49" charset="-122"/>
              </a:rPr>
              <a:t>8</a:t>
            </a:r>
            <a:r>
              <a:rPr lang="zh-CN" altLang="en-US" sz="2400" b="0" dirty="0">
                <a:solidFill>
                  <a:srgbClr val="111111"/>
                </a:solidFill>
                <a:latin typeface="隶书" pitchFamily="49" charset="-122"/>
                <a:ea typeface="隶书" pitchFamily="49" charset="-122"/>
              </a:rPr>
              <a:t>、通过桥梁、涵洞时，应注意交通标志所限定的载重吨位及行驶速</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   度，确认可以通过后再匀速通过，在桥上应避免变速、制动和停</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   车。</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en-US" altLang="zh-CN" sz="2400" b="0" dirty="0">
                <a:solidFill>
                  <a:srgbClr val="111111"/>
                </a:solidFill>
                <a:latin typeface="隶书" pitchFamily="49" charset="-122"/>
                <a:ea typeface="隶书" pitchFamily="49" charset="-122"/>
              </a:rPr>
              <a:t>9</a:t>
            </a:r>
            <a:r>
              <a:rPr lang="zh-CN" altLang="en-US" sz="2400" b="0" dirty="0">
                <a:solidFill>
                  <a:srgbClr val="111111"/>
                </a:solidFill>
                <a:latin typeface="隶书" pitchFamily="49" charset="-122"/>
                <a:ea typeface="隶书" pitchFamily="49" charset="-122"/>
              </a:rPr>
              <a:t>、涉水时，应在发动机正常有力，转向机械灵活可靠的情况下进行</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   ，并对涉水位置的水深、流速、地质等情况要作具体了解后再通</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   过，涉水深度不能超过发动机油底壳离地高度。（大约</a:t>
            </a:r>
            <a:r>
              <a:rPr lang="en-US" altLang="zh-CN" sz="2400" b="0" dirty="0">
                <a:solidFill>
                  <a:srgbClr val="111111"/>
                </a:solidFill>
                <a:latin typeface="隶书" pitchFamily="49" charset="-122"/>
                <a:ea typeface="隶书" pitchFamily="49" charset="-122"/>
              </a:rPr>
              <a:t>80</a:t>
            </a:r>
            <a:r>
              <a:rPr lang="zh-CN" altLang="en-US" sz="2400" b="0" dirty="0">
                <a:solidFill>
                  <a:srgbClr val="111111"/>
                </a:solidFill>
                <a:latin typeface="隶书" pitchFamily="49" charset="-122"/>
                <a:ea typeface="隶书" pitchFamily="49" charset="-122"/>
              </a:rPr>
              <a:t>公分）</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en-US" altLang="zh-CN" sz="2400" b="0" dirty="0">
                <a:solidFill>
                  <a:srgbClr val="111111"/>
                </a:solidFill>
                <a:latin typeface="隶书" pitchFamily="49" charset="-122"/>
                <a:ea typeface="隶书" pitchFamily="49" charset="-122"/>
              </a:rPr>
              <a:t>10</a:t>
            </a:r>
            <a:r>
              <a:rPr lang="zh-CN" altLang="en-US" sz="2400" b="0" dirty="0">
                <a:solidFill>
                  <a:srgbClr val="111111"/>
                </a:solidFill>
                <a:latin typeface="隶书" pitchFamily="49" charset="-122"/>
                <a:ea typeface="隶书" pitchFamily="49" charset="-122"/>
              </a:rPr>
              <a:t>、涉水过后应立即检查，如发现因侵水造成制动失灵时，则应进</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    行连续制动，利用发热排除制动片上的水分，尽快使制动恢复</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    正常。</a:t>
            </a:r>
            <a:endParaRPr lang="zh-CN" altLang="en-US" sz="2400" b="0" dirty="0">
              <a:solidFill>
                <a:srgbClr val="111111"/>
              </a:solidFill>
              <a:latin typeface="隶书" pitchFamily="49" charset="-122"/>
              <a:ea typeface="隶书" pitchFamily="49" charset="-122"/>
            </a:endParaRPr>
          </a:p>
          <a:p>
            <a:pPr marL="609600" lvl="0" indent="-609600" eaLnBrk="1" hangingPunct="1">
              <a:buNone/>
            </a:pPr>
            <a:endParaRPr lang="en-US" altLang="zh-CN" sz="2400" b="0" dirty="0">
              <a:solidFill>
                <a:srgbClr val="111111"/>
              </a:solidFill>
              <a:latin typeface="隶书" pitchFamily="49" charset="-122"/>
              <a:ea typeface="隶书"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62148">
                                            <p:txEl>
                                              <p:charRg st="0" end="8"/>
                                            </p:txEl>
                                          </p:spTgt>
                                        </p:tgtEl>
                                        <p:attrNameLst>
                                          <p:attrName>style.visibility</p:attrName>
                                        </p:attrNameLst>
                                      </p:cBhvr>
                                      <p:to>
                                        <p:strVal val="visible"/>
                                      </p:to>
                                    </p:set>
                                    <p:animEffect transition="in" filter="wipe(left)">
                                      <p:cBhvr>
                                        <p:cTn id="7" dur="500"/>
                                        <p:tgtEl>
                                          <p:spTgt spid="262148">
                                            <p:txEl>
                                              <p:charRg st="0" end="8"/>
                                            </p:txEl>
                                          </p:spTgt>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iterate type="lt">
                                    <p:tmPct val="10000"/>
                                  </p:iterate>
                                  <p:childTnLst>
                                    <p:set>
                                      <p:cBhvr>
                                        <p:cTn id="11" dur="1" fill="hold">
                                          <p:stCondLst>
                                            <p:cond delay="0"/>
                                          </p:stCondLst>
                                        </p:cTn>
                                        <p:tgtEl>
                                          <p:spTgt spid="262149">
                                            <p:txEl>
                                              <p:charRg st="0" end="30"/>
                                            </p:txEl>
                                          </p:spTgt>
                                        </p:tgtEl>
                                        <p:attrNameLst>
                                          <p:attrName>style.visibility</p:attrName>
                                        </p:attrNameLst>
                                      </p:cBhvr>
                                      <p:to>
                                        <p:strVal val="visible"/>
                                      </p:to>
                                    </p:set>
                                    <p:animEffect transition="in" filter="fade">
                                      <p:cBhvr>
                                        <p:cTn id="12" dur="500"/>
                                        <p:tgtEl>
                                          <p:spTgt spid="262149">
                                            <p:txEl>
                                              <p:charRg st="0" end="30"/>
                                            </p:txEl>
                                          </p:spTgt>
                                        </p:tgtEl>
                                      </p:cBhvr>
                                    </p:animEffect>
                                    <p:anim calcmode="lin" valueType="num">
                                      <p:cBhvr>
                                        <p:cTn id="13" dur="500" fill="hold"/>
                                        <p:tgtEl>
                                          <p:spTgt spid="262149">
                                            <p:txEl>
                                              <p:charRg st="0" end="30"/>
                                            </p:txEl>
                                          </p:spTgt>
                                        </p:tgtEl>
                                        <p:attrNameLst>
                                          <p:attrName>ppt_w</p:attrName>
                                        </p:attrNameLst>
                                      </p:cBhvr>
                                      <p:tavLst>
                                        <p:tav tm="0" fmla="#ppt_w*sin(2.5*pi*$)">
                                          <p:val>
                                            <p:fltVal val="0.000000"/>
                                          </p:val>
                                        </p:tav>
                                        <p:tav tm="100000">
                                          <p:val>
                                            <p:fltVal val="1.000000"/>
                                          </p:val>
                                        </p:tav>
                                      </p:tavLst>
                                    </p:anim>
                                    <p:anim calcmode="lin" valueType="num">
                                      <p:cBhvr>
                                        <p:cTn id="14" dur="500" fill="hold"/>
                                        <p:tgtEl>
                                          <p:spTgt spid="262149">
                                            <p:txEl>
                                              <p:charRg st="0" end="30"/>
                                            </p:txEl>
                                          </p:spTgt>
                                        </p:tgtEl>
                                        <p:attrNameLst>
                                          <p:attrName>ppt_h</p:attrName>
                                        </p:attrNameLst>
                                      </p:cBhvr>
                                      <p:tavLst>
                                        <p:tav tm="0">
                                          <p:val>
                                            <p:strVal val="#ppt_h"/>
                                          </p:val>
                                        </p:tav>
                                        <p:tav tm="100000">
                                          <p:val>
                                            <p:strVal val="#ppt_h"/>
                                          </p:val>
                                        </p:tav>
                                      </p:tavLst>
                                    </p:anim>
                                  </p:childTnLst>
                                </p:cTn>
                              </p:par>
                            </p:childTnLst>
                          </p:cTn>
                        </p:par>
                        <p:par>
                          <p:cTn id="15" fill="hold">
                            <p:stCondLst>
                              <p:cond delay="1900"/>
                            </p:stCondLst>
                            <p:childTnLst>
                              <p:par>
                                <p:cTn id="16" presetID="45" presetClass="entr" presetSubtype="0" fill="hold" nodeType="afterEffect">
                                  <p:stCondLst>
                                    <p:cond delay="0"/>
                                  </p:stCondLst>
                                  <p:iterate type="lt">
                                    <p:tmPct val="10000"/>
                                  </p:iterate>
                                  <p:childTnLst>
                                    <p:set>
                                      <p:cBhvr>
                                        <p:cTn id="17" dur="1" fill="hold">
                                          <p:stCondLst>
                                            <p:cond delay="0"/>
                                          </p:stCondLst>
                                        </p:cTn>
                                        <p:tgtEl>
                                          <p:spTgt spid="262149">
                                            <p:txEl>
                                              <p:charRg st="30" end="61"/>
                                            </p:txEl>
                                          </p:spTgt>
                                        </p:tgtEl>
                                        <p:attrNameLst>
                                          <p:attrName>style.visibility</p:attrName>
                                        </p:attrNameLst>
                                      </p:cBhvr>
                                      <p:to>
                                        <p:strVal val="visible"/>
                                      </p:to>
                                    </p:set>
                                    <p:animEffect transition="in" filter="fade">
                                      <p:cBhvr>
                                        <p:cTn id="18" dur="500"/>
                                        <p:tgtEl>
                                          <p:spTgt spid="262149">
                                            <p:txEl>
                                              <p:charRg st="30" end="61"/>
                                            </p:txEl>
                                          </p:spTgt>
                                        </p:tgtEl>
                                      </p:cBhvr>
                                    </p:animEffect>
                                    <p:anim calcmode="lin" valueType="num">
                                      <p:cBhvr>
                                        <p:cTn id="19" dur="500" fill="hold"/>
                                        <p:tgtEl>
                                          <p:spTgt spid="262149">
                                            <p:txEl>
                                              <p:charRg st="30" end="61"/>
                                            </p:txEl>
                                          </p:spTgt>
                                        </p:tgtEl>
                                        <p:attrNameLst>
                                          <p:attrName>ppt_w</p:attrName>
                                        </p:attrNameLst>
                                      </p:cBhvr>
                                      <p:tavLst>
                                        <p:tav tm="0" fmla="#ppt_w*sin(2.5*pi*$)">
                                          <p:val>
                                            <p:fltVal val="0.000000"/>
                                          </p:val>
                                        </p:tav>
                                        <p:tav tm="100000">
                                          <p:val>
                                            <p:fltVal val="1.000000"/>
                                          </p:val>
                                        </p:tav>
                                      </p:tavLst>
                                    </p:anim>
                                    <p:anim calcmode="lin" valueType="num">
                                      <p:cBhvr>
                                        <p:cTn id="20" dur="500" fill="hold"/>
                                        <p:tgtEl>
                                          <p:spTgt spid="262149">
                                            <p:txEl>
                                              <p:charRg st="30" end="61"/>
                                            </p:txEl>
                                          </p:spTgt>
                                        </p:tgtEl>
                                        <p:attrNameLst>
                                          <p:attrName>ppt_h</p:attrName>
                                        </p:attrNameLst>
                                      </p:cBhvr>
                                      <p:tavLst>
                                        <p:tav tm="0">
                                          <p:val>
                                            <p:strVal val="#ppt_h"/>
                                          </p:val>
                                        </p:tav>
                                        <p:tav tm="100000">
                                          <p:val>
                                            <p:strVal val="#ppt_h"/>
                                          </p:val>
                                        </p:tav>
                                      </p:tavLst>
                                    </p:anim>
                                  </p:childTnLst>
                                </p:cTn>
                              </p:par>
                            </p:childTnLst>
                          </p:cTn>
                        </p:par>
                        <p:par>
                          <p:cTn id="21" fill="hold">
                            <p:stCondLst>
                              <p:cond delay="3850"/>
                            </p:stCondLst>
                            <p:childTnLst>
                              <p:par>
                                <p:cTn id="22" presetID="45" presetClass="entr" presetSubtype="0" fill="hold" nodeType="afterEffect">
                                  <p:stCondLst>
                                    <p:cond delay="0"/>
                                  </p:stCondLst>
                                  <p:iterate type="lt">
                                    <p:tmPct val="10000"/>
                                  </p:iterate>
                                  <p:childTnLst>
                                    <p:set>
                                      <p:cBhvr>
                                        <p:cTn id="23" dur="1" fill="hold">
                                          <p:stCondLst>
                                            <p:cond delay="0"/>
                                          </p:stCondLst>
                                        </p:cTn>
                                        <p:tgtEl>
                                          <p:spTgt spid="262149">
                                            <p:txEl>
                                              <p:charRg st="61" end="76"/>
                                            </p:txEl>
                                          </p:spTgt>
                                        </p:tgtEl>
                                        <p:attrNameLst>
                                          <p:attrName>style.visibility</p:attrName>
                                        </p:attrNameLst>
                                      </p:cBhvr>
                                      <p:to>
                                        <p:strVal val="visible"/>
                                      </p:to>
                                    </p:set>
                                    <p:animEffect transition="in" filter="fade">
                                      <p:cBhvr>
                                        <p:cTn id="24" dur="500"/>
                                        <p:tgtEl>
                                          <p:spTgt spid="262149">
                                            <p:txEl>
                                              <p:charRg st="61" end="76"/>
                                            </p:txEl>
                                          </p:spTgt>
                                        </p:tgtEl>
                                      </p:cBhvr>
                                    </p:animEffect>
                                    <p:anim calcmode="lin" valueType="num">
                                      <p:cBhvr>
                                        <p:cTn id="25" dur="500" fill="hold"/>
                                        <p:tgtEl>
                                          <p:spTgt spid="262149">
                                            <p:txEl>
                                              <p:charRg st="61" end="76"/>
                                            </p:txEl>
                                          </p:spTgt>
                                        </p:tgtEl>
                                        <p:attrNameLst>
                                          <p:attrName>ppt_w</p:attrName>
                                        </p:attrNameLst>
                                      </p:cBhvr>
                                      <p:tavLst>
                                        <p:tav tm="0" fmla="#ppt_w*sin(2.5*pi*$)">
                                          <p:val>
                                            <p:fltVal val="0.000000"/>
                                          </p:val>
                                        </p:tav>
                                        <p:tav tm="100000">
                                          <p:val>
                                            <p:fltVal val="1.000000"/>
                                          </p:val>
                                        </p:tav>
                                      </p:tavLst>
                                    </p:anim>
                                    <p:anim calcmode="lin" valueType="num">
                                      <p:cBhvr>
                                        <p:cTn id="26" dur="500" fill="hold"/>
                                        <p:tgtEl>
                                          <p:spTgt spid="262149">
                                            <p:txEl>
                                              <p:charRg st="61" end="76"/>
                                            </p:tx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45" presetClass="entr" presetSubtype="0" fill="hold" nodeType="clickEffect">
                                  <p:stCondLst>
                                    <p:cond delay="0"/>
                                  </p:stCondLst>
                                  <p:iterate type="lt">
                                    <p:tmPct val="10000"/>
                                  </p:iterate>
                                  <p:childTnLst>
                                    <p:set>
                                      <p:cBhvr>
                                        <p:cTn id="30" dur="1" fill="hold">
                                          <p:stCondLst>
                                            <p:cond delay="0"/>
                                          </p:stCondLst>
                                        </p:cTn>
                                        <p:tgtEl>
                                          <p:spTgt spid="262149">
                                            <p:txEl>
                                              <p:charRg st="76" end="107"/>
                                            </p:txEl>
                                          </p:spTgt>
                                        </p:tgtEl>
                                        <p:attrNameLst>
                                          <p:attrName>style.visibility</p:attrName>
                                        </p:attrNameLst>
                                      </p:cBhvr>
                                      <p:to>
                                        <p:strVal val="visible"/>
                                      </p:to>
                                    </p:set>
                                    <p:animEffect transition="in" filter="fade">
                                      <p:cBhvr>
                                        <p:cTn id="31" dur="500"/>
                                        <p:tgtEl>
                                          <p:spTgt spid="262149">
                                            <p:txEl>
                                              <p:charRg st="76" end="107"/>
                                            </p:txEl>
                                          </p:spTgt>
                                        </p:tgtEl>
                                      </p:cBhvr>
                                    </p:animEffect>
                                    <p:anim calcmode="lin" valueType="num">
                                      <p:cBhvr>
                                        <p:cTn id="32" dur="500" fill="hold"/>
                                        <p:tgtEl>
                                          <p:spTgt spid="262149">
                                            <p:txEl>
                                              <p:charRg st="76" end="107"/>
                                            </p:txEl>
                                          </p:spTgt>
                                        </p:tgtEl>
                                        <p:attrNameLst>
                                          <p:attrName>ppt_w</p:attrName>
                                        </p:attrNameLst>
                                      </p:cBhvr>
                                      <p:tavLst>
                                        <p:tav tm="0" fmla="#ppt_w*sin(2.5*pi*$)">
                                          <p:val>
                                            <p:fltVal val="0.000000"/>
                                          </p:val>
                                        </p:tav>
                                        <p:tav tm="100000">
                                          <p:val>
                                            <p:fltVal val="1.000000"/>
                                          </p:val>
                                        </p:tav>
                                      </p:tavLst>
                                    </p:anim>
                                    <p:anim calcmode="lin" valueType="num">
                                      <p:cBhvr>
                                        <p:cTn id="33" dur="500" fill="hold"/>
                                        <p:tgtEl>
                                          <p:spTgt spid="262149">
                                            <p:txEl>
                                              <p:charRg st="76" end="107"/>
                                            </p:txEl>
                                          </p:spTgt>
                                        </p:tgtEl>
                                        <p:attrNameLst>
                                          <p:attrName>ppt_h</p:attrName>
                                        </p:attrNameLst>
                                      </p:cBhvr>
                                      <p:tavLst>
                                        <p:tav tm="0">
                                          <p:val>
                                            <p:strVal val="#ppt_h"/>
                                          </p:val>
                                        </p:tav>
                                        <p:tav tm="100000">
                                          <p:val>
                                            <p:strVal val="#ppt_h"/>
                                          </p:val>
                                        </p:tav>
                                      </p:tavLst>
                                    </p:anim>
                                  </p:childTnLst>
                                </p:cTn>
                              </p:par>
                            </p:childTnLst>
                          </p:cTn>
                        </p:par>
                        <p:par>
                          <p:cTn id="34" fill="hold">
                            <p:stCondLst>
                              <p:cond delay="1950"/>
                            </p:stCondLst>
                            <p:childTnLst>
                              <p:par>
                                <p:cTn id="35" presetID="45" presetClass="entr" presetSubtype="0" fill="hold" nodeType="afterEffect">
                                  <p:stCondLst>
                                    <p:cond delay="0"/>
                                  </p:stCondLst>
                                  <p:iterate type="lt">
                                    <p:tmPct val="10000"/>
                                  </p:iterate>
                                  <p:childTnLst>
                                    <p:set>
                                      <p:cBhvr>
                                        <p:cTn id="36" dur="1" fill="hold">
                                          <p:stCondLst>
                                            <p:cond delay="0"/>
                                          </p:stCondLst>
                                        </p:cTn>
                                        <p:tgtEl>
                                          <p:spTgt spid="262149">
                                            <p:txEl>
                                              <p:charRg st="107" end="139"/>
                                            </p:txEl>
                                          </p:spTgt>
                                        </p:tgtEl>
                                        <p:attrNameLst>
                                          <p:attrName>style.visibility</p:attrName>
                                        </p:attrNameLst>
                                      </p:cBhvr>
                                      <p:to>
                                        <p:strVal val="visible"/>
                                      </p:to>
                                    </p:set>
                                    <p:animEffect transition="in" filter="fade">
                                      <p:cBhvr>
                                        <p:cTn id="37" dur="500"/>
                                        <p:tgtEl>
                                          <p:spTgt spid="262149">
                                            <p:txEl>
                                              <p:charRg st="107" end="139"/>
                                            </p:txEl>
                                          </p:spTgt>
                                        </p:tgtEl>
                                      </p:cBhvr>
                                    </p:animEffect>
                                    <p:anim calcmode="lin" valueType="num">
                                      <p:cBhvr>
                                        <p:cTn id="38" dur="500" fill="hold"/>
                                        <p:tgtEl>
                                          <p:spTgt spid="262149">
                                            <p:txEl>
                                              <p:charRg st="107" end="139"/>
                                            </p:txEl>
                                          </p:spTgt>
                                        </p:tgtEl>
                                        <p:attrNameLst>
                                          <p:attrName>ppt_w</p:attrName>
                                        </p:attrNameLst>
                                      </p:cBhvr>
                                      <p:tavLst>
                                        <p:tav tm="0" fmla="#ppt_w*sin(2.5*pi*$)">
                                          <p:val>
                                            <p:fltVal val="0.000000"/>
                                          </p:val>
                                        </p:tav>
                                        <p:tav tm="100000">
                                          <p:val>
                                            <p:fltVal val="1.000000"/>
                                          </p:val>
                                        </p:tav>
                                      </p:tavLst>
                                    </p:anim>
                                    <p:anim calcmode="lin" valueType="num">
                                      <p:cBhvr>
                                        <p:cTn id="39" dur="500" fill="hold"/>
                                        <p:tgtEl>
                                          <p:spTgt spid="262149">
                                            <p:txEl>
                                              <p:charRg st="107" end="139"/>
                                            </p:txEl>
                                          </p:spTgt>
                                        </p:tgtEl>
                                        <p:attrNameLst>
                                          <p:attrName>ppt_h</p:attrName>
                                        </p:attrNameLst>
                                      </p:cBhvr>
                                      <p:tavLst>
                                        <p:tav tm="0">
                                          <p:val>
                                            <p:strVal val="#ppt_h"/>
                                          </p:val>
                                        </p:tav>
                                        <p:tav tm="100000">
                                          <p:val>
                                            <p:strVal val="#ppt_h"/>
                                          </p:val>
                                        </p:tav>
                                      </p:tavLst>
                                    </p:anim>
                                  </p:childTnLst>
                                </p:cTn>
                              </p:par>
                            </p:childTnLst>
                          </p:cTn>
                        </p:par>
                        <p:par>
                          <p:cTn id="40" fill="hold">
                            <p:stCondLst>
                              <p:cond delay="3950"/>
                            </p:stCondLst>
                            <p:childTnLst>
                              <p:par>
                                <p:cTn id="41" presetID="45" presetClass="entr" presetSubtype="0" fill="hold" nodeType="afterEffect">
                                  <p:stCondLst>
                                    <p:cond delay="0"/>
                                  </p:stCondLst>
                                  <p:iterate type="lt">
                                    <p:tmPct val="10000"/>
                                  </p:iterate>
                                  <p:childTnLst>
                                    <p:set>
                                      <p:cBhvr>
                                        <p:cTn id="42" dur="1" fill="hold">
                                          <p:stCondLst>
                                            <p:cond delay="0"/>
                                          </p:stCondLst>
                                        </p:cTn>
                                        <p:tgtEl>
                                          <p:spTgt spid="262149">
                                            <p:txEl>
                                              <p:charRg st="139" end="145"/>
                                            </p:txEl>
                                          </p:spTgt>
                                        </p:tgtEl>
                                        <p:attrNameLst>
                                          <p:attrName>style.visibility</p:attrName>
                                        </p:attrNameLst>
                                      </p:cBhvr>
                                      <p:to>
                                        <p:strVal val="visible"/>
                                      </p:to>
                                    </p:set>
                                    <p:animEffect transition="in" filter="fade">
                                      <p:cBhvr>
                                        <p:cTn id="43" dur="500"/>
                                        <p:tgtEl>
                                          <p:spTgt spid="262149">
                                            <p:txEl>
                                              <p:charRg st="139" end="145"/>
                                            </p:txEl>
                                          </p:spTgt>
                                        </p:tgtEl>
                                      </p:cBhvr>
                                    </p:animEffect>
                                    <p:anim calcmode="lin" valueType="num">
                                      <p:cBhvr>
                                        <p:cTn id="44" dur="500" fill="hold"/>
                                        <p:tgtEl>
                                          <p:spTgt spid="262149">
                                            <p:txEl>
                                              <p:charRg st="139" end="145"/>
                                            </p:txEl>
                                          </p:spTgt>
                                        </p:tgtEl>
                                        <p:attrNameLst>
                                          <p:attrName>ppt_w</p:attrName>
                                        </p:attrNameLst>
                                      </p:cBhvr>
                                      <p:tavLst>
                                        <p:tav tm="0" fmla="#ppt_w*sin(2.5*pi*$)">
                                          <p:val>
                                            <p:fltVal val="0.000000"/>
                                          </p:val>
                                        </p:tav>
                                        <p:tav tm="100000">
                                          <p:val>
                                            <p:fltVal val="1.000000"/>
                                          </p:val>
                                        </p:tav>
                                      </p:tavLst>
                                    </p:anim>
                                    <p:anim calcmode="lin" valueType="num">
                                      <p:cBhvr>
                                        <p:cTn id="45" dur="500" fill="hold"/>
                                        <p:tgtEl>
                                          <p:spTgt spid="262149">
                                            <p:txEl>
                                              <p:charRg st="139" end="145"/>
                                            </p:tx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45" presetClass="entr" presetSubtype="0" fill="hold" nodeType="clickEffect">
                                  <p:stCondLst>
                                    <p:cond delay="0"/>
                                  </p:stCondLst>
                                  <p:iterate type="lt">
                                    <p:tmPct val="10000"/>
                                  </p:iterate>
                                  <p:childTnLst>
                                    <p:set>
                                      <p:cBhvr>
                                        <p:cTn id="49" dur="1" fill="hold">
                                          <p:stCondLst>
                                            <p:cond delay="0"/>
                                          </p:stCondLst>
                                        </p:cTn>
                                        <p:tgtEl>
                                          <p:spTgt spid="262149">
                                            <p:txEl>
                                              <p:charRg st="145" end="176"/>
                                            </p:txEl>
                                          </p:spTgt>
                                        </p:tgtEl>
                                        <p:attrNameLst>
                                          <p:attrName>style.visibility</p:attrName>
                                        </p:attrNameLst>
                                      </p:cBhvr>
                                      <p:to>
                                        <p:strVal val="visible"/>
                                      </p:to>
                                    </p:set>
                                    <p:animEffect transition="in" filter="fade">
                                      <p:cBhvr>
                                        <p:cTn id="50" dur="500"/>
                                        <p:tgtEl>
                                          <p:spTgt spid="262149">
                                            <p:txEl>
                                              <p:charRg st="145" end="176"/>
                                            </p:txEl>
                                          </p:spTgt>
                                        </p:tgtEl>
                                      </p:cBhvr>
                                    </p:animEffect>
                                    <p:anim calcmode="lin" valueType="num">
                                      <p:cBhvr>
                                        <p:cTn id="51" dur="500" fill="hold"/>
                                        <p:tgtEl>
                                          <p:spTgt spid="262149">
                                            <p:txEl>
                                              <p:charRg st="145" end="176"/>
                                            </p:txEl>
                                          </p:spTgt>
                                        </p:tgtEl>
                                        <p:attrNameLst>
                                          <p:attrName>ppt_w</p:attrName>
                                        </p:attrNameLst>
                                      </p:cBhvr>
                                      <p:tavLst>
                                        <p:tav tm="0" fmla="#ppt_w*sin(2.5*pi*$)">
                                          <p:val>
                                            <p:fltVal val="0.000000"/>
                                          </p:val>
                                        </p:tav>
                                        <p:tav tm="100000">
                                          <p:val>
                                            <p:fltVal val="1.000000"/>
                                          </p:val>
                                        </p:tav>
                                      </p:tavLst>
                                    </p:anim>
                                    <p:anim calcmode="lin" valueType="num">
                                      <p:cBhvr>
                                        <p:cTn id="52" dur="500" fill="hold"/>
                                        <p:tgtEl>
                                          <p:spTgt spid="262149">
                                            <p:txEl>
                                              <p:charRg st="145" end="176"/>
                                            </p:txEl>
                                          </p:spTgt>
                                        </p:tgtEl>
                                        <p:attrNameLst>
                                          <p:attrName>ppt_h</p:attrName>
                                        </p:attrNameLst>
                                      </p:cBhvr>
                                      <p:tavLst>
                                        <p:tav tm="0">
                                          <p:val>
                                            <p:strVal val="#ppt_h"/>
                                          </p:val>
                                        </p:tav>
                                        <p:tav tm="100000">
                                          <p:val>
                                            <p:strVal val="#ppt_h"/>
                                          </p:val>
                                        </p:tav>
                                      </p:tavLst>
                                    </p:anim>
                                  </p:childTnLst>
                                </p:cTn>
                              </p:par>
                            </p:childTnLst>
                          </p:cTn>
                        </p:par>
                        <p:par>
                          <p:cTn id="53" fill="hold">
                            <p:stCondLst>
                              <p:cond delay="1950"/>
                            </p:stCondLst>
                            <p:childTnLst>
                              <p:par>
                                <p:cTn id="54" presetID="45" presetClass="entr" presetSubtype="0" fill="hold" nodeType="afterEffect">
                                  <p:stCondLst>
                                    <p:cond delay="0"/>
                                  </p:stCondLst>
                                  <p:iterate type="lt">
                                    <p:tmPct val="10000"/>
                                  </p:iterate>
                                  <p:childTnLst>
                                    <p:set>
                                      <p:cBhvr>
                                        <p:cTn id="55" dur="1" fill="hold">
                                          <p:stCondLst>
                                            <p:cond delay="0"/>
                                          </p:stCondLst>
                                        </p:cTn>
                                        <p:tgtEl>
                                          <p:spTgt spid="262149">
                                            <p:txEl>
                                              <p:charRg st="176" end="208"/>
                                            </p:txEl>
                                          </p:spTgt>
                                        </p:tgtEl>
                                        <p:attrNameLst>
                                          <p:attrName>style.visibility</p:attrName>
                                        </p:attrNameLst>
                                      </p:cBhvr>
                                      <p:to>
                                        <p:strVal val="visible"/>
                                      </p:to>
                                    </p:set>
                                    <p:animEffect transition="in" filter="fade">
                                      <p:cBhvr>
                                        <p:cTn id="56" dur="500"/>
                                        <p:tgtEl>
                                          <p:spTgt spid="262149">
                                            <p:txEl>
                                              <p:charRg st="176" end="208"/>
                                            </p:txEl>
                                          </p:spTgt>
                                        </p:tgtEl>
                                      </p:cBhvr>
                                    </p:animEffect>
                                    <p:anim calcmode="lin" valueType="num">
                                      <p:cBhvr>
                                        <p:cTn id="57" dur="500" fill="hold"/>
                                        <p:tgtEl>
                                          <p:spTgt spid="262149">
                                            <p:txEl>
                                              <p:charRg st="176" end="208"/>
                                            </p:txEl>
                                          </p:spTgt>
                                        </p:tgtEl>
                                        <p:attrNameLst>
                                          <p:attrName>ppt_w</p:attrName>
                                        </p:attrNameLst>
                                      </p:cBhvr>
                                      <p:tavLst>
                                        <p:tav tm="0" fmla="#ppt_w*sin(2.5*pi*$)">
                                          <p:val>
                                            <p:fltVal val="0.000000"/>
                                          </p:val>
                                        </p:tav>
                                        <p:tav tm="100000">
                                          <p:val>
                                            <p:fltVal val="1.000000"/>
                                          </p:val>
                                        </p:tav>
                                      </p:tavLst>
                                    </p:anim>
                                    <p:anim calcmode="lin" valueType="num">
                                      <p:cBhvr>
                                        <p:cTn id="58" dur="500" fill="hold"/>
                                        <p:tgtEl>
                                          <p:spTgt spid="262149">
                                            <p:txEl>
                                              <p:charRg st="176" end="208"/>
                                            </p:txEl>
                                          </p:spTgt>
                                        </p:tgtEl>
                                        <p:attrNameLst>
                                          <p:attrName>ppt_h</p:attrName>
                                        </p:attrNameLst>
                                      </p:cBhvr>
                                      <p:tavLst>
                                        <p:tav tm="0">
                                          <p:val>
                                            <p:strVal val="#ppt_h"/>
                                          </p:val>
                                        </p:tav>
                                        <p:tav tm="100000">
                                          <p:val>
                                            <p:strVal val="#ppt_h"/>
                                          </p:val>
                                        </p:tav>
                                      </p:tavLst>
                                    </p:anim>
                                  </p:childTnLst>
                                </p:cTn>
                              </p:par>
                            </p:childTnLst>
                          </p:cTn>
                        </p:par>
                        <p:par>
                          <p:cTn id="59" fill="hold">
                            <p:stCondLst>
                              <p:cond delay="3950"/>
                            </p:stCondLst>
                            <p:childTnLst>
                              <p:par>
                                <p:cTn id="60" presetID="45" presetClass="entr" presetSubtype="0" fill="hold" nodeType="afterEffect">
                                  <p:stCondLst>
                                    <p:cond delay="0"/>
                                  </p:stCondLst>
                                  <p:iterate type="lt">
                                    <p:tmPct val="10000"/>
                                  </p:iterate>
                                  <p:childTnLst>
                                    <p:set>
                                      <p:cBhvr>
                                        <p:cTn id="61" dur="1" fill="hold">
                                          <p:stCondLst>
                                            <p:cond delay="0"/>
                                          </p:stCondLst>
                                        </p:cTn>
                                        <p:tgtEl>
                                          <p:spTgt spid="262149">
                                            <p:txEl>
                                              <p:charRg st="208" end="241"/>
                                            </p:txEl>
                                          </p:spTgt>
                                        </p:tgtEl>
                                        <p:attrNameLst>
                                          <p:attrName>style.visibility</p:attrName>
                                        </p:attrNameLst>
                                      </p:cBhvr>
                                      <p:to>
                                        <p:strVal val="visible"/>
                                      </p:to>
                                    </p:set>
                                    <p:animEffect transition="in" filter="fade">
                                      <p:cBhvr>
                                        <p:cTn id="62" dur="500"/>
                                        <p:tgtEl>
                                          <p:spTgt spid="262149">
                                            <p:txEl>
                                              <p:charRg st="208" end="241"/>
                                            </p:txEl>
                                          </p:spTgt>
                                        </p:tgtEl>
                                      </p:cBhvr>
                                    </p:animEffect>
                                    <p:anim calcmode="lin" valueType="num">
                                      <p:cBhvr>
                                        <p:cTn id="63" dur="500" fill="hold"/>
                                        <p:tgtEl>
                                          <p:spTgt spid="262149">
                                            <p:txEl>
                                              <p:charRg st="208" end="241"/>
                                            </p:txEl>
                                          </p:spTgt>
                                        </p:tgtEl>
                                        <p:attrNameLst>
                                          <p:attrName>ppt_w</p:attrName>
                                        </p:attrNameLst>
                                      </p:cBhvr>
                                      <p:tavLst>
                                        <p:tav tm="0" fmla="#ppt_w*sin(2.5*pi*$)">
                                          <p:val>
                                            <p:fltVal val="0.000000"/>
                                          </p:val>
                                        </p:tav>
                                        <p:tav tm="100000">
                                          <p:val>
                                            <p:fltVal val="1.000000"/>
                                          </p:val>
                                        </p:tav>
                                      </p:tavLst>
                                    </p:anim>
                                    <p:anim calcmode="lin" valueType="num">
                                      <p:cBhvr>
                                        <p:cTn id="64" dur="500" fill="hold"/>
                                        <p:tgtEl>
                                          <p:spTgt spid="262149">
                                            <p:txEl>
                                              <p:charRg st="208" end="241"/>
                                            </p:txEl>
                                          </p:spTgt>
                                        </p:tgtEl>
                                        <p:attrNameLst>
                                          <p:attrName>ppt_h</p:attrName>
                                        </p:attrNameLst>
                                      </p:cBhvr>
                                      <p:tavLst>
                                        <p:tav tm="0">
                                          <p:val>
                                            <p:strVal val="#ppt_h"/>
                                          </p:val>
                                        </p:tav>
                                        <p:tav tm="100000">
                                          <p:val>
                                            <p:strVal val="#ppt_h"/>
                                          </p:val>
                                        </p:tav>
                                      </p:tavLst>
                                    </p:anim>
                                  </p:childTnLst>
                                </p:cTn>
                              </p:par>
                            </p:childTnLst>
                          </p:cTn>
                        </p:par>
                      </p:childTnLst>
                    </p:cTn>
                  </p:par>
                  <p:par>
                    <p:cTn id="65" fill="hold">
                      <p:stCondLst>
                        <p:cond delay="indefinite"/>
                      </p:stCondLst>
                      <p:childTnLst>
                        <p:par>
                          <p:cTn id="66" fill="hold">
                            <p:stCondLst>
                              <p:cond delay="0"/>
                            </p:stCondLst>
                            <p:childTnLst>
                              <p:par>
                                <p:cTn id="67" presetID="45" presetClass="entr" presetSubtype="0" fill="hold" nodeType="clickEffect">
                                  <p:stCondLst>
                                    <p:cond delay="0"/>
                                  </p:stCondLst>
                                  <p:iterate type="lt">
                                    <p:tmPct val="10000"/>
                                  </p:iterate>
                                  <p:childTnLst>
                                    <p:set>
                                      <p:cBhvr>
                                        <p:cTn id="68" dur="1" fill="hold">
                                          <p:stCondLst>
                                            <p:cond delay="0"/>
                                          </p:stCondLst>
                                        </p:cTn>
                                        <p:tgtEl>
                                          <p:spTgt spid="262149">
                                            <p:txEl>
                                              <p:charRg st="241" end="272"/>
                                            </p:txEl>
                                          </p:spTgt>
                                        </p:tgtEl>
                                        <p:attrNameLst>
                                          <p:attrName>style.visibility</p:attrName>
                                        </p:attrNameLst>
                                      </p:cBhvr>
                                      <p:to>
                                        <p:strVal val="visible"/>
                                      </p:to>
                                    </p:set>
                                    <p:animEffect transition="in" filter="fade">
                                      <p:cBhvr>
                                        <p:cTn id="69" dur="500"/>
                                        <p:tgtEl>
                                          <p:spTgt spid="262149">
                                            <p:txEl>
                                              <p:charRg st="241" end="272"/>
                                            </p:txEl>
                                          </p:spTgt>
                                        </p:tgtEl>
                                      </p:cBhvr>
                                    </p:animEffect>
                                    <p:anim calcmode="lin" valueType="num">
                                      <p:cBhvr>
                                        <p:cTn id="70" dur="500" fill="hold"/>
                                        <p:tgtEl>
                                          <p:spTgt spid="262149">
                                            <p:txEl>
                                              <p:charRg st="241" end="272"/>
                                            </p:txEl>
                                          </p:spTgt>
                                        </p:tgtEl>
                                        <p:attrNameLst>
                                          <p:attrName>ppt_w</p:attrName>
                                        </p:attrNameLst>
                                      </p:cBhvr>
                                      <p:tavLst>
                                        <p:tav tm="0" fmla="#ppt_w*sin(2.5*pi*$)">
                                          <p:val>
                                            <p:fltVal val="0.000000"/>
                                          </p:val>
                                        </p:tav>
                                        <p:tav tm="100000">
                                          <p:val>
                                            <p:fltVal val="1.000000"/>
                                          </p:val>
                                        </p:tav>
                                      </p:tavLst>
                                    </p:anim>
                                    <p:anim calcmode="lin" valueType="num">
                                      <p:cBhvr>
                                        <p:cTn id="71" dur="500" fill="hold"/>
                                        <p:tgtEl>
                                          <p:spTgt spid="262149">
                                            <p:txEl>
                                              <p:charRg st="241" end="272"/>
                                            </p:txEl>
                                          </p:spTgt>
                                        </p:tgtEl>
                                        <p:attrNameLst>
                                          <p:attrName>ppt_h</p:attrName>
                                        </p:attrNameLst>
                                      </p:cBhvr>
                                      <p:tavLst>
                                        <p:tav tm="0">
                                          <p:val>
                                            <p:strVal val="#ppt_h"/>
                                          </p:val>
                                        </p:tav>
                                        <p:tav tm="100000">
                                          <p:val>
                                            <p:strVal val="#ppt_h"/>
                                          </p:val>
                                        </p:tav>
                                      </p:tavLst>
                                    </p:anim>
                                  </p:childTnLst>
                                </p:cTn>
                              </p:par>
                            </p:childTnLst>
                          </p:cTn>
                        </p:par>
                        <p:par>
                          <p:cTn id="72" fill="hold">
                            <p:stCondLst>
                              <p:cond delay="1950"/>
                            </p:stCondLst>
                            <p:childTnLst>
                              <p:par>
                                <p:cTn id="73" presetID="45" presetClass="entr" presetSubtype="0" fill="hold" nodeType="afterEffect">
                                  <p:stCondLst>
                                    <p:cond delay="0"/>
                                  </p:stCondLst>
                                  <p:iterate type="lt">
                                    <p:tmPct val="10000"/>
                                  </p:iterate>
                                  <p:childTnLst>
                                    <p:set>
                                      <p:cBhvr>
                                        <p:cTn id="74" dur="1" fill="hold">
                                          <p:stCondLst>
                                            <p:cond delay="0"/>
                                          </p:stCondLst>
                                        </p:cTn>
                                        <p:tgtEl>
                                          <p:spTgt spid="262149">
                                            <p:txEl>
                                              <p:charRg st="272" end="304"/>
                                            </p:txEl>
                                          </p:spTgt>
                                        </p:tgtEl>
                                        <p:attrNameLst>
                                          <p:attrName>style.visibility</p:attrName>
                                        </p:attrNameLst>
                                      </p:cBhvr>
                                      <p:to>
                                        <p:strVal val="visible"/>
                                      </p:to>
                                    </p:set>
                                    <p:animEffect transition="in" filter="fade">
                                      <p:cBhvr>
                                        <p:cTn id="75" dur="500"/>
                                        <p:tgtEl>
                                          <p:spTgt spid="262149">
                                            <p:txEl>
                                              <p:charRg st="272" end="304"/>
                                            </p:txEl>
                                          </p:spTgt>
                                        </p:tgtEl>
                                      </p:cBhvr>
                                    </p:animEffect>
                                    <p:anim calcmode="lin" valueType="num">
                                      <p:cBhvr>
                                        <p:cTn id="76" dur="500" fill="hold"/>
                                        <p:tgtEl>
                                          <p:spTgt spid="262149">
                                            <p:txEl>
                                              <p:charRg st="272" end="304"/>
                                            </p:txEl>
                                          </p:spTgt>
                                        </p:tgtEl>
                                        <p:attrNameLst>
                                          <p:attrName>ppt_w</p:attrName>
                                        </p:attrNameLst>
                                      </p:cBhvr>
                                      <p:tavLst>
                                        <p:tav tm="0" fmla="#ppt_w*sin(2.5*pi*$)">
                                          <p:val>
                                            <p:fltVal val="0.000000"/>
                                          </p:val>
                                        </p:tav>
                                        <p:tav tm="100000">
                                          <p:val>
                                            <p:fltVal val="1.000000"/>
                                          </p:val>
                                        </p:tav>
                                      </p:tavLst>
                                    </p:anim>
                                    <p:anim calcmode="lin" valueType="num">
                                      <p:cBhvr>
                                        <p:cTn id="77" dur="500" fill="hold"/>
                                        <p:tgtEl>
                                          <p:spTgt spid="262149">
                                            <p:txEl>
                                              <p:charRg st="272" end="304"/>
                                            </p:txEl>
                                          </p:spTgt>
                                        </p:tgtEl>
                                        <p:attrNameLst>
                                          <p:attrName>ppt_h</p:attrName>
                                        </p:attrNameLst>
                                      </p:cBhvr>
                                      <p:tavLst>
                                        <p:tav tm="0">
                                          <p:val>
                                            <p:strVal val="#ppt_h"/>
                                          </p:val>
                                        </p:tav>
                                        <p:tav tm="100000">
                                          <p:val>
                                            <p:strVal val="#ppt_h"/>
                                          </p:val>
                                        </p:tav>
                                      </p:tavLst>
                                    </p:anim>
                                  </p:childTnLst>
                                </p:cTn>
                              </p:par>
                            </p:childTnLst>
                          </p:cTn>
                        </p:par>
                        <p:par>
                          <p:cTn id="78" fill="hold">
                            <p:stCondLst>
                              <p:cond delay="3950"/>
                            </p:stCondLst>
                            <p:childTnLst>
                              <p:par>
                                <p:cTn id="79" presetID="45" presetClass="entr" presetSubtype="0" fill="hold" nodeType="afterEffect">
                                  <p:stCondLst>
                                    <p:cond delay="0"/>
                                  </p:stCondLst>
                                  <p:iterate type="lt">
                                    <p:tmPct val="10000"/>
                                  </p:iterate>
                                  <p:childTnLst>
                                    <p:set>
                                      <p:cBhvr>
                                        <p:cTn id="80" dur="1" fill="hold">
                                          <p:stCondLst>
                                            <p:cond delay="0"/>
                                          </p:stCondLst>
                                        </p:cTn>
                                        <p:tgtEl>
                                          <p:spTgt spid="262149">
                                            <p:txEl>
                                              <p:charRg st="304" end="312"/>
                                            </p:txEl>
                                          </p:spTgt>
                                        </p:tgtEl>
                                        <p:attrNameLst>
                                          <p:attrName>style.visibility</p:attrName>
                                        </p:attrNameLst>
                                      </p:cBhvr>
                                      <p:to>
                                        <p:strVal val="visible"/>
                                      </p:to>
                                    </p:set>
                                    <p:animEffect transition="in" filter="fade">
                                      <p:cBhvr>
                                        <p:cTn id="81" dur="500"/>
                                        <p:tgtEl>
                                          <p:spTgt spid="262149">
                                            <p:txEl>
                                              <p:charRg st="304" end="312"/>
                                            </p:txEl>
                                          </p:spTgt>
                                        </p:tgtEl>
                                      </p:cBhvr>
                                    </p:animEffect>
                                    <p:anim calcmode="lin" valueType="num">
                                      <p:cBhvr>
                                        <p:cTn id="82" dur="500" fill="hold"/>
                                        <p:tgtEl>
                                          <p:spTgt spid="262149">
                                            <p:txEl>
                                              <p:charRg st="304" end="312"/>
                                            </p:txEl>
                                          </p:spTgt>
                                        </p:tgtEl>
                                        <p:attrNameLst>
                                          <p:attrName>ppt_w</p:attrName>
                                        </p:attrNameLst>
                                      </p:cBhvr>
                                      <p:tavLst>
                                        <p:tav tm="0" fmla="#ppt_w*sin(2.5*pi*$)">
                                          <p:val>
                                            <p:fltVal val="0.000000"/>
                                          </p:val>
                                        </p:tav>
                                        <p:tav tm="100000">
                                          <p:val>
                                            <p:fltVal val="1.000000"/>
                                          </p:val>
                                        </p:tav>
                                      </p:tavLst>
                                    </p:anim>
                                    <p:anim calcmode="lin" valueType="num">
                                      <p:cBhvr>
                                        <p:cTn id="83" dur="500" fill="hold"/>
                                        <p:tgtEl>
                                          <p:spTgt spid="262149">
                                            <p:txEl>
                                              <p:charRg st="304" end="31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49860" name="Rectangle 4"/>
          <p:cNvSpPr/>
          <p:nvPr/>
        </p:nvSpPr>
        <p:spPr>
          <a:xfrm>
            <a:off x="0" y="914400"/>
            <a:ext cx="8763000" cy="5568950"/>
          </a:xfrm>
          <a:prstGeom prst="rect">
            <a:avLst/>
          </a:prstGeom>
          <a:noFill/>
          <a:ln w="9525">
            <a:noFill/>
          </a:ln>
        </p:spPr>
        <p:txBody>
          <a:bodyPr anchor="ctr">
            <a:spAutoFit/>
          </a:bodyPr>
          <a:p>
            <a:pPr lvl="0" eaLnBrk="1" hangingPunct="1">
              <a:spcBef>
                <a:spcPct val="0"/>
              </a:spcBef>
              <a:buNone/>
            </a:pPr>
            <a:r>
              <a:rPr lang="en-US" altLang="zh-CN" sz="2400" b="0" dirty="0">
                <a:solidFill>
                  <a:srgbClr val="111111"/>
                </a:solidFill>
                <a:latin typeface="隶书" pitchFamily="49" charset="-122"/>
                <a:ea typeface="隶书" pitchFamily="49" charset="-122"/>
              </a:rPr>
              <a:t>1</a:t>
            </a:r>
            <a:r>
              <a:rPr lang="zh-CN" altLang="en-US" sz="2400" b="0" dirty="0">
                <a:solidFill>
                  <a:srgbClr val="111111"/>
                </a:solidFill>
                <a:latin typeface="隶书" pitchFamily="49" charset="-122"/>
                <a:ea typeface="隶书" pitchFamily="49" charset="-122"/>
              </a:rPr>
              <a:t>、作业前检查现场地层和土质来决定危险处和最佳工作方法。</a:t>
            </a:r>
            <a:endParaRPr lang="zh-CN" altLang="en-US" sz="2400" b="0" dirty="0">
              <a:solidFill>
                <a:srgbClr val="111111"/>
              </a:solidFill>
              <a:latin typeface="隶书" pitchFamily="49" charset="-122"/>
              <a:ea typeface="隶书" pitchFamily="49" charset="-122"/>
            </a:endParaRPr>
          </a:p>
          <a:p>
            <a:pPr lvl="0" eaLnBrk="1" hangingPunct="1">
              <a:spcBef>
                <a:spcPct val="0"/>
              </a:spcBef>
              <a:buNone/>
            </a:pPr>
            <a:r>
              <a:rPr lang="en-US" altLang="zh-CN" sz="2400" b="0" dirty="0">
                <a:solidFill>
                  <a:srgbClr val="111111"/>
                </a:solidFill>
                <a:latin typeface="隶书" pitchFamily="49" charset="-122"/>
                <a:ea typeface="隶书" pitchFamily="49" charset="-122"/>
              </a:rPr>
              <a:t>2</a:t>
            </a:r>
            <a:r>
              <a:rPr lang="zh-CN" altLang="en-US" sz="2400" b="0" dirty="0">
                <a:solidFill>
                  <a:srgbClr val="111111"/>
                </a:solidFill>
                <a:latin typeface="隶书" pitchFamily="49" charset="-122"/>
                <a:ea typeface="隶书" pitchFamily="49" charset="-122"/>
              </a:rPr>
              <a:t>、装载机不得在倾斜度超过规定的场地上工作，作业区内不得有障碍物及无关人员。</a:t>
            </a:r>
            <a:endParaRPr lang="zh-CN" altLang="en-US" sz="2400" b="0" dirty="0">
              <a:solidFill>
                <a:srgbClr val="111111"/>
              </a:solidFill>
              <a:latin typeface="隶书" pitchFamily="49" charset="-122"/>
              <a:ea typeface="隶书" pitchFamily="49" charset="-122"/>
            </a:endParaRPr>
          </a:p>
          <a:p>
            <a:pPr lvl="0" eaLnBrk="1" hangingPunct="1">
              <a:spcBef>
                <a:spcPct val="0"/>
              </a:spcBef>
              <a:buNone/>
            </a:pPr>
            <a:r>
              <a:rPr lang="en-US" altLang="zh-CN" sz="2400" b="0" dirty="0">
                <a:solidFill>
                  <a:srgbClr val="111111"/>
                </a:solidFill>
                <a:latin typeface="隶书" pitchFamily="49" charset="-122"/>
                <a:ea typeface="隶书" pitchFamily="49" charset="-122"/>
              </a:rPr>
              <a:t>3</a:t>
            </a:r>
            <a:r>
              <a:rPr lang="zh-CN" altLang="en-US" sz="2400" b="0" dirty="0">
                <a:solidFill>
                  <a:srgbClr val="111111"/>
                </a:solidFill>
                <a:latin typeface="隶书" pitchFamily="49" charset="-122"/>
                <a:ea typeface="隶书" pitchFamily="49" charset="-122"/>
              </a:rPr>
              <a:t>、装载机运送距离不宜过大，行驶道路应平坦；在石场施工场地作业时，轮式装载机应在轮胎上加装保护链条或铜质链板直边轮胎。</a:t>
            </a:r>
            <a:endParaRPr lang="zh-CN" altLang="en-US" sz="2400" b="0" dirty="0">
              <a:solidFill>
                <a:srgbClr val="111111"/>
              </a:solidFill>
              <a:latin typeface="隶书" pitchFamily="49" charset="-122"/>
              <a:ea typeface="隶书" pitchFamily="49" charset="-122"/>
            </a:endParaRPr>
          </a:p>
          <a:p>
            <a:pPr lvl="0" eaLnBrk="1" hangingPunct="1">
              <a:spcBef>
                <a:spcPct val="0"/>
              </a:spcBef>
              <a:buNone/>
            </a:pPr>
            <a:r>
              <a:rPr lang="en-US" altLang="zh-CN" sz="2400" b="0" dirty="0">
                <a:solidFill>
                  <a:srgbClr val="111111"/>
                </a:solidFill>
                <a:latin typeface="隶书" pitchFamily="49" charset="-122"/>
                <a:ea typeface="隶书" pitchFamily="49" charset="-122"/>
              </a:rPr>
              <a:t>4</a:t>
            </a:r>
            <a:r>
              <a:rPr lang="zh-CN" altLang="en-US" sz="2400" b="0" dirty="0">
                <a:solidFill>
                  <a:srgbClr val="111111"/>
                </a:solidFill>
                <a:latin typeface="隶书" pitchFamily="49" charset="-122"/>
                <a:ea typeface="隶书" pitchFamily="49" charset="-122"/>
              </a:rPr>
              <a:t>、作业时，应使用低速档，用高速档行驶时，不得进行升降和翻转铲斗动作，严禁铲斗载人。</a:t>
            </a:r>
            <a:endParaRPr lang="zh-CN" altLang="en-US" sz="2400" b="0" dirty="0">
              <a:solidFill>
                <a:srgbClr val="111111"/>
              </a:solidFill>
              <a:latin typeface="隶书" pitchFamily="49" charset="-122"/>
              <a:ea typeface="隶书" pitchFamily="49" charset="-122"/>
            </a:endParaRPr>
          </a:p>
          <a:p>
            <a:pPr lvl="0" eaLnBrk="1" hangingPunct="1">
              <a:spcBef>
                <a:spcPct val="0"/>
              </a:spcBef>
              <a:buNone/>
            </a:pPr>
            <a:r>
              <a:rPr lang="en-US" altLang="zh-CN" sz="2400" b="0" dirty="0">
                <a:solidFill>
                  <a:srgbClr val="111111"/>
                </a:solidFill>
                <a:latin typeface="隶书" pitchFamily="49" charset="-122"/>
                <a:ea typeface="隶书" pitchFamily="49" charset="-122"/>
              </a:rPr>
              <a:t>5</a:t>
            </a:r>
            <a:r>
              <a:rPr lang="zh-CN" altLang="en-US" sz="2400" b="0" dirty="0">
                <a:solidFill>
                  <a:srgbClr val="111111"/>
                </a:solidFill>
                <a:latin typeface="隶书" pitchFamily="49" charset="-122"/>
                <a:ea typeface="隶书" pitchFamily="49" charset="-122"/>
              </a:rPr>
              <a:t>、装堆积的砂土时，铲斗宜用低速插入，逐渐提高内燃机转速向前推进。</a:t>
            </a:r>
            <a:endParaRPr lang="zh-CN" altLang="en-US" sz="2400" b="0" dirty="0">
              <a:solidFill>
                <a:srgbClr val="111111"/>
              </a:solidFill>
              <a:latin typeface="隶书" pitchFamily="49" charset="-122"/>
              <a:ea typeface="隶书" pitchFamily="49" charset="-122"/>
            </a:endParaRPr>
          </a:p>
          <a:p>
            <a:pPr lvl="0" eaLnBrk="1" hangingPunct="1">
              <a:spcBef>
                <a:spcPct val="0"/>
              </a:spcBef>
              <a:buNone/>
            </a:pPr>
            <a:r>
              <a:rPr lang="en-US" altLang="zh-CN" sz="2400" b="0" dirty="0">
                <a:solidFill>
                  <a:srgbClr val="111111"/>
                </a:solidFill>
                <a:latin typeface="隶书" pitchFamily="49" charset="-122"/>
                <a:ea typeface="隶书" pitchFamily="49" charset="-122"/>
              </a:rPr>
              <a:t>6</a:t>
            </a:r>
            <a:r>
              <a:rPr lang="zh-CN" altLang="en-US" sz="2400" b="0" dirty="0">
                <a:solidFill>
                  <a:srgbClr val="111111"/>
                </a:solidFill>
                <a:latin typeface="隶书" pitchFamily="49" charset="-122"/>
                <a:ea typeface="隶书" pitchFamily="49" charset="-122"/>
              </a:rPr>
              <a:t>、在松散不平的场地作业，可把铲臂放在浮动位置，使铲斗平稳地推进，如推进时阻力边大，可稍稍提升铲臂。装料时，铲斗应从正面插入，防止铲斗单边受力。</a:t>
            </a:r>
            <a:endParaRPr lang="zh-CN" altLang="en-US" sz="2400" b="0" dirty="0">
              <a:solidFill>
                <a:srgbClr val="111111"/>
              </a:solidFill>
              <a:latin typeface="隶书" pitchFamily="49" charset="-122"/>
              <a:ea typeface="隶书" pitchFamily="49" charset="-122"/>
            </a:endParaRPr>
          </a:p>
          <a:p>
            <a:pPr lvl="0" eaLnBrk="1" hangingPunct="1">
              <a:spcBef>
                <a:spcPct val="0"/>
              </a:spcBef>
              <a:buNone/>
            </a:pPr>
            <a:r>
              <a:rPr lang="en-US" altLang="zh-CN" sz="2400" b="0" dirty="0">
                <a:solidFill>
                  <a:srgbClr val="111111"/>
                </a:solidFill>
                <a:latin typeface="隶书" pitchFamily="49" charset="-122"/>
                <a:ea typeface="隶书" pitchFamily="49" charset="-122"/>
              </a:rPr>
              <a:t>7</a:t>
            </a:r>
            <a:r>
              <a:rPr lang="zh-CN" altLang="en-US" sz="2400" b="0" dirty="0">
                <a:solidFill>
                  <a:srgbClr val="111111"/>
                </a:solidFill>
                <a:latin typeface="隶书" pitchFamily="49" charset="-122"/>
                <a:ea typeface="隶书" pitchFamily="49" charset="-122"/>
              </a:rPr>
              <a:t>、往运输车上卸料时应绶慢，铲斗前翻和回位时不得碰撞车箱。装卸大块料时，应提醒卡车驾驶员。</a:t>
            </a:r>
            <a:endParaRPr lang="zh-CN" altLang="en-US" sz="2400" b="0" dirty="0">
              <a:solidFill>
                <a:srgbClr val="111111"/>
              </a:solidFill>
              <a:latin typeface="隶书" pitchFamily="49" charset="-122"/>
              <a:ea typeface="隶书" pitchFamily="49" charset="-122"/>
            </a:endParaRPr>
          </a:p>
        </p:txBody>
      </p:sp>
      <p:sp>
        <p:nvSpPr>
          <p:cNvPr id="249861" name="Rectangle 5"/>
          <p:cNvSpPr/>
          <p:nvPr/>
        </p:nvSpPr>
        <p:spPr>
          <a:xfrm>
            <a:off x="2286000" y="457200"/>
            <a:ext cx="3886200" cy="533400"/>
          </a:xfrm>
          <a:prstGeom prst="rect">
            <a:avLst/>
          </a:prstGeom>
          <a:noFill/>
          <a:ln w="9525">
            <a:noFill/>
          </a:ln>
        </p:spPr>
        <p:txBody>
          <a:bodyPr wrap="none" anchor="ctr"/>
          <a:p>
            <a:pPr marL="609600" lvl="0" indent="-609600" algn="ctr" eaLnBrk="1" hangingPunct="1">
              <a:buNone/>
            </a:pPr>
            <a:r>
              <a:rPr lang="zh-CN" altLang="en-US" dirty="0">
                <a:latin typeface="隶书" pitchFamily="49" charset="-122"/>
                <a:ea typeface="隶书" pitchFamily="49" charset="-122"/>
              </a:rPr>
              <a:t>作业操作</a:t>
            </a:r>
            <a:endParaRPr lang="zh-CN" altLang="en-US" dirty="0">
              <a:latin typeface="隶书" pitchFamily="49" charset="-122"/>
              <a:ea typeface="隶书"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249861"/>
                                        </p:tgtEl>
                                        <p:attrNameLst>
                                          <p:attrName>style.visibility</p:attrName>
                                        </p:attrNameLst>
                                      </p:cBhvr>
                                      <p:to>
                                        <p:strVal val="visible"/>
                                      </p:to>
                                    </p:set>
                                    <p:anim calcmode="lin" valueType="num">
                                      <p:cBhvr>
                                        <p:cTn id="7" dur="500" fill="hold"/>
                                        <p:tgtEl>
                                          <p:spTgt spid="249861"/>
                                        </p:tgtEl>
                                        <p:attrNameLst>
                                          <p:attrName>ppt_w</p:attrName>
                                        </p:attrNameLst>
                                      </p:cBhvr>
                                      <p:tavLst>
                                        <p:tav tm="0">
                                          <p:val>
                                            <p:fltVal val="0.000000"/>
                                          </p:val>
                                        </p:tav>
                                        <p:tav tm="100000">
                                          <p:val>
                                            <p:strVal val="#ppt_w"/>
                                          </p:val>
                                        </p:tav>
                                      </p:tavLst>
                                    </p:anim>
                                    <p:anim calcmode="lin" valueType="num">
                                      <p:cBhvr>
                                        <p:cTn id="8" dur="500" fill="hold"/>
                                        <p:tgtEl>
                                          <p:spTgt spid="249861"/>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0"/>
                                  </p:stCondLst>
                                  <p:iterate type="lt">
                                    <p:tmPct val="10000"/>
                                  </p:iterate>
                                  <p:childTnLst>
                                    <p:set>
                                      <p:cBhvr>
                                        <p:cTn id="12" dur="1" fill="hold">
                                          <p:stCondLst>
                                            <p:cond delay="0"/>
                                          </p:stCondLst>
                                        </p:cTn>
                                        <p:tgtEl>
                                          <p:spTgt spid="249860">
                                            <p:txEl>
                                              <p:charRg st="0" end="29"/>
                                            </p:txEl>
                                          </p:spTgt>
                                        </p:tgtEl>
                                        <p:attrNameLst>
                                          <p:attrName>style.visibility</p:attrName>
                                        </p:attrNameLst>
                                      </p:cBhvr>
                                      <p:to>
                                        <p:strVal val="visible"/>
                                      </p:to>
                                    </p:set>
                                    <p:animEffect transition="in" filter="fade">
                                      <p:cBhvr>
                                        <p:cTn id="13" dur="500"/>
                                        <p:tgtEl>
                                          <p:spTgt spid="249860">
                                            <p:txEl>
                                              <p:charRg st="0" end="29"/>
                                            </p:txEl>
                                          </p:spTgt>
                                        </p:tgtEl>
                                      </p:cBhvr>
                                    </p:animEffect>
                                    <p:anim calcmode="lin" valueType="num">
                                      <p:cBhvr>
                                        <p:cTn id="14" dur="500" fill="hold"/>
                                        <p:tgtEl>
                                          <p:spTgt spid="249860">
                                            <p:txEl>
                                              <p:charRg st="0" end="29"/>
                                            </p:txEl>
                                          </p:spTgt>
                                        </p:tgtEl>
                                        <p:attrNameLst>
                                          <p:attrName>ppt_w</p:attrName>
                                        </p:attrNameLst>
                                      </p:cBhvr>
                                      <p:tavLst>
                                        <p:tav tm="0" fmla="#ppt_w*sin(2.5*pi*$)">
                                          <p:val>
                                            <p:fltVal val="0.000000"/>
                                          </p:val>
                                        </p:tav>
                                        <p:tav tm="100000">
                                          <p:val>
                                            <p:fltVal val="1.000000"/>
                                          </p:val>
                                        </p:tav>
                                      </p:tavLst>
                                    </p:anim>
                                    <p:anim calcmode="lin" valueType="num">
                                      <p:cBhvr>
                                        <p:cTn id="15" dur="500" fill="hold"/>
                                        <p:tgtEl>
                                          <p:spTgt spid="249860">
                                            <p:txEl>
                                              <p:charRg st="0" end="29"/>
                                            </p:txEl>
                                          </p:spTgt>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45" presetClass="entr" presetSubtype="0" fill="hold" nodeType="clickEffect">
                                  <p:stCondLst>
                                    <p:cond delay="0"/>
                                  </p:stCondLst>
                                  <p:iterate type="lt">
                                    <p:tmPct val="10000"/>
                                  </p:iterate>
                                  <p:childTnLst>
                                    <p:set>
                                      <p:cBhvr>
                                        <p:cTn id="19" dur="1" fill="hold">
                                          <p:stCondLst>
                                            <p:cond delay="0"/>
                                          </p:stCondLst>
                                        </p:cTn>
                                        <p:tgtEl>
                                          <p:spTgt spid="249860">
                                            <p:txEl>
                                              <p:charRg st="29" end="68"/>
                                            </p:txEl>
                                          </p:spTgt>
                                        </p:tgtEl>
                                        <p:attrNameLst>
                                          <p:attrName>style.visibility</p:attrName>
                                        </p:attrNameLst>
                                      </p:cBhvr>
                                      <p:to>
                                        <p:strVal val="visible"/>
                                      </p:to>
                                    </p:set>
                                    <p:animEffect transition="in" filter="fade">
                                      <p:cBhvr>
                                        <p:cTn id="20" dur="500"/>
                                        <p:tgtEl>
                                          <p:spTgt spid="249860">
                                            <p:txEl>
                                              <p:charRg st="29" end="68"/>
                                            </p:txEl>
                                          </p:spTgt>
                                        </p:tgtEl>
                                      </p:cBhvr>
                                    </p:animEffect>
                                    <p:anim calcmode="lin" valueType="num">
                                      <p:cBhvr>
                                        <p:cTn id="21" dur="500" fill="hold"/>
                                        <p:tgtEl>
                                          <p:spTgt spid="249860">
                                            <p:txEl>
                                              <p:charRg st="29" end="68"/>
                                            </p:txEl>
                                          </p:spTgt>
                                        </p:tgtEl>
                                        <p:attrNameLst>
                                          <p:attrName>ppt_w</p:attrName>
                                        </p:attrNameLst>
                                      </p:cBhvr>
                                      <p:tavLst>
                                        <p:tav tm="0" fmla="#ppt_w*sin(2.5*pi*$)">
                                          <p:val>
                                            <p:fltVal val="0.000000"/>
                                          </p:val>
                                        </p:tav>
                                        <p:tav tm="100000">
                                          <p:val>
                                            <p:fltVal val="1.000000"/>
                                          </p:val>
                                        </p:tav>
                                      </p:tavLst>
                                    </p:anim>
                                    <p:anim calcmode="lin" valueType="num">
                                      <p:cBhvr>
                                        <p:cTn id="22" dur="500" fill="hold"/>
                                        <p:tgtEl>
                                          <p:spTgt spid="249860">
                                            <p:txEl>
                                              <p:charRg st="29" end="68"/>
                                            </p:txEl>
                                          </p:spTgt>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45" presetClass="entr" presetSubtype="0" fill="hold" nodeType="clickEffect">
                                  <p:stCondLst>
                                    <p:cond delay="0"/>
                                  </p:stCondLst>
                                  <p:iterate type="lt">
                                    <p:tmPct val="10000"/>
                                  </p:iterate>
                                  <p:childTnLst>
                                    <p:set>
                                      <p:cBhvr>
                                        <p:cTn id="26" dur="1" fill="hold">
                                          <p:stCondLst>
                                            <p:cond delay="0"/>
                                          </p:stCondLst>
                                        </p:cTn>
                                        <p:tgtEl>
                                          <p:spTgt spid="249860">
                                            <p:txEl>
                                              <p:charRg st="68" end="128"/>
                                            </p:txEl>
                                          </p:spTgt>
                                        </p:tgtEl>
                                        <p:attrNameLst>
                                          <p:attrName>style.visibility</p:attrName>
                                        </p:attrNameLst>
                                      </p:cBhvr>
                                      <p:to>
                                        <p:strVal val="visible"/>
                                      </p:to>
                                    </p:set>
                                    <p:animEffect transition="in" filter="fade">
                                      <p:cBhvr>
                                        <p:cTn id="27" dur="500"/>
                                        <p:tgtEl>
                                          <p:spTgt spid="249860">
                                            <p:txEl>
                                              <p:charRg st="68" end="128"/>
                                            </p:txEl>
                                          </p:spTgt>
                                        </p:tgtEl>
                                      </p:cBhvr>
                                    </p:animEffect>
                                    <p:anim calcmode="lin" valueType="num">
                                      <p:cBhvr>
                                        <p:cTn id="28" dur="500" fill="hold"/>
                                        <p:tgtEl>
                                          <p:spTgt spid="249860">
                                            <p:txEl>
                                              <p:charRg st="68" end="128"/>
                                            </p:txEl>
                                          </p:spTgt>
                                        </p:tgtEl>
                                        <p:attrNameLst>
                                          <p:attrName>ppt_w</p:attrName>
                                        </p:attrNameLst>
                                      </p:cBhvr>
                                      <p:tavLst>
                                        <p:tav tm="0" fmla="#ppt_w*sin(2.5*pi*$)">
                                          <p:val>
                                            <p:fltVal val="0.000000"/>
                                          </p:val>
                                        </p:tav>
                                        <p:tav tm="100000">
                                          <p:val>
                                            <p:fltVal val="1.000000"/>
                                          </p:val>
                                        </p:tav>
                                      </p:tavLst>
                                    </p:anim>
                                    <p:anim calcmode="lin" valueType="num">
                                      <p:cBhvr>
                                        <p:cTn id="29" dur="500" fill="hold"/>
                                        <p:tgtEl>
                                          <p:spTgt spid="249860">
                                            <p:txEl>
                                              <p:charRg st="68" end="128"/>
                                            </p:txEl>
                                          </p:spTgt>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45" presetClass="entr" presetSubtype="0" fill="hold" nodeType="clickEffect">
                                  <p:stCondLst>
                                    <p:cond delay="0"/>
                                  </p:stCondLst>
                                  <p:iterate type="lt">
                                    <p:tmPct val="10000"/>
                                  </p:iterate>
                                  <p:childTnLst>
                                    <p:set>
                                      <p:cBhvr>
                                        <p:cTn id="33" dur="1" fill="hold">
                                          <p:stCondLst>
                                            <p:cond delay="0"/>
                                          </p:stCondLst>
                                        </p:cTn>
                                        <p:tgtEl>
                                          <p:spTgt spid="249860">
                                            <p:txEl>
                                              <p:charRg st="128" end="171"/>
                                            </p:txEl>
                                          </p:spTgt>
                                        </p:tgtEl>
                                        <p:attrNameLst>
                                          <p:attrName>style.visibility</p:attrName>
                                        </p:attrNameLst>
                                      </p:cBhvr>
                                      <p:to>
                                        <p:strVal val="visible"/>
                                      </p:to>
                                    </p:set>
                                    <p:animEffect transition="in" filter="fade">
                                      <p:cBhvr>
                                        <p:cTn id="34" dur="500"/>
                                        <p:tgtEl>
                                          <p:spTgt spid="249860">
                                            <p:txEl>
                                              <p:charRg st="128" end="171"/>
                                            </p:txEl>
                                          </p:spTgt>
                                        </p:tgtEl>
                                      </p:cBhvr>
                                    </p:animEffect>
                                    <p:anim calcmode="lin" valueType="num">
                                      <p:cBhvr>
                                        <p:cTn id="35" dur="500" fill="hold"/>
                                        <p:tgtEl>
                                          <p:spTgt spid="249860">
                                            <p:txEl>
                                              <p:charRg st="128" end="171"/>
                                            </p:txEl>
                                          </p:spTgt>
                                        </p:tgtEl>
                                        <p:attrNameLst>
                                          <p:attrName>ppt_w</p:attrName>
                                        </p:attrNameLst>
                                      </p:cBhvr>
                                      <p:tavLst>
                                        <p:tav tm="0" fmla="#ppt_w*sin(2.5*pi*$)">
                                          <p:val>
                                            <p:fltVal val="0.000000"/>
                                          </p:val>
                                        </p:tav>
                                        <p:tav tm="100000">
                                          <p:val>
                                            <p:fltVal val="1.000000"/>
                                          </p:val>
                                        </p:tav>
                                      </p:tavLst>
                                    </p:anim>
                                    <p:anim calcmode="lin" valueType="num">
                                      <p:cBhvr>
                                        <p:cTn id="36" dur="500" fill="hold"/>
                                        <p:tgtEl>
                                          <p:spTgt spid="249860">
                                            <p:txEl>
                                              <p:charRg st="128" end="171"/>
                                            </p:txEl>
                                          </p:spTgt>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45" presetClass="entr" presetSubtype="0" fill="hold" nodeType="clickEffect">
                                  <p:stCondLst>
                                    <p:cond delay="0"/>
                                  </p:stCondLst>
                                  <p:iterate type="lt">
                                    <p:tmPct val="10000"/>
                                  </p:iterate>
                                  <p:childTnLst>
                                    <p:set>
                                      <p:cBhvr>
                                        <p:cTn id="40" dur="1" fill="hold">
                                          <p:stCondLst>
                                            <p:cond delay="0"/>
                                          </p:stCondLst>
                                        </p:cTn>
                                        <p:tgtEl>
                                          <p:spTgt spid="249860">
                                            <p:txEl>
                                              <p:charRg st="171" end="205"/>
                                            </p:txEl>
                                          </p:spTgt>
                                        </p:tgtEl>
                                        <p:attrNameLst>
                                          <p:attrName>style.visibility</p:attrName>
                                        </p:attrNameLst>
                                      </p:cBhvr>
                                      <p:to>
                                        <p:strVal val="visible"/>
                                      </p:to>
                                    </p:set>
                                    <p:animEffect transition="in" filter="fade">
                                      <p:cBhvr>
                                        <p:cTn id="41" dur="500"/>
                                        <p:tgtEl>
                                          <p:spTgt spid="249860">
                                            <p:txEl>
                                              <p:charRg st="171" end="205"/>
                                            </p:txEl>
                                          </p:spTgt>
                                        </p:tgtEl>
                                      </p:cBhvr>
                                    </p:animEffect>
                                    <p:anim calcmode="lin" valueType="num">
                                      <p:cBhvr>
                                        <p:cTn id="42" dur="500" fill="hold"/>
                                        <p:tgtEl>
                                          <p:spTgt spid="249860">
                                            <p:txEl>
                                              <p:charRg st="171" end="205"/>
                                            </p:txEl>
                                          </p:spTgt>
                                        </p:tgtEl>
                                        <p:attrNameLst>
                                          <p:attrName>ppt_w</p:attrName>
                                        </p:attrNameLst>
                                      </p:cBhvr>
                                      <p:tavLst>
                                        <p:tav tm="0" fmla="#ppt_w*sin(2.5*pi*$)">
                                          <p:val>
                                            <p:fltVal val="0.000000"/>
                                          </p:val>
                                        </p:tav>
                                        <p:tav tm="100000">
                                          <p:val>
                                            <p:fltVal val="1.000000"/>
                                          </p:val>
                                        </p:tav>
                                      </p:tavLst>
                                    </p:anim>
                                    <p:anim calcmode="lin" valueType="num">
                                      <p:cBhvr>
                                        <p:cTn id="43" dur="500" fill="hold"/>
                                        <p:tgtEl>
                                          <p:spTgt spid="249860">
                                            <p:txEl>
                                              <p:charRg st="171" end="205"/>
                                            </p:txEl>
                                          </p:spTgt>
                                        </p:tgtEl>
                                        <p:attrNameLst>
                                          <p:attrName>ppt_h</p:attrName>
                                        </p:attrNameLst>
                                      </p:cBhvr>
                                      <p:tavLst>
                                        <p:tav tm="0">
                                          <p:val>
                                            <p:strVal val="#ppt_h"/>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45" presetClass="entr" presetSubtype="0" fill="hold" nodeType="clickEffect">
                                  <p:stCondLst>
                                    <p:cond delay="0"/>
                                  </p:stCondLst>
                                  <p:iterate type="lt">
                                    <p:tmPct val="10000"/>
                                  </p:iterate>
                                  <p:childTnLst>
                                    <p:set>
                                      <p:cBhvr>
                                        <p:cTn id="47" dur="1" fill="hold">
                                          <p:stCondLst>
                                            <p:cond delay="0"/>
                                          </p:stCondLst>
                                        </p:cTn>
                                        <p:tgtEl>
                                          <p:spTgt spid="249860">
                                            <p:txEl>
                                              <p:charRg st="205" end="278"/>
                                            </p:txEl>
                                          </p:spTgt>
                                        </p:tgtEl>
                                        <p:attrNameLst>
                                          <p:attrName>style.visibility</p:attrName>
                                        </p:attrNameLst>
                                      </p:cBhvr>
                                      <p:to>
                                        <p:strVal val="visible"/>
                                      </p:to>
                                    </p:set>
                                    <p:animEffect transition="in" filter="fade">
                                      <p:cBhvr>
                                        <p:cTn id="48" dur="500"/>
                                        <p:tgtEl>
                                          <p:spTgt spid="249860">
                                            <p:txEl>
                                              <p:charRg st="205" end="278"/>
                                            </p:txEl>
                                          </p:spTgt>
                                        </p:tgtEl>
                                      </p:cBhvr>
                                    </p:animEffect>
                                    <p:anim calcmode="lin" valueType="num">
                                      <p:cBhvr>
                                        <p:cTn id="49" dur="500" fill="hold"/>
                                        <p:tgtEl>
                                          <p:spTgt spid="249860">
                                            <p:txEl>
                                              <p:charRg st="205" end="278"/>
                                            </p:txEl>
                                          </p:spTgt>
                                        </p:tgtEl>
                                        <p:attrNameLst>
                                          <p:attrName>ppt_w</p:attrName>
                                        </p:attrNameLst>
                                      </p:cBhvr>
                                      <p:tavLst>
                                        <p:tav tm="0" fmla="#ppt_w*sin(2.5*pi*$)">
                                          <p:val>
                                            <p:fltVal val="0.000000"/>
                                          </p:val>
                                        </p:tav>
                                        <p:tav tm="100000">
                                          <p:val>
                                            <p:fltVal val="1.000000"/>
                                          </p:val>
                                        </p:tav>
                                      </p:tavLst>
                                    </p:anim>
                                    <p:anim calcmode="lin" valueType="num">
                                      <p:cBhvr>
                                        <p:cTn id="50" dur="500" fill="hold"/>
                                        <p:tgtEl>
                                          <p:spTgt spid="249860">
                                            <p:txEl>
                                              <p:charRg st="205" end="278"/>
                                            </p:txEl>
                                          </p:spTgt>
                                        </p:tgtEl>
                                        <p:attrNameLst>
                                          <p:attrName>ppt_h</p:attrName>
                                        </p:attrNameLst>
                                      </p:cBhvr>
                                      <p:tavLst>
                                        <p:tav tm="0">
                                          <p:val>
                                            <p:strVal val="#ppt_h"/>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45" presetClass="entr" presetSubtype="0" fill="hold" nodeType="clickEffect">
                                  <p:stCondLst>
                                    <p:cond delay="0"/>
                                  </p:stCondLst>
                                  <p:iterate type="lt">
                                    <p:tmPct val="10000"/>
                                  </p:iterate>
                                  <p:childTnLst>
                                    <p:set>
                                      <p:cBhvr>
                                        <p:cTn id="54" dur="1" fill="hold">
                                          <p:stCondLst>
                                            <p:cond delay="0"/>
                                          </p:stCondLst>
                                        </p:cTn>
                                        <p:tgtEl>
                                          <p:spTgt spid="249860">
                                            <p:txEl>
                                              <p:charRg st="278" end="324"/>
                                            </p:txEl>
                                          </p:spTgt>
                                        </p:tgtEl>
                                        <p:attrNameLst>
                                          <p:attrName>style.visibility</p:attrName>
                                        </p:attrNameLst>
                                      </p:cBhvr>
                                      <p:to>
                                        <p:strVal val="visible"/>
                                      </p:to>
                                    </p:set>
                                    <p:animEffect transition="in" filter="fade">
                                      <p:cBhvr>
                                        <p:cTn id="55" dur="500"/>
                                        <p:tgtEl>
                                          <p:spTgt spid="249860">
                                            <p:txEl>
                                              <p:charRg st="278" end="324"/>
                                            </p:txEl>
                                          </p:spTgt>
                                        </p:tgtEl>
                                      </p:cBhvr>
                                    </p:animEffect>
                                    <p:anim calcmode="lin" valueType="num">
                                      <p:cBhvr>
                                        <p:cTn id="56" dur="500" fill="hold"/>
                                        <p:tgtEl>
                                          <p:spTgt spid="249860">
                                            <p:txEl>
                                              <p:charRg st="278" end="324"/>
                                            </p:txEl>
                                          </p:spTgt>
                                        </p:tgtEl>
                                        <p:attrNameLst>
                                          <p:attrName>ppt_w</p:attrName>
                                        </p:attrNameLst>
                                      </p:cBhvr>
                                      <p:tavLst>
                                        <p:tav tm="0" fmla="#ppt_w*sin(2.5*pi*$)">
                                          <p:val>
                                            <p:fltVal val="0.000000"/>
                                          </p:val>
                                        </p:tav>
                                        <p:tav tm="100000">
                                          <p:val>
                                            <p:fltVal val="1.000000"/>
                                          </p:val>
                                        </p:tav>
                                      </p:tavLst>
                                    </p:anim>
                                    <p:anim calcmode="lin" valueType="num">
                                      <p:cBhvr>
                                        <p:cTn id="57" dur="500" fill="hold"/>
                                        <p:tgtEl>
                                          <p:spTgt spid="249860">
                                            <p:txEl>
                                              <p:charRg st="278" end="32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861"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46788" name="Rectangle 4"/>
          <p:cNvSpPr/>
          <p:nvPr/>
        </p:nvSpPr>
        <p:spPr>
          <a:xfrm>
            <a:off x="152400" y="1038225"/>
            <a:ext cx="8991600" cy="5448300"/>
          </a:xfrm>
          <a:prstGeom prst="rect">
            <a:avLst/>
          </a:prstGeom>
          <a:noFill/>
          <a:ln w="9525">
            <a:noFill/>
          </a:ln>
        </p:spPr>
        <p:txBody>
          <a:bodyPr anchor="ctr">
            <a:spAutoFit/>
          </a:bodyPr>
          <a:p>
            <a:pPr lvl="0" indent="266700" eaLnBrk="1" hangingPunct="1">
              <a:buNone/>
            </a:pPr>
            <a:r>
              <a:rPr lang="en-US" altLang="zh-CN" sz="2400" b="0" dirty="0">
                <a:solidFill>
                  <a:srgbClr val="111111"/>
                </a:solidFill>
                <a:latin typeface="隶书" pitchFamily="49" charset="-122"/>
                <a:ea typeface="隶书" pitchFamily="49" charset="-122"/>
              </a:rPr>
              <a:t>8</a:t>
            </a:r>
            <a:r>
              <a:rPr lang="zh-CN" altLang="en-US" sz="2400" b="0" dirty="0">
                <a:solidFill>
                  <a:srgbClr val="111111"/>
                </a:solidFill>
                <a:latin typeface="隶书" pitchFamily="49" charset="-122"/>
                <a:ea typeface="隶书" pitchFamily="49" charset="-122"/>
              </a:rPr>
              <a:t>、铲斗向上或向下动作到最大限度时，应速将操纵杆回到空档  位置，防止在安全阀作用下发出噪音和引起故障。</a:t>
            </a:r>
            <a:endParaRPr lang="zh-CN" altLang="en-US" sz="2400" b="0" dirty="0">
              <a:solidFill>
                <a:srgbClr val="111111"/>
              </a:solidFill>
              <a:latin typeface="隶书" pitchFamily="49" charset="-122"/>
              <a:ea typeface="隶书" pitchFamily="49" charset="-122"/>
            </a:endParaRPr>
          </a:p>
          <a:p>
            <a:pPr lvl="0" indent="266700" eaLnBrk="1" hangingPunct="1">
              <a:buNone/>
            </a:pPr>
            <a:r>
              <a:rPr lang="en-US" altLang="zh-CN" sz="2400" b="0" dirty="0">
                <a:solidFill>
                  <a:srgbClr val="111111"/>
                </a:solidFill>
                <a:latin typeface="隶书" pitchFamily="49" charset="-122"/>
                <a:ea typeface="隶书" pitchFamily="49" charset="-122"/>
              </a:rPr>
              <a:t>9</a:t>
            </a:r>
            <a:r>
              <a:rPr lang="zh-CN" altLang="en-US" sz="2400" b="0" dirty="0">
                <a:solidFill>
                  <a:srgbClr val="111111"/>
                </a:solidFill>
                <a:latin typeface="隶书" pitchFamily="49" charset="-122"/>
                <a:ea typeface="隶书" pitchFamily="49" charset="-122"/>
              </a:rPr>
              <a:t>、经常注意各仪表和指示信号的工作情况，察听内燃机及其它各部的运转声音，发现异常，应立即停车检查，待故障排除后方可继续作业。</a:t>
            </a:r>
            <a:endParaRPr lang="zh-CN" altLang="en-US" sz="2400" b="0" dirty="0">
              <a:solidFill>
                <a:srgbClr val="111111"/>
              </a:solidFill>
              <a:latin typeface="隶书" pitchFamily="49" charset="-122"/>
              <a:ea typeface="隶书" pitchFamily="49" charset="-122"/>
            </a:endParaRPr>
          </a:p>
          <a:p>
            <a:pPr lvl="0" indent="266700" eaLnBrk="1" hangingPunct="1">
              <a:buNone/>
            </a:pPr>
            <a:r>
              <a:rPr lang="en-US" altLang="zh-CN" sz="2400" b="0" dirty="0">
                <a:solidFill>
                  <a:srgbClr val="111111"/>
                </a:solidFill>
                <a:latin typeface="隶书" pitchFamily="49" charset="-122"/>
                <a:ea typeface="隶书" pitchFamily="49" charset="-122"/>
              </a:rPr>
              <a:t>10</a:t>
            </a:r>
            <a:r>
              <a:rPr lang="zh-CN" altLang="en-US" sz="2400" b="0" dirty="0">
                <a:solidFill>
                  <a:srgbClr val="111111"/>
                </a:solidFill>
                <a:latin typeface="隶书" pitchFamily="49" charset="-122"/>
                <a:ea typeface="隶书" pitchFamily="49" charset="-122"/>
              </a:rPr>
              <a:t>、当装载机遇到阻力增大，轮胎（或履带）打滑和发动机转速降低等现象时，应停止铲装，切不可强行操作。</a:t>
            </a:r>
            <a:endParaRPr lang="zh-CN" altLang="en-US" sz="2400" b="0" dirty="0">
              <a:solidFill>
                <a:srgbClr val="111111"/>
              </a:solidFill>
              <a:latin typeface="隶书" pitchFamily="49" charset="-122"/>
              <a:ea typeface="隶书" pitchFamily="49" charset="-122"/>
            </a:endParaRPr>
          </a:p>
          <a:p>
            <a:pPr lvl="0" indent="266700" eaLnBrk="1" hangingPunct="1">
              <a:buNone/>
            </a:pPr>
            <a:r>
              <a:rPr lang="en-US" altLang="zh-CN" sz="2400" b="0" dirty="0">
                <a:solidFill>
                  <a:srgbClr val="111111"/>
                </a:solidFill>
                <a:latin typeface="隶书" pitchFamily="49" charset="-122"/>
                <a:ea typeface="隶书" pitchFamily="49" charset="-122"/>
              </a:rPr>
              <a:t>11</a:t>
            </a:r>
            <a:r>
              <a:rPr lang="zh-CN" altLang="en-US" sz="2400" b="0" dirty="0">
                <a:solidFill>
                  <a:srgbClr val="111111"/>
                </a:solidFill>
                <a:latin typeface="隶书" pitchFamily="49" charset="-122"/>
                <a:ea typeface="隶书" pitchFamily="49" charset="-122"/>
              </a:rPr>
              <a:t>、装载机动臂升起后在进行润滑和调整时，必须装好安全销或采取其它措施，防止动臂下落伤人。</a:t>
            </a:r>
            <a:endParaRPr lang="zh-CN" altLang="en-US" sz="2400" b="0" dirty="0">
              <a:solidFill>
                <a:srgbClr val="111111"/>
              </a:solidFill>
              <a:latin typeface="隶书" pitchFamily="49" charset="-122"/>
              <a:ea typeface="隶书" pitchFamily="49" charset="-122"/>
            </a:endParaRPr>
          </a:p>
          <a:p>
            <a:pPr lvl="0" indent="266700" eaLnBrk="1" hangingPunct="1">
              <a:buNone/>
            </a:pPr>
            <a:r>
              <a:rPr lang="en-US" altLang="zh-CN" sz="2400" b="0" dirty="0">
                <a:solidFill>
                  <a:srgbClr val="111111"/>
                </a:solidFill>
                <a:latin typeface="隶书" pitchFamily="49" charset="-122"/>
                <a:ea typeface="隶书" pitchFamily="49" charset="-122"/>
              </a:rPr>
              <a:t>12</a:t>
            </a:r>
            <a:r>
              <a:rPr lang="zh-CN" altLang="en-US" sz="2400" b="0" dirty="0">
                <a:solidFill>
                  <a:srgbClr val="111111"/>
                </a:solidFill>
                <a:latin typeface="隶书" pitchFamily="49" charset="-122"/>
                <a:ea typeface="隶书" pitchFamily="49" charset="-122"/>
              </a:rPr>
              <a:t>、装载机在工作中，应注意随时清除夹在轮胎（或履带）间的石渣。</a:t>
            </a:r>
            <a:endParaRPr lang="zh-CN" altLang="en-US" sz="2400" b="0" dirty="0">
              <a:solidFill>
                <a:srgbClr val="111111"/>
              </a:solidFill>
              <a:latin typeface="隶书" pitchFamily="49" charset="-122"/>
              <a:ea typeface="隶书" pitchFamily="49" charset="-122"/>
            </a:endParaRPr>
          </a:p>
          <a:p>
            <a:pPr lvl="0" indent="266700" eaLnBrk="1" hangingPunct="1">
              <a:buNone/>
            </a:pPr>
            <a:r>
              <a:rPr lang="en-US" altLang="zh-CN" sz="2400" b="0" dirty="0">
                <a:solidFill>
                  <a:srgbClr val="111111"/>
                </a:solidFill>
                <a:latin typeface="隶书" pitchFamily="49" charset="-122"/>
                <a:ea typeface="隶书" pitchFamily="49" charset="-122"/>
              </a:rPr>
              <a:t>13</a:t>
            </a:r>
            <a:r>
              <a:rPr lang="zh-CN" altLang="en-US" sz="2400" b="0" dirty="0">
                <a:solidFill>
                  <a:srgbClr val="111111"/>
                </a:solidFill>
                <a:latin typeface="隶书" pitchFamily="49" charset="-122"/>
                <a:ea typeface="隶书" pitchFamily="49" charset="-122"/>
              </a:rPr>
              <a:t>、夜间工作时装载机及工作场所应有良好的照明。</a:t>
            </a:r>
            <a:br>
              <a:rPr lang="zh-CN" altLang="en-US" sz="2400" b="0" dirty="0">
                <a:solidFill>
                  <a:srgbClr val="111111"/>
                </a:solidFill>
                <a:latin typeface="隶书" pitchFamily="49" charset="-122"/>
                <a:ea typeface="隶书" pitchFamily="49" charset="-122"/>
              </a:rPr>
            </a:br>
            <a:br>
              <a:rPr lang="zh-CN" altLang="en-US" sz="2000" b="0" dirty="0">
                <a:solidFill>
                  <a:srgbClr val="111111"/>
                </a:solidFill>
                <a:latin typeface="隶书" pitchFamily="49" charset="-122"/>
                <a:ea typeface="隶书" pitchFamily="49" charset="-122"/>
              </a:rPr>
            </a:br>
            <a:endParaRPr lang="zh-CN" altLang="en-US" sz="2000" b="0" dirty="0">
              <a:solidFill>
                <a:srgbClr val="111111"/>
              </a:solidFill>
              <a:latin typeface="隶书" pitchFamily="49" charset="-122"/>
              <a:ea typeface="隶书" pitchFamily="49" charset="-122"/>
            </a:endParaRPr>
          </a:p>
        </p:txBody>
      </p:sp>
      <p:sp>
        <p:nvSpPr>
          <p:cNvPr id="246789" name="Rectangle 5"/>
          <p:cNvSpPr/>
          <p:nvPr/>
        </p:nvSpPr>
        <p:spPr>
          <a:xfrm>
            <a:off x="2438400" y="457200"/>
            <a:ext cx="3886200" cy="533400"/>
          </a:xfrm>
          <a:prstGeom prst="rect">
            <a:avLst/>
          </a:prstGeom>
          <a:noFill/>
          <a:ln w="9525">
            <a:noFill/>
          </a:ln>
        </p:spPr>
        <p:txBody>
          <a:bodyPr wrap="none" anchor="ctr"/>
          <a:p>
            <a:pPr marL="609600" lvl="0" indent="-609600" algn="ctr" eaLnBrk="1" hangingPunct="1">
              <a:buNone/>
            </a:pPr>
            <a:r>
              <a:rPr lang="zh-CN" altLang="en-US" dirty="0">
                <a:latin typeface="隶书" pitchFamily="49" charset="-122"/>
                <a:ea typeface="隶书" pitchFamily="49" charset="-122"/>
              </a:rPr>
              <a:t>作业操作（续）</a:t>
            </a:r>
            <a:endParaRPr lang="zh-CN" altLang="en-US" dirty="0">
              <a:latin typeface="隶书" pitchFamily="49" charset="-122"/>
              <a:ea typeface="隶书"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246789"/>
                                        </p:tgtEl>
                                        <p:attrNameLst>
                                          <p:attrName>style.visibility</p:attrName>
                                        </p:attrNameLst>
                                      </p:cBhvr>
                                      <p:to>
                                        <p:strVal val="visible"/>
                                      </p:to>
                                    </p:set>
                                    <p:anim calcmode="lin" valueType="num">
                                      <p:cBhvr>
                                        <p:cTn id="7" dur="500" fill="hold"/>
                                        <p:tgtEl>
                                          <p:spTgt spid="246789"/>
                                        </p:tgtEl>
                                        <p:attrNameLst>
                                          <p:attrName>ppt_w</p:attrName>
                                        </p:attrNameLst>
                                      </p:cBhvr>
                                      <p:tavLst>
                                        <p:tav tm="0">
                                          <p:val>
                                            <p:fltVal val="0.000000"/>
                                          </p:val>
                                        </p:tav>
                                        <p:tav tm="100000">
                                          <p:val>
                                            <p:strVal val="#ppt_w"/>
                                          </p:val>
                                        </p:tav>
                                      </p:tavLst>
                                    </p:anim>
                                    <p:anim calcmode="lin" valueType="num">
                                      <p:cBhvr>
                                        <p:cTn id="8" dur="500" fill="hold"/>
                                        <p:tgtEl>
                                          <p:spTgt spid="246789"/>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0"/>
                                  </p:stCondLst>
                                  <p:iterate type="lt">
                                    <p:tmPct val="10000"/>
                                  </p:iterate>
                                  <p:childTnLst>
                                    <p:set>
                                      <p:cBhvr>
                                        <p:cTn id="12" dur="1" fill="hold">
                                          <p:stCondLst>
                                            <p:cond delay="0"/>
                                          </p:stCondLst>
                                        </p:cTn>
                                        <p:tgtEl>
                                          <p:spTgt spid="246788">
                                            <p:txEl>
                                              <p:charRg st="0" end="53"/>
                                            </p:txEl>
                                          </p:spTgt>
                                        </p:tgtEl>
                                        <p:attrNameLst>
                                          <p:attrName>style.visibility</p:attrName>
                                        </p:attrNameLst>
                                      </p:cBhvr>
                                      <p:to>
                                        <p:strVal val="visible"/>
                                      </p:to>
                                    </p:set>
                                    <p:animEffect transition="in" filter="fade">
                                      <p:cBhvr>
                                        <p:cTn id="13" dur="500"/>
                                        <p:tgtEl>
                                          <p:spTgt spid="246788">
                                            <p:txEl>
                                              <p:charRg st="0" end="53"/>
                                            </p:txEl>
                                          </p:spTgt>
                                        </p:tgtEl>
                                      </p:cBhvr>
                                    </p:animEffect>
                                    <p:anim calcmode="lin" valueType="num">
                                      <p:cBhvr>
                                        <p:cTn id="14" dur="500" fill="hold"/>
                                        <p:tgtEl>
                                          <p:spTgt spid="246788">
                                            <p:txEl>
                                              <p:charRg st="0" end="53"/>
                                            </p:txEl>
                                          </p:spTgt>
                                        </p:tgtEl>
                                        <p:attrNameLst>
                                          <p:attrName>ppt_w</p:attrName>
                                        </p:attrNameLst>
                                      </p:cBhvr>
                                      <p:tavLst>
                                        <p:tav tm="0" fmla="#ppt_w*sin(2.5*pi*$)">
                                          <p:val>
                                            <p:fltVal val="0.000000"/>
                                          </p:val>
                                        </p:tav>
                                        <p:tav tm="100000">
                                          <p:val>
                                            <p:fltVal val="1.000000"/>
                                          </p:val>
                                        </p:tav>
                                      </p:tavLst>
                                    </p:anim>
                                    <p:anim calcmode="lin" valueType="num">
                                      <p:cBhvr>
                                        <p:cTn id="15" dur="500" fill="hold"/>
                                        <p:tgtEl>
                                          <p:spTgt spid="246788">
                                            <p:txEl>
                                              <p:charRg st="0" end="53"/>
                                            </p:txEl>
                                          </p:spTgt>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45" presetClass="entr" presetSubtype="0" fill="hold" nodeType="clickEffect">
                                  <p:stCondLst>
                                    <p:cond delay="0"/>
                                  </p:stCondLst>
                                  <p:iterate type="lt">
                                    <p:tmPct val="10000"/>
                                  </p:iterate>
                                  <p:childTnLst>
                                    <p:set>
                                      <p:cBhvr>
                                        <p:cTn id="19" dur="1" fill="hold">
                                          <p:stCondLst>
                                            <p:cond delay="0"/>
                                          </p:stCondLst>
                                        </p:cTn>
                                        <p:tgtEl>
                                          <p:spTgt spid="246788">
                                            <p:txEl>
                                              <p:charRg st="53" end="116"/>
                                            </p:txEl>
                                          </p:spTgt>
                                        </p:tgtEl>
                                        <p:attrNameLst>
                                          <p:attrName>style.visibility</p:attrName>
                                        </p:attrNameLst>
                                      </p:cBhvr>
                                      <p:to>
                                        <p:strVal val="visible"/>
                                      </p:to>
                                    </p:set>
                                    <p:animEffect transition="in" filter="fade">
                                      <p:cBhvr>
                                        <p:cTn id="20" dur="500"/>
                                        <p:tgtEl>
                                          <p:spTgt spid="246788">
                                            <p:txEl>
                                              <p:charRg st="53" end="116"/>
                                            </p:txEl>
                                          </p:spTgt>
                                        </p:tgtEl>
                                      </p:cBhvr>
                                    </p:animEffect>
                                    <p:anim calcmode="lin" valueType="num">
                                      <p:cBhvr>
                                        <p:cTn id="21" dur="500" fill="hold"/>
                                        <p:tgtEl>
                                          <p:spTgt spid="246788">
                                            <p:txEl>
                                              <p:charRg st="53" end="116"/>
                                            </p:txEl>
                                          </p:spTgt>
                                        </p:tgtEl>
                                        <p:attrNameLst>
                                          <p:attrName>ppt_w</p:attrName>
                                        </p:attrNameLst>
                                      </p:cBhvr>
                                      <p:tavLst>
                                        <p:tav tm="0" fmla="#ppt_w*sin(2.5*pi*$)">
                                          <p:val>
                                            <p:fltVal val="0.000000"/>
                                          </p:val>
                                        </p:tav>
                                        <p:tav tm="100000">
                                          <p:val>
                                            <p:fltVal val="1.000000"/>
                                          </p:val>
                                        </p:tav>
                                      </p:tavLst>
                                    </p:anim>
                                    <p:anim calcmode="lin" valueType="num">
                                      <p:cBhvr>
                                        <p:cTn id="22" dur="500" fill="hold"/>
                                        <p:tgtEl>
                                          <p:spTgt spid="246788">
                                            <p:txEl>
                                              <p:charRg st="53" end="116"/>
                                            </p:txEl>
                                          </p:spTgt>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45" presetClass="entr" presetSubtype="0" fill="hold" nodeType="clickEffect">
                                  <p:stCondLst>
                                    <p:cond delay="0"/>
                                  </p:stCondLst>
                                  <p:iterate type="lt">
                                    <p:tmPct val="10000"/>
                                  </p:iterate>
                                  <p:childTnLst>
                                    <p:set>
                                      <p:cBhvr>
                                        <p:cTn id="26" dur="1" fill="hold">
                                          <p:stCondLst>
                                            <p:cond delay="0"/>
                                          </p:stCondLst>
                                        </p:cTn>
                                        <p:tgtEl>
                                          <p:spTgt spid="246788">
                                            <p:txEl>
                                              <p:charRg st="116" end="167"/>
                                            </p:txEl>
                                          </p:spTgt>
                                        </p:tgtEl>
                                        <p:attrNameLst>
                                          <p:attrName>style.visibility</p:attrName>
                                        </p:attrNameLst>
                                      </p:cBhvr>
                                      <p:to>
                                        <p:strVal val="visible"/>
                                      </p:to>
                                    </p:set>
                                    <p:animEffect transition="in" filter="fade">
                                      <p:cBhvr>
                                        <p:cTn id="27" dur="500"/>
                                        <p:tgtEl>
                                          <p:spTgt spid="246788">
                                            <p:txEl>
                                              <p:charRg st="116" end="167"/>
                                            </p:txEl>
                                          </p:spTgt>
                                        </p:tgtEl>
                                      </p:cBhvr>
                                    </p:animEffect>
                                    <p:anim calcmode="lin" valueType="num">
                                      <p:cBhvr>
                                        <p:cTn id="28" dur="500" fill="hold"/>
                                        <p:tgtEl>
                                          <p:spTgt spid="246788">
                                            <p:txEl>
                                              <p:charRg st="116" end="167"/>
                                            </p:txEl>
                                          </p:spTgt>
                                        </p:tgtEl>
                                        <p:attrNameLst>
                                          <p:attrName>ppt_w</p:attrName>
                                        </p:attrNameLst>
                                      </p:cBhvr>
                                      <p:tavLst>
                                        <p:tav tm="0" fmla="#ppt_w*sin(2.5*pi*$)">
                                          <p:val>
                                            <p:fltVal val="0.000000"/>
                                          </p:val>
                                        </p:tav>
                                        <p:tav tm="100000">
                                          <p:val>
                                            <p:fltVal val="1.000000"/>
                                          </p:val>
                                        </p:tav>
                                      </p:tavLst>
                                    </p:anim>
                                    <p:anim calcmode="lin" valueType="num">
                                      <p:cBhvr>
                                        <p:cTn id="29" dur="500" fill="hold"/>
                                        <p:tgtEl>
                                          <p:spTgt spid="246788">
                                            <p:txEl>
                                              <p:charRg st="116" end="167"/>
                                            </p:txEl>
                                          </p:spTgt>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45" presetClass="entr" presetSubtype="0" fill="hold" nodeType="clickEffect">
                                  <p:stCondLst>
                                    <p:cond delay="0"/>
                                  </p:stCondLst>
                                  <p:iterate type="lt">
                                    <p:tmPct val="10000"/>
                                  </p:iterate>
                                  <p:childTnLst>
                                    <p:set>
                                      <p:cBhvr>
                                        <p:cTn id="33" dur="1" fill="hold">
                                          <p:stCondLst>
                                            <p:cond delay="0"/>
                                          </p:stCondLst>
                                        </p:cTn>
                                        <p:tgtEl>
                                          <p:spTgt spid="246788">
                                            <p:txEl>
                                              <p:charRg st="167" end="213"/>
                                            </p:txEl>
                                          </p:spTgt>
                                        </p:tgtEl>
                                        <p:attrNameLst>
                                          <p:attrName>style.visibility</p:attrName>
                                        </p:attrNameLst>
                                      </p:cBhvr>
                                      <p:to>
                                        <p:strVal val="visible"/>
                                      </p:to>
                                    </p:set>
                                    <p:animEffect transition="in" filter="fade">
                                      <p:cBhvr>
                                        <p:cTn id="34" dur="500"/>
                                        <p:tgtEl>
                                          <p:spTgt spid="246788">
                                            <p:txEl>
                                              <p:charRg st="167" end="213"/>
                                            </p:txEl>
                                          </p:spTgt>
                                        </p:tgtEl>
                                      </p:cBhvr>
                                    </p:animEffect>
                                    <p:anim calcmode="lin" valueType="num">
                                      <p:cBhvr>
                                        <p:cTn id="35" dur="500" fill="hold"/>
                                        <p:tgtEl>
                                          <p:spTgt spid="246788">
                                            <p:txEl>
                                              <p:charRg st="167" end="213"/>
                                            </p:txEl>
                                          </p:spTgt>
                                        </p:tgtEl>
                                        <p:attrNameLst>
                                          <p:attrName>ppt_w</p:attrName>
                                        </p:attrNameLst>
                                      </p:cBhvr>
                                      <p:tavLst>
                                        <p:tav tm="0" fmla="#ppt_w*sin(2.5*pi*$)">
                                          <p:val>
                                            <p:fltVal val="0.000000"/>
                                          </p:val>
                                        </p:tav>
                                        <p:tav tm="100000">
                                          <p:val>
                                            <p:fltVal val="1.000000"/>
                                          </p:val>
                                        </p:tav>
                                      </p:tavLst>
                                    </p:anim>
                                    <p:anim calcmode="lin" valueType="num">
                                      <p:cBhvr>
                                        <p:cTn id="36" dur="500" fill="hold"/>
                                        <p:tgtEl>
                                          <p:spTgt spid="246788">
                                            <p:txEl>
                                              <p:charRg st="167" end="213"/>
                                            </p:txEl>
                                          </p:spTgt>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45" presetClass="entr" presetSubtype="0" fill="hold" nodeType="clickEffect">
                                  <p:stCondLst>
                                    <p:cond delay="0"/>
                                  </p:stCondLst>
                                  <p:iterate type="lt">
                                    <p:tmPct val="10000"/>
                                  </p:iterate>
                                  <p:childTnLst>
                                    <p:set>
                                      <p:cBhvr>
                                        <p:cTn id="40" dur="1" fill="hold">
                                          <p:stCondLst>
                                            <p:cond delay="0"/>
                                          </p:stCondLst>
                                        </p:cTn>
                                        <p:tgtEl>
                                          <p:spTgt spid="246788">
                                            <p:txEl>
                                              <p:charRg st="213" end="246"/>
                                            </p:txEl>
                                          </p:spTgt>
                                        </p:tgtEl>
                                        <p:attrNameLst>
                                          <p:attrName>style.visibility</p:attrName>
                                        </p:attrNameLst>
                                      </p:cBhvr>
                                      <p:to>
                                        <p:strVal val="visible"/>
                                      </p:to>
                                    </p:set>
                                    <p:animEffect transition="in" filter="fade">
                                      <p:cBhvr>
                                        <p:cTn id="41" dur="500"/>
                                        <p:tgtEl>
                                          <p:spTgt spid="246788">
                                            <p:txEl>
                                              <p:charRg st="213" end="246"/>
                                            </p:txEl>
                                          </p:spTgt>
                                        </p:tgtEl>
                                      </p:cBhvr>
                                    </p:animEffect>
                                    <p:anim calcmode="lin" valueType="num">
                                      <p:cBhvr>
                                        <p:cTn id="42" dur="500" fill="hold"/>
                                        <p:tgtEl>
                                          <p:spTgt spid="246788">
                                            <p:txEl>
                                              <p:charRg st="213" end="246"/>
                                            </p:txEl>
                                          </p:spTgt>
                                        </p:tgtEl>
                                        <p:attrNameLst>
                                          <p:attrName>ppt_w</p:attrName>
                                        </p:attrNameLst>
                                      </p:cBhvr>
                                      <p:tavLst>
                                        <p:tav tm="0" fmla="#ppt_w*sin(2.5*pi*$)">
                                          <p:val>
                                            <p:fltVal val="0.000000"/>
                                          </p:val>
                                        </p:tav>
                                        <p:tav tm="100000">
                                          <p:val>
                                            <p:fltVal val="1.000000"/>
                                          </p:val>
                                        </p:tav>
                                      </p:tavLst>
                                    </p:anim>
                                    <p:anim calcmode="lin" valueType="num">
                                      <p:cBhvr>
                                        <p:cTn id="43" dur="500" fill="hold"/>
                                        <p:tgtEl>
                                          <p:spTgt spid="246788">
                                            <p:txEl>
                                              <p:charRg st="213" end="246"/>
                                            </p:txEl>
                                          </p:spTgt>
                                        </p:tgtEl>
                                        <p:attrNameLst>
                                          <p:attrName>ppt_h</p:attrName>
                                        </p:attrNameLst>
                                      </p:cBhvr>
                                      <p:tavLst>
                                        <p:tav tm="0">
                                          <p:val>
                                            <p:strVal val="#ppt_h"/>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45" presetClass="entr" presetSubtype="0" fill="hold" nodeType="clickEffect">
                                  <p:stCondLst>
                                    <p:cond delay="0"/>
                                  </p:stCondLst>
                                  <p:iterate type="lt">
                                    <p:tmPct val="10000"/>
                                  </p:iterate>
                                  <p:childTnLst>
                                    <p:set>
                                      <p:cBhvr>
                                        <p:cTn id="47" dur="1" fill="hold">
                                          <p:stCondLst>
                                            <p:cond delay="0"/>
                                          </p:stCondLst>
                                        </p:cTn>
                                        <p:tgtEl>
                                          <p:spTgt spid="246788">
                                            <p:txEl>
                                              <p:charRg st="246" end="273"/>
                                            </p:txEl>
                                          </p:spTgt>
                                        </p:tgtEl>
                                        <p:attrNameLst>
                                          <p:attrName>style.visibility</p:attrName>
                                        </p:attrNameLst>
                                      </p:cBhvr>
                                      <p:to>
                                        <p:strVal val="visible"/>
                                      </p:to>
                                    </p:set>
                                    <p:animEffect transition="in" filter="fade">
                                      <p:cBhvr>
                                        <p:cTn id="48" dur="500"/>
                                        <p:tgtEl>
                                          <p:spTgt spid="246788">
                                            <p:txEl>
                                              <p:charRg st="246" end="273"/>
                                            </p:txEl>
                                          </p:spTgt>
                                        </p:tgtEl>
                                      </p:cBhvr>
                                    </p:animEffect>
                                    <p:anim calcmode="lin" valueType="num">
                                      <p:cBhvr>
                                        <p:cTn id="49" dur="500" fill="hold"/>
                                        <p:tgtEl>
                                          <p:spTgt spid="246788">
                                            <p:txEl>
                                              <p:charRg st="246" end="273"/>
                                            </p:txEl>
                                          </p:spTgt>
                                        </p:tgtEl>
                                        <p:attrNameLst>
                                          <p:attrName>ppt_w</p:attrName>
                                        </p:attrNameLst>
                                      </p:cBhvr>
                                      <p:tavLst>
                                        <p:tav tm="0" fmla="#ppt_w*sin(2.5*pi*$)">
                                          <p:val>
                                            <p:fltVal val="0.000000"/>
                                          </p:val>
                                        </p:tav>
                                        <p:tav tm="100000">
                                          <p:val>
                                            <p:fltVal val="1.000000"/>
                                          </p:val>
                                        </p:tav>
                                      </p:tavLst>
                                    </p:anim>
                                    <p:anim calcmode="lin" valueType="num">
                                      <p:cBhvr>
                                        <p:cTn id="50" dur="500" fill="hold"/>
                                        <p:tgtEl>
                                          <p:spTgt spid="246788">
                                            <p:txEl>
                                              <p:charRg st="246" end="27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789"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48836" name="Rectangle 4"/>
          <p:cNvSpPr/>
          <p:nvPr/>
        </p:nvSpPr>
        <p:spPr>
          <a:xfrm>
            <a:off x="0" y="996950"/>
            <a:ext cx="8839200" cy="5861050"/>
          </a:xfrm>
          <a:prstGeom prst="rect">
            <a:avLst/>
          </a:prstGeom>
          <a:noFill/>
          <a:ln w="9525">
            <a:noFill/>
          </a:ln>
        </p:spPr>
        <p:txBody>
          <a:bodyPr anchor="ctr">
            <a:spAutoFit/>
          </a:bodyPr>
          <a:p>
            <a:pPr lvl="0" indent="266700" eaLnBrk="1" hangingPunct="1">
              <a:buNone/>
            </a:pPr>
            <a:r>
              <a:rPr lang="en-US" altLang="zh-CN" sz="2400" b="0" dirty="0">
                <a:solidFill>
                  <a:srgbClr val="111111"/>
                </a:solidFill>
                <a:latin typeface="隶书" pitchFamily="49" charset="-122"/>
                <a:ea typeface="隶书" pitchFamily="49" charset="-122"/>
              </a:rPr>
              <a:t>14</a:t>
            </a:r>
            <a:r>
              <a:rPr lang="zh-CN" altLang="en-US" sz="2400" b="0" dirty="0">
                <a:solidFill>
                  <a:srgbClr val="111111"/>
                </a:solidFill>
                <a:latin typeface="隶书" pitchFamily="49" charset="-122"/>
                <a:ea typeface="隶书" pitchFamily="49" charset="-122"/>
              </a:rPr>
              <a:t>、铲装矿石至碎石机料口时要集中精力，密切注意车辆前后上部障碍物及人员，铲斗卸矿时准确掌握高度，对准料口均衡给矿，预防矿石从矿仓口滚出伤人装载机配件和矿石堵塞料口，不准将超过标准尺寸的大块矿石铲入碎石机料口。</a:t>
            </a:r>
            <a:endParaRPr lang="zh-CN" altLang="en-US" sz="2400" b="0" dirty="0">
              <a:solidFill>
                <a:srgbClr val="111111"/>
              </a:solidFill>
              <a:latin typeface="隶书" pitchFamily="49" charset="-122"/>
              <a:ea typeface="隶书" pitchFamily="49" charset="-122"/>
            </a:endParaRPr>
          </a:p>
          <a:p>
            <a:pPr lvl="0" indent="266700" eaLnBrk="1" hangingPunct="1">
              <a:buNone/>
            </a:pPr>
            <a:r>
              <a:rPr lang="en-US" altLang="zh-CN" sz="2400" b="0" dirty="0">
                <a:solidFill>
                  <a:srgbClr val="111111"/>
                </a:solidFill>
                <a:latin typeface="隶书" pitchFamily="49" charset="-122"/>
                <a:ea typeface="隶书" pitchFamily="49" charset="-122"/>
              </a:rPr>
              <a:t>15</a:t>
            </a:r>
            <a:r>
              <a:rPr lang="zh-CN" altLang="en-US" sz="2400" b="0" dirty="0">
                <a:solidFill>
                  <a:srgbClr val="111111"/>
                </a:solidFill>
                <a:latin typeface="隶书" pitchFamily="49" charset="-122"/>
                <a:ea typeface="隶书" pitchFamily="49" charset="-122"/>
              </a:rPr>
              <a:t>、在装载作业中，应注意液力变矩器的温度变化情况，当油温超过规定数值时，应停机检查，待故障处理完毕后才能继续作业。</a:t>
            </a:r>
            <a:endParaRPr lang="zh-CN" altLang="en-US" sz="2400" b="0" dirty="0">
              <a:solidFill>
                <a:srgbClr val="111111"/>
              </a:solidFill>
              <a:latin typeface="隶书" pitchFamily="49" charset="-122"/>
              <a:ea typeface="隶书" pitchFamily="49" charset="-122"/>
            </a:endParaRPr>
          </a:p>
          <a:p>
            <a:pPr lvl="0" indent="266700" eaLnBrk="1" hangingPunct="1">
              <a:buNone/>
            </a:pPr>
            <a:r>
              <a:rPr lang="en-US" altLang="zh-CN" sz="2400" b="0" dirty="0">
                <a:solidFill>
                  <a:srgbClr val="111111"/>
                </a:solidFill>
                <a:latin typeface="隶书" pitchFamily="49" charset="-122"/>
                <a:ea typeface="隶书" pitchFamily="49" charset="-122"/>
              </a:rPr>
              <a:t>16</a:t>
            </a:r>
            <a:r>
              <a:rPr lang="zh-CN" altLang="en-US" sz="2400" b="0" dirty="0">
                <a:solidFill>
                  <a:srgbClr val="111111"/>
                </a:solidFill>
                <a:latin typeface="隶书" pitchFamily="49" charset="-122"/>
                <a:ea typeface="隶书" pitchFamily="49" charset="-122"/>
              </a:rPr>
              <a:t>、铲矿石装车要谨慎驾驶，与拉矿驾驶员密切配合，装矿石过程中注意车辆前后障碍物及人员，根据装矿车辆情况装载机配件准确掌握铲斗升降高度和控制好卸矿速度，尽量避免矿石满出货箱，铲斗前翻和回位时不得碰撞车箱。</a:t>
            </a:r>
            <a:endParaRPr lang="zh-CN" altLang="en-US" sz="2400" b="0" dirty="0">
              <a:solidFill>
                <a:srgbClr val="111111"/>
              </a:solidFill>
              <a:latin typeface="隶书" pitchFamily="49" charset="-122"/>
              <a:ea typeface="隶书" pitchFamily="49" charset="-122"/>
            </a:endParaRPr>
          </a:p>
          <a:p>
            <a:pPr lvl="0" indent="266700" eaLnBrk="1" hangingPunct="1">
              <a:buNone/>
            </a:pPr>
            <a:r>
              <a:rPr lang="en-US" altLang="zh-CN" sz="2400" b="0" dirty="0">
                <a:solidFill>
                  <a:srgbClr val="111111"/>
                </a:solidFill>
                <a:latin typeface="隶书" pitchFamily="49" charset="-122"/>
                <a:ea typeface="隶书" pitchFamily="49" charset="-122"/>
              </a:rPr>
              <a:t>17</a:t>
            </a:r>
            <a:r>
              <a:rPr lang="zh-CN" altLang="en-US" sz="2400" b="0" dirty="0">
                <a:solidFill>
                  <a:srgbClr val="111111"/>
                </a:solidFill>
                <a:latin typeface="隶书" pitchFamily="49" charset="-122"/>
                <a:ea typeface="隶书" pitchFamily="49" charset="-122"/>
              </a:rPr>
              <a:t>、如果发动机在斜坡上熄火，应采取紧急刹车并将铲斗降至地面，在轮胎下面楔上垫块，防止装载机在其自重下产生下滑移动所造成的危险。</a:t>
            </a:r>
            <a:endParaRPr lang="zh-CN" altLang="en-US" sz="2400" b="0" dirty="0">
              <a:solidFill>
                <a:srgbClr val="111111"/>
              </a:solidFill>
              <a:latin typeface="隶书" pitchFamily="49" charset="-122"/>
              <a:ea typeface="隶书" pitchFamily="49" charset="-122"/>
            </a:endParaRPr>
          </a:p>
          <a:p>
            <a:pPr lvl="0" indent="266700" eaLnBrk="1" hangingPunct="1">
              <a:buNone/>
            </a:pPr>
            <a:endParaRPr lang="en-US" altLang="zh-CN" sz="2400" b="0" dirty="0">
              <a:solidFill>
                <a:srgbClr val="111111"/>
              </a:solidFill>
              <a:latin typeface="隶书" pitchFamily="49" charset="-122"/>
              <a:ea typeface="隶书" pitchFamily="49" charset="-122"/>
            </a:endParaRPr>
          </a:p>
        </p:txBody>
      </p:sp>
      <p:sp>
        <p:nvSpPr>
          <p:cNvPr id="248837" name="Rectangle 5"/>
          <p:cNvSpPr/>
          <p:nvPr/>
        </p:nvSpPr>
        <p:spPr>
          <a:xfrm>
            <a:off x="2590800" y="533400"/>
            <a:ext cx="3886200" cy="533400"/>
          </a:xfrm>
          <a:prstGeom prst="rect">
            <a:avLst/>
          </a:prstGeom>
          <a:noFill/>
          <a:ln w="9525">
            <a:noFill/>
          </a:ln>
        </p:spPr>
        <p:txBody>
          <a:bodyPr wrap="none" anchor="ctr"/>
          <a:p>
            <a:pPr marL="609600" lvl="0" indent="-609600" algn="ctr" eaLnBrk="1" hangingPunct="1">
              <a:buNone/>
            </a:pPr>
            <a:r>
              <a:rPr lang="zh-CN" altLang="en-US" dirty="0">
                <a:latin typeface="隶书" pitchFamily="49" charset="-122"/>
                <a:ea typeface="隶书" pitchFamily="49" charset="-122"/>
              </a:rPr>
              <a:t>作业操作（续）</a:t>
            </a:r>
            <a:endParaRPr lang="zh-CN" altLang="en-US" dirty="0">
              <a:latin typeface="隶书" pitchFamily="49" charset="-122"/>
              <a:ea typeface="隶书"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248837"/>
                                        </p:tgtEl>
                                        <p:attrNameLst>
                                          <p:attrName>style.visibility</p:attrName>
                                        </p:attrNameLst>
                                      </p:cBhvr>
                                      <p:to>
                                        <p:strVal val="visible"/>
                                      </p:to>
                                    </p:set>
                                    <p:anim calcmode="lin" valueType="num">
                                      <p:cBhvr>
                                        <p:cTn id="7" dur="500" fill="hold"/>
                                        <p:tgtEl>
                                          <p:spTgt spid="248837"/>
                                        </p:tgtEl>
                                        <p:attrNameLst>
                                          <p:attrName>ppt_w</p:attrName>
                                        </p:attrNameLst>
                                      </p:cBhvr>
                                      <p:tavLst>
                                        <p:tav tm="0">
                                          <p:val>
                                            <p:fltVal val="0.000000"/>
                                          </p:val>
                                        </p:tav>
                                        <p:tav tm="100000">
                                          <p:val>
                                            <p:strVal val="#ppt_w"/>
                                          </p:val>
                                        </p:tav>
                                      </p:tavLst>
                                    </p:anim>
                                    <p:anim calcmode="lin" valueType="num">
                                      <p:cBhvr>
                                        <p:cTn id="8" dur="500" fill="hold"/>
                                        <p:tgtEl>
                                          <p:spTgt spid="248837"/>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0"/>
                                  </p:stCondLst>
                                  <p:iterate type="lt">
                                    <p:tmPct val="10000"/>
                                  </p:iterate>
                                  <p:childTnLst>
                                    <p:set>
                                      <p:cBhvr>
                                        <p:cTn id="12" dur="1" fill="hold">
                                          <p:stCondLst>
                                            <p:cond delay="0"/>
                                          </p:stCondLst>
                                        </p:cTn>
                                        <p:tgtEl>
                                          <p:spTgt spid="248836">
                                            <p:txEl>
                                              <p:charRg st="0" end="106"/>
                                            </p:txEl>
                                          </p:spTgt>
                                        </p:tgtEl>
                                        <p:attrNameLst>
                                          <p:attrName>style.visibility</p:attrName>
                                        </p:attrNameLst>
                                      </p:cBhvr>
                                      <p:to>
                                        <p:strVal val="visible"/>
                                      </p:to>
                                    </p:set>
                                    <p:animEffect transition="in" filter="fade">
                                      <p:cBhvr>
                                        <p:cTn id="13" dur="500"/>
                                        <p:tgtEl>
                                          <p:spTgt spid="248836">
                                            <p:txEl>
                                              <p:charRg st="0" end="106"/>
                                            </p:txEl>
                                          </p:spTgt>
                                        </p:tgtEl>
                                      </p:cBhvr>
                                    </p:animEffect>
                                    <p:anim calcmode="lin" valueType="num">
                                      <p:cBhvr>
                                        <p:cTn id="14" dur="500" fill="hold"/>
                                        <p:tgtEl>
                                          <p:spTgt spid="248836">
                                            <p:txEl>
                                              <p:charRg st="0" end="106"/>
                                            </p:txEl>
                                          </p:spTgt>
                                        </p:tgtEl>
                                        <p:attrNameLst>
                                          <p:attrName>ppt_w</p:attrName>
                                        </p:attrNameLst>
                                      </p:cBhvr>
                                      <p:tavLst>
                                        <p:tav tm="0" fmla="#ppt_w*sin(2.5*pi*$)">
                                          <p:val>
                                            <p:fltVal val="0.000000"/>
                                          </p:val>
                                        </p:tav>
                                        <p:tav tm="100000">
                                          <p:val>
                                            <p:fltVal val="1.000000"/>
                                          </p:val>
                                        </p:tav>
                                      </p:tavLst>
                                    </p:anim>
                                    <p:anim calcmode="lin" valueType="num">
                                      <p:cBhvr>
                                        <p:cTn id="15" dur="500" fill="hold"/>
                                        <p:tgtEl>
                                          <p:spTgt spid="248836">
                                            <p:txEl>
                                              <p:charRg st="0" end="106"/>
                                            </p:txEl>
                                          </p:spTgt>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45" presetClass="entr" presetSubtype="0" fill="hold" nodeType="clickEffect">
                                  <p:stCondLst>
                                    <p:cond delay="0"/>
                                  </p:stCondLst>
                                  <p:iterate type="lt">
                                    <p:tmPct val="10000"/>
                                  </p:iterate>
                                  <p:childTnLst>
                                    <p:set>
                                      <p:cBhvr>
                                        <p:cTn id="19" dur="1" fill="hold">
                                          <p:stCondLst>
                                            <p:cond delay="0"/>
                                          </p:stCondLst>
                                        </p:cTn>
                                        <p:tgtEl>
                                          <p:spTgt spid="248836">
                                            <p:txEl>
                                              <p:charRg st="106" end="165"/>
                                            </p:txEl>
                                          </p:spTgt>
                                        </p:tgtEl>
                                        <p:attrNameLst>
                                          <p:attrName>style.visibility</p:attrName>
                                        </p:attrNameLst>
                                      </p:cBhvr>
                                      <p:to>
                                        <p:strVal val="visible"/>
                                      </p:to>
                                    </p:set>
                                    <p:animEffect transition="in" filter="fade">
                                      <p:cBhvr>
                                        <p:cTn id="20" dur="500"/>
                                        <p:tgtEl>
                                          <p:spTgt spid="248836">
                                            <p:txEl>
                                              <p:charRg st="106" end="165"/>
                                            </p:txEl>
                                          </p:spTgt>
                                        </p:tgtEl>
                                      </p:cBhvr>
                                    </p:animEffect>
                                    <p:anim calcmode="lin" valueType="num">
                                      <p:cBhvr>
                                        <p:cTn id="21" dur="500" fill="hold"/>
                                        <p:tgtEl>
                                          <p:spTgt spid="248836">
                                            <p:txEl>
                                              <p:charRg st="106" end="165"/>
                                            </p:txEl>
                                          </p:spTgt>
                                        </p:tgtEl>
                                        <p:attrNameLst>
                                          <p:attrName>ppt_w</p:attrName>
                                        </p:attrNameLst>
                                      </p:cBhvr>
                                      <p:tavLst>
                                        <p:tav tm="0" fmla="#ppt_w*sin(2.5*pi*$)">
                                          <p:val>
                                            <p:fltVal val="0.000000"/>
                                          </p:val>
                                        </p:tav>
                                        <p:tav tm="100000">
                                          <p:val>
                                            <p:fltVal val="1.000000"/>
                                          </p:val>
                                        </p:tav>
                                      </p:tavLst>
                                    </p:anim>
                                    <p:anim calcmode="lin" valueType="num">
                                      <p:cBhvr>
                                        <p:cTn id="22" dur="500" fill="hold"/>
                                        <p:tgtEl>
                                          <p:spTgt spid="248836">
                                            <p:txEl>
                                              <p:charRg st="106" end="165"/>
                                            </p:txEl>
                                          </p:spTgt>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45" presetClass="entr" presetSubtype="0" fill="hold" nodeType="clickEffect">
                                  <p:stCondLst>
                                    <p:cond delay="0"/>
                                  </p:stCondLst>
                                  <p:iterate type="lt">
                                    <p:tmPct val="10000"/>
                                  </p:iterate>
                                  <p:childTnLst>
                                    <p:set>
                                      <p:cBhvr>
                                        <p:cTn id="26" dur="1" fill="hold">
                                          <p:stCondLst>
                                            <p:cond delay="0"/>
                                          </p:stCondLst>
                                        </p:cTn>
                                        <p:tgtEl>
                                          <p:spTgt spid="248836">
                                            <p:txEl>
                                              <p:charRg st="165" end="268"/>
                                            </p:txEl>
                                          </p:spTgt>
                                        </p:tgtEl>
                                        <p:attrNameLst>
                                          <p:attrName>style.visibility</p:attrName>
                                        </p:attrNameLst>
                                      </p:cBhvr>
                                      <p:to>
                                        <p:strVal val="visible"/>
                                      </p:to>
                                    </p:set>
                                    <p:animEffect transition="in" filter="fade">
                                      <p:cBhvr>
                                        <p:cTn id="27" dur="500"/>
                                        <p:tgtEl>
                                          <p:spTgt spid="248836">
                                            <p:txEl>
                                              <p:charRg st="165" end="268"/>
                                            </p:txEl>
                                          </p:spTgt>
                                        </p:tgtEl>
                                      </p:cBhvr>
                                    </p:animEffect>
                                    <p:anim calcmode="lin" valueType="num">
                                      <p:cBhvr>
                                        <p:cTn id="28" dur="500" fill="hold"/>
                                        <p:tgtEl>
                                          <p:spTgt spid="248836">
                                            <p:txEl>
                                              <p:charRg st="165" end="268"/>
                                            </p:txEl>
                                          </p:spTgt>
                                        </p:tgtEl>
                                        <p:attrNameLst>
                                          <p:attrName>ppt_w</p:attrName>
                                        </p:attrNameLst>
                                      </p:cBhvr>
                                      <p:tavLst>
                                        <p:tav tm="0" fmla="#ppt_w*sin(2.5*pi*$)">
                                          <p:val>
                                            <p:fltVal val="0.000000"/>
                                          </p:val>
                                        </p:tav>
                                        <p:tav tm="100000">
                                          <p:val>
                                            <p:fltVal val="1.000000"/>
                                          </p:val>
                                        </p:tav>
                                      </p:tavLst>
                                    </p:anim>
                                    <p:anim calcmode="lin" valueType="num">
                                      <p:cBhvr>
                                        <p:cTn id="29" dur="500" fill="hold"/>
                                        <p:tgtEl>
                                          <p:spTgt spid="248836">
                                            <p:txEl>
                                              <p:charRg st="165" end="268"/>
                                            </p:txEl>
                                          </p:spTgt>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45" presetClass="entr" presetSubtype="0" fill="hold" nodeType="clickEffect">
                                  <p:stCondLst>
                                    <p:cond delay="0"/>
                                  </p:stCondLst>
                                  <p:iterate type="lt">
                                    <p:tmPct val="10000"/>
                                  </p:iterate>
                                  <p:childTnLst>
                                    <p:set>
                                      <p:cBhvr>
                                        <p:cTn id="33" dur="1" fill="hold">
                                          <p:stCondLst>
                                            <p:cond delay="0"/>
                                          </p:stCondLst>
                                        </p:cTn>
                                        <p:tgtEl>
                                          <p:spTgt spid="248836">
                                            <p:txEl>
                                              <p:charRg st="268" end="333"/>
                                            </p:txEl>
                                          </p:spTgt>
                                        </p:tgtEl>
                                        <p:attrNameLst>
                                          <p:attrName>style.visibility</p:attrName>
                                        </p:attrNameLst>
                                      </p:cBhvr>
                                      <p:to>
                                        <p:strVal val="visible"/>
                                      </p:to>
                                    </p:set>
                                    <p:animEffect transition="in" filter="fade">
                                      <p:cBhvr>
                                        <p:cTn id="34" dur="500"/>
                                        <p:tgtEl>
                                          <p:spTgt spid="248836">
                                            <p:txEl>
                                              <p:charRg st="268" end="333"/>
                                            </p:txEl>
                                          </p:spTgt>
                                        </p:tgtEl>
                                      </p:cBhvr>
                                    </p:animEffect>
                                    <p:anim calcmode="lin" valueType="num">
                                      <p:cBhvr>
                                        <p:cTn id="35" dur="500" fill="hold"/>
                                        <p:tgtEl>
                                          <p:spTgt spid="248836">
                                            <p:txEl>
                                              <p:charRg st="268" end="333"/>
                                            </p:txEl>
                                          </p:spTgt>
                                        </p:tgtEl>
                                        <p:attrNameLst>
                                          <p:attrName>ppt_w</p:attrName>
                                        </p:attrNameLst>
                                      </p:cBhvr>
                                      <p:tavLst>
                                        <p:tav tm="0" fmla="#ppt_w*sin(2.5*pi*$)">
                                          <p:val>
                                            <p:fltVal val="0.000000"/>
                                          </p:val>
                                        </p:tav>
                                        <p:tav tm="100000">
                                          <p:val>
                                            <p:fltVal val="1.000000"/>
                                          </p:val>
                                        </p:tav>
                                      </p:tavLst>
                                    </p:anim>
                                    <p:anim calcmode="lin" valueType="num">
                                      <p:cBhvr>
                                        <p:cTn id="36" dur="500" fill="hold"/>
                                        <p:tgtEl>
                                          <p:spTgt spid="248836">
                                            <p:txEl>
                                              <p:charRg st="268" end="33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37"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64194" name="Rectangle 2"/>
          <p:cNvSpPr/>
          <p:nvPr/>
        </p:nvSpPr>
        <p:spPr>
          <a:xfrm>
            <a:off x="304800" y="1219200"/>
            <a:ext cx="8839200" cy="3378200"/>
          </a:xfrm>
          <a:prstGeom prst="rect">
            <a:avLst/>
          </a:prstGeom>
          <a:noFill/>
          <a:ln w="9525">
            <a:noFill/>
          </a:ln>
        </p:spPr>
        <p:txBody>
          <a:bodyPr anchor="ctr">
            <a:spAutoFit/>
          </a:bodyPr>
          <a:p>
            <a:pPr lvl="0" eaLnBrk="1" hangingPunct="1">
              <a:spcBef>
                <a:spcPct val="0"/>
              </a:spcBef>
              <a:buNone/>
            </a:pPr>
            <a:r>
              <a:rPr lang="en-US" altLang="zh-CN" sz="2400" b="0" dirty="0">
                <a:solidFill>
                  <a:srgbClr val="111111"/>
                </a:solidFill>
                <a:latin typeface="隶书" pitchFamily="49" charset="-122"/>
                <a:ea typeface="隶书" pitchFamily="49" charset="-122"/>
              </a:rPr>
              <a:t>18</a:t>
            </a:r>
            <a:r>
              <a:rPr lang="zh-CN" altLang="en-US" sz="2400" b="0" dirty="0">
                <a:solidFill>
                  <a:srgbClr val="111111"/>
                </a:solidFill>
                <a:latin typeface="隶书" pitchFamily="49" charset="-122"/>
                <a:ea typeface="隶书" pitchFamily="49" charset="-122"/>
              </a:rPr>
              <a:t>、作业时不要靠悬崖边缘太近。</a:t>
            </a:r>
            <a:endParaRPr lang="zh-CN" altLang="en-US" sz="2400" b="0" dirty="0">
              <a:solidFill>
                <a:srgbClr val="111111"/>
              </a:solidFill>
              <a:latin typeface="隶书" pitchFamily="49" charset="-122"/>
              <a:ea typeface="隶书" pitchFamily="49" charset="-122"/>
            </a:endParaRPr>
          </a:p>
          <a:p>
            <a:pPr lvl="0" eaLnBrk="0" hangingPunct="0">
              <a:spcBef>
                <a:spcPct val="0"/>
              </a:spcBef>
              <a:buNone/>
            </a:pPr>
            <a:r>
              <a:rPr lang="en-US" altLang="zh-CN" sz="2400" b="0" dirty="0">
                <a:solidFill>
                  <a:srgbClr val="111111"/>
                </a:solidFill>
                <a:latin typeface="隶书" pitchFamily="49" charset="-122"/>
                <a:ea typeface="隶书" pitchFamily="49" charset="-122"/>
              </a:rPr>
              <a:t>19</a:t>
            </a:r>
            <a:r>
              <a:rPr lang="zh-CN" altLang="en-US" sz="2400" b="0" dirty="0">
                <a:solidFill>
                  <a:srgbClr val="111111"/>
                </a:solidFill>
                <a:latin typeface="隶书" pitchFamily="49" charset="-122"/>
                <a:ea typeface="隶书" pitchFamily="49" charset="-122"/>
              </a:rPr>
              <a:t>、在雾天，下雪天或大雨天以及能见度很差的条件下不要作业，要等到能见度足够进行工作时再作业。</a:t>
            </a:r>
            <a:endParaRPr lang="zh-CN" altLang="en-US" sz="2400" b="0" dirty="0">
              <a:solidFill>
                <a:srgbClr val="111111"/>
              </a:solidFill>
              <a:latin typeface="隶书" pitchFamily="49" charset="-122"/>
              <a:ea typeface="隶书" pitchFamily="49" charset="-122"/>
            </a:endParaRPr>
          </a:p>
          <a:p>
            <a:pPr lvl="0" eaLnBrk="0" hangingPunct="0">
              <a:spcBef>
                <a:spcPct val="0"/>
              </a:spcBef>
              <a:buNone/>
            </a:pPr>
            <a:r>
              <a:rPr lang="en-US" altLang="zh-CN" sz="2400" b="0" dirty="0">
                <a:solidFill>
                  <a:srgbClr val="111111"/>
                </a:solidFill>
                <a:latin typeface="隶书" pitchFamily="49" charset="-122"/>
                <a:ea typeface="隶书" pitchFamily="49" charset="-122"/>
              </a:rPr>
              <a:t>20</a:t>
            </a:r>
            <a:r>
              <a:rPr lang="zh-CN" altLang="en-US" sz="2400" b="0" dirty="0">
                <a:solidFill>
                  <a:srgbClr val="111111"/>
                </a:solidFill>
                <a:latin typeface="隶书" pitchFamily="49" charset="-122"/>
                <a:ea typeface="隶书" pitchFamily="49" charset="-122"/>
              </a:rPr>
              <a:t>、</a:t>
            </a:r>
            <a:r>
              <a:rPr lang="zh-CN" altLang="en-US" sz="2400" b="0" dirty="0">
                <a:solidFill>
                  <a:srgbClr val="111111"/>
                </a:solidFill>
                <a:latin typeface="Arial" charset="0"/>
                <a:ea typeface="隶书" pitchFamily="49" charset="-122"/>
              </a:rPr>
              <a:t> </a:t>
            </a:r>
            <a:r>
              <a:rPr lang="zh-CN" altLang="en-US" sz="2400" b="0" dirty="0">
                <a:solidFill>
                  <a:srgbClr val="111111"/>
                </a:solidFill>
                <a:latin typeface="隶书" pitchFamily="49" charset="-122"/>
                <a:ea typeface="隶书" pitchFamily="49" charset="-122"/>
              </a:rPr>
              <a:t>在黑暗的地方作业时，应接通工作灯、前大灯、必要时应在工地安装照明灯。</a:t>
            </a:r>
            <a:endParaRPr lang="zh-CN" altLang="en-US" sz="2400" b="0" dirty="0">
              <a:solidFill>
                <a:srgbClr val="111111"/>
              </a:solidFill>
              <a:latin typeface="隶书" pitchFamily="49" charset="-122"/>
              <a:ea typeface="隶书" pitchFamily="49" charset="-122"/>
            </a:endParaRPr>
          </a:p>
          <a:p>
            <a:pPr lvl="0" eaLnBrk="0" hangingPunct="0">
              <a:spcBef>
                <a:spcPct val="0"/>
              </a:spcBef>
              <a:buNone/>
            </a:pPr>
            <a:r>
              <a:rPr lang="en-US" altLang="zh-CN" sz="2400" b="0" dirty="0">
                <a:solidFill>
                  <a:srgbClr val="111111"/>
                </a:solidFill>
                <a:latin typeface="隶书" pitchFamily="49" charset="-122"/>
                <a:ea typeface="隶书" pitchFamily="49" charset="-122"/>
              </a:rPr>
              <a:t>21</a:t>
            </a:r>
            <a:r>
              <a:rPr lang="zh-CN" altLang="en-US" sz="2400" b="0" dirty="0">
                <a:solidFill>
                  <a:srgbClr val="111111"/>
                </a:solidFill>
                <a:latin typeface="隶书" pitchFamily="49" charset="-122"/>
                <a:ea typeface="隶书" pitchFamily="49" charset="-122"/>
              </a:rPr>
              <a:t>、在隧道中，电线下面或其它限高的地方工作时要特别小心，不要让铲斗碰撞任何物体。</a:t>
            </a:r>
            <a:endParaRPr lang="zh-CN" altLang="en-US" sz="2400" b="0" dirty="0">
              <a:solidFill>
                <a:srgbClr val="111111"/>
              </a:solidFill>
              <a:latin typeface="隶书" pitchFamily="49" charset="-122"/>
              <a:ea typeface="隶书" pitchFamily="49" charset="-122"/>
            </a:endParaRPr>
          </a:p>
          <a:p>
            <a:pPr lvl="0" eaLnBrk="0" hangingPunct="0">
              <a:spcBef>
                <a:spcPct val="0"/>
              </a:spcBef>
              <a:buNone/>
            </a:pPr>
            <a:r>
              <a:rPr lang="en-US" altLang="zh-CN" sz="2400" b="0" dirty="0">
                <a:solidFill>
                  <a:srgbClr val="111111"/>
                </a:solidFill>
                <a:latin typeface="隶书" pitchFamily="49" charset="-122"/>
                <a:ea typeface="隶书" pitchFamily="49" charset="-122"/>
              </a:rPr>
              <a:t>22</a:t>
            </a:r>
            <a:r>
              <a:rPr lang="zh-CN" altLang="en-US" sz="2400" b="0" dirty="0">
                <a:solidFill>
                  <a:srgbClr val="111111"/>
                </a:solidFill>
                <a:latin typeface="隶书" pitchFamily="49" charset="-122"/>
                <a:ea typeface="隶书" pitchFamily="49" charset="-122"/>
              </a:rPr>
              <a:t>、不要让装载机接触上方的电线</a:t>
            </a:r>
            <a:r>
              <a:rPr lang="en-US" altLang="zh-CN" sz="2400" b="0" dirty="0">
                <a:solidFill>
                  <a:srgbClr val="111111"/>
                </a:solidFill>
                <a:latin typeface="隶书" pitchFamily="49" charset="-122"/>
                <a:ea typeface="隶书" pitchFamily="49" charset="-122"/>
              </a:rPr>
              <a:t>(</a:t>
            </a:r>
            <a:r>
              <a:rPr lang="zh-CN" altLang="en-US" sz="2400" b="0" dirty="0">
                <a:solidFill>
                  <a:srgbClr val="111111"/>
                </a:solidFill>
                <a:latin typeface="隶书" pitchFamily="49" charset="-122"/>
                <a:ea typeface="隶书" pitchFamily="49" charset="-122"/>
              </a:rPr>
              <a:t>电缆</a:t>
            </a:r>
            <a:r>
              <a:rPr lang="en-US" altLang="zh-CN" sz="2400" b="0" dirty="0">
                <a:solidFill>
                  <a:srgbClr val="111111"/>
                </a:solidFill>
                <a:latin typeface="隶书" pitchFamily="49" charset="-122"/>
                <a:ea typeface="隶书" pitchFamily="49" charset="-122"/>
              </a:rPr>
              <a:t>)</a:t>
            </a:r>
            <a:r>
              <a:rPr lang="zh-CN" altLang="en-US" sz="2400" b="0" dirty="0">
                <a:solidFill>
                  <a:srgbClr val="111111"/>
                </a:solidFill>
                <a:latin typeface="隶书" pitchFamily="49" charset="-122"/>
                <a:ea typeface="隶书" pitchFamily="49" charset="-122"/>
              </a:rPr>
              <a:t>。始终要保持如下给出的安全距离：</a:t>
            </a:r>
            <a:endParaRPr lang="zh-CN" altLang="en-US" sz="2400" b="0" dirty="0">
              <a:solidFill>
                <a:srgbClr val="111111"/>
              </a:solidFill>
              <a:latin typeface="隶书" pitchFamily="49" charset="-122"/>
              <a:ea typeface="隶书" pitchFamily="49" charset="-122"/>
            </a:endParaRPr>
          </a:p>
        </p:txBody>
      </p:sp>
      <p:graphicFrame>
        <p:nvGraphicFramePr>
          <p:cNvPr id="264195" name="Group 3"/>
          <p:cNvGraphicFramePr>
            <a:graphicFrameLocks noGrp="1"/>
          </p:cNvGraphicFramePr>
          <p:nvPr>
            <p:ph idx="4294967295"/>
          </p:nvPr>
        </p:nvGraphicFramePr>
        <p:xfrm>
          <a:off x="381000" y="4724400"/>
          <a:ext cx="8382000" cy="1524000"/>
        </p:xfrm>
        <a:graphic>
          <a:graphicData uri="http://schemas.openxmlformats.org/drawingml/2006/table">
            <a:tbl>
              <a:tblPr/>
              <a:tblGrid>
                <a:gridCol w="762000"/>
                <a:gridCol w="838200"/>
                <a:gridCol w="762000"/>
                <a:gridCol w="914400"/>
                <a:gridCol w="762000"/>
                <a:gridCol w="838200"/>
                <a:gridCol w="914400"/>
                <a:gridCol w="838200"/>
                <a:gridCol w="914400"/>
                <a:gridCol w="838200"/>
              </a:tblGrid>
              <a:tr h="762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None/>
                      </a:pPr>
                      <a:r>
                        <a:rPr kumimoji="0" lang="zh-CN" altLang="en-US" sz="2400" b="1" i="0" u="none" strike="noStrike" cap="none" normalizeH="0" baseline="-50000" smtClean="0">
                          <a:ln>
                            <a:noFill/>
                          </a:ln>
                          <a:solidFill>
                            <a:srgbClr val="111111"/>
                          </a:solidFill>
                          <a:effectLst/>
                          <a:latin typeface="Arial" charset="0"/>
                          <a:ea typeface="宋体" charset="-122"/>
                        </a:rPr>
                        <a:t>电压</a:t>
                      </a:r>
                      <a:r>
                        <a:rPr kumimoji="0" lang="en-US" altLang="zh-CN" sz="2400" b="1" i="0" u="none" strike="noStrike" cap="none" normalizeH="0" baseline="-50000" smtClean="0">
                          <a:ln>
                            <a:noFill/>
                          </a:ln>
                          <a:solidFill>
                            <a:srgbClr val="111111"/>
                          </a:solidFill>
                          <a:effectLst/>
                          <a:latin typeface="Arial" charset="0"/>
                          <a:ea typeface="宋体" charset="-122"/>
                        </a:rPr>
                        <a:t>(V)</a:t>
                      </a:r>
                      <a:endParaRPr kumimoji="0" lang="en-US" altLang="zh-CN" sz="2400" b="1" i="0" u="none" strike="noStrike" cap="none" normalizeH="0" baseline="-50000" smtClean="0">
                        <a:ln>
                          <a:noFill/>
                        </a:ln>
                        <a:solidFill>
                          <a:srgbClr val="111111"/>
                        </a:solidFill>
                        <a:effectLst/>
                        <a:latin typeface="Arial" charset="0"/>
                        <a:ea typeface="宋体" charset="-122"/>
                      </a:endParaRPr>
                    </a:p>
                  </a:txBody>
                  <a:tcPr horzOverflow="overflow">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None/>
                      </a:pPr>
                      <a:r>
                        <a:rPr kumimoji="0" lang="zh-CN" altLang="en-US" sz="2400" b="1" i="0" u="none" strike="noStrike" cap="none" normalizeH="0" baseline="-50000" smtClean="0">
                          <a:ln>
                            <a:noFill/>
                          </a:ln>
                          <a:solidFill>
                            <a:srgbClr val="111111"/>
                          </a:solidFill>
                          <a:effectLst/>
                          <a:latin typeface="Arial" charset="0"/>
                          <a:ea typeface="宋体" charset="-122"/>
                        </a:rPr>
                        <a:t>最小安全距离</a:t>
                      </a:r>
                      <a:endParaRPr kumimoji="0" lang="zh-CN" altLang="en-US" sz="2400" b="1" i="0" u="none" strike="noStrike" cap="none" normalizeH="0" baseline="-50000" smtClean="0">
                        <a:ln>
                          <a:noFill/>
                        </a:ln>
                        <a:solidFill>
                          <a:srgbClr val="111111"/>
                        </a:solidFill>
                        <a:effectLst/>
                        <a:latin typeface="Arial" charset="0"/>
                        <a:ea typeface="宋体" charset="-122"/>
                      </a:endParaRPr>
                    </a:p>
                  </a:txBody>
                  <a:tcPr horzOverflow="overflow">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None/>
                      </a:pPr>
                      <a:r>
                        <a:rPr kumimoji="0" lang="zh-CN" altLang="en-US" sz="2400" b="1" i="0" u="none" strike="noStrike" cap="none" normalizeH="0" baseline="-50000" smtClean="0">
                          <a:ln>
                            <a:noFill/>
                          </a:ln>
                          <a:solidFill>
                            <a:srgbClr val="111111"/>
                          </a:solidFill>
                          <a:effectLst/>
                          <a:latin typeface="Arial" charset="0"/>
                          <a:ea typeface="宋体" charset="-122"/>
                        </a:rPr>
                        <a:t>电压</a:t>
                      </a:r>
                      <a:r>
                        <a:rPr kumimoji="0" lang="en-US" altLang="zh-CN" sz="2400" b="1" i="0" u="none" strike="noStrike" cap="none" normalizeH="0" baseline="-50000" smtClean="0">
                          <a:ln>
                            <a:noFill/>
                          </a:ln>
                          <a:solidFill>
                            <a:srgbClr val="111111"/>
                          </a:solidFill>
                          <a:effectLst/>
                          <a:latin typeface="Arial" charset="0"/>
                          <a:ea typeface="宋体" charset="-122"/>
                        </a:rPr>
                        <a:t>(V)</a:t>
                      </a:r>
                      <a:endParaRPr kumimoji="0" lang="en-US" altLang="zh-CN" sz="2400" b="1" i="0" u="none" strike="noStrike" cap="none" normalizeH="0" baseline="-50000" smtClean="0">
                        <a:ln>
                          <a:noFill/>
                        </a:ln>
                        <a:solidFill>
                          <a:srgbClr val="111111"/>
                        </a:solidFill>
                        <a:effectLst/>
                        <a:latin typeface="Arial" charset="0"/>
                        <a:ea typeface="宋体" charset="-122"/>
                      </a:endParaRPr>
                    </a:p>
                  </a:txBody>
                  <a:tcPr horzOverflow="overflow">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None/>
                      </a:pPr>
                      <a:r>
                        <a:rPr kumimoji="0" lang="zh-CN" altLang="en-US" sz="2400" b="1" i="0" u="none" strike="noStrike" cap="none" normalizeH="0" baseline="-50000" smtClean="0">
                          <a:ln>
                            <a:noFill/>
                          </a:ln>
                          <a:solidFill>
                            <a:srgbClr val="111111"/>
                          </a:solidFill>
                          <a:effectLst/>
                          <a:latin typeface="Arial" charset="0"/>
                          <a:ea typeface="宋体" charset="-122"/>
                        </a:rPr>
                        <a:t>最小安全距离</a:t>
                      </a:r>
                      <a:endParaRPr kumimoji="0" lang="zh-CN" altLang="en-US" sz="2400" b="1" i="0" u="none" strike="noStrike" cap="none" normalizeH="0" baseline="-50000" smtClean="0">
                        <a:ln>
                          <a:noFill/>
                        </a:ln>
                        <a:solidFill>
                          <a:srgbClr val="111111"/>
                        </a:solidFill>
                        <a:effectLst/>
                        <a:latin typeface="Arial" charset="0"/>
                        <a:ea typeface="宋体" charset="-122"/>
                      </a:endParaRPr>
                    </a:p>
                  </a:txBody>
                  <a:tcPr horzOverflow="overflow">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None/>
                      </a:pPr>
                      <a:r>
                        <a:rPr kumimoji="0" lang="zh-CN" altLang="en-US" sz="2400" b="1" i="0" u="none" strike="noStrike" cap="none" normalizeH="0" baseline="-50000" smtClean="0">
                          <a:ln>
                            <a:noFill/>
                          </a:ln>
                          <a:solidFill>
                            <a:srgbClr val="111111"/>
                          </a:solidFill>
                          <a:effectLst/>
                          <a:latin typeface="Arial" charset="0"/>
                          <a:ea typeface="宋体" charset="-122"/>
                        </a:rPr>
                        <a:t>电压</a:t>
                      </a:r>
                      <a:r>
                        <a:rPr kumimoji="0" lang="en-US" altLang="zh-CN" sz="2400" b="1" i="0" u="none" strike="noStrike" cap="none" normalizeH="0" baseline="-50000" smtClean="0">
                          <a:ln>
                            <a:noFill/>
                          </a:ln>
                          <a:solidFill>
                            <a:srgbClr val="111111"/>
                          </a:solidFill>
                          <a:effectLst/>
                          <a:latin typeface="Arial" charset="0"/>
                          <a:ea typeface="宋体" charset="-122"/>
                        </a:rPr>
                        <a:t>(V)</a:t>
                      </a:r>
                      <a:endParaRPr kumimoji="0" lang="en-US" altLang="zh-CN" sz="2400" b="1" i="0" u="none" strike="noStrike" cap="none" normalizeH="0" baseline="-50000" smtClean="0">
                        <a:ln>
                          <a:noFill/>
                        </a:ln>
                        <a:solidFill>
                          <a:srgbClr val="111111"/>
                        </a:solidFill>
                        <a:effectLst/>
                        <a:latin typeface="Arial" charset="0"/>
                        <a:ea typeface="宋体" charset="-122"/>
                      </a:endParaRPr>
                    </a:p>
                  </a:txBody>
                  <a:tcPr horzOverflow="overflow">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None/>
                      </a:pPr>
                      <a:r>
                        <a:rPr kumimoji="0" lang="zh-CN" altLang="en-US" sz="2400" b="1" i="0" u="none" strike="noStrike" cap="none" normalizeH="0" baseline="-50000" smtClean="0">
                          <a:ln>
                            <a:noFill/>
                          </a:ln>
                          <a:solidFill>
                            <a:srgbClr val="111111"/>
                          </a:solidFill>
                          <a:effectLst/>
                          <a:latin typeface="Arial" charset="0"/>
                          <a:ea typeface="宋体" charset="-122"/>
                        </a:rPr>
                        <a:t>最小安全距离</a:t>
                      </a:r>
                      <a:endParaRPr kumimoji="0" lang="zh-CN" altLang="en-US" sz="2400" b="1" i="0" u="none" strike="noStrike" cap="none" normalizeH="0" baseline="-50000" smtClean="0">
                        <a:ln>
                          <a:noFill/>
                        </a:ln>
                        <a:solidFill>
                          <a:srgbClr val="111111"/>
                        </a:solidFill>
                        <a:effectLst/>
                        <a:latin typeface="Arial" charset="0"/>
                        <a:ea typeface="宋体" charset="-122"/>
                      </a:endParaRPr>
                    </a:p>
                  </a:txBody>
                  <a:tcPr horzOverflow="overflow">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None/>
                      </a:pPr>
                      <a:r>
                        <a:rPr kumimoji="0" lang="zh-CN" altLang="en-US" sz="2400" b="1" i="0" u="none" strike="noStrike" cap="none" normalizeH="0" baseline="-50000" smtClean="0">
                          <a:ln>
                            <a:noFill/>
                          </a:ln>
                          <a:solidFill>
                            <a:srgbClr val="111111"/>
                          </a:solidFill>
                          <a:effectLst/>
                          <a:latin typeface="Arial" charset="0"/>
                          <a:ea typeface="宋体" charset="-122"/>
                        </a:rPr>
                        <a:t>电压</a:t>
                      </a:r>
                      <a:r>
                        <a:rPr kumimoji="0" lang="en-US" altLang="zh-CN" sz="2400" b="1" i="0" u="none" strike="noStrike" cap="none" normalizeH="0" baseline="-50000" smtClean="0">
                          <a:ln>
                            <a:noFill/>
                          </a:ln>
                          <a:solidFill>
                            <a:srgbClr val="111111"/>
                          </a:solidFill>
                          <a:effectLst/>
                          <a:latin typeface="Arial" charset="0"/>
                          <a:ea typeface="宋体" charset="-122"/>
                        </a:rPr>
                        <a:t>(V)</a:t>
                      </a:r>
                      <a:endParaRPr kumimoji="0" lang="en-US" altLang="zh-CN" sz="2400" b="1" i="0" u="none" strike="noStrike" cap="none" normalizeH="0" baseline="-50000" smtClean="0">
                        <a:ln>
                          <a:noFill/>
                        </a:ln>
                        <a:solidFill>
                          <a:srgbClr val="111111"/>
                        </a:solidFill>
                        <a:effectLst/>
                        <a:latin typeface="Arial" charset="0"/>
                        <a:ea typeface="宋体" charset="-122"/>
                      </a:endParaRPr>
                    </a:p>
                  </a:txBody>
                  <a:tcPr horzOverflow="overflow">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None/>
                      </a:pPr>
                      <a:r>
                        <a:rPr kumimoji="0" lang="zh-CN" altLang="en-US" sz="2400" b="1" i="0" u="none" strike="noStrike" cap="none" normalizeH="0" baseline="-50000" smtClean="0">
                          <a:ln>
                            <a:noFill/>
                          </a:ln>
                          <a:solidFill>
                            <a:srgbClr val="111111"/>
                          </a:solidFill>
                          <a:effectLst/>
                          <a:latin typeface="Arial" charset="0"/>
                          <a:ea typeface="宋体" charset="-122"/>
                        </a:rPr>
                        <a:t>最小安全距离</a:t>
                      </a:r>
                      <a:endParaRPr kumimoji="0" lang="zh-CN" altLang="en-US" sz="2400" b="1" i="0" u="none" strike="noStrike" cap="none" normalizeH="0" baseline="-50000" smtClean="0">
                        <a:ln>
                          <a:noFill/>
                        </a:ln>
                        <a:solidFill>
                          <a:srgbClr val="111111"/>
                        </a:solidFill>
                        <a:effectLst/>
                        <a:latin typeface="Arial" charset="0"/>
                        <a:ea typeface="宋体" charset="-122"/>
                      </a:endParaRPr>
                    </a:p>
                  </a:txBody>
                  <a:tcPr horzOverflow="overflow">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None/>
                      </a:pPr>
                      <a:r>
                        <a:rPr kumimoji="0" lang="zh-CN" altLang="en-US" sz="2400" b="1" i="0" u="none" strike="noStrike" cap="none" normalizeH="0" baseline="-50000" smtClean="0">
                          <a:ln>
                            <a:noFill/>
                          </a:ln>
                          <a:solidFill>
                            <a:srgbClr val="111111"/>
                          </a:solidFill>
                          <a:effectLst/>
                          <a:latin typeface="Arial" charset="0"/>
                          <a:ea typeface="宋体" charset="-122"/>
                        </a:rPr>
                        <a:t>电压</a:t>
                      </a:r>
                      <a:r>
                        <a:rPr kumimoji="0" lang="en-US" altLang="zh-CN" sz="2400" b="1" i="0" u="none" strike="noStrike" cap="none" normalizeH="0" baseline="-50000" smtClean="0">
                          <a:ln>
                            <a:noFill/>
                          </a:ln>
                          <a:solidFill>
                            <a:srgbClr val="111111"/>
                          </a:solidFill>
                          <a:effectLst/>
                          <a:latin typeface="Arial" charset="0"/>
                          <a:ea typeface="宋体" charset="-122"/>
                        </a:rPr>
                        <a:t>(V)</a:t>
                      </a:r>
                      <a:endParaRPr kumimoji="0" lang="en-US" altLang="zh-CN" sz="2400" b="1" i="0" u="none" strike="noStrike" cap="none" normalizeH="0" baseline="-50000" smtClean="0">
                        <a:ln>
                          <a:noFill/>
                        </a:ln>
                        <a:solidFill>
                          <a:srgbClr val="111111"/>
                        </a:solidFill>
                        <a:effectLst/>
                        <a:latin typeface="Arial" charset="0"/>
                        <a:ea typeface="宋体" charset="-122"/>
                      </a:endParaRPr>
                    </a:p>
                  </a:txBody>
                  <a:tcPr horzOverflow="overflow">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None/>
                      </a:pPr>
                      <a:r>
                        <a:rPr kumimoji="0" lang="zh-CN" altLang="en-US" sz="2400" b="1" i="0" u="none" strike="noStrike" cap="none" normalizeH="0" baseline="-50000" smtClean="0">
                          <a:ln>
                            <a:noFill/>
                          </a:ln>
                          <a:solidFill>
                            <a:srgbClr val="111111"/>
                          </a:solidFill>
                          <a:effectLst/>
                          <a:latin typeface="Arial" charset="0"/>
                          <a:ea typeface="宋体" charset="-122"/>
                        </a:rPr>
                        <a:t>最小安全距离</a:t>
                      </a:r>
                      <a:endParaRPr kumimoji="0" lang="zh-CN" altLang="en-US" sz="2400" b="1" i="0" u="none" strike="noStrike" cap="none" normalizeH="0" baseline="-50000" smtClean="0">
                        <a:ln>
                          <a:noFill/>
                        </a:ln>
                        <a:solidFill>
                          <a:srgbClr val="111111"/>
                        </a:solidFill>
                        <a:effectLst/>
                        <a:latin typeface="Arial" charset="0"/>
                        <a:ea typeface="宋体" charset="-122"/>
                      </a:endParaRPr>
                    </a:p>
                  </a:txBody>
                  <a:tcPr horzOverflow="overflow">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lnTlToBr>
                      <a:noFill/>
                    </a:lnTlToBr>
                    <a:lnBlToTr>
                      <a:noFill/>
                    </a:lnBlToTr>
                    <a:noFill/>
                  </a:tcPr>
                </a:tc>
              </a:tr>
              <a:tr h="762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None/>
                      </a:pPr>
                      <a:r>
                        <a:rPr kumimoji="0" lang="en-US" altLang="zh-CN" sz="2400" b="1" i="0" u="none" strike="noStrike" cap="none" normalizeH="0" baseline="-50000" smtClean="0">
                          <a:ln>
                            <a:noFill/>
                          </a:ln>
                          <a:solidFill>
                            <a:srgbClr val="111111"/>
                          </a:solidFill>
                          <a:effectLst/>
                          <a:latin typeface="Arial" charset="0"/>
                          <a:ea typeface="宋体" charset="-122"/>
                        </a:rPr>
                        <a:t>6600</a:t>
                      </a:r>
                      <a:endParaRPr kumimoji="0" lang="en-US" altLang="zh-CN" sz="2400" b="1" i="0" u="none" strike="noStrike" cap="none" normalizeH="0" baseline="-50000" smtClean="0">
                        <a:ln>
                          <a:noFill/>
                        </a:ln>
                        <a:solidFill>
                          <a:srgbClr val="111111"/>
                        </a:solidFill>
                        <a:effectLst/>
                        <a:latin typeface="Arial" charset="0"/>
                        <a:ea typeface="宋体" charset="-122"/>
                      </a:endParaRPr>
                    </a:p>
                  </a:txBody>
                  <a:tcPr horzOverflow="overflow">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None/>
                      </a:pPr>
                      <a:r>
                        <a:rPr kumimoji="0" lang="en-US" altLang="zh-CN" sz="2400" b="1" i="0" u="none" strike="noStrike" cap="none" normalizeH="0" baseline="-50000" smtClean="0">
                          <a:ln>
                            <a:noFill/>
                          </a:ln>
                          <a:solidFill>
                            <a:srgbClr val="111111"/>
                          </a:solidFill>
                          <a:effectLst/>
                          <a:latin typeface="Arial" charset="0"/>
                          <a:ea typeface="宋体" charset="-122"/>
                        </a:rPr>
                        <a:t>2</a:t>
                      </a:r>
                      <a:r>
                        <a:rPr kumimoji="0" lang="zh-CN" altLang="en-US" sz="2400" b="1" i="0" u="none" strike="noStrike" cap="none" normalizeH="0" baseline="-50000" smtClean="0">
                          <a:ln>
                            <a:noFill/>
                          </a:ln>
                          <a:solidFill>
                            <a:srgbClr val="111111"/>
                          </a:solidFill>
                          <a:effectLst/>
                          <a:latin typeface="Arial" charset="0"/>
                          <a:ea typeface="宋体" charset="-122"/>
                        </a:rPr>
                        <a:t>米</a:t>
                      </a:r>
                      <a:endParaRPr kumimoji="0" lang="zh-CN" altLang="en-US" sz="2400" b="1" i="0" u="none" strike="noStrike" cap="none" normalizeH="0" baseline="-50000" smtClean="0">
                        <a:ln>
                          <a:noFill/>
                        </a:ln>
                        <a:solidFill>
                          <a:srgbClr val="111111"/>
                        </a:solidFill>
                        <a:effectLst/>
                        <a:latin typeface="Arial" charset="0"/>
                        <a:ea typeface="宋体" charset="-122"/>
                      </a:endParaRPr>
                    </a:p>
                  </a:txBody>
                  <a:tcPr horzOverflow="overflow">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None/>
                      </a:pPr>
                      <a:r>
                        <a:rPr kumimoji="0" lang="en-US" altLang="zh-CN" sz="2400" b="1" i="0" u="none" strike="noStrike" cap="none" normalizeH="0" baseline="-50000" smtClean="0">
                          <a:ln>
                            <a:noFill/>
                          </a:ln>
                          <a:solidFill>
                            <a:srgbClr val="111111"/>
                          </a:solidFill>
                          <a:effectLst/>
                          <a:latin typeface="Arial" charset="0"/>
                          <a:ea typeface="宋体" charset="-122"/>
                        </a:rPr>
                        <a:t>22000</a:t>
                      </a:r>
                      <a:endParaRPr kumimoji="0" lang="en-US" altLang="zh-CN" sz="2400" b="1" i="0" u="none" strike="noStrike" cap="none" normalizeH="0" baseline="-50000" smtClean="0">
                        <a:ln>
                          <a:noFill/>
                        </a:ln>
                        <a:solidFill>
                          <a:srgbClr val="111111"/>
                        </a:solidFill>
                        <a:effectLst/>
                        <a:latin typeface="Arial" charset="0"/>
                        <a:ea typeface="宋体" charset="-122"/>
                      </a:endParaRPr>
                    </a:p>
                  </a:txBody>
                  <a:tcPr horzOverflow="overflow">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None/>
                      </a:pPr>
                      <a:r>
                        <a:rPr kumimoji="0" lang="en-US" altLang="zh-CN" sz="2400" b="1" i="0" u="none" strike="noStrike" cap="none" normalizeH="0" baseline="-50000" smtClean="0">
                          <a:ln>
                            <a:noFill/>
                          </a:ln>
                          <a:solidFill>
                            <a:srgbClr val="111111"/>
                          </a:solidFill>
                          <a:effectLst/>
                          <a:latin typeface="Arial" charset="0"/>
                          <a:ea typeface="宋体" charset="-122"/>
                        </a:rPr>
                        <a:t>3</a:t>
                      </a:r>
                      <a:r>
                        <a:rPr kumimoji="0" lang="zh-CN" altLang="en-US" sz="2400" b="1" i="0" u="none" strike="noStrike" cap="none" normalizeH="0" baseline="-50000" smtClean="0">
                          <a:ln>
                            <a:noFill/>
                          </a:ln>
                          <a:solidFill>
                            <a:srgbClr val="111111"/>
                          </a:solidFill>
                          <a:effectLst/>
                          <a:latin typeface="Arial" charset="0"/>
                          <a:ea typeface="宋体" charset="-122"/>
                        </a:rPr>
                        <a:t>米</a:t>
                      </a:r>
                      <a:endParaRPr kumimoji="0" lang="zh-CN" altLang="en-US" sz="2400" b="1" i="0" u="none" strike="noStrike" cap="none" normalizeH="0" baseline="-50000" smtClean="0">
                        <a:ln>
                          <a:noFill/>
                        </a:ln>
                        <a:solidFill>
                          <a:srgbClr val="111111"/>
                        </a:solidFill>
                        <a:effectLst/>
                        <a:latin typeface="Arial" charset="0"/>
                        <a:ea typeface="宋体" charset="-122"/>
                      </a:endParaRPr>
                    </a:p>
                  </a:txBody>
                  <a:tcPr horzOverflow="overflow">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None/>
                      </a:pPr>
                      <a:r>
                        <a:rPr kumimoji="0" lang="en-US" altLang="zh-CN" sz="2400" b="1" i="0" u="none" strike="noStrike" cap="none" normalizeH="0" baseline="-50000" smtClean="0">
                          <a:ln>
                            <a:noFill/>
                          </a:ln>
                          <a:solidFill>
                            <a:srgbClr val="111111"/>
                          </a:solidFill>
                          <a:effectLst/>
                          <a:latin typeface="Arial" charset="0"/>
                          <a:ea typeface="宋体" charset="-122"/>
                        </a:rPr>
                        <a:t>66000</a:t>
                      </a:r>
                      <a:endParaRPr kumimoji="0" lang="en-US" altLang="zh-CN" sz="2400" b="1" i="0" u="none" strike="noStrike" cap="none" normalizeH="0" baseline="-50000" smtClean="0">
                        <a:ln>
                          <a:noFill/>
                        </a:ln>
                        <a:solidFill>
                          <a:srgbClr val="111111"/>
                        </a:solidFill>
                        <a:effectLst/>
                        <a:latin typeface="Arial" charset="0"/>
                        <a:ea typeface="宋体" charset="-122"/>
                      </a:endParaRPr>
                    </a:p>
                  </a:txBody>
                  <a:tcPr horzOverflow="overflow">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None/>
                      </a:pPr>
                      <a:r>
                        <a:rPr kumimoji="0" lang="en-US" altLang="zh-CN" sz="2400" b="1" i="0" u="none" strike="noStrike" cap="none" normalizeH="0" baseline="-50000" smtClean="0">
                          <a:ln>
                            <a:noFill/>
                          </a:ln>
                          <a:solidFill>
                            <a:srgbClr val="111111"/>
                          </a:solidFill>
                          <a:effectLst/>
                          <a:latin typeface="Arial" charset="0"/>
                          <a:ea typeface="宋体" charset="-122"/>
                        </a:rPr>
                        <a:t>4</a:t>
                      </a:r>
                      <a:r>
                        <a:rPr kumimoji="0" lang="zh-CN" altLang="en-US" sz="2400" b="1" i="0" u="none" strike="noStrike" cap="none" normalizeH="0" baseline="-50000" smtClean="0">
                          <a:ln>
                            <a:noFill/>
                          </a:ln>
                          <a:solidFill>
                            <a:srgbClr val="111111"/>
                          </a:solidFill>
                          <a:effectLst/>
                          <a:latin typeface="Arial" charset="0"/>
                          <a:ea typeface="宋体" charset="-122"/>
                        </a:rPr>
                        <a:t>米</a:t>
                      </a:r>
                      <a:endParaRPr kumimoji="0" lang="zh-CN" altLang="en-US" sz="2400" b="1" i="0" u="none" strike="noStrike" cap="none" normalizeH="0" baseline="-50000" smtClean="0">
                        <a:ln>
                          <a:noFill/>
                        </a:ln>
                        <a:solidFill>
                          <a:srgbClr val="111111"/>
                        </a:solidFill>
                        <a:effectLst/>
                        <a:latin typeface="Arial" charset="0"/>
                        <a:ea typeface="宋体" charset="-122"/>
                      </a:endParaRPr>
                    </a:p>
                  </a:txBody>
                  <a:tcPr horzOverflow="overflow">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None/>
                      </a:pPr>
                      <a:r>
                        <a:rPr kumimoji="0" lang="en-US" altLang="zh-CN" sz="2400" b="1" i="0" u="none" strike="noStrike" cap="none" normalizeH="0" baseline="-50000" smtClean="0">
                          <a:ln>
                            <a:noFill/>
                          </a:ln>
                          <a:solidFill>
                            <a:srgbClr val="111111"/>
                          </a:solidFill>
                          <a:effectLst/>
                          <a:latin typeface="Arial" charset="0"/>
                          <a:ea typeface="宋体" charset="-122"/>
                        </a:rPr>
                        <a:t>154000</a:t>
                      </a:r>
                      <a:endParaRPr kumimoji="0" lang="en-US" altLang="zh-CN" sz="2400" b="1" i="0" u="none" strike="noStrike" cap="none" normalizeH="0" baseline="-50000" smtClean="0">
                        <a:ln>
                          <a:noFill/>
                        </a:ln>
                        <a:solidFill>
                          <a:srgbClr val="111111"/>
                        </a:solidFill>
                        <a:effectLst/>
                        <a:latin typeface="Arial" charset="0"/>
                        <a:ea typeface="宋体" charset="-122"/>
                      </a:endParaRPr>
                    </a:p>
                  </a:txBody>
                  <a:tcPr horzOverflow="overflow">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None/>
                      </a:pPr>
                      <a:r>
                        <a:rPr kumimoji="0" lang="en-US" altLang="zh-CN" sz="2400" b="1" i="0" u="none" strike="noStrike" cap="none" normalizeH="0" baseline="-50000" smtClean="0">
                          <a:ln>
                            <a:noFill/>
                          </a:ln>
                          <a:solidFill>
                            <a:srgbClr val="111111"/>
                          </a:solidFill>
                          <a:effectLst/>
                          <a:latin typeface="Arial" charset="0"/>
                          <a:ea typeface="宋体" charset="-122"/>
                        </a:rPr>
                        <a:t>5</a:t>
                      </a:r>
                      <a:r>
                        <a:rPr kumimoji="0" lang="zh-CN" altLang="en-US" sz="2400" b="1" i="0" u="none" strike="noStrike" cap="none" normalizeH="0" baseline="-50000" smtClean="0">
                          <a:ln>
                            <a:noFill/>
                          </a:ln>
                          <a:solidFill>
                            <a:srgbClr val="111111"/>
                          </a:solidFill>
                          <a:effectLst/>
                          <a:latin typeface="Arial" charset="0"/>
                          <a:ea typeface="宋体" charset="-122"/>
                        </a:rPr>
                        <a:t>米</a:t>
                      </a:r>
                      <a:endParaRPr kumimoji="0" lang="zh-CN" altLang="en-US" sz="2400" b="1" i="0" u="none" strike="noStrike" cap="none" normalizeH="0" baseline="-50000" smtClean="0">
                        <a:ln>
                          <a:noFill/>
                        </a:ln>
                        <a:solidFill>
                          <a:srgbClr val="111111"/>
                        </a:solidFill>
                        <a:effectLst/>
                        <a:latin typeface="Arial" charset="0"/>
                        <a:ea typeface="宋体" charset="-122"/>
                      </a:endParaRPr>
                    </a:p>
                  </a:txBody>
                  <a:tcPr horzOverflow="overflow">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None/>
                      </a:pPr>
                      <a:r>
                        <a:rPr kumimoji="0" lang="en-US" altLang="zh-CN" sz="2400" b="1" i="0" u="none" strike="noStrike" cap="none" normalizeH="0" baseline="-50000" smtClean="0">
                          <a:ln>
                            <a:noFill/>
                          </a:ln>
                          <a:solidFill>
                            <a:srgbClr val="111111"/>
                          </a:solidFill>
                          <a:effectLst/>
                          <a:latin typeface="Arial" charset="0"/>
                          <a:ea typeface="宋体" charset="-122"/>
                        </a:rPr>
                        <a:t>187000</a:t>
                      </a:r>
                      <a:endParaRPr kumimoji="0" lang="en-US" altLang="zh-CN" sz="2400" b="1" i="0" u="none" strike="noStrike" cap="none" normalizeH="0" baseline="-50000" smtClean="0">
                        <a:ln>
                          <a:noFill/>
                        </a:ln>
                        <a:solidFill>
                          <a:srgbClr val="111111"/>
                        </a:solidFill>
                        <a:effectLst/>
                        <a:latin typeface="Arial" charset="0"/>
                        <a:ea typeface="宋体" charset="-122"/>
                      </a:endParaRPr>
                    </a:p>
                  </a:txBody>
                  <a:tcPr horzOverflow="overflow">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charset="2"/>
                        <a:buNone/>
                      </a:pPr>
                      <a:r>
                        <a:rPr kumimoji="0" lang="en-US" altLang="zh-CN" sz="2400" b="1" i="0" u="none" strike="noStrike" cap="none" normalizeH="0" baseline="-50000" dirty="0" smtClean="0">
                          <a:ln>
                            <a:noFill/>
                          </a:ln>
                          <a:solidFill>
                            <a:srgbClr val="111111"/>
                          </a:solidFill>
                          <a:effectLst/>
                          <a:latin typeface="Arial" charset="0"/>
                          <a:ea typeface="宋体" charset="-122"/>
                        </a:rPr>
                        <a:t>6</a:t>
                      </a:r>
                      <a:r>
                        <a:rPr kumimoji="0" lang="zh-CN" altLang="en-US" sz="2400" b="1" i="0" u="none" strike="noStrike" cap="none" normalizeH="0" baseline="-50000" dirty="0" smtClean="0">
                          <a:ln>
                            <a:noFill/>
                          </a:ln>
                          <a:solidFill>
                            <a:srgbClr val="111111"/>
                          </a:solidFill>
                          <a:effectLst/>
                          <a:latin typeface="Arial" charset="0"/>
                          <a:ea typeface="宋体" charset="-122"/>
                        </a:rPr>
                        <a:t>米</a:t>
                      </a:r>
                      <a:endParaRPr kumimoji="0" lang="zh-CN" altLang="en-US" sz="2400" b="1" i="0" u="none" strike="noStrike" cap="none" normalizeH="0" baseline="-50000" dirty="0" smtClean="0">
                        <a:ln>
                          <a:noFill/>
                        </a:ln>
                        <a:solidFill>
                          <a:srgbClr val="111111"/>
                        </a:solidFill>
                        <a:effectLst/>
                        <a:latin typeface="Arial" charset="0"/>
                        <a:ea typeface="宋体" charset="-122"/>
                      </a:endParaRPr>
                    </a:p>
                  </a:txBody>
                  <a:tcPr horzOverflow="overflow">
                    <a:lnL w="12700" cap="flat" cmpd="sng" algn="ctr">
                      <a:solidFill>
                        <a:srgbClr val="111111"/>
                      </a:solidFill>
                      <a:prstDash val="solid"/>
                      <a:round/>
                      <a:headEnd type="none" w="med" len="med"/>
                      <a:tailEnd type="none" w="med" len="med"/>
                    </a:lnL>
                    <a:lnR w="12700" cap="flat" cmpd="sng" algn="ctr">
                      <a:solidFill>
                        <a:srgbClr val="111111"/>
                      </a:solidFill>
                      <a:prstDash val="solid"/>
                      <a:round/>
                      <a:headEnd type="none" w="med" len="med"/>
                      <a:tailEnd type="none" w="med" len="med"/>
                    </a:lnR>
                    <a:lnT w="12700" cap="flat" cmpd="sng" algn="ctr">
                      <a:solidFill>
                        <a:srgbClr val="111111"/>
                      </a:solidFill>
                      <a:prstDash val="solid"/>
                      <a:round/>
                      <a:headEnd type="none" w="med" len="med"/>
                      <a:tailEnd type="none" w="med" len="med"/>
                    </a:lnT>
                    <a:lnB w="12700" cap="flat" cmpd="sng" algn="ctr">
                      <a:solidFill>
                        <a:srgbClr val="111111"/>
                      </a:solidFill>
                      <a:prstDash val="solid"/>
                      <a:round/>
                      <a:headEnd type="none" w="med" len="med"/>
                      <a:tailEnd type="none" w="med" len="med"/>
                    </a:lnB>
                    <a:lnTlToBr>
                      <a:noFill/>
                    </a:lnTlToBr>
                    <a:lnBlToTr>
                      <a:noFill/>
                    </a:lnBlToTr>
                    <a:noFill/>
                  </a:tcPr>
                </a:tc>
              </a:tr>
            </a:tbl>
          </a:graphicData>
        </a:graphic>
      </p:graphicFrame>
      <p:sp>
        <p:nvSpPr>
          <p:cNvPr id="264230" name="Rectangle 38"/>
          <p:cNvSpPr/>
          <p:nvPr/>
        </p:nvSpPr>
        <p:spPr>
          <a:xfrm>
            <a:off x="2286000" y="762000"/>
            <a:ext cx="4572000" cy="533400"/>
          </a:xfrm>
          <a:prstGeom prst="rect">
            <a:avLst/>
          </a:prstGeom>
          <a:noFill/>
          <a:ln w="9525">
            <a:noFill/>
          </a:ln>
        </p:spPr>
        <p:txBody>
          <a:bodyPr wrap="none" anchor="ctr"/>
          <a:p>
            <a:pPr marL="609600" lvl="0" indent="-609600" algn="ctr" eaLnBrk="1" hangingPunct="1">
              <a:buNone/>
            </a:pPr>
            <a:r>
              <a:rPr lang="zh-CN" altLang="en-US" dirty="0">
                <a:latin typeface="隶书" pitchFamily="49" charset="-122"/>
                <a:ea typeface="隶书" pitchFamily="49" charset="-122"/>
              </a:rPr>
              <a:t>作业操作（续）</a:t>
            </a:r>
            <a:endParaRPr lang="zh-CN" altLang="en-US" dirty="0">
              <a:latin typeface="隶书" pitchFamily="49" charset="-122"/>
              <a:ea typeface="隶书"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264230">
                                            <p:txEl>
                                              <p:charRg st="0" end="8"/>
                                            </p:txEl>
                                          </p:spTgt>
                                        </p:tgtEl>
                                        <p:attrNameLst>
                                          <p:attrName>style.visibility</p:attrName>
                                        </p:attrNameLst>
                                      </p:cBhvr>
                                      <p:to>
                                        <p:strVal val="visible"/>
                                      </p:to>
                                    </p:set>
                                    <p:anim calcmode="lin" valueType="num">
                                      <p:cBhvr>
                                        <p:cTn id="7" dur="500" fill="hold"/>
                                        <p:tgtEl>
                                          <p:spTgt spid="264230">
                                            <p:txEl>
                                              <p:charRg st="0" end="8"/>
                                            </p:txEl>
                                          </p:spTgt>
                                        </p:tgtEl>
                                        <p:attrNameLst>
                                          <p:attrName>ppt_w</p:attrName>
                                        </p:attrNameLst>
                                      </p:cBhvr>
                                      <p:tavLst>
                                        <p:tav tm="0">
                                          <p:val>
                                            <p:fltVal val="0.000000"/>
                                          </p:val>
                                        </p:tav>
                                        <p:tav tm="100000">
                                          <p:val>
                                            <p:strVal val="#ppt_w"/>
                                          </p:val>
                                        </p:tav>
                                      </p:tavLst>
                                    </p:anim>
                                    <p:anim calcmode="lin" valueType="num">
                                      <p:cBhvr>
                                        <p:cTn id="8" dur="500" fill="hold"/>
                                        <p:tgtEl>
                                          <p:spTgt spid="264230">
                                            <p:txEl>
                                              <p:charRg st="0" end="8"/>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0"/>
                                  </p:stCondLst>
                                  <p:iterate type="lt">
                                    <p:tmPct val="10000"/>
                                  </p:iterate>
                                  <p:childTnLst>
                                    <p:set>
                                      <p:cBhvr>
                                        <p:cTn id="12" dur="1" fill="hold">
                                          <p:stCondLst>
                                            <p:cond delay="0"/>
                                          </p:stCondLst>
                                        </p:cTn>
                                        <p:tgtEl>
                                          <p:spTgt spid="264194">
                                            <p:txEl>
                                              <p:charRg st="0" end="17"/>
                                            </p:txEl>
                                          </p:spTgt>
                                        </p:tgtEl>
                                        <p:attrNameLst>
                                          <p:attrName>style.visibility</p:attrName>
                                        </p:attrNameLst>
                                      </p:cBhvr>
                                      <p:to>
                                        <p:strVal val="visible"/>
                                      </p:to>
                                    </p:set>
                                    <p:animEffect transition="in" filter="fade">
                                      <p:cBhvr>
                                        <p:cTn id="13" dur="500"/>
                                        <p:tgtEl>
                                          <p:spTgt spid="264194">
                                            <p:txEl>
                                              <p:charRg st="0" end="17"/>
                                            </p:txEl>
                                          </p:spTgt>
                                        </p:tgtEl>
                                      </p:cBhvr>
                                    </p:animEffect>
                                    <p:anim calcmode="lin" valueType="num">
                                      <p:cBhvr>
                                        <p:cTn id="14" dur="500" fill="hold"/>
                                        <p:tgtEl>
                                          <p:spTgt spid="264194">
                                            <p:txEl>
                                              <p:charRg st="0" end="17"/>
                                            </p:txEl>
                                          </p:spTgt>
                                        </p:tgtEl>
                                        <p:attrNameLst>
                                          <p:attrName>ppt_w</p:attrName>
                                        </p:attrNameLst>
                                      </p:cBhvr>
                                      <p:tavLst>
                                        <p:tav tm="0" fmla="#ppt_w*sin(2.5*pi*$)">
                                          <p:val>
                                            <p:fltVal val="0.000000"/>
                                          </p:val>
                                        </p:tav>
                                        <p:tav tm="100000">
                                          <p:val>
                                            <p:fltVal val="1.000000"/>
                                          </p:val>
                                        </p:tav>
                                      </p:tavLst>
                                    </p:anim>
                                    <p:anim calcmode="lin" valueType="num">
                                      <p:cBhvr>
                                        <p:cTn id="15" dur="500" fill="hold"/>
                                        <p:tgtEl>
                                          <p:spTgt spid="264194">
                                            <p:txEl>
                                              <p:charRg st="0" end="17"/>
                                            </p:txEl>
                                          </p:spTgt>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45" presetClass="entr" presetSubtype="0" fill="hold" nodeType="clickEffect">
                                  <p:stCondLst>
                                    <p:cond delay="0"/>
                                  </p:stCondLst>
                                  <p:iterate type="lt">
                                    <p:tmPct val="10000"/>
                                  </p:iterate>
                                  <p:childTnLst>
                                    <p:set>
                                      <p:cBhvr>
                                        <p:cTn id="19" dur="1" fill="hold">
                                          <p:stCondLst>
                                            <p:cond delay="0"/>
                                          </p:stCondLst>
                                        </p:cTn>
                                        <p:tgtEl>
                                          <p:spTgt spid="264194">
                                            <p:txEl>
                                              <p:charRg st="17" end="65"/>
                                            </p:txEl>
                                          </p:spTgt>
                                        </p:tgtEl>
                                        <p:attrNameLst>
                                          <p:attrName>style.visibility</p:attrName>
                                        </p:attrNameLst>
                                      </p:cBhvr>
                                      <p:to>
                                        <p:strVal val="visible"/>
                                      </p:to>
                                    </p:set>
                                    <p:animEffect transition="in" filter="fade">
                                      <p:cBhvr>
                                        <p:cTn id="20" dur="500"/>
                                        <p:tgtEl>
                                          <p:spTgt spid="264194">
                                            <p:txEl>
                                              <p:charRg st="17" end="65"/>
                                            </p:txEl>
                                          </p:spTgt>
                                        </p:tgtEl>
                                      </p:cBhvr>
                                    </p:animEffect>
                                    <p:anim calcmode="lin" valueType="num">
                                      <p:cBhvr>
                                        <p:cTn id="21" dur="500" fill="hold"/>
                                        <p:tgtEl>
                                          <p:spTgt spid="264194">
                                            <p:txEl>
                                              <p:charRg st="17" end="65"/>
                                            </p:txEl>
                                          </p:spTgt>
                                        </p:tgtEl>
                                        <p:attrNameLst>
                                          <p:attrName>ppt_w</p:attrName>
                                        </p:attrNameLst>
                                      </p:cBhvr>
                                      <p:tavLst>
                                        <p:tav tm="0" fmla="#ppt_w*sin(2.5*pi*$)">
                                          <p:val>
                                            <p:fltVal val="0.000000"/>
                                          </p:val>
                                        </p:tav>
                                        <p:tav tm="100000">
                                          <p:val>
                                            <p:fltVal val="1.000000"/>
                                          </p:val>
                                        </p:tav>
                                      </p:tavLst>
                                    </p:anim>
                                    <p:anim calcmode="lin" valueType="num">
                                      <p:cBhvr>
                                        <p:cTn id="22" dur="500" fill="hold"/>
                                        <p:tgtEl>
                                          <p:spTgt spid="264194">
                                            <p:txEl>
                                              <p:charRg st="17" end="65"/>
                                            </p:txEl>
                                          </p:spTgt>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45" presetClass="entr" presetSubtype="0" fill="hold" nodeType="clickEffect">
                                  <p:stCondLst>
                                    <p:cond delay="0"/>
                                  </p:stCondLst>
                                  <p:iterate type="lt">
                                    <p:tmPct val="10000"/>
                                  </p:iterate>
                                  <p:childTnLst>
                                    <p:set>
                                      <p:cBhvr>
                                        <p:cTn id="26" dur="1" fill="hold">
                                          <p:stCondLst>
                                            <p:cond delay="0"/>
                                          </p:stCondLst>
                                        </p:cTn>
                                        <p:tgtEl>
                                          <p:spTgt spid="264194">
                                            <p:txEl>
                                              <p:charRg st="65" end="104"/>
                                            </p:txEl>
                                          </p:spTgt>
                                        </p:tgtEl>
                                        <p:attrNameLst>
                                          <p:attrName>style.visibility</p:attrName>
                                        </p:attrNameLst>
                                      </p:cBhvr>
                                      <p:to>
                                        <p:strVal val="visible"/>
                                      </p:to>
                                    </p:set>
                                    <p:animEffect transition="in" filter="fade">
                                      <p:cBhvr>
                                        <p:cTn id="27" dur="500"/>
                                        <p:tgtEl>
                                          <p:spTgt spid="264194">
                                            <p:txEl>
                                              <p:charRg st="65" end="104"/>
                                            </p:txEl>
                                          </p:spTgt>
                                        </p:tgtEl>
                                      </p:cBhvr>
                                    </p:animEffect>
                                    <p:anim calcmode="lin" valueType="num">
                                      <p:cBhvr>
                                        <p:cTn id="28" dur="500" fill="hold"/>
                                        <p:tgtEl>
                                          <p:spTgt spid="264194">
                                            <p:txEl>
                                              <p:charRg st="65" end="104"/>
                                            </p:txEl>
                                          </p:spTgt>
                                        </p:tgtEl>
                                        <p:attrNameLst>
                                          <p:attrName>ppt_w</p:attrName>
                                        </p:attrNameLst>
                                      </p:cBhvr>
                                      <p:tavLst>
                                        <p:tav tm="0" fmla="#ppt_w*sin(2.5*pi*$)">
                                          <p:val>
                                            <p:fltVal val="0.000000"/>
                                          </p:val>
                                        </p:tav>
                                        <p:tav tm="100000">
                                          <p:val>
                                            <p:fltVal val="1.000000"/>
                                          </p:val>
                                        </p:tav>
                                      </p:tavLst>
                                    </p:anim>
                                    <p:anim calcmode="lin" valueType="num">
                                      <p:cBhvr>
                                        <p:cTn id="29" dur="500" fill="hold"/>
                                        <p:tgtEl>
                                          <p:spTgt spid="264194">
                                            <p:txEl>
                                              <p:charRg st="65" end="104"/>
                                            </p:txEl>
                                          </p:spTgt>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45" presetClass="entr" presetSubtype="0" fill="hold" nodeType="clickEffect">
                                  <p:stCondLst>
                                    <p:cond delay="0"/>
                                  </p:stCondLst>
                                  <p:iterate type="lt">
                                    <p:tmPct val="10000"/>
                                  </p:iterate>
                                  <p:childTnLst>
                                    <p:set>
                                      <p:cBhvr>
                                        <p:cTn id="33" dur="1" fill="hold">
                                          <p:stCondLst>
                                            <p:cond delay="0"/>
                                          </p:stCondLst>
                                        </p:cTn>
                                        <p:tgtEl>
                                          <p:spTgt spid="264194">
                                            <p:txEl>
                                              <p:charRg st="104" end="146"/>
                                            </p:txEl>
                                          </p:spTgt>
                                        </p:tgtEl>
                                        <p:attrNameLst>
                                          <p:attrName>style.visibility</p:attrName>
                                        </p:attrNameLst>
                                      </p:cBhvr>
                                      <p:to>
                                        <p:strVal val="visible"/>
                                      </p:to>
                                    </p:set>
                                    <p:animEffect transition="in" filter="fade">
                                      <p:cBhvr>
                                        <p:cTn id="34" dur="500"/>
                                        <p:tgtEl>
                                          <p:spTgt spid="264194">
                                            <p:txEl>
                                              <p:charRg st="104" end="146"/>
                                            </p:txEl>
                                          </p:spTgt>
                                        </p:tgtEl>
                                      </p:cBhvr>
                                    </p:animEffect>
                                    <p:anim calcmode="lin" valueType="num">
                                      <p:cBhvr>
                                        <p:cTn id="35" dur="500" fill="hold"/>
                                        <p:tgtEl>
                                          <p:spTgt spid="264194">
                                            <p:txEl>
                                              <p:charRg st="104" end="146"/>
                                            </p:txEl>
                                          </p:spTgt>
                                        </p:tgtEl>
                                        <p:attrNameLst>
                                          <p:attrName>ppt_w</p:attrName>
                                        </p:attrNameLst>
                                      </p:cBhvr>
                                      <p:tavLst>
                                        <p:tav tm="0" fmla="#ppt_w*sin(2.5*pi*$)">
                                          <p:val>
                                            <p:fltVal val="0.000000"/>
                                          </p:val>
                                        </p:tav>
                                        <p:tav tm="100000">
                                          <p:val>
                                            <p:fltVal val="1.000000"/>
                                          </p:val>
                                        </p:tav>
                                      </p:tavLst>
                                    </p:anim>
                                    <p:anim calcmode="lin" valueType="num">
                                      <p:cBhvr>
                                        <p:cTn id="36" dur="500" fill="hold"/>
                                        <p:tgtEl>
                                          <p:spTgt spid="264194">
                                            <p:txEl>
                                              <p:charRg st="104" end="146"/>
                                            </p:txEl>
                                          </p:spTgt>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45" presetClass="entr" presetSubtype="0" fill="hold" nodeType="clickEffect">
                                  <p:stCondLst>
                                    <p:cond delay="0"/>
                                  </p:stCondLst>
                                  <p:iterate type="lt">
                                    <p:tmPct val="10000"/>
                                  </p:iterate>
                                  <p:childTnLst>
                                    <p:set>
                                      <p:cBhvr>
                                        <p:cTn id="40" dur="1" fill="hold">
                                          <p:stCondLst>
                                            <p:cond delay="0"/>
                                          </p:stCondLst>
                                        </p:cTn>
                                        <p:tgtEl>
                                          <p:spTgt spid="264194">
                                            <p:txEl>
                                              <p:charRg st="146" end="183"/>
                                            </p:txEl>
                                          </p:spTgt>
                                        </p:tgtEl>
                                        <p:attrNameLst>
                                          <p:attrName>style.visibility</p:attrName>
                                        </p:attrNameLst>
                                      </p:cBhvr>
                                      <p:to>
                                        <p:strVal val="visible"/>
                                      </p:to>
                                    </p:set>
                                    <p:animEffect transition="in" filter="fade">
                                      <p:cBhvr>
                                        <p:cTn id="41" dur="500"/>
                                        <p:tgtEl>
                                          <p:spTgt spid="264194">
                                            <p:txEl>
                                              <p:charRg st="146" end="183"/>
                                            </p:txEl>
                                          </p:spTgt>
                                        </p:tgtEl>
                                      </p:cBhvr>
                                    </p:animEffect>
                                    <p:anim calcmode="lin" valueType="num">
                                      <p:cBhvr>
                                        <p:cTn id="42" dur="500" fill="hold"/>
                                        <p:tgtEl>
                                          <p:spTgt spid="264194">
                                            <p:txEl>
                                              <p:charRg st="146" end="183"/>
                                            </p:txEl>
                                          </p:spTgt>
                                        </p:tgtEl>
                                        <p:attrNameLst>
                                          <p:attrName>ppt_w</p:attrName>
                                        </p:attrNameLst>
                                      </p:cBhvr>
                                      <p:tavLst>
                                        <p:tav tm="0" fmla="#ppt_w*sin(2.5*pi*$)">
                                          <p:val>
                                            <p:fltVal val="0.000000"/>
                                          </p:val>
                                        </p:tav>
                                        <p:tav tm="100000">
                                          <p:val>
                                            <p:fltVal val="1.000000"/>
                                          </p:val>
                                        </p:tav>
                                      </p:tavLst>
                                    </p:anim>
                                    <p:anim calcmode="lin" valueType="num">
                                      <p:cBhvr>
                                        <p:cTn id="43" dur="500" fill="hold"/>
                                        <p:tgtEl>
                                          <p:spTgt spid="264194">
                                            <p:txEl>
                                              <p:charRg st="146" end="183"/>
                                            </p:txEl>
                                          </p:spTgt>
                                        </p:tgtEl>
                                        <p:attrNameLst>
                                          <p:attrName>ppt_h</p:attrName>
                                        </p:attrNameLst>
                                      </p:cBhvr>
                                      <p:tavLst>
                                        <p:tav tm="0">
                                          <p:val>
                                            <p:strVal val="#ppt_h"/>
                                          </p:val>
                                        </p:tav>
                                        <p:tav tm="100000">
                                          <p:val>
                                            <p:strVal val="#ppt_h"/>
                                          </p:val>
                                        </p:tav>
                                      </p:tavLst>
                                    </p:anim>
                                  </p:childTnLst>
                                </p:cTn>
                              </p:par>
                            </p:childTnLst>
                          </p:cTn>
                        </p:par>
                        <p:par>
                          <p:cTn id="44" fill="hold">
                            <p:stCondLst>
                              <p:cond delay="2250"/>
                            </p:stCondLst>
                            <p:childTnLst>
                              <p:par>
                                <p:cTn id="45" presetID="8" presetClass="entr" presetSubtype="32" fill="hold" nodeType="afterEffect">
                                  <p:stCondLst>
                                    <p:cond delay="0"/>
                                  </p:stCondLst>
                                  <p:childTnLst>
                                    <p:set>
                                      <p:cBhvr>
                                        <p:cTn id="46" dur="1" fill="hold">
                                          <p:stCondLst>
                                            <p:cond delay="0"/>
                                          </p:stCondLst>
                                        </p:cTn>
                                        <p:tgtEl>
                                          <p:spTgt spid="264195"/>
                                        </p:tgtEl>
                                        <p:attrNameLst>
                                          <p:attrName>style.visibility</p:attrName>
                                        </p:attrNameLst>
                                      </p:cBhvr>
                                      <p:to>
                                        <p:strVal val="visible"/>
                                      </p:to>
                                    </p:set>
                                    <p:animEffect transition="in" filter="diamond(out)">
                                      <p:cBhvr>
                                        <p:cTn id="47" dur="500"/>
                                        <p:tgtEl>
                                          <p:spTgt spid="264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67266" name="Rectangle 2"/>
          <p:cNvSpPr/>
          <p:nvPr/>
        </p:nvSpPr>
        <p:spPr>
          <a:xfrm>
            <a:off x="152400" y="1143000"/>
            <a:ext cx="8763000" cy="5715000"/>
          </a:xfrm>
          <a:prstGeom prst="rect">
            <a:avLst/>
          </a:prstGeom>
          <a:noFill/>
          <a:ln w="9525">
            <a:noFill/>
          </a:ln>
        </p:spPr>
        <p:txBody>
          <a:bodyPr anchor="ctr">
            <a:spAutoFit/>
          </a:bodyPr>
          <a:p>
            <a:pPr lvl="0" eaLnBrk="1" hangingPunct="1">
              <a:buNone/>
            </a:pPr>
            <a:r>
              <a:rPr lang="en-US" altLang="zh-CN" sz="2400" b="0" dirty="0">
                <a:solidFill>
                  <a:srgbClr val="111111"/>
                </a:solidFill>
                <a:latin typeface="隶书" pitchFamily="49" charset="-122"/>
                <a:ea typeface="隶书" pitchFamily="49" charset="-122"/>
              </a:rPr>
              <a:t>23</a:t>
            </a:r>
            <a:r>
              <a:rPr lang="zh-CN" altLang="en-US" sz="2400" b="0" dirty="0">
                <a:solidFill>
                  <a:srgbClr val="111111"/>
                </a:solidFill>
                <a:latin typeface="隶书" pitchFamily="49" charset="-122"/>
                <a:ea typeface="隶书" pitchFamily="49" charset="-122"/>
              </a:rPr>
              <a:t>、严禁酒后驾车。</a:t>
            </a:r>
            <a:endParaRPr lang="zh-CN" altLang="en-US" sz="2400" b="0" dirty="0">
              <a:solidFill>
                <a:srgbClr val="111111"/>
              </a:solidFill>
              <a:latin typeface="隶书" pitchFamily="49" charset="-122"/>
              <a:ea typeface="隶书" pitchFamily="49" charset="-122"/>
            </a:endParaRPr>
          </a:p>
          <a:p>
            <a:pPr lvl="0" eaLnBrk="1" hangingPunct="1">
              <a:buNone/>
            </a:pPr>
            <a:r>
              <a:rPr lang="en-US" altLang="zh-CN" sz="2400" b="0" dirty="0">
                <a:solidFill>
                  <a:srgbClr val="111111"/>
                </a:solidFill>
                <a:latin typeface="隶书" pitchFamily="49" charset="-122"/>
                <a:ea typeface="隶书" pitchFamily="49" charset="-122"/>
              </a:rPr>
              <a:t>24</a:t>
            </a:r>
            <a:r>
              <a:rPr lang="zh-CN" altLang="en-US" sz="2400" b="0" dirty="0">
                <a:solidFill>
                  <a:srgbClr val="111111"/>
                </a:solidFill>
                <a:latin typeface="隶书" pitchFamily="49" charset="-122"/>
                <a:ea typeface="隶书" pitchFamily="49" charset="-122"/>
              </a:rPr>
              <a:t>、</a:t>
            </a:r>
            <a:r>
              <a:rPr lang="zh-CN" altLang="en-US" sz="2400" b="0" dirty="0">
                <a:solidFill>
                  <a:srgbClr val="111111"/>
                </a:solidFill>
                <a:latin typeface="Arial" charset="0"/>
                <a:ea typeface="隶书" pitchFamily="49" charset="-122"/>
              </a:rPr>
              <a:t> </a:t>
            </a:r>
            <a:r>
              <a:rPr lang="zh-CN" altLang="en-US" sz="2400" b="0" dirty="0">
                <a:solidFill>
                  <a:srgbClr val="111111"/>
                </a:solidFill>
                <a:latin typeface="隶书" pitchFamily="49" charset="-122"/>
                <a:ea typeface="隶书" pitchFamily="49" charset="-122"/>
              </a:rPr>
              <a:t>如果感觉不适或服用了会引起睡眠的药品，都不能操作装载机。</a:t>
            </a:r>
            <a:endParaRPr lang="zh-CN" altLang="en-US" sz="2400" b="0" dirty="0">
              <a:solidFill>
                <a:srgbClr val="111111"/>
              </a:solidFill>
              <a:latin typeface="隶书" pitchFamily="49" charset="-122"/>
              <a:ea typeface="隶书" pitchFamily="49" charset="-122"/>
            </a:endParaRPr>
          </a:p>
          <a:p>
            <a:pPr lvl="0" eaLnBrk="1" hangingPunct="1">
              <a:buNone/>
            </a:pPr>
            <a:r>
              <a:rPr lang="en-US" altLang="zh-CN" sz="2400" b="0" dirty="0">
                <a:solidFill>
                  <a:srgbClr val="111111"/>
                </a:solidFill>
                <a:latin typeface="隶书" pitchFamily="49" charset="-122"/>
                <a:ea typeface="隶书" pitchFamily="49" charset="-122"/>
              </a:rPr>
              <a:t>25</a:t>
            </a:r>
            <a:r>
              <a:rPr lang="zh-CN" altLang="en-US" sz="2400" b="0" dirty="0">
                <a:solidFill>
                  <a:srgbClr val="111111"/>
                </a:solidFill>
                <a:latin typeface="隶书" pitchFamily="49" charset="-122"/>
                <a:ea typeface="隶书" pitchFamily="49" charset="-122"/>
              </a:rPr>
              <a:t>、加注、检查燃油、防冻液时，要关闭发动机，并禁止吸烟，远离明火。</a:t>
            </a:r>
            <a:endParaRPr lang="zh-CN" altLang="en-US" sz="2400" b="0" dirty="0">
              <a:solidFill>
                <a:srgbClr val="111111"/>
              </a:solidFill>
              <a:latin typeface="隶书" pitchFamily="49" charset="-122"/>
              <a:ea typeface="隶书" pitchFamily="49" charset="-122"/>
            </a:endParaRPr>
          </a:p>
          <a:p>
            <a:pPr lvl="0" eaLnBrk="1" hangingPunct="1">
              <a:buNone/>
            </a:pPr>
            <a:r>
              <a:rPr lang="en-US" altLang="zh-CN" sz="2400" b="0" dirty="0">
                <a:solidFill>
                  <a:srgbClr val="111111"/>
                </a:solidFill>
                <a:latin typeface="隶书" pitchFamily="49" charset="-122"/>
                <a:ea typeface="隶书" pitchFamily="49" charset="-122"/>
              </a:rPr>
              <a:t>26</a:t>
            </a:r>
            <a:r>
              <a:rPr lang="zh-CN" altLang="en-US" sz="2400" b="0" dirty="0">
                <a:solidFill>
                  <a:srgbClr val="111111"/>
                </a:solidFill>
                <a:latin typeface="隶书" pitchFamily="49" charset="-122"/>
                <a:ea typeface="隶书" pitchFamily="49" charset="-122"/>
              </a:rPr>
              <a:t>、上下装载机时不要抓握任何操纵杆。</a:t>
            </a:r>
            <a:endParaRPr lang="zh-CN" altLang="en-US" sz="2400" b="0" dirty="0">
              <a:solidFill>
                <a:srgbClr val="111111"/>
              </a:solidFill>
              <a:latin typeface="隶书" pitchFamily="49" charset="-122"/>
              <a:ea typeface="隶书" pitchFamily="49" charset="-122"/>
            </a:endParaRPr>
          </a:p>
          <a:p>
            <a:pPr lvl="0" eaLnBrk="1" hangingPunct="1">
              <a:buNone/>
            </a:pPr>
            <a:r>
              <a:rPr lang="en-US" altLang="zh-CN" sz="2400" b="0" dirty="0">
                <a:solidFill>
                  <a:srgbClr val="111111"/>
                </a:solidFill>
                <a:latin typeface="隶书" pitchFamily="49" charset="-122"/>
                <a:ea typeface="隶书" pitchFamily="49" charset="-122"/>
              </a:rPr>
              <a:t>27</a:t>
            </a:r>
            <a:r>
              <a:rPr lang="zh-CN" altLang="en-US" sz="2400" b="0" dirty="0">
                <a:solidFill>
                  <a:srgbClr val="111111"/>
                </a:solidFill>
                <a:latin typeface="隶书" pitchFamily="49" charset="-122"/>
                <a:ea typeface="隶书" pitchFamily="49" charset="-122"/>
              </a:rPr>
              <a:t>、禁止超负荷作业。</a:t>
            </a:r>
            <a:endParaRPr lang="zh-CN" altLang="en-US" sz="2400" b="0" dirty="0">
              <a:solidFill>
                <a:srgbClr val="111111"/>
              </a:solidFill>
              <a:latin typeface="隶书" pitchFamily="49" charset="-122"/>
              <a:ea typeface="隶书" pitchFamily="49" charset="-122"/>
            </a:endParaRPr>
          </a:p>
          <a:p>
            <a:pPr lvl="0" eaLnBrk="1" hangingPunct="1">
              <a:buNone/>
            </a:pPr>
            <a:r>
              <a:rPr lang="en-US" altLang="zh-CN" sz="2400" b="0" dirty="0">
                <a:solidFill>
                  <a:srgbClr val="111111"/>
                </a:solidFill>
                <a:latin typeface="隶书" pitchFamily="49" charset="-122"/>
                <a:ea typeface="隶书" pitchFamily="49" charset="-122"/>
              </a:rPr>
              <a:t>28</a:t>
            </a:r>
            <a:r>
              <a:rPr lang="zh-CN" altLang="en-US" sz="2400" b="0" dirty="0">
                <a:solidFill>
                  <a:srgbClr val="111111"/>
                </a:solidFill>
                <a:latin typeface="隶书" pitchFamily="49" charset="-122"/>
                <a:ea typeface="隶书" pitchFamily="49" charset="-122"/>
              </a:rPr>
              <a:t>、蓄电池电解液内含有硫酸，而且能产生氢气，要避免烟头和明火靠近蓄电池。如果硫酸液濺入皮肤、眼睛内应立即用大量清水冲洗，严重时应立即到医院治疗。</a:t>
            </a:r>
            <a:endParaRPr lang="zh-CN" altLang="en-US" sz="2400" b="0" dirty="0">
              <a:solidFill>
                <a:srgbClr val="111111"/>
              </a:solidFill>
              <a:latin typeface="隶书" pitchFamily="49" charset="-122"/>
              <a:ea typeface="隶书" pitchFamily="49" charset="-122"/>
            </a:endParaRPr>
          </a:p>
          <a:p>
            <a:pPr lvl="0" eaLnBrk="1" hangingPunct="1">
              <a:buNone/>
            </a:pPr>
            <a:r>
              <a:rPr lang="en-US" altLang="zh-CN" sz="2400" b="0" dirty="0">
                <a:solidFill>
                  <a:srgbClr val="111111"/>
                </a:solidFill>
                <a:latin typeface="隶书" pitchFamily="49" charset="-122"/>
                <a:ea typeface="隶书" pitchFamily="49" charset="-122"/>
              </a:rPr>
              <a:t>29</a:t>
            </a:r>
            <a:r>
              <a:rPr lang="zh-CN" altLang="en-US" sz="2400" b="0" dirty="0">
                <a:solidFill>
                  <a:srgbClr val="111111"/>
                </a:solidFill>
                <a:latin typeface="隶书" pitchFamily="49" charset="-122"/>
                <a:ea typeface="隶书" pitchFamily="49" charset="-122"/>
              </a:rPr>
              <a:t>、禁止铲挖上方外伸的工作面，避免造成外伸部分塌方而砸坏装载机。</a:t>
            </a:r>
            <a:endParaRPr lang="zh-CN" altLang="en-US" sz="2400" b="0" dirty="0">
              <a:solidFill>
                <a:srgbClr val="111111"/>
              </a:solidFill>
              <a:latin typeface="隶书" pitchFamily="49" charset="-122"/>
              <a:ea typeface="隶书" pitchFamily="49" charset="-122"/>
            </a:endParaRPr>
          </a:p>
          <a:p>
            <a:pPr lvl="0" eaLnBrk="1" hangingPunct="1">
              <a:buNone/>
            </a:pPr>
            <a:endParaRPr lang="zh-CN" altLang="en-US" sz="2400" b="0" dirty="0">
              <a:solidFill>
                <a:srgbClr val="111111"/>
              </a:solidFill>
              <a:latin typeface="隶书" pitchFamily="49" charset="-122"/>
              <a:ea typeface="隶书" pitchFamily="49" charset="-122"/>
            </a:endParaRPr>
          </a:p>
          <a:p>
            <a:pPr lvl="0" eaLnBrk="1" hangingPunct="1">
              <a:buNone/>
            </a:pPr>
            <a:endParaRPr lang="en-US" altLang="zh-CN" sz="2000" b="0" dirty="0">
              <a:solidFill>
                <a:srgbClr val="111111"/>
              </a:solidFill>
              <a:latin typeface="隶书" pitchFamily="49" charset="-122"/>
              <a:ea typeface="隶书" pitchFamily="49" charset="-122"/>
            </a:endParaRPr>
          </a:p>
        </p:txBody>
      </p:sp>
      <p:sp>
        <p:nvSpPr>
          <p:cNvPr id="267267" name="Rectangle 3"/>
          <p:cNvSpPr/>
          <p:nvPr/>
        </p:nvSpPr>
        <p:spPr>
          <a:xfrm>
            <a:off x="1828800" y="533400"/>
            <a:ext cx="4343400" cy="533400"/>
          </a:xfrm>
          <a:prstGeom prst="rect">
            <a:avLst/>
          </a:prstGeom>
          <a:noFill/>
          <a:ln w="9525">
            <a:noFill/>
          </a:ln>
        </p:spPr>
        <p:txBody>
          <a:bodyPr wrap="none" anchor="ctr"/>
          <a:p>
            <a:pPr marL="609600" lvl="0" indent="-609600" algn="ctr" eaLnBrk="1" hangingPunct="1">
              <a:buNone/>
            </a:pPr>
            <a:r>
              <a:rPr lang="zh-CN" altLang="en-US" dirty="0">
                <a:latin typeface="隶书" pitchFamily="49" charset="-122"/>
                <a:ea typeface="隶书" pitchFamily="49" charset="-122"/>
              </a:rPr>
              <a:t>作业操作（续）</a:t>
            </a:r>
            <a:endParaRPr lang="zh-CN" altLang="en-US" dirty="0">
              <a:latin typeface="隶书" pitchFamily="49" charset="-122"/>
              <a:ea typeface="隶书"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267267">
                                            <p:txEl>
                                              <p:charRg st="0" end="8"/>
                                            </p:txEl>
                                          </p:spTgt>
                                        </p:tgtEl>
                                        <p:attrNameLst>
                                          <p:attrName>style.visibility</p:attrName>
                                        </p:attrNameLst>
                                      </p:cBhvr>
                                      <p:to>
                                        <p:strVal val="visible"/>
                                      </p:to>
                                    </p:set>
                                    <p:anim calcmode="lin" valueType="num">
                                      <p:cBhvr>
                                        <p:cTn id="7" dur="500" fill="hold"/>
                                        <p:tgtEl>
                                          <p:spTgt spid="267267">
                                            <p:txEl>
                                              <p:charRg st="0" end="8"/>
                                            </p:txEl>
                                          </p:spTgt>
                                        </p:tgtEl>
                                        <p:attrNameLst>
                                          <p:attrName>ppt_w</p:attrName>
                                        </p:attrNameLst>
                                      </p:cBhvr>
                                      <p:tavLst>
                                        <p:tav tm="0">
                                          <p:val>
                                            <p:fltVal val="0.000000"/>
                                          </p:val>
                                        </p:tav>
                                        <p:tav tm="100000">
                                          <p:val>
                                            <p:strVal val="#ppt_w"/>
                                          </p:val>
                                        </p:tav>
                                      </p:tavLst>
                                    </p:anim>
                                    <p:anim calcmode="lin" valueType="num">
                                      <p:cBhvr>
                                        <p:cTn id="8" dur="500" fill="hold"/>
                                        <p:tgtEl>
                                          <p:spTgt spid="267267">
                                            <p:txEl>
                                              <p:charRg st="0" end="8"/>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0"/>
                                  </p:stCondLst>
                                  <p:iterate type="lt">
                                    <p:tmPct val="10000"/>
                                  </p:iterate>
                                  <p:childTnLst>
                                    <p:set>
                                      <p:cBhvr>
                                        <p:cTn id="12" dur="1" fill="hold">
                                          <p:stCondLst>
                                            <p:cond delay="0"/>
                                          </p:stCondLst>
                                        </p:cTn>
                                        <p:tgtEl>
                                          <p:spTgt spid="267266">
                                            <p:txEl>
                                              <p:charRg st="0" end="11"/>
                                            </p:txEl>
                                          </p:spTgt>
                                        </p:tgtEl>
                                        <p:attrNameLst>
                                          <p:attrName>style.visibility</p:attrName>
                                        </p:attrNameLst>
                                      </p:cBhvr>
                                      <p:to>
                                        <p:strVal val="visible"/>
                                      </p:to>
                                    </p:set>
                                    <p:animEffect transition="in" filter="fade">
                                      <p:cBhvr>
                                        <p:cTn id="13" dur="500"/>
                                        <p:tgtEl>
                                          <p:spTgt spid="267266">
                                            <p:txEl>
                                              <p:charRg st="0" end="11"/>
                                            </p:txEl>
                                          </p:spTgt>
                                        </p:tgtEl>
                                      </p:cBhvr>
                                    </p:animEffect>
                                    <p:anim calcmode="lin" valueType="num">
                                      <p:cBhvr>
                                        <p:cTn id="14" dur="500" fill="hold"/>
                                        <p:tgtEl>
                                          <p:spTgt spid="267266">
                                            <p:txEl>
                                              <p:charRg st="0" end="11"/>
                                            </p:txEl>
                                          </p:spTgt>
                                        </p:tgtEl>
                                        <p:attrNameLst>
                                          <p:attrName>ppt_w</p:attrName>
                                        </p:attrNameLst>
                                      </p:cBhvr>
                                      <p:tavLst>
                                        <p:tav tm="0" fmla="#ppt_w*sin(2.5*pi*$)">
                                          <p:val>
                                            <p:fltVal val="0.000000"/>
                                          </p:val>
                                        </p:tav>
                                        <p:tav tm="100000">
                                          <p:val>
                                            <p:fltVal val="1.000000"/>
                                          </p:val>
                                        </p:tav>
                                      </p:tavLst>
                                    </p:anim>
                                    <p:anim calcmode="lin" valueType="num">
                                      <p:cBhvr>
                                        <p:cTn id="15" dur="500" fill="hold"/>
                                        <p:tgtEl>
                                          <p:spTgt spid="267266">
                                            <p:txEl>
                                              <p:charRg st="0" end="11"/>
                                            </p:txEl>
                                          </p:spTgt>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45" presetClass="entr" presetSubtype="0" fill="hold" nodeType="clickEffect">
                                  <p:stCondLst>
                                    <p:cond delay="0"/>
                                  </p:stCondLst>
                                  <p:iterate type="lt">
                                    <p:tmPct val="10000"/>
                                  </p:iterate>
                                  <p:childTnLst>
                                    <p:set>
                                      <p:cBhvr>
                                        <p:cTn id="19" dur="1" fill="hold">
                                          <p:stCondLst>
                                            <p:cond delay="0"/>
                                          </p:stCondLst>
                                        </p:cTn>
                                        <p:tgtEl>
                                          <p:spTgt spid="267266">
                                            <p:txEl>
                                              <p:charRg st="11" end="44"/>
                                            </p:txEl>
                                          </p:spTgt>
                                        </p:tgtEl>
                                        <p:attrNameLst>
                                          <p:attrName>style.visibility</p:attrName>
                                        </p:attrNameLst>
                                      </p:cBhvr>
                                      <p:to>
                                        <p:strVal val="visible"/>
                                      </p:to>
                                    </p:set>
                                    <p:animEffect transition="in" filter="fade">
                                      <p:cBhvr>
                                        <p:cTn id="20" dur="500"/>
                                        <p:tgtEl>
                                          <p:spTgt spid="267266">
                                            <p:txEl>
                                              <p:charRg st="11" end="44"/>
                                            </p:txEl>
                                          </p:spTgt>
                                        </p:tgtEl>
                                      </p:cBhvr>
                                    </p:animEffect>
                                    <p:anim calcmode="lin" valueType="num">
                                      <p:cBhvr>
                                        <p:cTn id="21" dur="500" fill="hold"/>
                                        <p:tgtEl>
                                          <p:spTgt spid="267266">
                                            <p:txEl>
                                              <p:charRg st="11" end="44"/>
                                            </p:txEl>
                                          </p:spTgt>
                                        </p:tgtEl>
                                        <p:attrNameLst>
                                          <p:attrName>ppt_w</p:attrName>
                                        </p:attrNameLst>
                                      </p:cBhvr>
                                      <p:tavLst>
                                        <p:tav tm="0" fmla="#ppt_w*sin(2.5*pi*$)">
                                          <p:val>
                                            <p:fltVal val="0.000000"/>
                                          </p:val>
                                        </p:tav>
                                        <p:tav tm="100000">
                                          <p:val>
                                            <p:fltVal val="1.000000"/>
                                          </p:val>
                                        </p:tav>
                                      </p:tavLst>
                                    </p:anim>
                                    <p:anim calcmode="lin" valueType="num">
                                      <p:cBhvr>
                                        <p:cTn id="22" dur="500" fill="hold"/>
                                        <p:tgtEl>
                                          <p:spTgt spid="267266">
                                            <p:txEl>
                                              <p:charRg st="11" end="44"/>
                                            </p:txEl>
                                          </p:spTgt>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45" presetClass="entr" presetSubtype="0" fill="hold" nodeType="clickEffect">
                                  <p:stCondLst>
                                    <p:cond delay="0"/>
                                  </p:stCondLst>
                                  <p:iterate type="lt">
                                    <p:tmPct val="10000"/>
                                  </p:iterate>
                                  <p:childTnLst>
                                    <p:set>
                                      <p:cBhvr>
                                        <p:cTn id="26" dur="1" fill="hold">
                                          <p:stCondLst>
                                            <p:cond delay="0"/>
                                          </p:stCondLst>
                                        </p:cTn>
                                        <p:tgtEl>
                                          <p:spTgt spid="267266">
                                            <p:txEl>
                                              <p:charRg st="44" end="79"/>
                                            </p:txEl>
                                          </p:spTgt>
                                        </p:tgtEl>
                                        <p:attrNameLst>
                                          <p:attrName>style.visibility</p:attrName>
                                        </p:attrNameLst>
                                      </p:cBhvr>
                                      <p:to>
                                        <p:strVal val="visible"/>
                                      </p:to>
                                    </p:set>
                                    <p:animEffect transition="in" filter="fade">
                                      <p:cBhvr>
                                        <p:cTn id="27" dur="500"/>
                                        <p:tgtEl>
                                          <p:spTgt spid="267266">
                                            <p:txEl>
                                              <p:charRg st="44" end="79"/>
                                            </p:txEl>
                                          </p:spTgt>
                                        </p:tgtEl>
                                      </p:cBhvr>
                                    </p:animEffect>
                                    <p:anim calcmode="lin" valueType="num">
                                      <p:cBhvr>
                                        <p:cTn id="28" dur="500" fill="hold"/>
                                        <p:tgtEl>
                                          <p:spTgt spid="267266">
                                            <p:txEl>
                                              <p:charRg st="44" end="79"/>
                                            </p:txEl>
                                          </p:spTgt>
                                        </p:tgtEl>
                                        <p:attrNameLst>
                                          <p:attrName>ppt_w</p:attrName>
                                        </p:attrNameLst>
                                      </p:cBhvr>
                                      <p:tavLst>
                                        <p:tav tm="0" fmla="#ppt_w*sin(2.5*pi*$)">
                                          <p:val>
                                            <p:fltVal val="0.000000"/>
                                          </p:val>
                                        </p:tav>
                                        <p:tav tm="100000">
                                          <p:val>
                                            <p:fltVal val="1.000000"/>
                                          </p:val>
                                        </p:tav>
                                      </p:tavLst>
                                    </p:anim>
                                    <p:anim calcmode="lin" valueType="num">
                                      <p:cBhvr>
                                        <p:cTn id="29" dur="500" fill="hold"/>
                                        <p:tgtEl>
                                          <p:spTgt spid="267266">
                                            <p:txEl>
                                              <p:charRg st="44" end="79"/>
                                            </p:txEl>
                                          </p:spTgt>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45" presetClass="entr" presetSubtype="0" fill="hold" nodeType="clickEffect">
                                  <p:stCondLst>
                                    <p:cond delay="0"/>
                                  </p:stCondLst>
                                  <p:iterate type="lt">
                                    <p:tmPct val="10000"/>
                                  </p:iterate>
                                  <p:childTnLst>
                                    <p:set>
                                      <p:cBhvr>
                                        <p:cTn id="33" dur="1" fill="hold">
                                          <p:stCondLst>
                                            <p:cond delay="0"/>
                                          </p:stCondLst>
                                        </p:cTn>
                                        <p:tgtEl>
                                          <p:spTgt spid="267266">
                                            <p:txEl>
                                              <p:charRg st="79" end="99"/>
                                            </p:txEl>
                                          </p:spTgt>
                                        </p:tgtEl>
                                        <p:attrNameLst>
                                          <p:attrName>style.visibility</p:attrName>
                                        </p:attrNameLst>
                                      </p:cBhvr>
                                      <p:to>
                                        <p:strVal val="visible"/>
                                      </p:to>
                                    </p:set>
                                    <p:animEffect transition="in" filter="fade">
                                      <p:cBhvr>
                                        <p:cTn id="34" dur="500"/>
                                        <p:tgtEl>
                                          <p:spTgt spid="267266">
                                            <p:txEl>
                                              <p:charRg st="79" end="99"/>
                                            </p:txEl>
                                          </p:spTgt>
                                        </p:tgtEl>
                                      </p:cBhvr>
                                    </p:animEffect>
                                    <p:anim calcmode="lin" valueType="num">
                                      <p:cBhvr>
                                        <p:cTn id="35" dur="500" fill="hold"/>
                                        <p:tgtEl>
                                          <p:spTgt spid="267266">
                                            <p:txEl>
                                              <p:charRg st="79" end="99"/>
                                            </p:txEl>
                                          </p:spTgt>
                                        </p:tgtEl>
                                        <p:attrNameLst>
                                          <p:attrName>ppt_w</p:attrName>
                                        </p:attrNameLst>
                                      </p:cBhvr>
                                      <p:tavLst>
                                        <p:tav tm="0" fmla="#ppt_w*sin(2.5*pi*$)">
                                          <p:val>
                                            <p:fltVal val="0.000000"/>
                                          </p:val>
                                        </p:tav>
                                        <p:tav tm="100000">
                                          <p:val>
                                            <p:fltVal val="1.000000"/>
                                          </p:val>
                                        </p:tav>
                                      </p:tavLst>
                                    </p:anim>
                                    <p:anim calcmode="lin" valueType="num">
                                      <p:cBhvr>
                                        <p:cTn id="36" dur="500" fill="hold"/>
                                        <p:tgtEl>
                                          <p:spTgt spid="267266">
                                            <p:txEl>
                                              <p:charRg st="79" end="99"/>
                                            </p:txEl>
                                          </p:spTgt>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45" presetClass="entr" presetSubtype="0" fill="hold" nodeType="clickEffect">
                                  <p:stCondLst>
                                    <p:cond delay="0"/>
                                  </p:stCondLst>
                                  <p:iterate type="lt">
                                    <p:tmPct val="10000"/>
                                  </p:iterate>
                                  <p:childTnLst>
                                    <p:set>
                                      <p:cBhvr>
                                        <p:cTn id="40" dur="1" fill="hold">
                                          <p:stCondLst>
                                            <p:cond delay="0"/>
                                          </p:stCondLst>
                                        </p:cTn>
                                        <p:tgtEl>
                                          <p:spTgt spid="267266">
                                            <p:txEl>
                                              <p:charRg st="99" end="111"/>
                                            </p:txEl>
                                          </p:spTgt>
                                        </p:tgtEl>
                                        <p:attrNameLst>
                                          <p:attrName>style.visibility</p:attrName>
                                        </p:attrNameLst>
                                      </p:cBhvr>
                                      <p:to>
                                        <p:strVal val="visible"/>
                                      </p:to>
                                    </p:set>
                                    <p:animEffect transition="in" filter="fade">
                                      <p:cBhvr>
                                        <p:cTn id="41" dur="500"/>
                                        <p:tgtEl>
                                          <p:spTgt spid="267266">
                                            <p:txEl>
                                              <p:charRg st="99" end="111"/>
                                            </p:txEl>
                                          </p:spTgt>
                                        </p:tgtEl>
                                      </p:cBhvr>
                                    </p:animEffect>
                                    <p:anim calcmode="lin" valueType="num">
                                      <p:cBhvr>
                                        <p:cTn id="42" dur="500" fill="hold"/>
                                        <p:tgtEl>
                                          <p:spTgt spid="267266">
                                            <p:txEl>
                                              <p:charRg st="99" end="111"/>
                                            </p:txEl>
                                          </p:spTgt>
                                        </p:tgtEl>
                                        <p:attrNameLst>
                                          <p:attrName>ppt_w</p:attrName>
                                        </p:attrNameLst>
                                      </p:cBhvr>
                                      <p:tavLst>
                                        <p:tav tm="0" fmla="#ppt_w*sin(2.5*pi*$)">
                                          <p:val>
                                            <p:fltVal val="0.000000"/>
                                          </p:val>
                                        </p:tav>
                                        <p:tav tm="100000">
                                          <p:val>
                                            <p:fltVal val="1.000000"/>
                                          </p:val>
                                        </p:tav>
                                      </p:tavLst>
                                    </p:anim>
                                    <p:anim calcmode="lin" valueType="num">
                                      <p:cBhvr>
                                        <p:cTn id="43" dur="500" fill="hold"/>
                                        <p:tgtEl>
                                          <p:spTgt spid="267266">
                                            <p:txEl>
                                              <p:charRg st="99" end="111"/>
                                            </p:txEl>
                                          </p:spTgt>
                                        </p:tgtEl>
                                        <p:attrNameLst>
                                          <p:attrName>ppt_h</p:attrName>
                                        </p:attrNameLst>
                                      </p:cBhvr>
                                      <p:tavLst>
                                        <p:tav tm="0">
                                          <p:val>
                                            <p:strVal val="#ppt_h"/>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45" presetClass="entr" presetSubtype="0" fill="hold" nodeType="clickEffect">
                                  <p:stCondLst>
                                    <p:cond delay="0"/>
                                  </p:stCondLst>
                                  <p:iterate type="lt">
                                    <p:tmPct val="10000"/>
                                  </p:iterate>
                                  <p:childTnLst>
                                    <p:set>
                                      <p:cBhvr>
                                        <p:cTn id="47" dur="1" fill="hold">
                                          <p:stCondLst>
                                            <p:cond delay="0"/>
                                          </p:stCondLst>
                                        </p:cTn>
                                        <p:tgtEl>
                                          <p:spTgt spid="267266">
                                            <p:txEl>
                                              <p:charRg st="111" end="185"/>
                                            </p:txEl>
                                          </p:spTgt>
                                        </p:tgtEl>
                                        <p:attrNameLst>
                                          <p:attrName>style.visibility</p:attrName>
                                        </p:attrNameLst>
                                      </p:cBhvr>
                                      <p:to>
                                        <p:strVal val="visible"/>
                                      </p:to>
                                    </p:set>
                                    <p:animEffect transition="in" filter="fade">
                                      <p:cBhvr>
                                        <p:cTn id="48" dur="500"/>
                                        <p:tgtEl>
                                          <p:spTgt spid="267266">
                                            <p:txEl>
                                              <p:charRg st="111" end="185"/>
                                            </p:txEl>
                                          </p:spTgt>
                                        </p:tgtEl>
                                      </p:cBhvr>
                                    </p:animEffect>
                                    <p:anim calcmode="lin" valueType="num">
                                      <p:cBhvr>
                                        <p:cTn id="49" dur="500" fill="hold"/>
                                        <p:tgtEl>
                                          <p:spTgt spid="267266">
                                            <p:txEl>
                                              <p:charRg st="111" end="185"/>
                                            </p:txEl>
                                          </p:spTgt>
                                        </p:tgtEl>
                                        <p:attrNameLst>
                                          <p:attrName>ppt_w</p:attrName>
                                        </p:attrNameLst>
                                      </p:cBhvr>
                                      <p:tavLst>
                                        <p:tav tm="0" fmla="#ppt_w*sin(2.5*pi*$)">
                                          <p:val>
                                            <p:fltVal val="0.000000"/>
                                          </p:val>
                                        </p:tav>
                                        <p:tav tm="100000">
                                          <p:val>
                                            <p:fltVal val="1.000000"/>
                                          </p:val>
                                        </p:tav>
                                      </p:tavLst>
                                    </p:anim>
                                    <p:anim calcmode="lin" valueType="num">
                                      <p:cBhvr>
                                        <p:cTn id="50" dur="500" fill="hold"/>
                                        <p:tgtEl>
                                          <p:spTgt spid="267266">
                                            <p:txEl>
                                              <p:charRg st="111" end="185"/>
                                            </p:txEl>
                                          </p:spTgt>
                                        </p:tgtEl>
                                        <p:attrNameLst>
                                          <p:attrName>ppt_h</p:attrName>
                                        </p:attrNameLst>
                                      </p:cBhvr>
                                      <p:tavLst>
                                        <p:tav tm="0">
                                          <p:val>
                                            <p:strVal val="#ppt_h"/>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45" presetClass="entr" presetSubtype="0" fill="hold" nodeType="clickEffect">
                                  <p:stCondLst>
                                    <p:cond delay="0"/>
                                  </p:stCondLst>
                                  <p:iterate type="lt">
                                    <p:tmPct val="10000"/>
                                  </p:iterate>
                                  <p:childTnLst>
                                    <p:set>
                                      <p:cBhvr>
                                        <p:cTn id="54" dur="1" fill="hold">
                                          <p:stCondLst>
                                            <p:cond delay="0"/>
                                          </p:stCondLst>
                                        </p:cTn>
                                        <p:tgtEl>
                                          <p:spTgt spid="267266">
                                            <p:txEl>
                                              <p:charRg st="185" end="219"/>
                                            </p:txEl>
                                          </p:spTgt>
                                        </p:tgtEl>
                                        <p:attrNameLst>
                                          <p:attrName>style.visibility</p:attrName>
                                        </p:attrNameLst>
                                      </p:cBhvr>
                                      <p:to>
                                        <p:strVal val="visible"/>
                                      </p:to>
                                    </p:set>
                                    <p:animEffect transition="in" filter="fade">
                                      <p:cBhvr>
                                        <p:cTn id="55" dur="500"/>
                                        <p:tgtEl>
                                          <p:spTgt spid="267266">
                                            <p:txEl>
                                              <p:charRg st="185" end="219"/>
                                            </p:txEl>
                                          </p:spTgt>
                                        </p:tgtEl>
                                      </p:cBhvr>
                                    </p:animEffect>
                                    <p:anim calcmode="lin" valueType="num">
                                      <p:cBhvr>
                                        <p:cTn id="56" dur="500" fill="hold"/>
                                        <p:tgtEl>
                                          <p:spTgt spid="267266">
                                            <p:txEl>
                                              <p:charRg st="185" end="219"/>
                                            </p:txEl>
                                          </p:spTgt>
                                        </p:tgtEl>
                                        <p:attrNameLst>
                                          <p:attrName>ppt_w</p:attrName>
                                        </p:attrNameLst>
                                      </p:cBhvr>
                                      <p:tavLst>
                                        <p:tav tm="0" fmla="#ppt_w*sin(2.5*pi*$)">
                                          <p:val>
                                            <p:fltVal val="0.000000"/>
                                          </p:val>
                                        </p:tav>
                                        <p:tav tm="100000">
                                          <p:val>
                                            <p:fltVal val="1.000000"/>
                                          </p:val>
                                        </p:tav>
                                      </p:tavLst>
                                    </p:anim>
                                    <p:anim calcmode="lin" valueType="num">
                                      <p:cBhvr>
                                        <p:cTn id="57" dur="500" fill="hold"/>
                                        <p:tgtEl>
                                          <p:spTgt spid="267266">
                                            <p:txEl>
                                              <p:charRg st="185" end="219"/>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47812" name="Rectangle 4"/>
          <p:cNvSpPr/>
          <p:nvPr/>
        </p:nvSpPr>
        <p:spPr>
          <a:xfrm>
            <a:off x="152400" y="1190625"/>
            <a:ext cx="8839200" cy="4400550"/>
          </a:xfrm>
          <a:prstGeom prst="rect">
            <a:avLst/>
          </a:prstGeom>
          <a:noFill/>
          <a:ln w="9525">
            <a:noFill/>
          </a:ln>
        </p:spPr>
        <p:txBody>
          <a:bodyPr anchor="ctr">
            <a:spAutoFit/>
          </a:bodyPr>
          <a:p>
            <a:pPr lvl="0" eaLnBrk="1" hangingPunct="1">
              <a:buNone/>
            </a:pPr>
            <a:r>
              <a:rPr lang="en-US" altLang="zh-CN" sz="2400" b="0" dirty="0">
                <a:solidFill>
                  <a:srgbClr val="111111"/>
                </a:solidFill>
                <a:latin typeface="隶书" pitchFamily="49" charset="-122"/>
                <a:ea typeface="隶书" pitchFamily="49" charset="-122"/>
              </a:rPr>
              <a:t>30</a:t>
            </a:r>
            <a:r>
              <a:rPr lang="zh-CN" altLang="en-US" sz="2400" b="0" dirty="0">
                <a:solidFill>
                  <a:srgbClr val="111111"/>
                </a:solidFill>
                <a:latin typeface="隶书" pitchFamily="49" charset="-122"/>
                <a:ea typeface="隶书" pitchFamily="49" charset="-122"/>
              </a:rPr>
              <a:t>、刚刚停止作业时，发动机的冷却液，所有零件中的油，排气管和消声器都处在高温下，如果拆缷盖子或排油或更换滤油器等都会造成烫伤或其它伤害，应等待温度降下来后再进行保养和检查。</a:t>
            </a:r>
            <a:endParaRPr lang="zh-CN" altLang="en-US" sz="2400" b="0" dirty="0">
              <a:solidFill>
                <a:srgbClr val="111111"/>
              </a:solidFill>
              <a:latin typeface="隶书" pitchFamily="49" charset="-122"/>
              <a:ea typeface="隶书" pitchFamily="49" charset="-122"/>
            </a:endParaRPr>
          </a:p>
          <a:p>
            <a:pPr lvl="0" eaLnBrk="1" hangingPunct="1">
              <a:buNone/>
            </a:pPr>
            <a:r>
              <a:rPr lang="en-US" altLang="zh-CN" sz="2400" b="0" dirty="0">
                <a:solidFill>
                  <a:srgbClr val="111111"/>
                </a:solidFill>
                <a:latin typeface="隶书" pitchFamily="49" charset="-122"/>
                <a:ea typeface="隶书" pitchFamily="49" charset="-122"/>
              </a:rPr>
              <a:t>31</a:t>
            </a:r>
            <a:r>
              <a:rPr lang="zh-CN" altLang="en-US" sz="2400" b="0" dirty="0">
                <a:solidFill>
                  <a:srgbClr val="111111"/>
                </a:solidFill>
                <a:latin typeface="隶书" pitchFamily="49" charset="-122"/>
                <a:ea typeface="隶书" pitchFamily="49" charset="-122"/>
              </a:rPr>
              <a:t>、向车内卸料时，不准将铲斗从人员或卡车驾驶室顶上越过。</a:t>
            </a:r>
            <a:endParaRPr lang="zh-CN" altLang="en-US" sz="2400" b="0" dirty="0">
              <a:solidFill>
                <a:srgbClr val="111111"/>
              </a:solidFill>
              <a:latin typeface="隶书" pitchFamily="49" charset="-122"/>
              <a:ea typeface="隶书" pitchFamily="49" charset="-122"/>
            </a:endParaRPr>
          </a:p>
          <a:p>
            <a:pPr lvl="0" eaLnBrk="1" hangingPunct="1">
              <a:buNone/>
            </a:pPr>
            <a:r>
              <a:rPr lang="en-US" altLang="zh-CN" sz="2400" b="0" dirty="0">
                <a:solidFill>
                  <a:srgbClr val="111111"/>
                </a:solidFill>
                <a:latin typeface="隶书" pitchFamily="49" charset="-122"/>
                <a:ea typeface="隶书" pitchFamily="49" charset="-122"/>
              </a:rPr>
              <a:t>32</a:t>
            </a:r>
            <a:r>
              <a:rPr lang="zh-CN" altLang="en-US" sz="2400" b="0" dirty="0">
                <a:solidFill>
                  <a:srgbClr val="111111"/>
                </a:solidFill>
                <a:latin typeface="隶书" pitchFamily="49" charset="-122"/>
                <a:ea typeface="隶书" pitchFamily="49" charset="-122"/>
              </a:rPr>
              <a:t>、做好文明生产打扫工作，及时上报工作台班，确认一切正常 后方可交班下班。</a:t>
            </a:r>
            <a:endParaRPr lang="zh-CN" altLang="en-US" sz="2400" b="0" dirty="0">
              <a:solidFill>
                <a:srgbClr val="111111"/>
              </a:solidFill>
              <a:latin typeface="隶书" pitchFamily="49" charset="-122"/>
              <a:ea typeface="隶书" pitchFamily="49" charset="-122"/>
            </a:endParaRPr>
          </a:p>
          <a:p>
            <a:pPr lvl="0" eaLnBrk="1" hangingPunct="1">
              <a:buNone/>
            </a:pPr>
            <a:r>
              <a:rPr lang="en-US" altLang="zh-CN" sz="2400" b="0" dirty="0">
                <a:solidFill>
                  <a:srgbClr val="111111"/>
                </a:solidFill>
                <a:latin typeface="隶书" pitchFamily="49" charset="-122"/>
                <a:ea typeface="隶书" pitchFamily="49" charset="-122"/>
              </a:rPr>
              <a:t>33</a:t>
            </a:r>
            <a:r>
              <a:rPr lang="zh-CN" altLang="en-US" sz="2400" b="0" dirty="0">
                <a:solidFill>
                  <a:srgbClr val="111111"/>
                </a:solidFill>
                <a:latin typeface="隶书" pitchFamily="49" charset="-122"/>
                <a:ea typeface="隶书" pitchFamily="49" charset="-122"/>
              </a:rPr>
              <a:t>、必须将装载机停放在没有落石或滑坡危险的地方，同时把工作装置降至地面。如果装载机必须在斜坡上停放则要在轮胎下面楔上垫块以防止装载机移动。</a:t>
            </a:r>
            <a:endParaRPr lang="zh-CN" altLang="en-US" sz="2400" b="0" dirty="0">
              <a:solidFill>
                <a:srgbClr val="111111"/>
              </a:solidFill>
              <a:latin typeface="隶书" pitchFamily="49" charset="-122"/>
              <a:ea typeface="隶书" pitchFamily="49" charset="-122"/>
            </a:endParaRPr>
          </a:p>
          <a:p>
            <a:pPr lvl="0" eaLnBrk="1" hangingPunct="1">
              <a:buNone/>
            </a:pPr>
            <a:endParaRPr lang="en-US" altLang="zh-CN" sz="2400" b="0" dirty="0">
              <a:solidFill>
                <a:srgbClr val="111111"/>
              </a:solidFill>
              <a:latin typeface="隶书" pitchFamily="49" charset="-122"/>
              <a:ea typeface="隶书" pitchFamily="49" charset="-122"/>
            </a:endParaRPr>
          </a:p>
        </p:txBody>
      </p:sp>
      <p:sp>
        <p:nvSpPr>
          <p:cNvPr id="247813" name="Rectangle 5"/>
          <p:cNvSpPr/>
          <p:nvPr/>
        </p:nvSpPr>
        <p:spPr>
          <a:xfrm>
            <a:off x="2286000" y="685800"/>
            <a:ext cx="4267200" cy="381000"/>
          </a:xfrm>
          <a:prstGeom prst="rect">
            <a:avLst/>
          </a:prstGeom>
          <a:noFill/>
          <a:ln w="9525">
            <a:noFill/>
          </a:ln>
        </p:spPr>
        <p:txBody>
          <a:bodyPr wrap="none" anchor="ctr"/>
          <a:p>
            <a:pPr marL="609600" lvl="0" indent="-609600" algn="ctr" eaLnBrk="1" hangingPunct="1">
              <a:buNone/>
            </a:pPr>
            <a:r>
              <a:rPr lang="zh-CN" altLang="en-US" dirty="0">
                <a:latin typeface="隶书" pitchFamily="49" charset="-122"/>
                <a:ea typeface="隶书" pitchFamily="49" charset="-122"/>
              </a:rPr>
              <a:t>作业操作（续</a:t>
            </a:r>
            <a:r>
              <a:rPr lang="en-US" altLang="zh-CN" dirty="0">
                <a:latin typeface="隶书" pitchFamily="49" charset="-122"/>
                <a:ea typeface="隶书" pitchFamily="49" charset="-122"/>
              </a:rPr>
              <a:t>)</a:t>
            </a:r>
            <a:endParaRPr lang="en-US" altLang="zh-CN" dirty="0">
              <a:latin typeface="隶书" pitchFamily="49" charset="-122"/>
              <a:ea typeface="隶书"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247813">
                                            <p:txEl>
                                              <p:charRg st="0" end="8"/>
                                            </p:txEl>
                                          </p:spTgt>
                                        </p:tgtEl>
                                        <p:attrNameLst>
                                          <p:attrName>style.visibility</p:attrName>
                                        </p:attrNameLst>
                                      </p:cBhvr>
                                      <p:to>
                                        <p:strVal val="visible"/>
                                      </p:to>
                                    </p:set>
                                    <p:anim calcmode="lin" valueType="num">
                                      <p:cBhvr>
                                        <p:cTn id="7" dur="500" fill="hold"/>
                                        <p:tgtEl>
                                          <p:spTgt spid="247813">
                                            <p:txEl>
                                              <p:charRg st="0" end="8"/>
                                            </p:txEl>
                                          </p:spTgt>
                                        </p:tgtEl>
                                        <p:attrNameLst>
                                          <p:attrName>ppt_w</p:attrName>
                                        </p:attrNameLst>
                                      </p:cBhvr>
                                      <p:tavLst>
                                        <p:tav tm="0">
                                          <p:val>
                                            <p:fltVal val="0.000000"/>
                                          </p:val>
                                        </p:tav>
                                        <p:tav tm="100000">
                                          <p:val>
                                            <p:strVal val="#ppt_w"/>
                                          </p:val>
                                        </p:tav>
                                      </p:tavLst>
                                    </p:anim>
                                    <p:anim calcmode="lin" valueType="num">
                                      <p:cBhvr>
                                        <p:cTn id="8" dur="500" fill="hold"/>
                                        <p:tgtEl>
                                          <p:spTgt spid="247813">
                                            <p:txEl>
                                              <p:charRg st="0" end="8"/>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0"/>
                                  </p:stCondLst>
                                  <p:iterate type="lt">
                                    <p:tmPct val="10000"/>
                                  </p:iterate>
                                  <p:childTnLst>
                                    <p:set>
                                      <p:cBhvr>
                                        <p:cTn id="12" dur="1" fill="hold">
                                          <p:stCondLst>
                                            <p:cond delay="0"/>
                                          </p:stCondLst>
                                        </p:cTn>
                                        <p:tgtEl>
                                          <p:spTgt spid="247812">
                                            <p:txEl>
                                              <p:charRg st="0" end="88"/>
                                            </p:txEl>
                                          </p:spTgt>
                                        </p:tgtEl>
                                        <p:attrNameLst>
                                          <p:attrName>style.visibility</p:attrName>
                                        </p:attrNameLst>
                                      </p:cBhvr>
                                      <p:to>
                                        <p:strVal val="visible"/>
                                      </p:to>
                                    </p:set>
                                    <p:animEffect transition="in" filter="fade">
                                      <p:cBhvr>
                                        <p:cTn id="13" dur="500"/>
                                        <p:tgtEl>
                                          <p:spTgt spid="247812">
                                            <p:txEl>
                                              <p:charRg st="0" end="88"/>
                                            </p:txEl>
                                          </p:spTgt>
                                        </p:tgtEl>
                                      </p:cBhvr>
                                    </p:animEffect>
                                    <p:anim calcmode="lin" valueType="num">
                                      <p:cBhvr>
                                        <p:cTn id="14" dur="500" fill="hold"/>
                                        <p:tgtEl>
                                          <p:spTgt spid="247812">
                                            <p:txEl>
                                              <p:charRg st="0" end="88"/>
                                            </p:txEl>
                                          </p:spTgt>
                                        </p:tgtEl>
                                        <p:attrNameLst>
                                          <p:attrName>ppt_w</p:attrName>
                                        </p:attrNameLst>
                                      </p:cBhvr>
                                      <p:tavLst>
                                        <p:tav tm="0" fmla="#ppt_w*sin(2.5*pi*$)">
                                          <p:val>
                                            <p:fltVal val="0.000000"/>
                                          </p:val>
                                        </p:tav>
                                        <p:tav tm="100000">
                                          <p:val>
                                            <p:fltVal val="1.000000"/>
                                          </p:val>
                                        </p:tav>
                                      </p:tavLst>
                                    </p:anim>
                                    <p:anim calcmode="lin" valueType="num">
                                      <p:cBhvr>
                                        <p:cTn id="15" dur="500" fill="hold"/>
                                        <p:tgtEl>
                                          <p:spTgt spid="247812">
                                            <p:txEl>
                                              <p:charRg st="0" end="88"/>
                                            </p:txEl>
                                          </p:spTgt>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45" presetClass="entr" presetSubtype="0" fill="hold" nodeType="clickEffect">
                                  <p:stCondLst>
                                    <p:cond delay="0"/>
                                  </p:stCondLst>
                                  <p:iterate type="lt">
                                    <p:tmPct val="10000"/>
                                  </p:iterate>
                                  <p:childTnLst>
                                    <p:set>
                                      <p:cBhvr>
                                        <p:cTn id="19" dur="1" fill="hold">
                                          <p:stCondLst>
                                            <p:cond delay="0"/>
                                          </p:stCondLst>
                                        </p:cTn>
                                        <p:tgtEl>
                                          <p:spTgt spid="247812">
                                            <p:txEl>
                                              <p:charRg st="88" end="118"/>
                                            </p:txEl>
                                          </p:spTgt>
                                        </p:tgtEl>
                                        <p:attrNameLst>
                                          <p:attrName>style.visibility</p:attrName>
                                        </p:attrNameLst>
                                      </p:cBhvr>
                                      <p:to>
                                        <p:strVal val="visible"/>
                                      </p:to>
                                    </p:set>
                                    <p:animEffect transition="in" filter="fade">
                                      <p:cBhvr>
                                        <p:cTn id="20" dur="500"/>
                                        <p:tgtEl>
                                          <p:spTgt spid="247812">
                                            <p:txEl>
                                              <p:charRg st="88" end="118"/>
                                            </p:txEl>
                                          </p:spTgt>
                                        </p:tgtEl>
                                      </p:cBhvr>
                                    </p:animEffect>
                                    <p:anim calcmode="lin" valueType="num">
                                      <p:cBhvr>
                                        <p:cTn id="21" dur="500" fill="hold"/>
                                        <p:tgtEl>
                                          <p:spTgt spid="247812">
                                            <p:txEl>
                                              <p:charRg st="88" end="118"/>
                                            </p:txEl>
                                          </p:spTgt>
                                        </p:tgtEl>
                                        <p:attrNameLst>
                                          <p:attrName>ppt_w</p:attrName>
                                        </p:attrNameLst>
                                      </p:cBhvr>
                                      <p:tavLst>
                                        <p:tav tm="0" fmla="#ppt_w*sin(2.5*pi*$)">
                                          <p:val>
                                            <p:fltVal val="0.000000"/>
                                          </p:val>
                                        </p:tav>
                                        <p:tav tm="100000">
                                          <p:val>
                                            <p:fltVal val="1.000000"/>
                                          </p:val>
                                        </p:tav>
                                      </p:tavLst>
                                    </p:anim>
                                    <p:anim calcmode="lin" valueType="num">
                                      <p:cBhvr>
                                        <p:cTn id="22" dur="500" fill="hold"/>
                                        <p:tgtEl>
                                          <p:spTgt spid="247812">
                                            <p:txEl>
                                              <p:charRg st="88" end="118"/>
                                            </p:txEl>
                                          </p:spTgt>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45" presetClass="entr" presetSubtype="0" fill="hold" nodeType="clickEffect">
                                  <p:stCondLst>
                                    <p:cond delay="0"/>
                                  </p:stCondLst>
                                  <p:iterate type="lt">
                                    <p:tmPct val="10000"/>
                                  </p:iterate>
                                  <p:childTnLst>
                                    <p:set>
                                      <p:cBhvr>
                                        <p:cTn id="26" dur="1" fill="hold">
                                          <p:stCondLst>
                                            <p:cond delay="0"/>
                                          </p:stCondLst>
                                        </p:cTn>
                                        <p:tgtEl>
                                          <p:spTgt spid="247812">
                                            <p:txEl>
                                              <p:charRg st="118" end="157"/>
                                            </p:txEl>
                                          </p:spTgt>
                                        </p:tgtEl>
                                        <p:attrNameLst>
                                          <p:attrName>style.visibility</p:attrName>
                                        </p:attrNameLst>
                                      </p:cBhvr>
                                      <p:to>
                                        <p:strVal val="visible"/>
                                      </p:to>
                                    </p:set>
                                    <p:animEffect transition="in" filter="fade">
                                      <p:cBhvr>
                                        <p:cTn id="27" dur="500"/>
                                        <p:tgtEl>
                                          <p:spTgt spid="247812">
                                            <p:txEl>
                                              <p:charRg st="118" end="157"/>
                                            </p:txEl>
                                          </p:spTgt>
                                        </p:tgtEl>
                                      </p:cBhvr>
                                    </p:animEffect>
                                    <p:anim calcmode="lin" valueType="num">
                                      <p:cBhvr>
                                        <p:cTn id="28" dur="500" fill="hold"/>
                                        <p:tgtEl>
                                          <p:spTgt spid="247812">
                                            <p:txEl>
                                              <p:charRg st="118" end="157"/>
                                            </p:txEl>
                                          </p:spTgt>
                                        </p:tgtEl>
                                        <p:attrNameLst>
                                          <p:attrName>ppt_w</p:attrName>
                                        </p:attrNameLst>
                                      </p:cBhvr>
                                      <p:tavLst>
                                        <p:tav tm="0" fmla="#ppt_w*sin(2.5*pi*$)">
                                          <p:val>
                                            <p:fltVal val="0.000000"/>
                                          </p:val>
                                        </p:tav>
                                        <p:tav tm="100000">
                                          <p:val>
                                            <p:fltVal val="1.000000"/>
                                          </p:val>
                                        </p:tav>
                                      </p:tavLst>
                                    </p:anim>
                                    <p:anim calcmode="lin" valueType="num">
                                      <p:cBhvr>
                                        <p:cTn id="29" dur="500" fill="hold"/>
                                        <p:tgtEl>
                                          <p:spTgt spid="247812">
                                            <p:txEl>
                                              <p:charRg st="118" end="157"/>
                                            </p:txEl>
                                          </p:spTgt>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45" presetClass="entr" presetSubtype="0" fill="hold" nodeType="clickEffect">
                                  <p:stCondLst>
                                    <p:cond delay="0"/>
                                  </p:stCondLst>
                                  <p:iterate type="lt">
                                    <p:tmPct val="10000"/>
                                  </p:iterate>
                                  <p:childTnLst>
                                    <p:set>
                                      <p:cBhvr>
                                        <p:cTn id="33" dur="1" fill="hold">
                                          <p:stCondLst>
                                            <p:cond delay="0"/>
                                          </p:stCondLst>
                                        </p:cTn>
                                        <p:tgtEl>
                                          <p:spTgt spid="247812">
                                            <p:txEl>
                                              <p:charRg st="157" end="228"/>
                                            </p:txEl>
                                          </p:spTgt>
                                        </p:tgtEl>
                                        <p:attrNameLst>
                                          <p:attrName>style.visibility</p:attrName>
                                        </p:attrNameLst>
                                      </p:cBhvr>
                                      <p:to>
                                        <p:strVal val="visible"/>
                                      </p:to>
                                    </p:set>
                                    <p:animEffect transition="in" filter="fade">
                                      <p:cBhvr>
                                        <p:cTn id="34" dur="500"/>
                                        <p:tgtEl>
                                          <p:spTgt spid="247812">
                                            <p:txEl>
                                              <p:charRg st="157" end="228"/>
                                            </p:txEl>
                                          </p:spTgt>
                                        </p:tgtEl>
                                      </p:cBhvr>
                                    </p:animEffect>
                                    <p:anim calcmode="lin" valueType="num">
                                      <p:cBhvr>
                                        <p:cTn id="35" dur="500" fill="hold"/>
                                        <p:tgtEl>
                                          <p:spTgt spid="247812">
                                            <p:txEl>
                                              <p:charRg st="157" end="228"/>
                                            </p:txEl>
                                          </p:spTgt>
                                        </p:tgtEl>
                                        <p:attrNameLst>
                                          <p:attrName>ppt_w</p:attrName>
                                        </p:attrNameLst>
                                      </p:cBhvr>
                                      <p:tavLst>
                                        <p:tav tm="0" fmla="#ppt_w*sin(2.5*pi*$)">
                                          <p:val>
                                            <p:fltVal val="0.000000"/>
                                          </p:val>
                                        </p:tav>
                                        <p:tav tm="100000">
                                          <p:val>
                                            <p:fltVal val="1.000000"/>
                                          </p:val>
                                        </p:tav>
                                      </p:tavLst>
                                    </p:anim>
                                    <p:anim calcmode="lin" valueType="num">
                                      <p:cBhvr>
                                        <p:cTn id="36" dur="500" fill="hold"/>
                                        <p:tgtEl>
                                          <p:spTgt spid="247812">
                                            <p:txEl>
                                              <p:charRg st="157" end="228"/>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66242" name="Rectangle 2"/>
          <p:cNvSpPr/>
          <p:nvPr/>
        </p:nvSpPr>
        <p:spPr>
          <a:xfrm>
            <a:off x="304800" y="4570413"/>
            <a:ext cx="8686800" cy="1373187"/>
          </a:xfrm>
          <a:prstGeom prst="rect">
            <a:avLst/>
          </a:prstGeom>
          <a:noFill/>
          <a:ln w="9525">
            <a:noFill/>
          </a:ln>
        </p:spPr>
        <p:txBody>
          <a:bodyPr anchor="ctr">
            <a:spAutoFit/>
          </a:bodyPr>
          <a:p>
            <a:pPr lvl="0" eaLnBrk="1" hangingPunct="1">
              <a:buNone/>
            </a:pPr>
            <a:r>
              <a:rPr lang="zh-CN" altLang="en-US" sz="2800" b="0" dirty="0">
                <a:solidFill>
                  <a:srgbClr val="FF0066"/>
                </a:solidFill>
                <a:latin typeface="隶书" pitchFamily="49" charset="-122"/>
                <a:ea typeface="隶书" pitchFamily="49" charset="-122"/>
              </a:rPr>
              <a:t>注意：在操作过程中，禁止做以下动作：飞速行驶、突然起动、突然刹车、突然转向、蛇形行驶、滑行、倒车下坡。</a:t>
            </a:r>
            <a:endParaRPr lang="zh-CN" altLang="en-US" sz="2800" b="0" dirty="0">
              <a:solidFill>
                <a:srgbClr val="FF0066"/>
              </a:solidFill>
              <a:latin typeface="隶书" pitchFamily="49" charset="-122"/>
              <a:ea typeface="隶书" pitchFamily="49" charset="-122"/>
            </a:endParaRPr>
          </a:p>
        </p:txBody>
      </p:sp>
      <p:sp>
        <p:nvSpPr>
          <p:cNvPr id="266243" name="Rectangle 3"/>
          <p:cNvSpPr/>
          <p:nvPr/>
        </p:nvSpPr>
        <p:spPr>
          <a:xfrm>
            <a:off x="2438400" y="685800"/>
            <a:ext cx="3886200" cy="533400"/>
          </a:xfrm>
          <a:prstGeom prst="rect">
            <a:avLst/>
          </a:prstGeom>
          <a:noFill/>
          <a:ln w="9525">
            <a:noFill/>
          </a:ln>
        </p:spPr>
        <p:txBody>
          <a:bodyPr wrap="none" anchor="ctr"/>
          <a:p>
            <a:pPr marL="609600" lvl="0" indent="-609600" algn="ctr" eaLnBrk="1" hangingPunct="1">
              <a:buNone/>
            </a:pPr>
            <a:r>
              <a:rPr lang="zh-CN" altLang="en-US" dirty="0">
                <a:latin typeface="隶书" pitchFamily="49" charset="-122"/>
                <a:ea typeface="隶书" pitchFamily="49" charset="-122"/>
              </a:rPr>
              <a:t>作业操作（续）</a:t>
            </a:r>
            <a:endParaRPr lang="zh-CN" altLang="en-US" dirty="0">
              <a:latin typeface="隶书" pitchFamily="49" charset="-122"/>
              <a:ea typeface="隶书" pitchFamily="49" charset="-122"/>
            </a:endParaRPr>
          </a:p>
        </p:txBody>
      </p:sp>
      <p:sp>
        <p:nvSpPr>
          <p:cNvPr id="32772" name="Rectangle 4"/>
          <p:cNvSpPr/>
          <p:nvPr/>
        </p:nvSpPr>
        <p:spPr>
          <a:xfrm>
            <a:off x="60325" y="1428750"/>
            <a:ext cx="184150" cy="457200"/>
          </a:xfrm>
          <a:prstGeom prst="rect">
            <a:avLst/>
          </a:prstGeom>
          <a:noFill/>
          <a:ln w="9525">
            <a:noFill/>
          </a:ln>
        </p:spPr>
        <p:txBody>
          <a:bodyPr wrap="none">
            <a:spAutoFit/>
          </a:bodyPr>
          <a:p>
            <a:pPr marL="609600" lvl="0" indent="-609600" eaLnBrk="1" hangingPunct="1">
              <a:buNone/>
            </a:pPr>
            <a:endParaRPr lang="zh-CN" altLang="zh-CN" sz="2400" dirty="0">
              <a:latin typeface="隶书" pitchFamily="49" charset="-122"/>
              <a:ea typeface="隶书" pitchFamily="49" charset="-122"/>
            </a:endParaRPr>
          </a:p>
        </p:txBody>
      </p:sp>
      <p:sp>
        <p:nvSpPr>
          <p:cNvPr id="266245" name="Rectangle 5"/>
          <p:cNvSpPr/>
          <p:nvPr/>
        </p:nvSpPr>
        <p:spPr>
          <a:xfrm>
            <a:off x="0" y="1219200"/>
            <a:ext cx="8763000" cy="3378200"/>
          </a:xfrm>
          <a:prstGeom prst="rect">
            <a:avLst/>
          </a:prstGeom>
          <a:noFill/>
          <a:ln w="9525">
            <a:noFill/>
          </a:ln>
        </p:spPr>
        <p:txBody>
          <a:bodyPr>
            <a:spAutoFit/>
          </a:bodyPr>
          <a:p>
            <a:pPr marL="609600" lvl="0" indent="-609600" eaLnBrk="1" hangingPunct="1">
              <a:buNone/>
            </a:pPr>
            <a:r>
              <a:rPr lang="en-US" altLang="zh-CN" sz="2400" b="0" dirty="0">
                <a:solidFill>
                  <a:srgbClr val="111111"/>
                </a:solidFill>
                <a:latin typeface="隶书" pitchFamily="49" charset="-122"/>
                <a:ea typeface="隶书" pitchFamily="49" charset="-122"/>
              </a:rPr>
              <a:t>34</a:t>
            </a:r>
            <a:r>
              <a:rPr lang="zh-CN" altLang="en-US" sz="2400" b="0" dirty="0">
                <a:solidFill>
                  <a:srgbClr val="111111"/>
                </a:solidFill>
                <a:latin typeface="隶书" pitchFamily="49" charset="-122"/>
                <a:ea typeface="隶书" pitchFamily="49" charset="-122"/>
              </a:rPr>
              <a:t>、将车开到车库或平坦地面，变速杆置空档位，操纵铲斗平放地面，拉起手制动操纵杆或紧急制动按钮，发动机停车前，应先在</a:t>
            </a:r>
            <a:r>
              <a:rPr lang="en-US" altLang="zh-CN" sz="2400" b="0" dirty="0">
                <a:solidFill>
                  <a:srgbClr val="111111"/>
                </a:solidFill>
                <a:latin typeface="隶书" pitchFamily="49" charset="-122"/>
                <a:ea typeface="隶书" pitchFamily="49" charset="-122"/>
              </a:rPr>
              <a:t>800</a:t>
            </a:r>
            <a:r>
              <a:rPr lang="en-US" altLang="zh-CN" sz="2400" b="0" dirty="0">
                <a:solidFill>
                  <a:srgbClr val="111111"/>
                </a:solidFill>
                <a:latin typeface="Arial" charset="0"/>
                <a:ea typeface="隶书" pitchFamily="49" charset="-122"/>
              </a:rPr>
              <a:t>—</a:t>
            </a:r>
            <a:r>
              <a:rPr lang="en-US" altLang="zh-CN" sz="2400" b="0" dirty="0">
                <a:solidFill>
                  <a:srgbClr val="111111"/>
                </a:solidFill>
                <a:latin typeface="隶书" pitchFamily="49" charset="-122"/>
                <a:ea typeface="隶书" pitchFamily="49" charset="-122"/>
              </a:rPr>
              <a:t>1000r/min</a:t>
            </a:r>
            <a:r>
              <a:rPr lang="zh-CN" altLang="en-US" sz="2400" b="0" dirty="0">
                <a:solidFill>
                  <a:srgbClr val="111111"/>
                </a:solidFill>
                <a:latin typeface="隶书" pitchFamily="49" charset="-122"/>
                <a:ea typeface="隶书" pitchFamily="49" charset="-122"/>
              </a:rPr>
              <a:t>运转几分钟，以便各部均匀冷却。冬季停车后应及时拧开发动机所有放水阀，放完冷却系统中全部积水，防止机件冻裂。如水中已加入防冻液，而环境温度不低于防冻液标签上标明的温度，不得将冷却液放出。当温度到零下</a:t>
            </a:r>
            <a:r>
              <a:rPr lang="en-US" altLang="zh-CN" sz="2400" b="0" dirty="0">
                <a:solidFill>
                  <a:srgbClr val="111111"/>
                </a:solidFill>
                <a:latin typeface="隶书" pitchFamily="49" charset="-122"/>
                <a:ea typeface="隶书" pitchFamily="49" charset="-122"/>
              </a:rPr>
              <a:t>18℃</a:t>
            </a:r>
            <a:r>
              <a:rPr lang="zh-CN" altLang="en-US" sz="2400" b="0" dirty="0">
                <a:solidFill>
                  <a:srgbClr val="111111"/>
                </a:solidFill>
                <a:latin typeface="隶书" pitchFamily="49" charset="-122"/>
                <a:ea typeface="隶书" pitchFamily="49" charset="-122"/>
              </a:rPr>
              <a:t>时，应将蓄电池取下，搬入暖室以免冻裂。每天收车后都要对储气罐进行排污，特别是在冬天，储气罐里面有水，如果量多又没有及时排掉，容易冻坏设备。</a:t>
            </a:r>
            <a:r>
              <a:rPr lang="zh-CN" altLang="en-US" sz="2400" dirty="0">
                <a:latin typeface="隶书" pitchFamily="49" charset="-122"/>
                <a:ea typeface="隶书" pitchFamily="49" charset="-122"/>
              </a:rPr>
              <a:t> </a:t>
            </a:r>
            <a:endParaRPr lang="zh-CN" altLang="en-US" sz="2400" dirty="0">
              <a:latin typeface="隶书" pitchFamily="49" charset="-122"/>
              <a:ea typeface="隶书"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266243"/>
                                        </p:tgtEl>
                                        <p:attrNameLst>
                                          <p:attrName>style.visibility</p:attrName>
                                        </p:attrNameLst>
                                      </p:cBhvr>
                                      <p:to>
                                        <p:strVal val="visible"/>
                                      </p:to>
                                    </p:set>
                                    <p:anim calcmode="lin" valueType="num">
                                      <p:cBhvr>
                                        <p:cTn id="7" dur="500" fill="hold"/>
                                        <p:tgtEl>
                                          <p:spTgt spid="266243"/>
                                        </p:tgtEl>
                                        <p:attrNameLst>
                                          <p:attrName>ppt_w</p:attrName>
                                        </p:attrNameLst>
                                      </p:cBhvr>
                                      <p:tavLst>
                                        <p:tav tm="0">
                                          <p:val>
                                            <p:fltVal val="0.000000"/>
                                          </p:val>
                                        </p:tav>
                                        <p:tav tm="100000">
                                          <p:val>
                                            <p:strVal val="#ppt_w"/>
                                          </p:val>
                                        </p:tav>
                                      </p:tavLst>
                                    </p:anim>
                                    <p:anim calcmode="lin" valueType="num">
                                      <p:cBhvr>
                                        <p:cTn id="8" dur="500" fill="hold"/>
                                        <p:tgtEl>
                                          <p:spTgt spid="266243"/>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0"/>
                                  </p:stCondLst>
                                  <p:iterate type="lt">
                                    <p:tmPct val="10000"/>
                                  </p:iterate>
                                  <p:childTnLst>
                                    <p:set>
                                      <p:cBhvr>
                                        <p:cTn id="12" dur="1" fill="hold">
                                          <p:stCondLst>
                                            <p:cond delay="0"/>
                                          </p:stCondLst>
                                        </p:cTn>
                                        <p:tgtEl>
                                          <p:spTgt spid="266245">
                                            <p:txEl>
                                              <p:charRg st="0" end="243"/>
                                            </p:txEl>
                                          </p:spTgt>
                                        </p:tgtEl>
                                        <p:attrNameLst>
                                          <p:attrName>style.visibility</p:attrName>
                                        </p:attrNameLst>
                                      </p:cBhvr>
                                      <p:to>
                                        <p:strVal val="visible"/>
                                      </p:to>
                                    </p:set>
                                    <p:animEffect transition="in" filter="fade">
                                      <p:cBhvr>
                                        <p:cTn id="13" dur="500"/>
                                        <p:tgtEl>
                                          <p:spTgt spid="266245">
                                            <p:txEl>
                                              <p:charRg st="0" end="243"/>
                                            </p:txEl>
                                          </p:spTgt>
                                        </p:tgtEl>
                                      </p:cBhvr>
                                    </p:animEffect>
                                    <p:anim calcmode="lin" valueType="num">
                                      <p:cBhvr>
                                        <p:cTn id="14" dur="500" fill="hold"/>
                                        <p:tgtEl>
                                          <p:spTgt spid="266245">
                                            <p:txEl>
                                              <p:charRg st="0" end="243"/>
                                            </p:txEl>
                                          </p:spTgt>
                                        </p:tgtEl>
                                        <p:attrNameLst>
                                          <p:attrName>ppt_w</p:attrName>
                                        </p:attrNameLst>
                                      </p:cBhvr>
                                      <p:tavLst>
                                        <p:tav tm="0" fmla="#ppt_w*sin(2.5*pi*$)">
                                          <p:val>
                                            <p:fltVal val="0.000000"/>
                                          </p:val>
                                        </p:tav>
                                        <p:tav tm="100000">
                                          <p:val>
                                            <p:fltVal val="1.000000"/>
                                          </p:val>
                                        </p:tav>
                                      </p:tavLst>
                                    </p:anim>
                                    <p:anim calcmode="lin" valueType="num">
                                      <p:cBhvr>
                                        <p:cTn id="15" dur="500" fill="hold"/>
                                        <p:tgtEl>
                                          <p:spTgt spid="266245">
                                            <p:txEl>
                                              <p:charRg st="0" end="243"/>
                                            </p:txEl>
                                          </p:spTgt>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45" presetClass="entr" presetSubtype="0" fill="hold" nodeType="clickEffect">
                                  <p:stCondLst>
                                    <p:cond delay="0"/>
                                  </p:stCondLst>
                                  <p:iterate type="lt">
                                    <p:tmPct val="10000"/>
                                  </p:iterate>
                                  <p:childTnLst>
                                    <p:set>
                                      <p:cBhvr>
                                        <p:cTn id="19" dur="1" fill="hold">
                                          <p:stCondLst>
                                            <p:cond delay="0"/>
                                          </p:stCondLst>
                                        </p:cTn>
                                        <p:tgtEl>
                                          <p:spTgt spid="266242">
                                            <p:txEl>
                                              <p:charRg st="0" end="52"/>
                                            </p:txEl>
                                          </p:spTgt>
                                        </p:tgtEl>
                                        <p:attrNameLst>
                                          <p:attrName>style.visibility</p:attrName>
                                        </p:attrNameLst>
                                      </p:cBhvr>
                                      <p:to>
                                        <p:strVal val="visible"/>
                                      </p:to>
                                    </p:set>
                                    <p:animEffect transition="in" filter="fade">
                                      <p:cBhvr>
                                        <p:cTn id="20" dur="500"/>
                                        <p:tgtEl>
                                          <p:spTgt spid="266242">
                                            <p:txEl>
                                              <p:charRg st="0" end="52"/>
                                            </p:txEl>
                                          </p:spTgt>
                                        </p:tgtEl>
                                      </p:cBhvr>
                                    </p:animEffect>
                                    <p:anim calcmode="lin" valueType="num">
                                      <p:cBhvr>
                                        <p:cTn id="21" dur="500" fill="hold"/>
                                        <p:tgtEl>
                                          <p:spTgt spid="266242">
                                            <p:txEl>
                                              <p:charRg st="0" end="52"/>
                                            </p:txEl>
                                          </p:spTgt>
                                        </p:tgtEl>
                                        <p:attrNameLst>
                                          <p:attrName>ppt_w</p:attrName>
                                        </p:attrNameLst>
                                      </p:cBhvr>
                                      <p:tavLst>
                                        <p:tav tm="0" fmla="#ppt_w*sin(2.5*pi*$)">
                                          <p:val>
                                            <p:fltVal val="0.000000"/>
                                          </p:val>
                                        </p:tav>
                                        <p:tav tm="100000">
                                          <p:val>
                                            <p:fltVal val="1.000000"/>
                                          </p:val>
                                        </p:tav>
                                      </p:tavLst>
                                    </p:anim>
                                    <p:anim calcmode="lin" valueType="num">
                                      <p:cBhvr>
                                        <p:cTn id="22" dur="500" fill="hold"/>
                                        <p:tgtEl>
                                          <p:spTgt spid="266242">
                                            <p:txEl>
                                              <p:charRg st="0" end="52"/>
                                            </p:txEl>
                                          </p:spTgt>
                                        </p:tgtEl>
                                        <p:attrNameLst>
                                          <p:attrName>ppt_h</p:attrName>
                                        </p:attrNameLst>
                                      </p:cBhvr>
                                      <p:tavLst>
                                        <p:tav tm="0">
                                          <p:val>
                                            <p:strVal val="#ppt_h"/>
                                          </p:val>
                                        </p:tav>
                                        <p:tav tm="100000">
                                          <p:val>
                                            <p:strVal val="#ppt_h"/>
                                          </p:val>
                                        </p:tav>
                                      </p:tavLst>
                                    </p:anim>
                                  </p:childTnLst>
                                </p:cTn>
                              </p:par>
                            </p:childTnLst>
                          </p:cTn>
                        </p:par>
                        <p:par>
                          <p:cTn id="23" fill="hold">
                            <p:stCondLst>
                              <p:cond delay="3000"/>
                            </p:stCondLst>
                            <p:childTnLst>
                              <p:par>
                                <p:cTn id="24" presetID="5" presetClass="emph" presetSubtype="7" grpId="0" nodeType="afterEffect">
                                  <p:stCondLst>
                                    <p:cond delay="0"/>
                                  </p:stCondLst>
                                  <p:iterate type="lt">
                                    <p:tmAbs val="0"/>
                                  </p:iterate>
                                  <p:childTnLst>
                                    <p:set>
                                      <p:cBhvr override="childStyle">
                                        <p:cTn id="25" dur="indefinite"/>
                                        <p:tgtEl>
                                          <p:spTgt spid="266242">
                                            <p:txEl>
                                              <p:charRg st="0" end="52"/>
                                            </p:txEl>
                                          </p:spTgt>
                                        </p:tgtEl>
                                        <p:attrNameLst>
                                          <p:attrName>style.fontStyle</p:attrName>
                                        </p:attrNameLst>
                                      </p:cBhvr>
                                      <p:to>
                                        <p:strVal val="italic"/>
                                      </p:to>
                                    </p:set>
                                    <p:set>
                                      <p:cBhvr override="childStyle">
                                        <p:cTn id="26" dur="indefinite"/>
                                        <p:tgtEl>
                                          <p:spTgt spid="266242">
                                            <p:txEl>
                                              <p:charRg st="0" end="52"/>
                                            </p:txEl>
                                          </p:spTgt>
                                        </p:tgtEl>
                                        <p:attrNameLst>
                                          <p:attrName>style.fontWeight</p:attrName>
                                        </p:attrNameLst>
                                      </p:cBhvr>
                                      <p:to>
                                        <p:strVal val="bold"/>
                                      </p:to>
                                    </p:set>
                                    <p:set>
                                      <p:cBhvr override="childStyle">
                                        <p:cTn id="27" dur="indefinite"/>
                                        <p:tgtEl>
                                          <p:spTgt spid="266242">
                                            <p:txEl>
                                              <p:charRg st="0" end="5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42" grpId="0" build="allAtOnce"/>
      <p:bldP spid="26624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53602" name="Rectangle 2"/>
          <p:cNvSpPr>
            <a:spLocks noGrp="1" noRot="1" noChangeArrowheads="1"/>
          </p:cNvSpPr>
          <p:nvPr>
            <p:ph type="title"/>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400" b="0" i="0" u="none" strike="noStrike" kern="0" cap="none" spc="0" normalizeH="0" baseline="0" noProof="0" smtClean="0">
                <a:ln>
                  <a:noFill/>
                </a:ln>
                <a:solidFill>
                  <a:schemeClr val="tx1"/>
                </a:solidFill>
                <a:effectLst>
                  <a:outerShdw blurRad="38100" dist="38100" dir="2700000" algn="tl">
                    <a:srgbClr val="C0C0C0"/>
                  </a:outerShdw>
                </a:effectLst>
                <a:uLnTx/>
                <a:uFillTx/>
                <a:latin typeface="隶书" pitchFamily="49" charset="-122"/>
                <a:ea typeface="隶书" pitchFamily="49" charset="-122"/>
                <a:cs typeface="+mj-cs"/>
              </a:rPr>
              <a:t>目的和意义</a:t>
            </a:r>
            <a:endParaRPr kumimoji="0" lang="zh-CN" altLang="en-US" sz="4400" b="0" i="0" u="none" strike="noStrike" kern="0" cap="none" spc="0" normalizeH="0" baseline="0" noProof="0" smtClean="0">
              <a:ln>
                <a:noFill/>
              </a:ln>
              <a:solidFill>
                <a:schemeClr val="tx1"/>
              </a:solidFill>
              <a:effectLst>
                <a:outerShdw blurRad="38100" dist="38100" dir="2700000" algn="tl">
                  <a:srgbClr val="C0C0C0"/>
                </a:outerShdw>
              </a:effectLst>
              <a:uLnTx/>
              <a:uFillTx/>
              <a:latin typeface="隶书" pitchFamily="49" charset="-122"/>
              <a:ea typeface="隶书" pitchFamily="49" charset="-122"/>
              <a:cs typeface="+mj-cs"/>
            </a:endParaRPr>
          </a:p>
        </p:txBody>
      </p:sp>
      <p:sp>
        <p:nvSpPr>
          <p:cNvPr id="153603" name="Rectangle 3"/>
          <p:cNvSpPr>
            <a:spLocks noGrp="1" noRot="1"/>
          </p:cNvSpPr>
          <p:nvPr>
            <p:ph idx="1"/>
          </p:nvPr>
        </p:nvSpPr>
        <p:spPr>
          <a:xfrm>
            <a:off x="301625" y="1752600"/>
            <a:ext cx="8540750" cy="4194175"/>
          </a:xfrm>
          <a:noFill/>
          <a:ln>
            <a:noFill/>
          </a:ln>
        </p:spPr>
        <p:txBody>
          <a:bodyPr/>
          <a:p>
            <a:pPr marL="609600" indent="-609600" eaLnBrk="1" hangingPunct="1">
              <a:buNone/>
            </a:pPr>
            <a:endParaRPr lang="en-US" altLang="zh-CN" b="1" dirty="0">
              <a:solidFill>
                <a:srgbClr val="111111"/>
              </a:solidFill>
              <a:latin typeface="隶书" pitchFamily="49" charset="-122"/>
              <a:ea typeface="隶书" pitchFamily="49" charset="-122"/>
            </a:endParaRPr>
          </a:p>
          <a:p>
            <a:pPr marL="609600" indent="-609600" eaLnBrk="1" hangingPunct="1">
              <a:buNone/>
            </a:pPr>
            <a:r>
              <a:rPr lang="en-US" altLang="zh-CN" b="1" dirty="0">
                <a:solidFill>
                  <a:srgbClr val="111111"/>
                </a:solidFill>
                <a:latin typeface="隶书" pitchFamily="49" charset="-122"/>
                <a:ea typeface="隶书" pitchFamily="49" charset="-122"/>
              </a:rPr>
              <a:t>1</a:t>
            </a:r>
            <a:r>
              <a:rPr lang="zh-CN" altLang="en-US" b="1" dirty="0">
                <a:solidFill>
                  <a:srgbClr val="111111"/>
                </a:solidFill>
                <a:latin typeface="隶书" pitchFamily="49" charset="-122"/>
                <a:ea typeface="隶书" pitchFamily="49" charset="-122"/>
              </a:rPr>
              <a:t>、正确操作、保养设备，确保设备处于良好技术状态。</a:t>
            </a:r>
            <a:endParaRPr lang="zh-CN" altLang="en-US" b="1" dirty="0">
              <a:solidFill>
                <a:srgbClr val="111111"/>
              </a:solidFill>
              <a:latin typeface="隶书" pitchFamily="49" charset="-122"/>
              <a:ea typeface="隶书" pitchFamily="49" charset="-122"/>
            </a:endParaRPr>
          </a:p>
          <a:p>
            <a:pPr marL="609600" indent="-609600" eaLnBrk="1" hangingPunct="1">
              <a:buNone/>
            </a:pPr>
            <a:r>
              <a:rPr lang="en-US" altLang="zh-CN" b="1" dirty="0">
                <a:solidFill>
                  <a:srgbClr val="111111"/>
                </a:solidFill>
                <a:latin typeface="隶书" pitchFamily="49" charset="-122"/>
                <a:ea typeface="隶书" pitchFamily="49" charset="-122"/>
              </a:rPr>
              <a:t>2</a:t>
            </a:r>
            <a:r>
              <a:rPr lang="zh-CN" altLang="en-US" b="1" dirty="0">
                <a:solidFill>
                  <a:srgbClr val="111111"/>
                </a:solidFill>
                <a:latin typeface="隶书" pitchFamily="49" charset="-122"/>
                <a:ea typeface="隶书" pitchFamily="49" charset="-122"/>
              </a:rPr>
              <a:t>、树立</a:t>
            </a:r>
            <a:r>
              <a:rPr lang="zh-CN" altLang="en-US" b="1" dirty="0">
                <a:solidFill>
                  <a:srgbClr val="111111"/>
                </a:solidFill>
                <a:ea typeface="隶书" pitchFamily="49" charset="-122"/>
              </a:rPr>
              <a:t>“</a:t>
            </a:r>
            <a:r>
              <a:rPr lang="zh-CN" altLang="en-US" b="1" dirty="0">
                <a:solidFill>
                  <a:srgbClr val="111111"/>
                </a:solidFill>
                <a:latin typeface="隶书" pitchFamily="49" charset="-122"/>
                <a:ea typeface="隶书" pitchFamily="49" charset="-122"/>
              </a:rPr>
              <a:t>安全第一</a:t>
            </a:r>
            <a:r>
              <a:rPr lang="zh-CN" altLang="en-US" b="1" dirty="0">
                <a:solidFill>
                  <a:srgbClr val="111111"/>
                </a:solidFill>
                <a:ea typeface="隶书" pitchFamily="49" charset="-122"/>
              </a:rPr>
              <a:t>”</a:t>
            </a:r>
            <a:r>
              <a:rPr lang="zh-CN" altLang="en-US" b="1" dirty="0">
                <a:solidFill>
                  <a:srgbClr val="111111"/>
                </a:solidFill>
                <a:latin typeface="隶书" pitchFamily="49" charset="-122"/>
                <a:ea typeface="隶书" pitchFamily="49" charset="-122"/>
              </a:rPr>
              <a:t>观念，保证人身、财产安全，做到</a:t>
            </a:r>
            <a:r>
              <a:rPr lang="zh-CN" altLang="en-US" b="1" dirty="0">
                <a:solidFill>
                  <a:srgbClr val="111111"/>
                </a:solidFill>
                <a:ea typeface="隶书" pitchFamily="49" charset="-122"/>
              </a:rPr>
              <a:t>“</a:t>
            </a:r>
            <a:r>
              <a:rPr lang="zh-CN" altLang="en-US" b="1" dirty="0">
                <a:solidFill>
                  <a:srgbClr val="111111"/>
                </a:solidFill>
                <a:latin typeface="隶书" pitchFamily="49" charset="-122"/>
                <a:ea typeface="隶书" pitchFamily="49" charset="-122"/>
              </a:rPr>
              <a:t>安全生产、人人有责</a:t>
            </a:r>
            <a:r>
              <a:rPr lang="zh-CN" altLang="en-US" b="1" dirty="0">
                <a:solidFill>
                  <a:srgbClr val="111111"/>
                </a:solidFill>
                <a:ea typeface="隶书" pitchFamily="49" charset="-122"/>
              </a:rPr>
              <a:t>”</a:t>
            </a:r>
            <a:r>
              <a:rPr lang="zh-CN" altLang="en-US" b="1" dirty="0">
                <a:solidFill>
                  <a:srgbClr val="111111"/>
                </a:solidFill>
                <a:latin typeface="隶书" pitchFamily="49" charset="-122"/>
                <a:ea typeface="隶书" pitchFamily="49" charset="-122"/>
              </a:rPr>
              <a:t>。防止事故发生。</a:t>
            </a:r>
            <a:endParaRPr lang="zh-CN" altLang="en-US" b="1" dirty="0">
              <a:solidFill>
                <a:srgbClr val="111111"/>
              </a:solidFill>
              <a:latin typeface="隶书" pitchFamily="49" charset="-122"/>
              <a:ea typeface="隶书"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3602"/>
                                        </p:tgtEl>
                                        <p:attrNameLst>
                                          <p:attrName>style.visibility</p:attrName>
                                        </p:attrNameLst>
                                      </p:cBhvr>
                                      <p:to>
                                        <p:strVal val="visible"/>
                                      </p:to>
                                    </p:set>
                                    <p:animEffect transition="in" filter="wipe(left)">
                                      <p:cBhvr>
                                        <p:cTn id="7" dur="500"/>
                                        <p:tgtEl>
                                          <p:spTgt spid="153602"/>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grpId="0" nodeType="clickEffect">
                                  <p:stCondLst>
                                    <p:cond delay="0"/>
                                  </p:stCondLst>
                                  <p:childTnLst>
                                    <p:set>
                                      <p:cBhvr>
                                        <p:cTn id="11" dur="1" fill="hold">
                                          <p:stCondLst>
                                            <p:cond delay="0"/>
                                          </p:stCondLst>
                                        </p:cTn>
                                        <p:tgtEl>
                                          <p:spTgt spid="153603">
                                            <p:txEl>
                                              <p:charRg st="1" end="27"/>
                                            </p:txEl>
                                          </p:spTgt>
                                        </p:tgtEl>
                                        <p:attrNameLst>
                                          <p:attrName>style.visibility</p:attrName>
                                        </p:attrNameLst>
                                      </p:cBhvr>
                                      <p:to>
                                        <p:strVal val="visible"/>
                                      </p:to>
                                    </p:set>
                                    <p:anim calcmode="lin" valueType="num">
                                      <p:cBhvr>
                                        <p:cTn id="12" dur="500" fill="hold"/>
                                        <p:tgtEl>
                                          <p:spTgt spid="153603">
                                            <p:txEl>
                                              <p:charRg st="1" end="27"/>
                                            </p:txEl>
                                          </p:spTgt>
                                        </p:tgtEl>
                                        <p:attrNameLst>
                                          <p:attrName>ppt_w</p:attrName>
                                        </p:attrNameLst>
                                      </p:cBhvr>
                                      <p:tavLst>
                                        <p:tav tm="0">
                                          <p:val>
                                            <p:fltVal val="0.000000"/>
                                          </p:val>
                                        </p:tav>
                                        <p:tav tm="100000">
                                          <p:val>
                                            <p:strVal val="#ppt_w"/>
                                          </p:val>
                                        </p:tav>
                                      </p:tavLst>
                                    </p:anim>
                                    <p:anim calcmode="lin" valueType="num">
                                      <p:cBhvr>
                                        <p:cTn id="13" dur="500" fill="hold"/>
                                        <p:tgtEl>
                                          <p:spTgt spid="153603">
                                            <p:txEl>
                                              <p:charRg st="1" end="27"/>
                                            </p:txEl>
                                          </p:spTgt>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17" presetClass="entr" presetSubtype="10" fill="hold" grpId="0" nodeType="clickEffect">
                                  <p:stCondLst>
                                    <p:cond delay="0"/>
                                  </p:stCondLst>
                                  <p:childTnLst>
                                    <p:set>
                                      <p:cBhvr>
                                        <p:cTn id="17" dur="1" fill="hold">
                                          <p:stCondLst>
                                            <p:cond delay="0"/>
                                          </p:stCondLst>
                                        </p:cTn>
                                        <p:tgtEl>
                                          <p:spTgt spid="153603">
                                            <p:txEl>
                                              <p:charRg st="27" end="72"/>
                                            </p:txEl>
                                          </p:spTgt>
                                        </p:tgtEl>
                                        <p:attrNameLst>
                                          <p:attrName>style.visibility</p:attrName>
                                        </p:attrNameLst>
                                      </p:cBhvr>
                                      <p:to>
                                        <p:strVal val="visible"/>
                                      </p:to>
                                    </p:set>
                                    <p:anim calcmode="lin" valueType="num">
                                      <p:cBhvr>
                                        <p:cTn id="18" dur="500" fill="hold"/>
                                        <p:tgtEl>
                                          <p:spTgt spid="153603">
                                            <p:txEl>
                                              <p:charRg st="27" end="72"/>
                                            </p:txEl>
                                          </p:spTgt>
                                        </p:tgtEl>
                                        <p:attrNameLst>
                                          <p:attrName>ppt_w</p:attrName>
                                        </p:attrNameLst>
                                      </p:cBhvr>
                                      <p:tavLst>
                                        <p:tav tm="0">
                                          <p:val>
                                            <p:fltVal val="0.000000"/>
                                          </p:val>
                                        </p:tav>
                                        <p:tav tm="100000">
                                          <p:val>
                                            <p:strVal val="#ppt_w"/>
                                          </p:val>
                                        </p:tav>
                                      </p:tavLst>
                                    </p:anim>
                                    <p:anim calcmode="lin" valueType="num">
                                      <p:cBhvr>
                                        <p:cTn id="19" dur="500" fill="hold"/>
                                        <p:tgtEl>
                                          <p:spTgt spid="153603">
                                            <p:txEl>
                                              <p:charRg st="27" end="7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2" grpId="0"/>
      <p:bldP spid="153603"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54981" name="Rectangle 5"/>
          <p:cNvSpPr/>
          <p:nvPr/>
        </p:nvSpPr>
        <p:spPr>
          <a:xfrm>
            <a:off x="2362200" y="914400"/>
            <a:ext cx="4267200" cy="533400"/>
          </a:xfrm>
          <a:prstGeom prst="rect">
            <a:avLst/>
          </a:prstGeom>
          <a:noFill/>
          <a:ln w="9525">
            <a:noFill/>
          </a:ln>
        </p:spPr>
        <p:txBody>
          <a:bodyPr wrap="none" anchor="ctr"/>
          <a:p>
            <a:pPr marL="609600" lvl="0" indent="-609600" algn="ctr" eaLnBrk="1" hangingPunct="1">
              <a:buNone/>
            </a:pPr>
            <a:r>
              <a:rPr lang="zh-CN" altLang="en-US" dirty="0">
                <a:latin typeface="隶书" pitchFamily="49" charset="-122"/>
                <a:ea typeface="隶书" pitchFamily="49" charset="-122"/>
              </a:rPr>
              <a:t>吊装及牵引操作</a:t>
            </a:r>
            <a:endParaRPr lang="zh-CN" altLang="en-US" dirty="0">
              <a:latin typeface="隶书" pitchFamily="49" charset="-122"/>
              <a:ea typeface="隶书" pitchFamily="49" charset="-122"/>
            </a:endParaRPr>
          </a:p>
        </p:txBody>
      </p:sp>
      <p:sp>
        <p:nvSpPr>
          <p:cNvPr id="254982" name="Rectangle 6"/>
          <p:cNvSpPr/>
          <p:nvPr/>
        </p:nvSpPr>
        <p:spPr>
          <a:xfrm>
            <a:off x="-31750" y="1600200"/>
            <a:ext cx="9175750" cy="4400550"/>
          </a:xfrm>
          <a:prstGeom prst="rect">
            <a:avLst/>
          </a:prstGeom>
          <a:noFill/>
          <a:ln w="9525">
            <a:noFill/>
          </a:ln>
        </p:spPr>
        <p:txBody>
          <a:bodyPr wrap="none">
            <a:spAutoFit/>
          </a:bodyPr>
          <a:p>
            <a:pPr marL="609600" lvl="0" indent="-609600" eaLnBrk="1" hangingPunct="1">
              <a:buNone/>
            </a:pPr>
            <a:r>
              <a:rPr lang="en-US" altLang="zh-CN" sz="2400" b="0" dirty="0">
                <a:solidFill>
                  <a:srgbClr val="111111"/>
                </a:solidFill>
                <a:latin typeface="隶书" pitchFamily="49" charset="-122"/>
                <a:ea typeface="隶书" pitchFamily="49" charset="-122"/>
              </a:rPr>
              <a:t>1</a:t>
            </a:r>
            <a:r>
              <a:rPr lang="zh-CN" altLang="en-US" sz="2400" b="0" dirty="0">
                <a:solidFill>
                  <a:srgbClr val="111111"/>
                </a:solidFill>
                <a:latin typeface="隶书" pitchFamily="49" charset="-122"/>
                <a:ea typeface="隶书" pitchFamily="49" charset="-122"/>
              </a:rPr>
              <a:t>、开始牵引车辆时，注意周围环境，更要谨慎操作。</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en-US" altLang="zh-CN" sz="2400" b="0" dirty="0">
                <a:solidFill>
                  <a:srgbClr val="111111"/>
                </a:solidFill>
                <a:latin typeface="隶书" pitchFamily="49" charset="-122"/>
                <a:ea typeface="隶书" pitchFamily="49" charset="-122"/>
              </a:rPr>
              <a:t>2</a:t>
            </a:r>
            <a:r>
              <a:rPr lang="zh-CN" altLang="en-US" sz="2400" b="0" dirty="0">
                <a:solidFill>
                  <a:srgbClr val="111111"/>
                </a:solidFill>
                <a:latin typeface="隶书" pitchFamily="49" charset="-122"/>
                <a:ea typeface="隶书" pitchFamily="49" charset="-122"/>
              </a:rPr>
              <a:t>、牵引其它车辆时与被牵引车辆驾驶员密切配合，被牵引的车辆</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   必须转向、制动有效，不准乘座其他人员，牵引钢绳长度在</a:t>
            </a:r>
            <a:r>
              <a:rPr lang="en-US" altLang="zh-CN" sz="2400" b="0" dirty="0">
                <a:solidFill>
                  <a:srgbClr val="111111"/>
                </a:solidFill>
                <a:latin typeface="隶书" pitchFamily="49" charset="-122"/>
                <a:ea typeface="隶书" pitchFamily="49" charset="-122"/>
              </a:rPr>
              <a:t>6</a:t>
            </a:r>
            <a:endParaRPr lang="en-US" altLang="zh-CN" sz="2400" b="0" dirty="0">
              <a:solidFill>
                <a:srgbClr val="111111"/>
              </a:solidFill>
              <a:latin typeface="隶书" pitchFamily="49" charset="-122"/>
              <a:ea typeface="隶书" pitchFamily="49" charset="-122"/>
            </a:endParaRPr>
          </a:p>
          <a:p>
            <a:pPr marL="609600" lvl="0" indent="-609600" eaLnBrk="1" hangingPunct="1">
              <a:buNone/>
            </a:pPr>
            <a:r>
              <a:rPr lang="en-US" altLang="zh-CN" sz="2400" b="0" dirty="0">
                <a:solidFill>
                  <a:srgbClr val="111111"/>
                </a:solidFill>
                <a:latin typeface="隶书" pitchFamily="49" charset="-122"/>
                <a:ea typeface="隶书" pitchFamily="49" charset="-122"/>
              </a:rPr>
              <a:t>   </a:t>
            </a:r>
            <a:r>
              <a:rPr lang="zh-CN" altLang="en-US" sz="2400" b="0" dirty="0">
                <a:solidFill>
                  <a:srgbClr val="111111"/>
                </a:solidFill>
                <a:latin typeface="隶书" pitchFamily="49" charset="-122"/>
                <a:ea typeface="隶书" pitchFamily="49" charset="-122"/>
              </a:rPr>
              <a:t>米以上并且要能承受足够重量，并指定一名人员统一负责口令</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   指挥，牵引距离不得过长。</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en-US" altLang="zh-CN" sz="2400" b="0" dirty="0">
                <a:solidFill>
                  <a:srgbClr val="111111"/>
                </a:solidFill>
                <a:latin typeface="隶书" pitchFamily="49" charset="-122"/>
                <a:ea typeface="隶书" pitchFamily="49" charset="-122"/>
              </a:rPr>
              <a:t>3</a:t>
            </a:r>
            <a:r>
              <a:rPr lang="zh-CN" altLang="en-US" sz="2400" b="0" dirty="0">
                <a:solidFill>
                  <a:srgbClr val="111111"/>
                </a:solidFill>
                <a:latin typeface="隶书" pitchFamily="49" charset="-122"/>
                <a:ea typeface="隶书" pitchFamily="49" charset="-122"/>
              </a:rPr>
              <a:t>、吊装货物时要参照起重作业安全注意事项，指定一名人员统一</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   负责口令指辉，吊装的货物不得超过安全核定重量并拴接扎实，</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   根据货物的重量选择安全牢固的钢绳，驾驶员要谨慎操作不得</a:t>
            </a:r>
            <a:endParaRPr lang="zh-CN" altLang="en-US" sz="2400" b="0" dirty="0">
              <a:solidFill>
                <a:srgbClr val="111111"/>
              </a:solidFill>
              <a:latin typeface="隶书" pitchFamily="49" charset="-122"/>
              <a:ea typeface="隶书" pitchFamily="49" charset="-122"/>
            </a:endParaRPr>
          </a:p>
          <a:p>
            <a:pPr marL="609600" lvl="0" indent="-609600" eaLnBrk="1" hangingPunct="1">
              <a:buNone/>
            </a:pPr>
            <a:r>
              <a:rPr lang="zh-CN" altLang="en-US" sz="2400" b="0" dirty="0">
                <a:solidFill>
                  <a:srgbClr val="111111"/>
                </a:solidFill>
                <a:latin typeface="隶书" pitchFamily="49" charset="-122"/>
                <a:ea typeface="隶书" pitchFamily="49" charset="-122"/>
              </a:rPr>
              <a:t>   随意离开驾驶室。</a:t>
            </a:r>
            <a:endParaRPr lang="zh-CN" altLang="en-US" sz="2400" b="0" dirty="0">
              <a:solidFill>
                <a:srgbClr val="111111"/>
              </a:solidFill>
              <a:latin typeface="隶书" pitchFamily="49" charset="-122"/>
              <a:ea typeface="隶书" pitchFamily="49" charset="-122"/>
            </a:endParaRPr>
          </a:p>
          <a:p>
            <a:pPr marL="609600" lvl="0" indent="-609600" eaLnBrk="1" hangingPunct="1">
              <a:buNone/>
            </a:pPr>
            <a:endParaRPr lang="en-US" altLang="zh-CN" sz="2400" b="0" dirty="0">
              <a:solidFill>
                <a:srgbClr val="111111"/>
              </a:solidFill>
              <a:latin typeface="隶书" pitchFamily="49" charset="-122"/>
              <a:ea typeface="隶书"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254981"/>
                                        </p:tgtEl>
                                        <p:attrNameLst>
                                          <p:attrName>style.visibility</p:attrName>
                                        </p:attrNameLst>
                                      </p:cBhvr>
                                      <p:to>
                                        <p:strVal val="visible"/>
                                      </p:to>
                                    </p:set>
                                    <p:anim calcmode="lin" valueType="num">
                                      <p:cBhvr>
                                        <p:cTn id="7" dur="500" fill="hold"/>
                                        <p:tgtEl>
                                          <p:spTgt spid="254981"/>
                                        </p:tgtEl>
                                        <p:attrNameLst>
                                          <p:attrName>ppt_w</p:attrName>
                                        </p:attrNameLst>
                                      </p:cBhvr>
                                      <p:tavLst>
                                        <p:tav tm="0">
                                          <p:val>
                                            <p:fltVal val="0.000000"/>
                                          </p:val>
                                        </p:tav>
                                        <p:tav tm="100000">
                                          <p:val>
                                            <p:strVal val="#ppt_w"/>
                                          </p:val>
                                        </p:tav>
                                      </p:tavLst>
                                    </p:anim>
                                    <p:anim calcmode="lin" valueType="num">
                                      <p:cBhvr>
                                        <p:cTn id="8" dur="500" fill="hold"/>
                                        <p:tgtEl>
                                          <p:spTgt spid="254981"/>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0"/>
                                  </p:stCondLst>
                                  <p:iterate type="lt">
                                    <p:tmPct val="10000"/>
                                  </p:iterate>
                                  <p:childTnLst>
                                    <p:set>
                                      <p:cBhvr>
                                        <p:cTn id="12" dur="1" fill="hold">
                                          <p:stCondLst>
                                            <p:cond delay="0"/>
                                          </p:stCondLst>
                                        </p:cTn>
                                        <p:tgtEl>
                                          <p:spTgt spid="254982">
                                            <p:txEl>
                                              <p:charRg st="0" end="25"/>
                                            </p:txEl>
                                          </p:spTgt>
                                        </p:tgtEl>
                                        <p:attrNameLst>
                                          <p:attrName>style.visibility</p:attrName>
                                        </p:attrNameLst>
                                      </p:cBhvr>
                                      <p:to>
                                        <p:strVal val="visible"/>
                                      </p:to>
                                    </p:set>
                                    <p:animEffect transition="in" filter="fade">
                                      <p:cBhvr>
                                        <p:cTn id="13" dur="500"/>
                                        <p:tgtEl>
                                          <p:spTgt spid="254982">
                                            <p:txEl>
                                              <p:charRg st="0" end="25"/>
                                            </p:txEl>
                                          </p:spTgt>
                                        </p:tgtEl>
                                      </p:cBhvr>
                                    </p:animEffect>
                                    <p:anim calcmode="lin" valueType="num">
                                      <p:cBhvr>
                                        <p:cTn id="14" dur="500" fill="hold"/>
                                        <p:tgtEl>
                                          <p:spTgt spid="254982">
                                            <p:txEl>
                                              <p:charRg st="0" end="25"/>
                                            </p:txEl>
                                          </p:spTgt>
                                        </p:tgtEl>
                                        <p:attrNameLst>
                                          <p:attrName>ppt_w</p:attrName>
                                        </p:attrNameLst>
                                      </p:cBhvr>
                                      <p:tavLst>
                                        <p:tav tm="0" fmla="#ppt_w*sin(2.5*pi*$)">
                                          <p:val>
                                            <p:fltVal val="0.000000"/>
                                          </p:val>
                                        </p:tav>
                                        <p:tav tm="100000">
                                          <p:val>
                                            <p:fltVal val="1.000000"/>
                                          </p:val>
                                        </p:tav>
                                      </p:tavLst>
                                    </p:anim>
                                    <p:anim calcmode="lin" valueType="num">
                                      <p:cBhvr>
                                        <p:cTn id="15" dur="500" fill="hold"/>
                                        <p:tgtEl>
                                          <p:spTgt spid="254982">
                                            <p:txEl>
                                              <p:charRg st="0" end="25"/>
                                            </p:txEl>
                                          </p:spTgt>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45" presetClass="entr" presetSubtype="0" fill="hold" nodeType="clickEffect">
                                  <p:stCondLst>
                                    <p:cond delay="0"/>
                                  </p:stCondLst>
                                  <p:iterate type="lt">
                                    <p:tmPct val="10000"/>
                                  </p:iterate>
                                  <p:childTnLst>
                                    <p:set>
                                      <p:cBhvr>
                                        <p:cTn id="19" dur="1" fill="hold">
                                          <p:stCondLst>
                                            <p:cond delay="0"/>
                                          </p:stCondLst>
                                        </p:cTn>
                                        <p:tgtEl>
                                          <p:spTgt spid="254982">
                                            <p:txEl>
                                              <p:charRg st="25" end="55"/>
                                            </p:txEl>
                                          </p:spTgt>
                                        </p:tgtEl>
                                        <p:attrNameLst>
                                          <p:attrName>style.visibility</p:attrName>
                                        </p:attrNameLst>
                                      </p:cBhvr>
                                      <p:to>
                                        <p:strVal val="visible"/>
                                      </p:to>
                                    </p:set>
                                    <p:animEffect transition="in" filter="fade">
                                      <p:cBhvr>
                                        <p:cTn id="20" dur="500"/>
                                        <p:tgtEl>
                                          <p:spTgt spid="254982">
                                            <p:txEl>
                                              <p:charRg st="25" end="55"/>
                                            </p:txEl>
                                          </p:spTgt>
                                        </p:tgtEl>
                                      </p:cBhvr>
                                    </p:animEffect>
                                    <p:anim calcmode="lin" valueType="num">
                                      <p:cBhvr>
                                        <p:cTn id="21" dur="500" fill="hold"/>
                                        <p:tgtEl>
                                          <p:spTgt spid="254982">
                                            <p:txEl>
                                              <p:charRg st="25" end="55"/>
                                            </p:txEl>
                                          </p:spTgt>
                                        </p:tgtEl>
                                        <p:attrNameLst>
                                          <p:attrName>ppt_w</p:attrName>
                                        </p:attrNameLst>
                                      </p:cBhvr>
                                      <p:tavLst>
                                        <p:tav tm="0" fmla="#ppt_w*sin(2.5*pi*$)">
                                          <p:val>
                                            <p:fltVal val="0.000000"/>
                                          </p:val>
                                        </p:tav>
                                        <p:tav tm="100000">
                                          <p:val>
                                            <p:fltVal val="1.000000"/>
                                          </p:val>
                                        </p:tav>
                                      </p:tavLst>
                                    </p:anim>
                                    <p:anim calcmode="lin" valueType="num">
                                      <p:cBhvr>
                                        <p:cTn id="22" dur="500" fill="hold"/>
                                        <p:tgtEl>
                                          <p:spTgt spid="254982">
                                            <p:txEl>
                                              <p:charRg st="25" end="55"/>
                                            </p:txEl>
                                          </p:spTgt>
                                        </p:tgtEl>
                                        <p:attrNameLst>
                                          <p:attrName>ppt_h</p:attrName>
                                        </p:attrNameLst>
                                      </p:cBhvr>
                                      <p:tavLst>
                                        <p:tav tm="0">
                                          <p:val>
                                            <p:strVal val="#ppt_h"/>
                                          </p:val>
                                        </p:tav>
                                        <p:tav tm="100000">
                                          <p:val>
                                            <p:strVal val="#ppt_h"/>
                                          </p:val>
                                        </p:tav>
                                      </p:tavLst>
                                    </p:anim>
                                  </p:childTnLst>
                                </p:cTn>
                              </p:par>
                            </p:childTnLst>
                          </p:cTn>
                        </p:par>
                        <p:par>
                          <p:cTn id="23" fill="hold">
                            <p:stCondLst>
                              <p:cond delay="1900"/>
                            </p:stCondLst>
                            <p:childTnLst>
                              <p:par>
                                <p:cTn id="24" presetID="45" presetClass="entr" presetSubtype="0" fill="hold" nodeType="afterEffect">
                                  <p:stCondLst>
                                    <p:cond delay="0"/>
                                  </p:stCondLst>
                                  <p:iterate type="lt">
                                    <p:tmPct val="10000"/>
                                  </p:iterate>
                                  <p:childTnLst>
                                    <p:set>
                                      <p:cBhvr>
                                        <p:cTn id="25" dur="1" fill="hold">
                                          <p:stCondLst>
                                            <p:cond delay="0"/>
                                          </p:stCondLst>
                                        </p:cTn>
                                        <p:tgtEl>
                                          <p:spTgt spid="254982">
                                            <p:txEl>
                                              <p:charRg st="55" end="86"/>
                                            </p:txEl>
                                          </p:spTgt>
                                        </p:tgtEl>
                                        <p:attrNameLst>
                                          <p:attrName>style.visibility</p:attrName>
                                        </p:attrNameLst>
                                      </p:cBhvr>
                                      <p:to>
                                        <p:strVal val="visible"/>
                                      </p:to>
                                    </p:set>
                                    <p:animEffect transition="in" filter="fade">
                                      <p:cBhvr>
                                        <p:cTn id="26" dur="500"/>
                                        <p:tgtEl>
                                          <p:spTgt spid="254982">
                                            <p:txEl>
                                              <p:charRg st="55" end="86"/>
                                            </p:txEl>
                                          </p:spTgt>
                                        </p:tgtEl>
                                      </p:cBhvr>
                                    </p:animEffect>
                                    <p:anim calcmode="lin" valueType="num">
                                      <p:cBhvr>
                                        <p:cTn id="27" dur="500" fill="hold"/>
                                        <p:tgtEl>
                                          <p:spTgt spid="254982">
                                            <p:txEl>
                                              <p:charRg st="55" end="86"/>
                                            </p:txEl>
                                          </p:spTgt>
                                        </p:tgtEl>
                                        <p:attrNameLst>
                                          <p:attrName>ppt_w</p:attrName>
                                        </p:attrNameLst>
                                      </p:cBhvr>
                                      <p:tavLst>
                                        <p:tav tm="0" fmla="#ppt_w*sin(2.5*pi*$)">
                                          <p:val>
                                            <p:fltVal val="0.000000"/>
                                          </p:val>
                                        </p:tav>
                                        <p:tav tm="100000">
                                          <p:val>
                                            <p:fltVal val="1.000000"/>
                                          </p:val>
                                        </p:tav>
                                      </p:tavLst>
                                    </p:anim>
                                    <p:anim calcmode="lin" valueType="num">
                                      <p:cBhvr>
                                        <p:cTn id="28" dur="500" fill="hold"/>
                                        <p:tgtEl>
                                          <p:spTgt spid="254982">
                                            <p:txEl>
                                              <p:charRg st="55" end="86"/>
                                            </p:txEl>
                                          </p:spTgt>
                                        </p:tgtEl>
                                        <p:attrNameLst>
                                          <p:attrName>ppt_h</p:attrName>
                                        </p:attrNameLst>
                                      </p:cBhvr>
                                      <p:tavLst>
                                        <p:tav tm="0">
                                          <p:val>
                                            <p:strVal val="#ppt_h"/>
                                          </p:val>
                                        </p:tav>
                                        <p:tav tm="100000">
                                          <p:val>
                                            <p:strVal val="#ppt_h"/>
                                          </p:val>
                                        </p:tav>
                                      </p:tavLst>
                                    </p:anim>
                                  </p:childTnLst>
                                </p:cTn>
                              </p:par>
                            </p:childTnLst>
                          </p:cTn>
                        </p:par>
                        <p:par>
                          <p:cTn id="29" fill="hold">
                            <p:stCondLst>
                              <p:cond delay="3850"/>
                            </p:stCondLst>
                            <p:childTnLst>
                              <p:par>
                                <p:cTn id="30" presetID="45" presetClass="entr" presetSubtype="0" fill="hold" nodeType="afterEffect">
                                  <p:stCondLst>
                                    <p:cond delay="0"/>
                                  </p:stCondLst>
                                  <p:iterate type="lt">
                                    <p:tmPct val="10000"/>
                                  </p:iterate>
                                  <p:childTnLst>
                                    <p:set>
                                      <p:cBhvr>
                                        <p:cTn id="31" dur="1" fill="hold">
                                          <p:stCondLst>
                                            <p:cond delay="0"/>
                                          </p:stCondLst>
                                        </p:cTn>
                                        <p:tgtEl>
                                          <p:spTgt spid="254982">
                                            <p:txEl>
                                              <p:charRg st="86" end="117"/>
                                            </p:txEl>
                                          </p:spTgt>
                                        </p:tgtEl>
                                        <p:attrNameLst>
                                          <p:attrName>style.visibility</p:attrName>
                                        </p:attrNameLst>
                                      </p:cBhvr>
                                      <p:to>
                                        <p:strVal val="visible"/>
                                      </p:to>
                                    </p:set>
                                    <p:animEffect transition="in" filter="fade">
                                      <p:cBhvr>
                                        <p:cTn id="32" dur="500"/>
                                        <p:tgtEl>
                                          <p:spTgt spid="254982">
                                            <p:txEl>
                                              <p:charRg st="86" end="117"/>
                                            </p:txEl>
                                          </p:spTgt>
                                        </p:tgtEl>
                                      </p:cBhvr>
                                    </p:animEffect>
                                    <p:anim calcmode="lin" valueType="num">
                                      <p:cBhvr>
                                        <p:cTn id="33" dur="500" fill="hold"/>
                                        <p:tgtEl>
                                          <p:spTgt spid="254982">
                                            <p:txEl>
                                              <p:charRg st="86" end="117"/>
                                            </p:txEl>
                                          </p:spTgt>
                                        </p:tgtEl>
                                        <p:attrNameLst>
                                          <p:attrName>ppt_w</p:attrName>
                                        </p:attrNameLst>
                                      </p:cBhvr>
                                      <p:tavLst>
                                        <p:tav tm="0" fmla="#ppt_w*sin(2.5*pi*$)">
                                          <p:val>
                                            <p:fltVal val="0.000000"/>
                                          </p:val>
                                        </p:tav>
                                        <p:tav tm="100000">
                                          <p:val>
                                            <p:fltVal val="1.000000"/>
                                          </p:val>
                                        </p:tav>
                                      </p:tavLst>
                                    </p:anim>
                                    <p:anim calcmode="lin" valueType="num">
                                      <p:cBhvr>
                                        <p:cTn id="34" dur="500" fill="hold"/>
                                        <p:tgtEl>
                                          <p:spTgt spid="254982">
                                            <p:txEl>
                                              <p:charRg st="86" end="117"/>
                                            </p:txEl>
                                          </p:spTgt>
                                        </p:tgtEl>
                                        <p:attrNameLst>
                                          <p:attrName>ppt_h</p:attrName>
                                        </p:attrNameLst>
                                      </p:cBhvr>
                                      <p:tavLst>
                                        <p:tav tm="0">
                                          <p:val>
                                            <p:strVal val="#ppt_h"/>
                                          </p:val>
                                        </p:tav>
                                        <p:tav tm="100000">
                                          <p:val>
                                            <p:strVal val="#ppt_h"/>
                                          </p:val>
                                        </p:tav>
                                      </p:tavLst>
                                    </p:anim>
                                  </p:childTnLst>
                                </p:cTn>
                              </p:par>
                            </p:childTnLst>
                          </p:cTn>
                        </p:par>
                        <p:par>
                          <p:cTn id="35" fill="hold">
                            <p:stCondLst>
                              <p:cond delay="5800"/>
                            </p:stCondLst>
                            <p:childTnLst>
                              <p:par>
                                <p:cTn id="36" presetID="45" presetClass="entr" presetSubtype="0" fill="hold" nodeType="afterEffect">
                                  <p:stCondLst>
                                    <p:cond delay="0"/>
                                  </p:stCondLst>
                                  <p:iterate type="lt">
                                    <p:tmPct val="10000"/>
                                  </p:iterate>
                                  <p:childTnLst>
                                    <p:set>
                                      <p:cBhvr>
                                        <p:cTn id="37" dur="1" fill="hold">
                                          <p:stCondLst>
                                            <p:cond delay="0"/>
                                          </p:stCondLst>
                                        </p:cTn>
                                        <p:tgtEl>
                                          <p:spTgt spid="254982">
                                            <p:txEl>
                                              <p:charRg st="117" end="133"/>
                                            </p:txEl>
                                          </p:spTgt>
                                        </p:tgtEl>
                                        <p:attrNameLst>
                                          <p:attrName>style.visibility</p:attrName>
                                        </p:attrNameLst>
                                      </p:cBhvr>
                                      <p:to>
                                        <p:strVal val="visible"/>
                                      </p:to>
                                    </p:set>
                                    <p:animEffect transition="in" filter="fade">
                                      <p:cBhvr>
                                        <p:cTn id="38" dur="500"/>
                                        <p:tgtEl>
                                          <p:spTgt spid="254982">
                                            <p:txEl>
                                              <p:charRg st="117" end="133"/>
                                            </p:txEl>
                                          </p:spTgt>
                                        </p:tgtEl>
                                      </p:cBhvr>
                                    </p:animEffect>
                                    <p:anim calcmode="lin" valueType="num">
                                      <p:cBhvr>
                                        <p:cTn id="39" dur="500" fill="hold"/>
                                        <p:tgtEl>
                                          <p:spTgt spid="254982">
                                            <p:txEl>
                                              <p:charRg st="117" end="133"/>
                                            </p:txEl>
                                          </p:spTgt>
                                        </p:tgtEl>
                                        <p:attrNameLst>
                                          <p:attrName>ppt_w</p:attrName>
                                        </p:attrNameLst>
                                      </p:cBhvr>
                                      <p:tavLst>
                                        <p:tav tm="0" fmla="#ppt_w*sin(2.5*pi*$)">
                                          <p:val>
                                            <p:fltVal val="0.000000"/>
                                          </p:val>
                                        </p:tav>
                                        <p:tav tm="100000">
                                          <p:val>
                                            <p:fltVal val="1.000000"/>
                                          </p:val>
                                        </p:tav>
                                      </p:tavLst>
                                    </p:anim>
                                    <p:anim calcmode="lin" valueType="num">
                                      <p:cBhvr>
                                        <p:cTn id="40" dur="500" fill="hold"/>
                                        <p:tgtEl>
                                          <p:spTgt spid="254982">
                                            <p:txEl>
                                              <p:charRg st="117" end="133"/>
                                            </p:txEl>
                                          </p:spTgt>
                                        </p:tgtEl>
                                        <p:attrNameLst>
                                          <p:attrName>ppt_h</p:attrName>
                                        </p:attrNameLst>
                                      </p:cBhvr>
                                      <p:tavLst>
                                        <p:tav tm="0">
                                          <p:val>
                                            <p:strVal val="#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45" presetClass="entr" presetSubtype="0" fill="hold" nodeType="clickEffect">
                                  <p:stCondLst>
                                    <p:cond delay="0"/>
                                  </p:stCondLst>
                                  <p:iterate type="lt">
                                    <p:tmPct val="10000"/>
                                  </p:iterate>
                                  <p:childTnLst>
                                    <p:set>
                                      <p:cBhvr>
                                        <p:cTn id="44" dur="1" fill="hold">
                                          <p:stCondLst>
                                            <p:cond delay="0"/>
                                          </p:stCondLst>
                                        </p:cTn>
                                        <p:tgtEl>
                                          <p:spTgt spid="254982">
                                            <p:txEl>
                                              <p:charRg st="133" end="163"/>
                                            </p:txEl>
                                          </p:spTgt>
                                        </p:tgtEl>
                                        <p:attrNameLst>
                                          <p:attrName>style.visibility</p:attrName>
                                        </p:attrNameLst>
                                      </p:cBhvr>
                                      <p:to>
                                        <p:strVal val="visible"/>
                                      </p:to>
                                    </p:set>
                                    <p:animEffect transition="in" filter="fade">
                                      <p:cBhvr>
                                        <p:cTn id="45" dur="500"/>
                                        <p:tgtEl>
                                          <p:spTgt spid="254982">
                                            <p:txEl>
                                              <p:charRg st="133" end="163"/>
                                            </p:txEl>
                                          </p:spTgt>
                                        </p:tgtEl>
                                      </p:cBhvr>
                                    </p:animEffect>
                                    <p:anim calcmode="lin" valueType="num">
                                      <p:cBhvr>
                                        <p:cTn id="46" dur="500" fill="hold"/>
                                        <p:tgtEl>
                                          <p:spTgt spid="254982">
                                            <p:txEl>
                                              <p:charRg st="133" end="163"/>
                                            </p:txEl>
                                          </p:spTgt>
                                        </p:tgtEl>
                                        <p:attrNameLst>
                                          <p:attrName>ppt_w</p:attrName>
                                        </p:attrNameLst>
                                      </p:cBhvr>
                                      <p:tavLst>
                                        <p:tav tm="0" fmla="#ppt_w*sin(2.5*pi*$)">
                                          <p:val>
                                            <p:fltVal val="0.000000"/>
                                          </p:val>
                                        </p:tav>
                                        <p:tav tm="100000">
                                          <p:val>
                                            <p:fltVal val="1.000000"/>
                                          </p:val>
                                        </p:tav>
                                      </p:tavLst>
                                    </p:anim>
                                    <p:anim calcmode="lin" valueType="num">
                                      <p:cBhvr>
                                        <p:cTn id="47" dur="500" fill="hold"/>
                                        <p:tgtEl>
                                          <p:spTgt spid="254982">
                                            <p:txEl>
                                              <p:charRg st="133" end="163"/>
                                            </p:txEl>
                                          </p:spTgt>
                                        </p:tgtEl>
                                        <p:attrNameLst>
                                          <p:attrName>ppt_h</p:attrName>
                                        </p:attrNameLst>
                                      </p:cBhvr>
                                      <p:tavLst>
                                        <p:tav tm="0">
                                          <p:val>
                                            <p:strVal val="#ppt_h"/>
                                          </p:val>
                                        </p:tav>
                                        <p:tav tm="100000">
                                          <p:val>
                                            <p:strVal val="#ppt_h"/>
                                          </p:val>
                                        </p:tav>
                                      </p:tavLst>
                                    </p:anim>
                                  </p:childTnLst>
                                </p:cTn>
                              </p:par>
                            </p:childTnLst>
                          </p:cTn>
                        </p:par>
                        <p:par>
                          <p:cTn id="48" fill="hold">
                            <p:stCondLst>
                              <p:cond delay="1900"/>
                            </p:stCondLst>
                            <p:childTnLst>
                              <p:par>
                                <p:cTn id="49" presetID="45" presetClass="entr" presetSubtype="0" fill="hold" nodeType="afterEffect">
                                  <p:stCondLst>
                                    <p:cond delay="0"/>
                                  </p:stCondLst>
                                  <p:iterate type="lt">
                                    <p:tmPct val="10000"/>
                                  </p:iterate>
                                  <p:childTnLst>
                                    <p:set>
                                      <p:cBhvr>
                                        <p:cTn id="50" dur="1" fill="hold">
                                          <p:stCondLst>
                                            <p:cond delay="0"/>
                                          </p:stCondLst>
                                        </p:cTn>
                                        <p:tgtEl>
                                          <p:spTgt spid="254982">
                                            <p:txEl>
                                              <p:charRg st="163" end="195"/>
                                            </p:txEl>
                                          </p:spTgt>
                                        </p:tgtEl>
                                        <p:attrNameLst>
                                          <p:attrName>style.visibility</p:attrName>
                                        </p:attrNameLst>
                                      </p:cBhvr>
                                      <p:to>
                                        <p:strVal val="visible"/>
                                      </p:to>
                                    </p:set>
                                    <p:animEffect transition="in" filter="fade">
                                      <p:cBhvr>
                                        <p:cTn id="51" dur="500"/>
                                        <p:tgtEl>
                                          <p:spTgt spid="254982">
                                            <p:txEl>
                                              <p:charRg st="163" end="195"/>
                                            </p:txEl>
                                          </p:spTgt>
                                        </p:tgtEl>
                                      </p:cBhvr>
                                    </p:animEffect>
                                    <p:anim calcmode="lin" valueType="num">
                                      <p:cBhvr>
                                        <p:cTn id="52" dur="500" fill="hold"/>
                                        <p:tgtEl>
                                          <p:spTgt spid="254982">
                                            <p:txEl>
                                              <p:charRg st="163" end="195"/>
                                            </p:txEl>
                                          </p:spTgt>
                                        </p:tgtEl>
                                        <p:attrNameLst>
                                          <p:attrName>ppt_w</p:attrName>
                                        </p:attrNameLst>
                                      </p:cBhvr>
                                      <p:tavLst>
                                        <p:tav tm="0" fmla="#ppt_w*sin(2.5*pi*$)">
                                          <p:val>
                                            <p:fltVal val="0.000000"/>
                                          </p:val>
                                        </p:tav>
                                        <p:tav tm="100000">
                                          <p:val>
                                            <p:fltVal val="1.000000"/>
                                          </p:val>
                                        </p:tav>
                                      </p:tavLst>
                                    </p:anim>
                                    <p:anim calcmode="lin" valueType="num">
                                      <p:cBhvr>
                                        <p:cTn id="53" dur="500" fill="hold"/>
                                        <p:tgtEl>
                                          <p:spTgt spid="254982">
                                            <p:txEl>
                                              <p:charRg st="163" end="195"/>
                                            </p:txEl>
                                          </p:spTgt>
                                        </p:tgtEl>
                                        <p:attrNameLst>
                                          <p:attrName>ppt_h</p:attrName>
                                        </p:attrNameLst>
                                      </p:cBhvr>
                                      <p:tavLst>
                                        <p:tav tm="0">
                                          <p:val>
                                            <p:strVal val="#ppt_h"/>
                                          </p:val>
                                        </p:tav>
                                        <p:tav tm="100000">
                                          <p:val>
                                            <p:strVal val="#ppt_h"/>
                                          </p:val>
                                        </p:tav>
                                      </p:tavLst>
                                    </p:anim>
                                  </p:childTnLst>
                                </p:cTn>
                              </p:par>
                            </p:childTnLst>
                          </p:cTn>
                        </p:par>
                        <p:par>
                          <p:cTn id="54" fill="hold">
                            <p:stCondLst>
                              <p:cond delay="3900"/>
                            </p:stCondLst>
                            <p:childTnLst>
                              <p:par>
                                <p:cTn id="55" presetID="45" presetClass="entr" presetSubtype="0" fill="hold" nodeType="afterEffect">
                                  <p:stCondLst>
                                    <p:cond delay="0"/>
                                  </p:stCondLst>
                                  <p:iterate type="lt">
                                    <p:tmPct val="10000"/>
                                  </p:iterate>
                                  <p:childTnLst>
                                    <p:set>
                                      <p:cBhvr>
                                        <p:cTn id="56" dur="1" fill="hold">
                                          <p:stCondLst>
                                            <p:cond delay="0"/>
                                          </p:stCondLst>
                                        </p:cTn>
                                        <p:tgtEl>
                                          <p:spTgt spid="254982">
                                            <p:txEl>
                                              <p:charRg st="195" end="226"/>
                                            </p:txEl>
                                          </p:spTgt>
                                        </p:tgtEl>
                                        <p:attrNameLst>
                                          <p:attrName>style.visibility</p:attrName>
                                        </p:attrNameLst>
                                      </p:cBhvr>
                                      <p:to>
                                        <p:strVal val="visible"/>
                                      </p:to>
                                    </p:set>
                                    <p:animEffect transition="in" filter="fade">
                                      <p:cBhvr>
                                        <p:cTn id="57" dur="500"/>
                                        <p:tgtEl>
                                          <p:spTgt spid="254982">
                                            <p:txEl>
                                              <p:charRg st="195" end="226"/>
                                            </p:txEl>
                                          </p:spTgt>
                                        </p:tgtEl>
                                      </p:cBhvr>
                                    </p:animEffect>
                                    <p:anim calcmode="lin" valueType="num">
                                      <p:cBhvr>
                                        <p:cTn id="58" dur="500" fill="hold"/>
                                        <p:tgtEl>
                                          <p:spTgt spid="254982">
                                            <p:txEl>
                                              <p:charRg st="195" end="226"/>
                                            </p:txEl>
                                          </p:spTgt>
                                        </p:tgtEl>
                                        <p:attrNameLst>
                                          <p:attrName>ppt_w</p:attrName>
                                        </p:attrNameLst>
                                      </p:cBhvr>
                                      <p:tavLst>
                                        <p:tav tm="0" fmla="#ppt_w*sin(2.5*pi*$)">
                                          <p:val>
                                            <p:fltVal val="0.000000"/>
                                          </p:val>
                                        </p:tav>
                                        <p:tav tm="100000">
                                          <p:val>
                                            <p:fltVal val="1.000000"/>
                                          </p:val>
                                        </p:tav>
                                      </p:tavLst>
                                    </p:anim>
                                    <p:anim calcmode="lin" valueType="num">
                                      <p:cBhvr>
                                        <p:cTn id="59" dur="500" fill="hold"/>
                                        <p:tgtEl>
                                          <p:spTgt spid="254982">
                                            <p:txEl>
                                              <p:charRg st="195" end="226"/>
                                            </p:txEl>
                                          </p:spTgt>
                                        </p:tgtEl>
                                        <p:attrNameLst>
                                          <p:attrName>ppt_h</p:attrName>
                                        </p:attrNameLst>
                                      </p:cBhvr>
                                      <p:tavLst>
                                        <p:tav tm="0">
                                          <p:val>
                                            <p:strVal val="#ppt_h"/>
                                          </p:val>
                                        </p:tav>
                                        <p:tav tm="100000">
                                          <p:val>
                                            <p:strVal val="#ppt_h"/>
                                          </p:val>
                                        </p:tav>
                                      </p:tavLst>
                                    </p:anim>
                                  </p:childTnLst>
                                </p:cTn>
                              </p:par>
                            </p:childTnLst>
                          </p:cTn>
                        </p:par>
                        <p:par>
                          <p:cTn id="60" fill="hold">
                            <p:stCondLst>
                              <p:cond delay="5850"/>
                            </p:stCondLst>
                            <p:childTnLst>
                              <p:par>
                                <p:cTn id="61" presetID="45" presetClass="entr" presetSubtype="0" fill="hold" nodeType="afterEffect">
                                  <p:stCondLst>
                                    <p:cond delay="0"/>
                                  </p:stCondLst>
                                  <p:iterate type="lt">
                                    <p:tmPct val="10000"/>
                                  </p:iterate>
                                  <p:childTnLst>
                                    <p:set>
                                      <p:cBhvr>
                                        <p:cTn id="62" dur="1" fill="hold">
                                          <p:stCondLst>
                                            <p:cond delay="0"/>
                                          </p:stCondLst>
                                        </p:cTn>
                                        <p:tgtEl>
                                          <p:spTgt spid="254982">
                                            <p:txEl>
                                              <p:charRg st="226" end="238"/>
                                            </p:txEl>
                                          </p:spTgt>
                                        </p:tgtEl>
                                        <p:attrNameLst>
                                          <p:attrName>style.visibility</p:attrName>
                                        </p:attrNameLst>
                                      </p:cBhvr>
                                      <p:to>
                                        <p:strVal val="visible"/>
                                      </p:to>
                                    </p:set>
                                    <p:animEffect transition="in" filter="fade">
                                      <p:cBhvr>
                                        <p:cTn id="63" dur="500"/>
                                        <p:tgtEl>
                                          <p:spTgt spid="254982">
                                            <p:txEl>
                                              <p:charRg st="226" end="238"/>
                                            </p:txEl>
                                          </p:spTgt>
                                        </p:tgtEl>
                                      </p:cBhvr>
                                    </p:animEffect>
                                    <p:anim calcmode="lin" valueType="num">
                                      <p:cBhvr>
                                        <p:cTn id="64" dur="500" fill="hold"/>
                                        <p:tgtEl>
                                          <p:spTgt spid="254982">
                                            <p:txEl>
                                              <p:charRg st="226" end="238"/>
                                            </p:txEl>
                                          </p:spTgt>
                                        </p:tgtEl>
                                        <p:attrNameLst>
                                          <p:attrName>ppt_w</p:attrName>
                                        </p:attrNameLst>
                                      </p:cBhvr>
                                      <p:tavLst>
                                        <p:tav tm="0" fmla="#ppt_w*sin(2.5*pi*$)">
                                          <p:val>
                                            <p:fltVal val="0.000000"/>
                                          </p:val>
                                        </p:tav>
                                        <p:tav tm="100000">
                                          <p:val>
                                            <p:fltVal val="1.000000"/>
                                          </p:val>
                                        </p:tav>
                                      </p:tavLst>
                                    </p:anim>
                                    <p:anim calcmode="lin" valueType="num">
                                      <p:cBhvr>
                                        <p:cTn id="65" dur="500" fill="hold"/>
                                        <p:tgtEl>
                                          <p:spTgt spid="254982">
                                            <p:txEl>
                                              <p:charRg st="226" end="238"/>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981"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42338" name="Rectangle 2"/>
          <p:cNvSpPr>
            <a:spLocks noGrp="1" noRot="1" noChangeArrowheads="1"/>
          </p:cNvSpPr>
          <p:nvPr>
            <p:ph type="title"/>
          </p:nvPr>
        </p:nvSpPr>
        <p:spPr>
          <a:xfrm>
            <a:off x="1447800" y="381000"/>
            <a:ext cx="6451600" cy="701675"/>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4000" b="1" i="0" u="none" strike="noStrike" kern="0" cap="none" spc="0" normalizeH="0" baseline="0" noProof="0" smtClean="0">
                <a:ln>
                  <a:noFill/>
                </a:ln>
                <a:solidFill>
                  <a:schemeClr val="tx1"/>
                </a:solidFill>
                <a:effectLst>
                  <a:outerShdw blurRad="38100" dist="38100" dir="2700000" algn="tl">
                    <a:srgbClr val="C0C0C0"/>
                  </a:outerShdw>
                </a:effectLst>
                <a:uLnTx/>
                <a:uFillTx/>
                <a:latin typeface="隶书" pitchFamily="49" charset="-122"/>
                <a:ea typeface="隶书" pitchFamily="49" charset="-122"/>
                <a:cs typeface="+mj-cs"/>
              </a:rPr>
              <a:t>其它注意事项</a:t>
            </a:r>
            <a:endParaRPr kumimoji="0" lang="zh-CN" altLang="en-US" sz="4000" b="1" i="0" u="none" strike="noStrike" kern="0" cap="none" spc="0" normalizeH="0" baseline="0" noProof="0" smtClean="0">
              <a:ln>
                <a:noFill/>
              </a:ln>
              <a:solidFill>
                <a:schemeClr val="tx1"/>
              </a:solidFill>
              <a:effectLst>
                <a:outerShdw blurRad="38100" dist="38100" dir="2700000" algn="tl">
                  <a:srgbClr val="C0C0C0"/>
                </a:outerShdw>
              </a:effectLst>
              <a:uLnTx/>
              <a:uFillTx/>
              <a:latin typeface="隶书" pitchFamily="49" charset="-122"/>
              <a:ea typeface="隶书" pitchFamily="49" charset="-122"/>
              <a:cs typeface="+mj-cs"/>
            </a:endParaRPr>
          </a:p>
        </p:txBody>
      </p:sp>
      <p:sp>
        <p:nvSpPr>
          <p:cNvPr id="142339" name="Rectangle 3"/>
          <p:cNvSpPr>
            <a:spLocks noGrp="1" noRot="1"/>
          </p:cNvSpPr>
          <p:nvPr>
            <p:ph idx="1"/>
          </p:nvPr>
        </p:nvSpPr>
        <p:spPr>
          <a:xfrm>
            <a:off x="457200" y="1143000"/>
            <a:ext cx="8305800" cy="5334000"/>
          </a:xfrm>
          <a:noFill/>
          <a:ln>
            <a:noFill/>
          </a:ln>
        </p:spPr>
        <p:txBody>
          <a:bodyPr/>
          <a:p>
            <a:pPr marL="609600" indent="-609600" eaLnBrk="1" hangingPunct="1">
              <a:buNone/>
            </a:pPr>
            <a:r>
              <a:rPr lang="en-US" altLang="zh-CN" dirty="0">
                <a:solidFill>
                  <a:srgbClr val="111111"/>
                </a:solidFill>
                <a:latin typeface="隶书" pitchFamily="49" charset="-122"/>
                <a:ea typeface="隶书" pitchFamily="49" charset="-122"/>
              </a:rPr>
              <a:t>1</a:t>
            </a:r>
            <a:r>
              <a:rPr lang="zh-CN" altLang="en-US" dirty="0">
                <a:solidFill>
                  <a:srgbClr val="111111"/>
                </a:solidFill>
                <a:latin typeface="隶书" pitchFamily="49" charset="-122"/>
                <a:ea typeface="隶书" pitchFamily="49" charset="-122"/>
              </a:rPr>
              <a:t>、开始工作之前必须了解清楚工作方法．</a:t>
            </a:r>
            <a:endParaRPr lang="zh-CN" altLang="en-US" dirty="0">
              <a:solidFill>
                <a:srgbClr val="111111"/>
              </a:solidFill>
              <a:latin typeface="隶书" pitchFamily="49" charset="-122"/>
              <a:ea typeface="隶书" pitchFamily="49" charset="-122"/>
            </a:endParaRPr>
          </a:p>
          <a:p>
            <a:pPr marL="609600" indent="-609600" eaLnBrk="1" hangingPunct="1">
              <a:buNone/>
            </a:pPr>
            <a:r>
              <a:rPr lang="en-US" altLang="zh-CN" dirty="0">
                <a:solidFill>
                  <a:srgbClr val="111111"/>
                </a:solidFill>
                <a:latin typeface="隶书" pitchFamily="49" charset="-122"/>
                <a:ea typeface="隶书" pitchFamily="49" charset="-122"/>
              </a:rPr>
              <a:t>2</a:t>
            </a:r>
            <a:r>
              <a:rPr lang="zh-CN" altLang="en-US" dirty="0">
                <a:solidFill>
                  <a:srgbClr val="111111"/>
                </a:solidFill>
                <a:latin typeface="隶书" pitchFamily="49" charset="-122"/>
                <a:ea typeface="隶书" pitchFamily="49" charset="-122"/>
              </a:rPr>
              <a:t>、工作开始之前必须对操作设备运转情况进行检查．</a:t>
            </a:r>
            <a:endParaRPr lang="zh-CN" altLang="en-US" dirty="0">
              <a:solidFill>
                <a:srgbClr val="111111"/>
              </a:solidFill>
              <a:latin typeface="隶书" pitchFamily="49" charset="-122"/>
              <a:ea typeface="隶书" pitchFamily="49" charset="-122"/>
            </a:endParaRPr>
          </a:p>
          <a:p>
            <a:pPr marL="609600" indent="-609600" eaLnBrk="1" hangingPunct="1">
              <a:buNone/>
            </a:pPr>
            <a:r>
              <a:rPr lang="en-US" altLang="zh-CN" dirty="0">
                <a:solidFill>
                  <a:srgbClr val="111111"/>
                </a:solidFill>
                <a:latin typeface="隶书" pitchFamily="49" charset="-122"/>
                <a:ea typeface="隶书" pitchFamily="49" charset="-122"/>
              </a:rPr>
              <a:t>3</a:t>
            </a:r>
            <a:r>
              <a:rPr lang="zh-CN" altLang="en-US" dirty="0">
                <a:solidFill>
                  <a:srgbClr val="111111"/>
                </a:solidFill>
                <a:latin typeface="隶书" pitchFamily="49" charset="-122"/>
                <a:ea typeface="隶书" pitchFamily="49" charset="-122"/>
              </a:rPr>
              <a:t>、工作时必须配戴必要的保护用品并合理使用保护用品和保护装置．</a:t>
            </a:r>
            <a:endParaRPr lang="zh-CN" altLang="en-US" dirty="0">
              <a:solidFill>
                <a:srgbClr val="111111"/>
              </a:solidFill>
              <a:latin typeface="隶书" pitchFamily="49" charset="-122"/>
              <a:ea typeface="隶书" pitchFamily="49" charset="-122"/>
            </a:endParaRPr>
          </a:p>
          <a:p>
            <a:pPr marL="609600" indent="-609600" eaLnBrk="1" hangingPunct="1">
              <a:buNone/>
            </a:pPr>
            <a:r>
              <a:rPr lang="en-US" altLang="zh-CN" dirty="0">
                <a:solidFill>
                  <a:srgbClr val="111111"/>
                </a:solidFill>
                <a:latin typeface="隶书" pitchFamily="49" charset="-122"/>
                <a:ea typeface="隶书" pitchFamily="49" charset="-122"/>
              </a:rPr>
              <a:t>4</a:t>
            </a:r>
            <a:r>
              <a:rPr lang="zh-CN" altLang="en-US" dirty="0">
                <a:solidFill>
                  <a:srgbClr val="111111"/>
                </a:solidFill>
                <a:latin typeface="隶书" pitchFamily="49" charset="-122"/>
                <a:ea typeface="隶书" pitchFamily="49" charset="-122"/>
              </a:rPr>
              <a:t>、工作时身体不靠近设备的旋转部位．</a:t>
            </a:r>
            <a:endParaRPr lang="zh-CN" altLang="en-US" dirty="0">
              <a:solidFill>
                <a:srgbClr val="111111"/>
              </a:solidFill>
              <a:latin typeface="隶书" pitchFamily="49" charset="-122"/>
              <a:ea typeface="隶书" pitchFamily="49" charset="-122"/>
            </a:endParaRPr>
          </a:p>
          <a:p>
            <a:pPr marL="609600" indent="-609600" eaLnBrk="1" hangingPunct="1">
              <a:buNone/>
            </a:pPr>
            <a:r>
              <a:rPr lang="en-US" altLang="zh-CN" dirty="0">
                <a:solidFill>
                  <a:srgbClr val="111111"/>
                </a:solidFill>
                <a:latin typeface="隶书" pitchFamily="49" charset="-122"/>
                <a:ea typeface="隶书" pitchFamily="49" charset="-122"/>
              </a:rPr>
              <a:t>5</a:t>
            </a:r>
            <a:r>
              <a:rPr lang="zh-CN" altLang="en-US" dirty="0">
                <a:solidFill>
                  <a:srgbClr val="111111"/>
                </a:solidFill>
                <a:latin typeface="隶书" pitchFamily="49" charset="-122"/>
                <a:ea typeface="隶书" pitchFamily="49" charset="-122"/>
              </a:rPr>
              <a:t>、调试、设备保养、设备故障时、必须要关闭电源．</a:t>
            </a:r>
            <a:endParaRPr lang="zh-CN" altLang="en-US" dirty="0">
              <a:solidFill>
                <a:srgbClr val="111111"/>
              </a:solidFill>
              <a:latin typeface="隶书" pitchFamily="49" charset="-122"/>
              <a:ea typeface="隶书" pitchFamily="49" charset="-122"/>
            </a:endParaRPr>
          </a:p>
          <a:p>
            <a:pPr marL="609600" indent="-609600" eaLnBrk="1" hangingPunct="1">
              <a:buNone/>
            </a:pPr>
            <a:r>
              <a:rPr lang="en-US" altLang="zh-CN" dirty="0">
                <a:solidFill>
                  <a:srgbClr val="111111"/>
                </a:solidFill>
                <a:latin typeface="隶书" pitchFamily="49" charset="-122"/>
                <a:ea typeface="隶书" pitchFamily="49" charset="-122"/>
              </a:rPr>
              <a:t>6</a:t>
            </a:r>
            <a:r>
              <a:rPr lang="zh-CN" altLang="en-US" dirty="0">
                <a:solidFill>
                  <a:srgbClr val="111111"/>
                </a:solidFill>
                <a:latin typeface="隶书" pitchFamily="49" charset="-122"/>
                <a:ea typeface="隶书" pitchFamily="49" charset="-122"/>
              </a:rPr>
              <a:t>、设备运转时，手不准伸入行程范围内．</a:t>
            </a:r>
            <a:endParaRPr lang="zh-CN" altLang="en-US" dirty="0">
              <a:solidFill>
                <a:srgbClr val="111111"/>
              </a:solidFill>
              <a:latin typeface="隶书" pitchFamily="49" charset="-122"/>
              <a:ea typeface="隶书"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142338"/>
                                        </p:tgtEl>
                                        <p:attrNameLst>
                                          <p:attrName>style.visibility</p:attrName>
                                        </p:attrNameLst>
                                      </p:cBhvr>
                                      <p:to>
                                        <p:strVal val="visible"/>
                                      </p:to>
                                    </p:set>
                                    <p:anim calcmode="lin" valueType="num">
                                      <p:cBhvr>
                                        <p:cTn id="7" dur="500" fill="hold"/>
                                        <p:tgtEl>
                                          <p:spTgt spid="142338"/>
                                        </p:tgtEl>
                                        <p:attrNameLst>
                                          <p:attrName>ppt_w</p:attrName>
                                        </p:attrNameLst>
                                      </p:cBhvr>
                                      <p:tavLst>
                                        <p:tav tm="0">
                                          <p:val>
                                            <p:fltVal val="0.000000"/>
                                          </p:val>
                                        </p:tav>
                                        <p:tav tm="100000">
                                          <p:val>
                                            <p:strVal val="#ppt_w"/>
                                          </p:val>
                                        </p:tav>
                                      </p:tavLst>
                                    </p:anim>
                                    <p:anim calcmode="lin" valueType="num">
                                      <p:cBhvr>
                                        <p:cTn id="8" dur="500" fill="hold"/>
                                        <p:tgtEl>
                                          <p:spTgt spid="142338"/>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0"/>
                                  </p:stCondLst>
                                  <p:iterate type="lt">
                                    <p:tmPct val="10000"/>
                                  </p:iterate>
                                  <p:childTnLst>
                                    <p:set>
                                      <p:cBhvr>
                                        <p:cTn id="12" dur="1" fill="hold">
                                          <p:stCondLst>
                                            <p:cond delay="0"/>
                                          </p:stCondLst>
                                        </p:cTn>
                                        <p:tgtEl>
                                          <p:spTgt spid="142339">
                                            <p:txEl>
                                              <p:charRg st="0" end="20"/>
                                            </p:txEl>
                                          </p:spTgt>
                                        </p:tgtEl>
                                        <p:attrNameLst>
                                          <p:attrName>style.visibility</p:attrName>
                                        </p:attrNameLst>
                                      </p:cBhvr>
                                      <p:to>
                                        <p:strVal val="visible"/>
                                      </p:to>
                                    </p:set>
                                    <p:animEffect transition="in" filter="fade">
                                      <p:cBhvr>
                                        <p:cTn id="13" dur="500"/>
                                        <p:tgtEl>
                                          <p:spTgt spid="142339">
                                            <p:txEl>
                                              <p:charRg st="0" end="20"/>
                                            </p:txEl>
                                          </p:spTgt>
                                        </p:tgtEl>
                                      </p:cBhvr>
                                    </p:animEffect>
                                    <p:anim calcmode="lin" valueType="num">
                                      <p:cBhvr>
                                        <p:cTn id="14" dur="500" fill="hold"/>
                                        <p:tgtEl>
                                          <p:spTgt spid="142339">
                                            <p:txEl>
                                              <p:charRg st="0" end="20"/>
                                            </p:txEl>
                                          </p:spTgt>
                                        </p:tgtEl>
                                        <p:attrNameLst>
                                          <p:attrName>ppt_w</p:attrName>
                                        </p:attrNameLst>
                                      </p:cBhvr>
                                      <p:tavLst>
                                        <p:tav tm="0" fmla="#ppt_w*sin(2.5*pi*$)">
                                          <p:val>
                                            <p:fltVal val="0.000000"/>
                                          </p:val>
                                        </p:tav>
                                        <p:tav tm="100000">
                                          <p:val>
                                            <p:fltVal val="1.000000"/>
                                          </p:val>
                                        </p:tav>
                                      </p:tavLst>
                                    </p:anim>
                                    <p:anim calcmode="lin" valueType="num">
                                      <p:cBhvr>
                                        <p:cTn id="15" dur="500" fill="hold"/>
                                        <p:tgtEl>
                                          <p:spTgt spid="142339">
                                            <p:txEl>
                                              <p:charRg st="0" end="20"/>
                                            </p:txEl>
                                          </p:spTgt>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45" presetClass="entr" presetSubtype="0" fill="hold" nodeType="clickEffect">
                                  <p:stCondLst>
                                    <p:cond delay="0"/>
                                  </p:stCondLst>
                                  <p:iterate type="lt">
                                    <p:tmPct val="10000"/>
                                  </p:iterate>
                                  <p:childTnLst>
                                    <p:set>
                                      <p:cBhvr>
                                        <p:cTn id="19" dur="1" fill="hold">
                                          <p:stCondLst>
                                            <p:cond delay="0"/>
                                          </p:stCondLst>
                                        </p:cTn>
                                        <p:tgtEl>
                                          <p:spTgt spid="142339">
                                            <p:txEl>
                                              <p:charRg st="20" end="45"/>
                                            </p:txEl>
                                          </p:spTgt>
                                        </p:tgtEl>
                                        <p:attrNameLst>
                                          <p:attrName>style.visibility</p:attrName>
                                        </p:attrNameLst>
                                      </p:cBhvr>
                                      <p:to>
                                        <p:strVal val="visible"/>
                                      </p:to>
                                    </p:set>
                                    <p:animEffect transition="in" filter="fade">
                                      <p:cBhvr>
                                        <p:cTn id="20" dur="500"/>
                                        <p:tgtEl>
                                          <p:spTgt spid="142339">
                                            <p:txEl>
                                              <p:charRg st="20" end="45"/>
                                            </p:txEl>
                                          </p:spTgt>
                                        </p:tgtEl>
                                      </p:cBhvr>
                                    </p:animEffect>
                                    <p:anim calcmode="lin" valueType="num">
                                      <p:cBhvr>
                                        <p:cTn id="21" dur="500" fill="hold"/>
                                        <p:tgtEl>
                                          <p:spTgt spid="142339">
                                            <p:txEl>
                                              <p:charRg st="20" end="45"/>
                                            </p:txEl>
                                          </p:spTgt>
                                        </p:tgtEl>
                                        <p:attrNameLst>
                                          <p:attrName>ppt_w</p:attrName>
                                        </p:attrNameLst>
                                      </p:cBhvr>
                                      <p:tavLst>
                                        <p:tav tm="0" fmla="#ppt_w*sin(2.5*pi*$)">
                                          <p:val>
                                            <p:fltVal val="0.000000"/>
                                          </p:val>
                                        </p:tav>
                                        <p:tav tm="100000">
                                          <p:val>
                                            <p:fltVal val="1.000000"/>
                                          </p:val>
                                        </p:tav>
                                      </p:tavLst>
                                    </p:anim>
                                    <p:anim calcmode="lin" valueType="num">
                                      <p:cBhvr>
                                        <p:cTn id="22" dur="500" fill="hold"/>
                                        <p:tgtEl>
                                          <p:spTgt spid="142339">
                                            <p:txEl>
                                              <p:charRg st="20" end="45"/>
                                            </p:txEl>
                                          </p:spTgt>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45" presetClass="entr" presetSubtype="0" fill="hold" nodeType="clickEffect">
                                  <p:stCondLst>
                                    <p:cond delay="0"/>
                                  </p:stCondLst>
                                  <p:iterate type="lt">
                                    <p:tmPct val="10000"/>
                                  </p:iterate>
                                  <p:childTnLst>
                                    <p:set>
                                      <p:cBhvr>
                                        <p:cTn id="26" dur="1" fill="hold">
                                          <p:stCondLst>
                                            <p:cond delay="0"/>
                                          </p:stCondLst>
                                        </p:cTn>
                                        <p:tgtEl>
                                          <p:spTgt spid="142339">
                                            <p:txEl>
                                              <p:charRg st="45" end="77"/>
                                            </p:txEl>
                                          </p:spTgt>
                                        </p:tgtEl>
                                        <p:attrNameLst>
                                          <p:attrName>style.visibility</p:attrName>
                                        </p:attrNameLst>
                                      </p:cBhvr>
                                      <p:to>
                                        <p:strVal val="visible"/>
                                      </p:to>
                                    </p:set>
                                    <p:animEffect transition="in" filter="fade">
                                      <p:cBhvr>
                                        <p:cTn id="27" dur="500"/>
                                        <p:tgtEl>
                                          <p:spTgt spid="142339">
                                            <p:txEl>
                                              <p:charRg st="45" end="77"/>
                                            </p:txEl>
                                          </p:spTgt>
                                        </p:tgtEl>
                                      </p:cBhvr>
                                    </p:animEffect>
                                    <p:anim calcmode="lin" valueType="num">
                                      <p:cBhvr>
                                        <p:cTn id="28" dur="500" fill="hold"/>
                                        <p:tgtEl>
                                          <p:spTgt spid="142339">
                                            <p:txEl>
                                              <p:charRg st="45" end="77"/>
                                            </p:txEl>
                                          </p:spTgt>
                                        </p:tgtEl>
                                        <p:attrNameLst>
                                          <p:attrName>ppt_w</p:attrName>
                                        </p:attrNameLst>
                                      </p:cBhvr>
                                      <p:tavLst>
                                        <p:tav tm="0" fmla="#ppt_w*sin(2.5*pi*$)">
                                          <p:val>
                                            <p:fltVal val="0.000000"/>
                                          </p:val>
                                        </p:tav>
                                        <p:tav tm="100000">
                                          <p:val>
                                            <p:fltVal val="1.000000"/>
                                          </p:val>
                                        </p:tav>
                                      </p:tavLst>
                                    </p:anim>
                                    <p:anim calcmode="lin" valueType="num">
                                      <p:cBhvr>
                                        <p:cTn id="29" dur="500" fill="hold"/>
                                        <p:tgtEl>
                                          <p:spTgt spid="142339">
                                            <p:txEl>
                                              <p:charRg st="45" end="77"/>
                                            </p:txEl>
                                          </p:spTgt>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45" presetClass="entr" presetSubtype="0" fill="hold" nodeType="clickEffect">
                                  <p:stCondLst>
                                    <p:cond delay="0"/>
                                  </p:stCondLst>
                                  <p:iterate type="lt">
                                    <p:tmPct val="10000"/>
                                  </p:iterate>
                                  <p:childTnLst>
                                    <p:set>
                                      <p:cBhvr>
                                        <p:cTn id="33" dur="1" fill="hold">
                                          <p:stCondLst>
                                            <p:cond delay="0"/>
                                          </p:stCondLst>
                                        </p:cTn>
                                        <p:tgtEl>
                                          <p:spTgt spid="142339">
                                            <p:txEl>
                                              <p:charRg st="77" end="96"/>
                                            </p:txEl>
                                          </p:spTgt>
                                        </p:tgtEl>
                                        <p:attrNameLst>
                                          <p:attrName>style.visibility</p:attrName>
                                        </p:attrNameLst>
                                      </p:cBhvr>
                                      <p:to>
                                        <p:strVal val="visible"/>
                                      </p:to>
                                    </p:set>
                                    <p:animEffect transition="in" filter="fade">
                                      <p:cBhvr>
                                        <p:cTn id="34" dur="500"/>
                                        <p:tgtEl>
                                          <p:spTgt spid="142339">
                                            <p:txEl>
                                              <p:charRg st="77" end="96"/>
                                            </p:txEl>
                                          </p:spTgt>
                                        </p:tgtEl>
                                      </p:cBhvr>
                                    </p:animEffect>
                                    <p:anim calcmode="lin" valueType="num">
                                      <p:cBhvr>
                                        <p:cTn id="35" dur="500" fill="hold"/>
                                        <p:tgtEl>
                                          <p:spTgt spid="142339">
                                            <p:txEl>
                                              <p:charRg st="77" end="96"/>
                                            </p:txEl>
                                          </p:spTgt>
                                        </p:tgtEl>
                                        <p:attrNameLst>
                                          <p:attrName>ppt_w</p:attrName>
                                        </p:attrNameLst>
                                      </p:cBhvr>
                                      <p:tavLst>
                                        <p:tav tm="0" fmla="#ppt_w*sin(2.5*pi*$)">
                                          <p:val>
                                            <p:fltVal val="0.000000"/>
                                          </p:val>
                                        </p:tav>
                                        <p:tav tm="100000">
                                          <p:val>
                                            <p:fltVal val="1.000000"/>
                                          </p:val>
                                        </p:tav>
                                      </p:tavLst>
                                    </p:anim>
                                    <p:anim calcmode="lin" valueType="num">
                                      <p:cBhvr>
                                        <p:cTn id="36" dur="500" fill="hold"/>
                                        <p:tgtEl>
                                          <p:spTgt spid="142339">
                                            <p:txEl>
                                              <p:charRg st="77" end="96"/>
                                            </p:txEl>
                                          </p:spTgt>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45" presetClass="entr" presetSubtype="0" fill="hold" nodeType="clickEffect">
                                  <p:stCondLst>
                                    <p:cond delay="0"/>
                                  </p:stCondLst>
                                  <p:iterate type="lt">
                                    <p:tmPct val="10000"/>
                                  </p:iterate>
                                  <p:childTnLst>
                                    <p:set>
                                      <p:cBhvr>
                                        <p:cTn id="40" dur="1" fill="hold">
                                          <p:stCondLst>
                                            <p:cond delay="0"/>
                                          </p:stCondLst>
                                        </p:cTn>
                                        <p:tgtEl>
                                          <p:spTgt spid="142339">
                                            <p:txEl>
                                              <p:charRg st="96" end="121"/>
                                            </p:txEl>
                                          </p:spTgt>
                                        </p:tgtEl>
                                        <p:attrNameLst>
                                          <p:attrName>style.visibility</p:attrName>
                                        </p:attrNameLst>
                                      </p:cBhvr>
                                      <p:to>
                                        <p:strVal val="visible"/>
                                      </p:to>
                                    </p:set>
                                    <p:animEffect transition="in" filter="fade">
                                      <p:cBhvr>
                                        <p:cTn id="41" dur="500"/>
                                        <p:tgtEl>
                                          <p:spTgt spid="142339">
                                            <p:txEl>
                                              <p:charRg st="96" end="121"/>
                                            </p:txEl>
                                          </p:spTgt>
                                        </p:tgtEl>
                                      </p:cBhvr>
                                    </p:animEffect>
                                    <p:anim calcmode="lin" valueType="num">
                                      <p:cBhvr>
                                        <p:cTn id="42" dur="500" fill="hold"/>
                                        <p:tgtEl>
                                          <p:spTgt spid="142339">
                                            <p:txEl>
                                              <p:charRg st="96" end="121"/>
                                            </p:txEl>
                                          </p:spTgt>
                                        </p:tgtEl>
                                        <p:attrNameLst>
                                          <p:attrName>ppt_w</p:attrName>
                                        </p:attrNameLst>
                                      </p:cBhvr>
                                      <p:tavLst>
                                        <p:tav tm="0" fmla="#ppt_w*sin(2.5*pi*$)">
                                          <p:val>
                                            <p:fltVal val="0.000000"/>
                                          </p:val>
                                        </p:tav>
                                        <p:tav tm="100000">
                                          <p:val>
                                            <p:fltVal val="1.000000"/>
                                          </p:val>
                                        </p:tav>
                                      </p:tavLst>
                                    </p:anim>
                                    <p:anim calcmode="lin" valueType="num">
                                      <p:cBhvr>
                                        <p:cTn id="43" dur="500" fill="hold"/>
                                        <p:tgtEl>
                                          <p:spTgt spid="142339">
                                            <p:txEl>
                                              <p:charRg st="96" end="121"/>
                                            </p:txEl>
                                          </p:spTgt>
                                        </p:tgtEl>
                                        <p:attrNameLst>
                                          <p:attrName>ppt_h</p:attrName>
                                        </p:attrNameLst>
                                      </p:cBhvr>
                                      <p:tavLst>
                                        <p:tav tm="0">
                                          <p:val>
                                            <p:strVal val="#ppt_h"/>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45" presetClass="entr" presetSubtype="0" fill="hold" nodeType="clickEffect">
                                  <p:stCondLst>
                                    <p:cond delay="0"/>
                                  </p:stCondLst>
                                  <p:iterate type="lt">
                                    <p:tmPct val="10000"/>
                                  </p:iterate>
                                  <p:childTnLst>
                                    <p:set>
                                      <p:cBhvr>
                                        <p:cTn id="47" dur="1" fill="hold">
                                          <p:stCondLst>
                                            <p:cond delay="0"/>
                                          </p:stCondLst>
                                        </p:cTn>
                                        <p:tgtEl>
                                          <p:spTgt spid="142339">
                                            <p:txEl>
                                              <p:charRg st="121" end="141"/>
                                            </p:txEl>
                                          </p:spTgt>
                                        </p:tgtEl>
                                        <p:attrNameLst>
                                          <p:attrName>style.visibility</p:attrName>
                                        </p:attrNameLst>
                                      </p:cBhvr>
                                      <p:to>
                                        <p:strVal val="visible"/>
                                      </p:to>
                                    </p:set>
                                    <p:animEffect transition="in" filter="fade">
                                      <p:cBhvr>
                                        <p:cTn id="48" dur="500"/>
                                        <p:tgtEl>
                                          <p:spTgt spid="142339">
                                            <p:txEl>
                                              <p:charRg st="121" end="141"/>
                                            </p:txEl>
                                          </p:spTgt>
                                        </p:tgtEl>
                                      </p:cBhvr>
                                    </p:animEffect>
                                    <p:anim calcmode="lin" valueType="num">
                                      <p:cBhvr>
                                        <p:cTn id="49" dur="500" fill="hold"/>
                                        <p:tgtEl>
                                          <p:spTgt spid="142339">
                                            <p:txEl>
                                              <p:charRg st="121" end="141"/>
                                            </p:txEl>
                                          </p:spTgt>
                                        </p:tgtEl>
                                        <p:attrNameLst>
                                          <p:attrName>ppt_w</p:attrName>
                                        </p:attrNameLst>
                                      </p:cBhvr>
                                      <p:tavLst>
                                        <p:tav tm="0" fmla="#ppt_w*sin(2.5*pi*$)">
                                          <p:val>
                                            <p:fltVal val="0.000000"/>
                                          </p:val>
                                        </p:tav>
                                        <p:tav tm="100000">
                                          <p:val>
                                            <p:fltVal val="1.000000"/>
                                          </p:val>
                                        </p:tav>
                                      </p:tavLst>
                                    </p:anim>
                                    <p:anim calcmode="lin" valueType="num">
                                      <p:cBhvr>
                                        <p:cTn id="50" dur="500" fill="hold"/>
                                        <p:tgtEl>
                                          <p:spTgt spid="142339">
                                            <p:txEl>
                                              <p:charRg st="121" end="14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38"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43362" name="Rectangle 2"/>
          <p:cNvSpPr>
            <a:spLocks noGrp="1" noRot="1"/>
          </p:cNvSpPr>
          <p:nvPr>
            <p:ph idx="1"/>
          </p:nvPr>
        </p:nvSpPr>
        <p:spPr>
          <a:xfrm>
            <a:off x="381000" y="1143000"/>
            <a:ext cx="8458200" cy="5184775"/>
          </a:xfrm>
          <a:noFill/>
          <a:ln>
            <a:noFill/>
          </a:ln>
        </p:spPr>
        <p:txBody>
          <a:bodyPr/>
          <a:p>
            <a:pPr marL="609600" indent="-609600" eaLnBrk="1" hangingPunct="1">
              <a:buNone/>
            </a:pPr>
            <a:r>
              <a:rPr lang="en-US" altLang="zh-CN" dirty="0">
                <a:solidFill>
                  <a:srgbClr val="111111"/>
                </a:solidFill>
                <a:latin typeface="隶书" pitchFamily="49" charset="-122"/>
                <a:ea typeface="隶书" pitchFamily="49" charset="-122"/>
              </a:rPr>
              <a:t>7</a:t>
            </a:r>
            <a:r>
              <a:rPr lang="zh-CN" altLang="en-US" dirty="0">
                <a:solidFill>
                  <a:srgbClr val="111111"/>
                </a:solidFill>
                <a:latin typeface="隶书" pitchFamily="49" charset="-122"/>
                <a:ea typeface="隶书" pitchFamily="49" charset="-122"/>
              </a:rPr>
              <a:t>、严禁私自操作他人的设备．</a:t>
            </a:r>
            <a:endParaRPr lang="zh-CN" altLang="en-US" dirty="0">
              <a:solidFill>
                <a:srgbClr val="111111"/>
              </a:solidFill>
              <a:latin typeface="隶书" pitchFamily="49" charset="-122"/>
              <a:ea typeface="隶书" pitchFamily="49" charset="-122"/>
            </a:endParaRPr>
          </a:p>
          <a:p>
            <a:pPr marL="609600" indent="-609600" eaLnBrk="1" hangingPunct="1">
              <a:buNone/>
            </a:pPr>
            <a:r>
              <a:rPr lang="en-US" altLang="zh-CN" dirty="0">
                <a:solidFill>
                  <a:srgbClr val="111111"/>
                </a:solidFill>
                <a:latin typeface="隶书" pitchFamily="49" charset="-122"/>
                <a:ea typeface="隶书" pitchFamily="49" charset="-122"/>
              </a:rPr>
              <a:t>8</a:t>
            </a:r>
            <a:r>
              <a:rPr lang="zh-CN" altLang="en-US" dirty="0">
                <a:solidFill>
                  <a:srgbClr val="111111"/>
                </a:solidFill>
                <a:latin typeface="隶书" pitchFamily="49" charset="-122"/>
                <a:ea typeface="隶书" pitchFamily="49" charset="-122"/>
              </a:rPr>
              <a:t>、注意衣服可能挂到控制杆或别的零部件</a:t>
            </a:r>
            <a:r>
              <a:rPr lang="en-US" altLang="zh-CN" dirty="0">
                <a:solidFill>
                  <a:srgbClr val="111111"/>
                </a:solidFill>
                <a:latin typeface="隶书" pitchFamily="49" charset="-122"/>
                <a:ea typeface="隶书" pitchFamily="49" charset="-122"/>
              </a:rPr>
              <a:t>.</a:t>
            </a:r>
            <a:endParaRPr lang="en-US" altLang="zh-CN" dirty="0">
              <a:solidFill>
                <a:srgbClr val="111111"/>
              </a:solidFill>
              <a:latin typeface="隶书" pitchFamily="49" charset="-122"/>
              <a:ea typeface="隶书" pitchFamily="49" charset="-122"/>
            </a:endParaRPr>
          </a:p>
          <a:p>
            <a:pPr marL="609600" indent="-609600" eaLnBrk="1" hangingPunct="1">
              <a:buNone/>
            </a:pPr>
            <a:r>
              <a:rPr lang="en-US" altLang="zh-CN" dirty="0">
                <a:solidFill>
                  <a:srgbClr val="111111"/>
                </a:solidFill>
                <a:latin typeface="隶书" pitchFamily="49" charset="-122"/>
                <a:ea typeface="隶书" pitchFamily="49" charset="-122"/>
              </a:rPr>
              <a:t>9</a:t>
            </a:r>
            <a:r>
              <a:rPr lang="zh-CN" altLang="en-US" dirty="0">
                <a:solidFill>
                  <a:srgbClr val="111111"/>
                </a:solidFill>
                <a:latin typeface="隶书" pitchFamily="49" charset="-122"/>
                <a:ea typeface="隶书" pitchFamily="49" charset="-122"/>
              </a:rPr>
              <a:t>、注意身体健康，不要过度劳累</a:t>
            </a:r>
            <a:r>
              <a:rPr lang="en-US" altLang="zh-CN" dirty="0">
                <a:solidFill>
                  <a:srgbClr val="111111"/>
                </a:solidFill>
                <a:latin typeface="隶书" pitchFamily="49" charset="-122"/>
                <a:ea typeface="隶书" pitchFamily="49" charset="-122"/>
              </a:rPr>
              <a:t>.</a:t>
            </a:r>
            <a:endParaRPr lang="en-US" altLang="zh-CN" dirty="0">
              <a:solidFill>
                <a:srgbClr val="111111"/>
              </a:solidFill>
              <a:latin typeface="隶书" pitchFamily="49" charset="-122"/>
              <a:ea typeface="隶书" pitchFamily="49" charset="-122"/>
            </a:endParaRPr>
          </a:p>
          <a:p>
            <a:pPr marL="609600" indent="-609600" eaLnBrk="1" hangingPunct="1">
              <a:buNone/>
            </a:pPr>
            <a:r>
              <a:rPr lang="en-US" altLang="zh-CN" dirty="0">
                <a:solidFill>
                  <a:srgbClr val="111111"/>
                </a:solidFill>
                <a:latin typeface="隶书" pitchFamily="49" charset="-122"/>
                <a:ea typeface="隶书" pitchFamily="49" charset="-122"/>
              </a:rPr>
              <a:t>10</a:t>
            </a:r>
            <a:r>
              <a:rPr lang="zh-CN" altLang="en-US" dirty="0">
                <a:solidFill>
                  <a:srgbClr val="111111"/>
                </a:solidFill>
                <a:latin typeface="隶书" pitchFamily="49" charset="-122"/>
                <a:ea typeface="隶书" pitchFamily="49" charset="-122"/>
              </a:rPr>
              <a:t>、工作遵循固定的标准信号</a:t>
            </a:r>
            <a:r>
              <a:rPr lang="en-US" altLang="zh-CN" dirty="0">
                <a:solidFill>
                  <a:srgbClr val="111111"/>
                </a:solidFill>
                <a:latin typeface="隶书" pitchFamily="49" charset="-122"/>
                <a:ea typeface="隶书" pitchFamily="49" charset="-122"/>
              </a:rPr>
              <a:t>.</a:t>
            </a:r>
            <a:endParaRPr lang="en-US" altLang="zh-CN" dirty="0">
              <a:solidFill>
                <a:srgbClr val="111111"/>
              </a:solidFill>
              <a:latin typeface="隶书" pitchFamily="49" charset="-122"/>
              <a:ea typeface="隶书" pitchFamily="49" charset="-122"/>
            </a:endParaRPr>
          </a:p>
          <a:p>
            <a:pPr marL="609600" indent="-609600" eaLnBrk="1" hangingPunct="1">
              <a:buNone/>
            </a:pPr>
            <a:r>
              <a:rPr lang="en-US" altLang="zh-CN" dirty="0">
                <a:solidFill>
                  <a:srgbClr val="111111"/>
                </a:solidFill>
                <a:latin typeface="隶书" pitchFamily="49" charset="-122"/>
                <a:ea typeface="隶书" pitchFamily="49" charset="-122"/>
              </a:rPr>
              <a:t>11</a:t>
            </a:r>
            <a:r>
              <a:rPr lang="zh-CN" altLang="en-US" dirty="0">
                <a:solidFill>
                  <a:srgbClr val="111111"/>
                </a:solidFill>
                <a:latin typeface="隶书" pitchFamily="49" charset="-122"/>
                <a:ea typeface="隶书" pitchFamily="49" charset="-122"/>
              </a:rPr>
              <a:t>、工作现场严格遵守禁止、警告和规则</a:t>
            </a:r>
            <a:r>
              <a:rPr lang="en-US" altLang="zh-CN" dirty="0">
                <a:solidFill>
                  <a:srgbClr val="111111"/>
                </a:solidFill>
                <a:latin typeface="隶书" pitchFamily="49" charset="-122"/>
                <a:ea typeface="隶书" pitchFamily="49" charset="-122"/>
              </a:rPr>
              <a:t>.</a:t>
            </a:r>
            <a:endParaRPr lang="en-US" altLang="zh-CN" dirty="0">
              <a:solidFill>
                <a:srgbClr val="111111"/>
              </a:solidFill>
              <a:latin typeface="隶书" pitchFamily="49" charset="-122"/>
              <a:ea typeface="隶书" pitchFamily="49" charset="-122"/>
            </a:endParaRPr>
          </a:p>
          <a:p>
            <a:pPr marL="609600" indent="-609600" eaLnBrk="1" hangingPunct="1">
              <a:buNone/>
            </a:pPr>
            <a:r>
              <a:rPr lang="en-US" altLang="zh-CN" dirty="0">
                <a:solidFill>
                  <a:srgbClr val="111111"/>
                </a:solidFill>
                <a:latin typeface="隶书" pitchFamily="49" charset="-122"/>
                <a:ea typeface="隶书" pitchFamily="49" charset="-122"/>
              </a:rPr>
              <a:t>12</a:t>
            </a:r>
            <a:r>
              <a:rPr lang="zh-CN" altLang="en-US" dirty="0">
                <a:solidFill>
                  <a:srgbClr val="111111"/>
                </a:solidFill>
                <a:latin typeface="隶书" pitchFamily="49" charset="-122"/>
                <a:ea typeface="隶书" pitchFamily="49" charset="-122"/>
              </a:rPr>
              <a:t>、要学会使用设备上的安全设备</a:t>
            </a:r>
            <a:r>
              <a:rPr lang="en-US" altLang="zh-CN" dirty="0">
                <a:solidFill>
                  <a:srgbClr val="111111"/>
                </a:solidFill>
                <a:latin typeface="隶书" pitchFamily="49" charset="-122"/>
                <a:ea typeface="隶书" pitchFamily="49" charset="-122"/>
              </a:rPr>
              <a:t>.</a:t>
            </a:r>
            <a:endParaRPr lang="en-US" altLang="zh-CN" dirty="0">
              <a:solidFill>
                <a:srgbClr val="111111"/>
              </a:solidFill>
              <a:latin typeface="隶书" pitchFamily="49" charset="-122"/>
              <a:ea typeface="隶书" pitchFamily="49" charset="-122"/>
            </a:endParaRPr>
          </a:p>
          <a:p>
            <a:pPr marL="609600" indent="-609600" eaLnBrk="1" hangingPunct="1">
              <a:buNone/>
            </a:pPr>
            <a:r>
              <a:rPr lang="en-US" altLang="zh-CN" dirty="0">
                <a:solidFill>
                  <a:srgbClr val="111111"/>
                </a:solidFill>
                <a:latin typeface="隶书" pitchFamily="49" charset="-122"/>
                <a:ea typeface="隶书" pitchFamily="49" charset="-122"/>
              </a:rPr>
              <a:t>13</a:t>
            </a:r>
            <a:r>
              <a:rPr lang="zh-CN" altLang="en-US" dirty="0">
                <a:solidFill>
                  <a:srgbClr val="111111"/>
                </a:solidFill>
                <a:latin typeface="隶书" pitchFamily="49" charset="-122"/>
                <a:ea typeface="隶书" pitchFamily="49" charset="-122"/>
              </a:rPr>
              <a:t>、如设备发生事故或失火，要立即采取安全措施</a:t>
            </a:r>
            <a:r>
              <a:rPr lang="en-US" altLang="zh-CN" dirty="0">
                <a:solidFill>
                  <a:srgbClr val="111111"/>
                </a:solidFill>
                <a:latin typeface="隶书" pitchFamily="49" charset="-122"/>
                <a:ea typeface="隶书" pitchFamily="49" charset="-122"/>
              </a:rPr>
              <a:t>.</a:t>
            </a:r>
            <a:endParaRPr lang="en-US" altLang="zh-CN" dirty="0">
              <a:solidFill>
                <a:srgbClr val="111111"/>
              </a:solidFill>
              <a:latin typeface="隶书" pitchFamily="49" charset="-122"/>
              <a:ea typeface="隶书" pitchFamily="49" charset="-122"/>
            </a:endParaRPr>
          </a:p>
          <a:p>
            <a:pPr marL="609600" indent="-609600" eaLnBrk="1" hangingPunct="1">
              <a:buNone/>
            </a:pPr>
            <a:r>
              <a:rPr lang="en-US" altLang="zh-CN" dirty="0">
                <a:solidFill>
                  <a:srgbClr val="111111"/>
                </a:solidFill>
                <a:latin typeface="隶书" pitchFamily="49" charset="-122"/>
                <a:ea typeface="隶书" pitchFamily="49" charset="-122"/>
              </a:rPr>
              <a:t>14</a:t>
            </a:r>
            <a:r>
              <a:rPr lang="zh-CN" altLang="en-US" dirty="0">
                <a:solidFill>
                  <a:srgbClr val="111111"/>
                </a:solidFill>
                <a:latin typeface="隶书" pitchFamily="49" charset="-122"/>
                <a:ea typeface="隶书" pitchFamily="49" charset="-122"/>
              </a:rPr>
              <a:t>、要清楚车载灭火器位置并保持完好</a:t>
            </a:r>
            <a:r>
              <a:rPr lang="en-US" altLang="zh-CN" dirty="0">
                <a:solidFill>
                  <a:srgbClr val="111111"/>
                </a:solidFill>
                <a:latin typeface="隶书" pitchFamily="49" charset="-122"/>
                <a:ea typeface="隶书" pitchFamily="49" charset="-122"/>
              </a:rPr>
              <a:t>.</a:t>
            </a:r>
            <a:endParaRPr lang="en-US" altLang="zh-CN" dirty="0">
              <a:solidFill>
                <a:srgbClr val="111111"/>
              </a:solidFill>
              <a:latin typeface="隶书" pitchFamily="49" charset="-122"/>
              <a:ea typeface="隶书" pitchFamily="49" charset="-122"/>
            </a:endParaRPr>
          </a:p>
        </p:txBody>
      </p:sp>
      <p:sp>
        <p:nvSpPr>
          <p:cNvPr id="143363" name="Rectangle 3"/>
          <p:cNvSpPr>
            <a:spLocks noGrp="1" noRot="1" noChangeArrowheads="1"/>
          </p:cNvSpPr>
          <p:nvPr>
            <p:ph type="title"/>
          </p:nvPr>
        </p:nvSpPr>
        <p:spPr>
          <a:xfrm>
            <a:off x="914400" y="533400"/>
            <a:ext cx="7315200" cy="914400"/>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隶书" pitchFamily="49" charset="-122"/>
                <a:ea typeface="隶书" pitchFamily="49" charset="-122"/>
                <a:cs typeface="+mj-cs"/>
              </a:rPr>
              <a:t>其它注意事项（续）</a:t>
            </a:r>
            <a:endParaRPr kumimoji="0" lang="zh-CN" altLang="en-US" sz="3200"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隶书" pitchFamily="49" charset="-122"/>
              <a:ea typeface="隶书" pitchFamily="49"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143363"/>
                                        </p:tgtEl>
                                        <p:attrNameLst>
                                          <p:attrName>style.visibility</p:attrName>
                                        </p:attrNameLst>
                                      </p:cBhvr>
                                      <p:to>
                                        <p:strVal val="visible"/>
                                      </p:to>
                                    </p:set>
                                    <p:anim calcmode="lin" valueType="num">
                                      <p:cBhvr>
                                        <p:cTn id="7" dur="500" fill="hold"/>
                                        <p:tgtEl>
                                          <p:spTgt spid="143363"/>
                                        </p:tgtEl>
                                        <p:attrNameLst>
                                          <p:attrName>ppt_w</p:attrName>
                                        </p:attrNameLst>
                                      </p:cBhvr>
                                      <p:tavLst>
                                        <p:tav tm="0">
                                          <p:val>
                                            <p:fltVal val="0.000000"/>
                                          </p:val>
                                        </p:tav>
                                        <p:tav tm="100000">
                                          <p:val>
                                            <p:strVal val="#ppt_w"/>
                                          </p:val>
                                        </p:tav>
                                      </p:tavLst>
                                    </p:anim>
                                    <p:anim calcmode="lin" valueType="num">
                                      <p:cBhvr>
                                        <p:cTn id="8" dur="500" fill="hold"/>
                                        <p:tgtEl>
                                          <p:spTgt spid="143363"/>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0"/>
                                  </p:stCondLst>
                                  <p:iterate type="lt">
                                    <p:tmPct val="10000"/>
                                  </p:iterate>
                                  <p:childTnLst>
                                    <p:set>
                                      <p:cBhvr>
                                        <p:cTn id="12" dur="1" fill="hold">
                                          <p:stCondLst>
                                            <p:cond delay="0"/>
                                          </p:stCondLst>
                                        </p:cTn>
                                        <p:tgtEl>
                                          <p:spTgt spid="143362">
                                            <p:txEl>
                                              <p:charRg st="0" end="15"/>
                                            </p:txEl>
                                          </p:spTgt>
                                        </p:tgtEl>
                                        <p:attrNameLst>
                                          <p:attrName>style.visibility</p:attrName>
                                        </p:attrNameLst>
                                      </p:cBhvr>
                                      <p:to>
                                        <p:strVal val="visible"/>
                                      </p:to>
                                    </p:set>
                                    <p:animEffect transition="in" filter="fade">
                                      <p:cBhvr>
                                        <p:cTn id="13" dur="500"/>
                                        <p:tgtEl>
                                          <p:spTgt spid="143362">
                                            <p:txEl>
                                              <p:charRg st="0" end="15"/>
                                            </p:txEl>
                                          </p:spTgt>
                                        </p:tgtEl>
                                      </p:cBhvr>
                                    </p:animEffect>
                                    <p:anim calcmode="lin" valueType="num">
                                      <p:cBhvr>
                                        <p:cTn id="14" dur="500" fill="hold"/>
                                        <p:tgtEl>
                                          <p:spTgt spid="143362">
                                            <p:txEl>
                                              <p:charRg st="0" end="15"/>
                                            </p:txEl>
                                          </p:spTgt>
                                        </p:tgtEl>
                                        <p:attrNameLst>
                                          <p:attrName>ppt_w</p:attrName>
                                        </p:attrNameLst>
                                      </p:cBhvr>
                                      <p:tavLst>
                                        <p:tav tm="0" fmla="#ppt_w*sin(2.5*pi*$)">
                                          <p:val>
                                            <p:fltVal val="0.000000"/>
                                          </p:val>
                                        </p:tav>
                                        <p:tav tm="100000">
                                          <p:val>
                                            <p:fltVal val="1.000000"/>
                                          </p:val>
                                        </p:tav>
                                      </p:tavLst>
                                    </p:anim>
                                    <p:anim calcmode="lin" valueType="num">
                                      <p:cBhvr>
                                        <p:cTn id="15" dur="500" fill="hold"/>
                                        <p:tgtEl>
                                          <p:spTgt spid="143362">
                                            <p:txEl>
                                              <p:charRg st="0" end="15"/>
                                            </p:txEl>
                                          </p:spTgt>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45" presetClass="entr" presetSubtype="0" fill="hold" nodeType="clickEffect">
                                  <p:stCondLst>
                                    <p:cond delay="0"/>
                                  </p:stCondLst>
                                  <p:iterate type="lt">
                                    <p:tmPct val="10000"/>
                                  </p:iterate>
                                  <p:childTnLst>
                                    <p:set>
                                      <p:cBhvr>
                                        <p:cTn id="19" dur="1" fill="hold">
                                          <p:stCondLst>
                                            <p:cond delay="0"/>
                                          </p:stCondLst>
                                        </p:cTn>
                                        <p:tgtEl>
                                          <p:spTgt spid="143362">
                                            <p:txEl>
                                              <p:charRg st="15" end="36"/>
                                            </p:txEl>
                                          </p:spTgt>
                                        </p:tgtEl>
                                        <p:attrNameLst>
                                          <p:attrName>style.visibility</p:attrName>
                                        </p:attrNameLst>
                                      </p:cBhvr>
                                      <p:to>
                                        <p:strVal val="visible"/>
                                      </p:to>
                                    </p:set>
                                    <p:animEffect transition="in" filter="fade">
                                      <p:cBhvr>
                                        <p:cTn id="20" dur="500"/>
                                        <p:tgtEl>
                                          <p:spTgt spid="143362">
                                            <p:txEl>
                                              <p:charRg st="15" end="36"/>
                                            </p:txEl>
                                          </p:spTgt>
                                        </p:tgtEl>
                                      </p:cBhvr>
                                    </p:animEffect>
                                    <p:anim calcmode="lin" valueType="num">
                                      <p:cBhvr>
                                        <p:cTn id="21" dur="500" fill="hold"/>
                                        <p:tgtEl>
                                          <p:spTgt spid="143362">
                                            <p:txEl>
                                              <p:charRg st="15" end="36"/>
                                            </p:txEl>
                                          </p:spTgt>
                                        </p:tgtEl>
                                        <p:attrNameLst>
                                          <p:attrName>ppt_w</p:attrName>
                                        </p:attrNameLst>
                                      </p:cBhvr>
                                      <p:tavLst>
                                        <p:tav tm="0" fmla="#ppt_w*sin(2.5*pi*$)">
                                          <p:val>
                                            <p:fltVal val="0.000000"/>
                                          </p:val>
                                        </p:tav>
                                        <p:tav tm="100000">
                                          <p:val>
                                            <p:fltVal val="1.000000"/>
                                          </p:val>
                                        </p:tav>
                                      </p:tavLst>
                                    </p:anim>
                                    <p:anim calcmode="lin" valueType="num">
                                      <p:cBhvr>
                                        <p:cTn id="22" dur="500" fill="hold"/>
                                        <p:tgtEl>
                                          <p:spTgt spid="143362">
                                            <p:txEl>
                                              <p:charRg st="15" end="36"/>
                                            </p:txEl>
                                          </p:spTgt>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45" presetClass="entr" presetSubtype="0" fill="hold" nodeType="clickEffect">
                                  <p:stCondLst>
                                    <p:cond delay="0"/>
                                  </p:stCondLst>
                                  <p:iterate type="lt">
                                    <p:tmPct val="10000"/>
                                  </p:iterate>
                                  <p:childTnLst>
                                    <p:set>
                                      <p:cBhvr>
                                        <p:cTn id="26" dur="1" fill="hold">
                                          <p:stCondLst>
                                            <p:cond delay="0"/>
                                          </p:stCondLst>
                                        </p:cTn>
                                        <p:tgtEl>
                                          <p:spTgt spid="143362">
                                            <p:txEl>
                                              <p:charRg st="36" end="53"/>
                                            </p:txEl>
                                          </p:spTgt>
                                        </p:tgtEl>
                                        <p:attrNameLst>
                                          <p:attrName>style.visibility</p:attrName>
                                        </p:attrNameLst>
                                      </p:cBhvr>
                                      <p:to>
                                        <p:strVal val="visible"/>
                                      </p:to>
                                    </p:set>
                                    <p:animEffect transition="in" filter="fade">
                                      <p:cBhvr>
                                        <p:cTn id="27" dur="500"/>
                                        <p:tgtEl>
                                          <p:spTgt spid="143362">
                                            <p:txEl>
                                              <p:charRg st="36" end="53"/>
                                            </p:txEl>
                                          </p:spTgt>
                                        </p:tgtEl>
                                      </p:cBhvr>
                                    </p:animEffect>
                                    <p:anim calcmode="lin" valueType="num">
                                      <p:cBhvr>
                                        <p:cTn id="28" dur="500" fill="hold"/>
                                        <p:tgtEl>
                                          <p:spTgt spid="143362">
                                            <p:txEl>
                                              <p:charRg st="36" end="53"/>
                                            </p:txEl>
                                          </p:spTgt>
                                        </p:tgtEl>
                                        <p:attrNameLst>
                                          <p:attrName>ppt_w</p:attrName>
                                        </p:attrNameLst>
                                      </p:cBhvr>
                                      <p:tavLst>
                                        <p:tav tm="0" fmla="#ppt_w*sin(2.5*pi*$)">
                                          <p:val>
                                            <p:fltVal val="0.000000"/>
                                          </p:val>
                                        </p:tav>
                                        <p:tav tm="100000">
                                          <p:val>
                                            <p:fltVal val="1.000000"/>
                                          </p:val>
                                        </p:tav>
                                      </p:tavLst>
                                    </p:anim>
                                    <p:anim calcmode="lin" valueType="num">
                                      <p:cBhvr>
                                        <p:cTn id="29" dur="500" fill="hold"/>
                                        <p:tgtEl>
                                          <p:spTgt spid="143362">
                                            <p:txEl>
                                              <p:charRg st="36" end="53"/>
                                            </p:txEl>
                                          </p:spTgt>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45" presetClass="entr" presetSubtype="0" fill="hold" nodeType="clickEffect">
                                  <p:stCondLst>
                                    <p:cond delay="0"/>
                                  </p:stCondLst>
                                  <p:iterate type="lt">
                                    <p:tmPct val="10000"/>
                                  </p:iterate>
                                  <p:childTnLst>
                                    <p:set>
                                      <p:cBhvr>
                                        <p:cTn id="33" dur="1" fill="hold">
                                          <p:stCondLst>
                                            <p:cond delay="0"/>
                                          </p:stCondLst>
                                        </p:cTn>
                                        <p:tgtEl>
                                          <p:spTgt spid="143362">
                                            <p:txEl>
                                              <p:charRg st="53" end="69"/>
                                            </p:txEl>
                                          </p:spTgt>
                                        </p:tgtEl>
                                        <p:attrNameLst>
                                          <p:attrName>style.visibility</p:attrName>
                                        </p:attrNameLst>
                                      </p:cBhvr>
                                      <p:to>
                                        <p:strVal val="visible"/>
                                      </p:to>
                                    </p:set>
                                    <p:animEffect transition="in" filter="fade">
                                      <p:cBhvr>
                                        <p:cTn id="34" dur="500"/>
                                        <p:tgtEl>
                                          <p:spTgt spid="143362">
                                            <p:txEl>
                                              <p:charRg st="53" end="69"/>
                                            </p:txEl>
                                          </p:spTgt>
                                        </p:tgtEl>
                                      </p:cBhvr>
                                    </p:animEffect>
                                    <p:anim calcmode="lin" valueType="num">
                                      <p:cBhvr>
                                        <p:cTn id="35" dur="500" fill="hold"/>
                                        <p:tgtEl>
                                          <p:spTgt spid="143362">
                                            <p:txEl>
                                              <p:charRg st="53" end="69"/>
                                            </p:txEl>
                                          </p:spTgt>
                                        </p:tgtEl>
                                        <p:attrNameLst>
                                          <p:attrName>ppt_w</p:attrName>
                                        </p:attrNameLst>
                                      </p:cBhvr>
                                      <p:tavLst>
                                        <p:tav tm="0" fmla="#ppt_w*sin(2.5*pi*$)">
                                          <p:val>
                                            <p:fltVal val="0.000000"/>
                                          </p:val>
                                        </p:tav>
                                        <p:tav tm="100000">
                                          <p:val>
                                            <p:fltVal val="1.000000"/>
                                          </p:val>
                                        </p:tav>
                                      </p:tavLst>
                                    </p:anim>
                                    <p:anim calcmode="lin" valueType="num">
                                      <p:cBhvr>
                                        <p:cTn id="36" dur="500" fill="hold"/>
                                        <p:tgtEl>
                                          <p:spTgt spid="143362">
                                            <p:txEl>
                                              <p:charRg st="53" end="69"/>
                                            </p:txEl>
                                          </p:spTgt>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45" presetClass="entr" presetSubtype="0" fill="hold" nodeType="clickEffect">
                                  <p:stCondLst>
                                    <p:cond delay="0"/>
                                  </p:stCondLst>
                                  <p:iterate type="lt">
                                    <p:tmPct val="10000"/>
                                  </p:iterate>
                                  <p:childTnLst>
                                    <p:set>
                                      <p:cBhvr>
                                        <p:cTn id="40" dur="1" fill="hold">
                                          <p:stCondLst>
                                            <p:cond delay="0"/>
                                          </p:stCondLst>
                                        </p:cTn>
                                        <p:tgtEl>
                                          <p:spTgt spid="143362">
                                            <p:txEl>
                                              <p:charRg st="69" end="90"/>
                                            </p:txEl>
                                          </p:spTgt>
                                        </p:tgtEl>
                                        <p:attrNameLst>
                                          <p:attrName>style.visibility</p:attrName>
                                        </p:attrNameLst>
                                      </p:cBhvr>
                                      <p:to>
                                        <p:strVal val="visible"/>
                                      </p:to>
                                    </p:set>
                                    <p:animEffect transition="in" filter="fade">
                                      <p:cBhvr>
                                        <p:cTn id="41" dur="500"/>
                                        <p:tgtEl>
                                          <p:spTgt spid="143362">
                                            <p:txEl>
                                              <p:charRg st="69" end="90"/>
                                            </p:txEl>
                                          </p:spTgt>
                                        </p:tgtEl>
                                      </p:cBhvr>
                                    </p:animEffect>
                                    <p:anim calcmode="lin" valueType="num">
                                      <p:cBhvr>
                                        <p:cTn id="42" dur="500" fill="hold"/>
                                        <p:tgtEl>
                                          <p:spTgt spid="143362">
                                            <p:txEl>
                                              <p:charRg st="69" end="90"/>
                                            </p:txEl>
                                          </p:spTgt>
                                        </p:tgtEl>
                                        <p:attrNameLst>
                                          <p:attrName>ppt_w</p:attrName>
                                        </p:attrNameLst>
                                      </p:cBhvr>
                                      <p:tavLst>
                                        <p:tav tm="0" fmla="#ppt_w*sin(2.5*pi*$)">
                                          <p:val>
                                            <p:fltVal val="0.000000"/>
                                          </p:val>
                                        </p:tav>
                                        <p:tav tm="100000">
                                          <p:val>
                                            <p:fltVal val="1.000000"/>
                                          </p:val>
                                        </p:tav>
                                      </p:tavLst>
                                    </p:anim>
                                    <p:anim calcmode="lin" valueType="num">
                                      <p:cBhvr>
                                        <p:cTn id="43" dur="500" fill="hold"/>
                                        <p:tgtEl>
                                          <p:spTgt spid="143362">
                                            <p:txEl>
                                              <p:charRg st="69" end="90"/>
                                            </p:txEl>
                                          </p:spTgt>
                                        </p:tgtEl>
                                        <p:attrNameLst>
                                          <p:attrName>ppt_h</p:attrName>
                                        </p:attrNameLst>
                                      </p:cBhvr>
                                      <p:tavLst>
                                        <p:tav tm="0">
                                          <p:val>
                                            <p:strVal val="#ppt_h"/>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45" presetClass="entr" presetSubtype="0" fill="hold" nodeType="clickEffect">
                                  <p:stCondLst>
                                    <p:cond delay="0"/>
                                  </p:stCondLst>
                                  <p:iterate type="lt">
                                    <p:tmPct val="10000"/>
                                  </p:iterate>
                                  <p:childTnLst>
                                    <p:set>
                                      <p:cBhvr>
                                        <p:cTn id="47" dur="1" fill="hold">
                                          <p:stCondLst>
                                            <p:cond delay="0"/>
                                          </p:stCondLst>
                                        </p:cTn>
                                        <p:tgtEl>
                                          <p:spTgt spid="143362">
                                            <p:txEl>
                                              <p:charRg st="90" end="108"/>
                                            </p:txEl>
                                          </p:spTgt>
                                        </p:tgtEl>
                                        <p:attrNameLst>
                                          <p:attrName>style.visibility</p:attrName>
                                        </p:attrNameLst>
                                      </p:cBhvr>
                                      <p:to>
                                        <p:strVal val="visible"/>
                                      </p:to>
                                    </p:set>
                                    <p:animEffect transition="in" filter="fade">
                                      <p:cBhvr>
                                        <p:cTn id="48" dur="500"/>
                                        <p:tgtEl>
                                          <p:spTgt spid="143362">
                                            <p:txEl>
                                              <p:charRg st="90" end="108"/>
                                            </p:txEl>
                                          </p:spTgt>
                                        </p:tgtEl>
                                      </p:cBhvr>
                                    </p:animEffect>
                                    <p:anim calcmode="lin" valueType="num">
                                      <p:cBhvr>
                                        <p:cTn id="49" dur="500" fill="hold"/>
                                        <p:tgtEl>
                                          <p:spTgt spid="143362">
                                            <p:txEl>
                                              <p:charRg st="90" end="108"/>
                                            </p:txEl>
                                          </p:spTgt>
                                        </p:tgtEl>
                                        <p:attrNameLst>
                                          <p:attrName>ppt_w</p:attrName>
                                        </p:attrNameLst>
                                      </p:cBhvr>
                                      <p:tavLst>
                                        <p:tav tm="0" fmla="#ppt_w*sin(2.5*pi*$)">
                                          <p:val>
                                            <p:fltVal val="0.000000"/>
                                          </p:val>
                                        </p:tav>
                                        <p:tav tm="100000">
                                          <p:val>
                                            <p:fltVal val="1.000000"/>
                                          </p:val>
                                        </p:tav>
                                      </p:tavLst>
                                    </p:anim>
                                    <p:anim calcmode="lin" valueType="num">
                                      <p:cBhvr>
                                        <p:cTn id="50" dur="500" fill="hold"/>
                                        <p:tgtEl>
                                          <p:spTgt spid="143362">
                                            <p:txEl>
                                              <p:charRg st="90" end="108"/>
                                            </p:txEl>
                                          </p:spTgt>
                                        </p:tgtEl>
                                        <p:attrNameLst>
                                          <p:attrName>ppt_h</p:attrName>
                                        </p:attrNameLst>
                                      </p:cBhvr>
                                      <p:tavLst>
                                        <p:tav tm="0">
                                          <p:val>
                                            <p:strVal val="#ppt_h"/>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45" presetClass="entr" presetSubtype="0" fill="hold" nodeType="clickEffect">
                                  <p:stCondLst>
                                    <p:cond delay="0"/>
                                  </p:stCondLst>
                                  <p:iterate type="lt">
                                    <p:tmPct val="10000"/>
                                  </p:iterate>
                                  <p:childTnLst>
                                    <p:set>
                                      <p:cBhvr>
                                        <p:cTn id="54" dur="1" fill="hold">
                                          <p:stCondLst>
                                            <p:cond delay="0"/>
                                          </p:stCondLst>
                                        </p:cTn>
                                        <p:tgtEl>
                                          <p:spTgt spid="143362">
                                            <p:txEl>
                                              <p:charRg st="108" end="133"/>
                                            </p:txEl>
                                          </p:spTgt>
                                        </p:tgtEl>
                                        <p:attrNameLst>
                                          <p:attrName>style.visibility</p:attrName>
                                        </p:attrNameLst>
                                      </p:cBhvr>
                                      <p:to>
                                        <p:strVal val="visible"/>
                                      </p:to>
                                    </p:set>
                                    <p:animEffect transition="in" filter="fade">
                                      <p:cBhvr>
                                        <p:cTn id="55" dur="500"/>
                                        <p:tgtEl>
                                          <p:spTgt spid="143362">
                                            <p:txEl>
                                              <p:charRg st="108" end="133"/>
                                            </p:txEl>
                                          </p:spTgt>
                                        </p:tgtEl>
                                      </p:cBhvr>
                                    </p:animEffect>
                                    <p:anim calcmode="lin" valueType="num">
                                      <p:cBhvr>
                                        <p:cTn id="56" dur="500" fill="hold"/>
                                        <p:tgtEl>
                                          <p:spTgt spid="143362">
                                            <p:txEl>
                                              <p:charRg st="108" end="133"/>
                                            </p:txEl>
                                          </p:spTgt>
                                        </p:tgtEl>
                                        <p:attrNameLst>
                                          <p:attrName>ppt_w</p:attrName>
                                        </p:attrNameLst>
                                      </p:cBhvr>
                                      <p:tavLst>
                                        <p:tav tm="0" fmla="#ppt_w*sin(2.5*pi*$)">
                                          <p:val>
                                            <p:fltVal val="0.000000"/>
                                          </p:val>
                                        </p:tav>
                                        <p:tav tm="100000">
                                          <p:val>
                                            <p:fltVal val="1.000000"/>
                                          </p:val>
                                        </p:tav>
                                      </p:tavLst>
                                    </p:anim>
                                    <p:anim calcmode="lin" valueType="num">
                                      <p:cBhvr>
                                        <p:cTn id="57" dur="500" fill="hold"/>
                                        <p:tgtEl>
                                          <p:spTgt spid="143362">
                                            <p:txEl>
                                              <p:charRg st="108" end="133"/>
                                            </p:txEl>
                                          </p:spTgt>
                                        </p:tgtEl>
                                        <p:attrNameLst>
                                          <p:attrName>ppt_h</p:attrName>
                                        </p:attrNameLst>
                                      </p:cBhvr>
                                      <p:tavLst>
                                        <p:tav tm="0">
                                          <p:val>
                                            <p:strVal val="#ppt_h"/>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45" presetClass="entr" presetSubtype="0" fill="hold" nodeType="clickEffect">
                                  <p:stCondLst>
                                    <p:cond delay="0"/>
                                  </p:stCondLst>
                                  <p:iterate type="lt">
                                    <p:tmPct val="10000"/>
                                  </p:iterate>
                                  <p:childTnLst>
                                    <p:set>
                                      <p:cBhvr>
                                        <p:cTn id="61" dur="1" fill="hold">
                                          <p:stCondLst>
                                            <p:cond delay="0"/>
                                          </p:stCondLst>
                                        </p:cTn>
                                        <p:tgtEl>
                                          <p:spTgt spid="143362">
                                            <p:txEl>
                                              <p:charRg st="133" end="153"/>
                                            </p:txEl>
                                          </p:spTgt>
                                        </p:tgtEl>
                                        <p:attrNameLst>
                                          <p:attrName>style.visibility</p:attrName>
                                        </p:attrNameLst>
                                      </p:cBhvr>
                                      <p:to>
                                        <p:strVal val="visible"/>
                                      </p:to>
                                    </p:set>
                                    <p:animEffect transition="in" filter="fade">
                                      <p:cBhvr>
                                        <p:cTn id="62" dur="500"/>
                                        <p:tgtEl>
                                          <p:spTgt spid="143362">
                                            <p:txEl>
                                              <p:charRg st="133" end="153"/>
                                            </p:txEl>
                                          </p:spTgt>
                                        </p:tgtEl>
                                      </p:cBhvr>
                                    </p:animEffect>
                                    <p:anim calcmode="lin" valueType="num">
                                      <p:cBhvr>
                                        <p:cTn id="63" dur="500" fill="hold"/>
                                        <p:tgtEl>
                                          <p:spTgt spid="143362">
                                            <p:txEl>
                                              <p:charRg st="133" end="153"/>
                                            </p:txEl>
                                          </p:spTgt>
                                        </p:tgtEl>
                                        <p:attrNameLst>
                                          <p:attrName>ppt_w</p:attrName>
                                        </p:attrNameLst>
                                      </p:cBhvr>
                                      <p:tavLst>
                                        <p:tav tm="0" fmla="#ppt_w*sin(2.5*pi*$)">
                                          <p:val>
                                            <p:fltVal val="0.000000"/>
                                          </p:val>
                                        </p:tav>
                                        <p:tav tm="100000">
                                          <p:val>
                                            <p:fltVal val="1.000000"/>
                                          </p:val>
                                        </p:tav>
                                      </p:tavLst>
                                    </p:anim>
                                    <p:anim calcmode="lin" valueType="num">
                                      <p:cBhvr>
                                        <p:cTn id="64" dur="500" fill="hold"/>
                                        <p:tgtEl>
                                          <p:spTgt spid="143362">
                                            <p:txEl>
                                              <p:charRg st="133" end="15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3"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68290" name="Rectangle 2"/>
          <p:cNvSpPr>
            <a:spLocks noGrp="1" noRot="1"/>
          </p:cNvSpPr>
          <p:nvPr>
            <p:ph idx="1"/>
          </p:nvPr>
        </p:nvSpPr>
        <p:spPr>
          <a:xfrm>
            <a:off x="685800" y="1673225"/>
            <a:ext cx="7620000" cy="3051175"/>
          </a:xfrm>
          <a:noFill/>
          <a:ln>
            <a:noFill/>
          </a:ln>
        </p:spPr>
        <p:txBody>
          <a:bodyPr/>
          <a:p>
            <a:pPr marL="609600" indent="-609600" eaLnBrk="1" hangingPunct="1">
              <a:buNone/>
            </a:pPr>
            <a:r>
              <a:rPr lang="en-US" altLang="zh-CN" dirty="0">
                <a:solidFill>
                  <a:srgbClr val="111111"/>
                </a:solidFill>
                <a:latin typeface="隶书" pitchFamily="49" charset="-122"/>
                <a:ea typeface="隶书" pitchFamily="49" charset="-122"/>
              </a:rPr>
              <a:t>15</a:t>
            </a:r>
            <a:r>
              <a:rPr lang="zh-CN" altLang="en-US" dirty="0">
                <a:solidFill>
                  <a:srgbClr val="111111"/>
                </a:solidFill>
                <a:latin typeface="隶书" pitchFamily="49" charset="-122"/>
                <a:ea typeface="隶书" pitchFamily="49" charset="-122"/>
              </a:rPr>
              <a:t>、严禁从设备上跳上跳下</a:t>
            </a:r>
            <a:r>
              <a:rPr lang="en-US" altLang="zh-CN" dirty="0">
                <a:solidFill>
                  <a:srgbClr val="111111"/>
                </a:solidFill>
                <a:latin typeface="隶书" pitchFamily="49" charset="-122"/>
                <a:ea typeface="隶书" pitchFamily="49" charset="-122"/>
              </a:rPr>
              <a:t>.</a:t>
            </a:r>
            <a:endParaRPr lang="en-US" altLang="zh-CN" dirty="0">
              <a:solidFill>
                <a:srgbClr val="111111"/>
              </a:solidFill>
              <a:latin typeface="隶书" pitchFamily="49" charset="-122"/>
              <a:ea typeface="隶书" pitchFamily="49" charset="-122"/>
            </a:endParaRPr>
          </a:p>
          <a:p>
            <a:pPr marL="609600" indent="-609600" eaLnBrk="1" hangingPunct="1">
              <a:buNone/>
            </a:pPr>
            <a:r>
              <a:rPr lang="en-US" altLang="zh-CN" dirty="0">
                <a:solidFill>
                  <a:srgbClr val="111111"/>
                </a:solidFill>
                <a:latin typeface="隶书" pitchFamily="49" charset="-122"/>
                <a:ea typeface="隶书" pitchFamily="49" charset="-122"/>
              </a:rPr>
              <a:t>16</a:t>
            </a:r>
            <a:r>
              <a:rPr lang="zh-CN" altLang="en-US" dirty="0">
                <a:solidFill>
                  <a:srgbClr val="111111"/>
                </a:solidFill>
                <a:latin typeface="隶书" pitchFamily="49" charset="-122"/>
                <a:ea typeface="隶书" pitchFamily="49" charset="-122"/>
              </a:rPr>
              <a:t>、不要在启动钥匙上挂其它物件</a:t>
            </a:r>
            <a:r>
              <a:rPr lang="en-US" altLang="zh-CN" dirty="0">
                <a:solidFill>
                  <a:srgbClr val="111111"/>
                </a:solidFill>
                <a:latin typeface="隶书" pitchFamily="49" charset="-122"/>
                <a:ea typeface="隶书" pitchFamily="49" charset="-122"/>
              </a:rPr>
              <a:t>.</a:t>
            </a:r>
            <a:endParaRPr lang="en-US" altLang="zh-CN" dirty="0">
              <a:solidFill>
                <a:srgbClr val="111111"/>
              </a:solidFill>
              <a:latin typeface="隶书" pitchFamily="49" charset="-122"/>
              <a:ea typeface="隶书" pitchFamily="49" charset="-122"/>
            </a:endParaRPr>
          </a:p>
          <a:p>
            <a:pPr marL="609600" indent="-609600" eaLnBrk="1" hangingPunct="1">
              <a:buNone/>
            </a:pPr>
            <a:r>
              <a:rPr lang="en-US" altLang="zh-CN" dirty="0">
                <a:solidFill>
                  <a:srgbClr val="111111"/>
                </a:solidFill>
                <a:latin typeface="隶书" pitchFamily="49" charset="-122"/>
                <a:ea typeface="隶书" pitchFamily="49" charset="-122"/>
              </a:rPr>
              <a:t>17</a:t>
            </a:r>
            <a:r>
              <a:rPr lang="zh-CN" altLang="en-US" dirty="0">
                <a:solidFill>
                  <a:srgbClr val="111111"/>
                </a:solidFill>
                <a:latin typeface="隶书" pitchFamily="49" charset="-122"/>
                <a:ea typeface="隶书" pitchFamily="49" charset="-122"/>
              </a:rPr>
              <a:t>、空调开启时，要经常更换新鲜空气</a:t>
            </a:r>
            <a:r>
              <a:rPr lang="en-US" altLang="zh-CN" dirty="0">
                <a:solidFill>
                  <a:srgbClr val="111111"/>
                </a:solidFill>
                <a:latin typeface="隶书" pitchFamily="49" charset="-122"/>
                <a:ea typeface="隶书" pitchFamily="49" charset="-122"/>
              </a:rPr>
              <a:t>.</a:t>
            </a:r>
            <a:endParaRPr lang="en-US" altLang="zh-CN" dirty="0">
              <a:solidFill>
                <a:srgbClr val="111111"/>
              </a:solidFill>
              <a:latin typeface="隶书" pitchFamily="49" charset="-122"/>
              <a:ea typeface="隶书" pitchFamily="49" charset="-122"/>
            </a:endParaRPr>
          </a:p>
          <a:p>
            <a:pPr marL="609600" indent="-609600" eaLnBrk="1" hangingPunct="1">
              <a:buNone/>
            </a:pPr>
            <a:r>
              <a:rPr lang="en-US" altLang="zh-CN" dirty="0">
                <a:solidFill>
                  <a:srgbClr val="111111"/>
                </a:solidFill>
                <a:latin typeface="隶书" pitchFamily="49" charset="-122"/>
                <a:ea typeface="隶书" pitchFamily="49" charset="-122"/>
              </a:rPr>
              <a:t>18</a:t>
            </a:r>
            <a:r>
              <a:rPr lang="zh-CN" altLang="en-US" dirty="0">
                <a:solidFill>
                  <a:srgbClr val="111111"/>
                </a:solidFill>
                <a:latin typeface="隶书" pitchFamily="49" charset="-122"/>
                <a:ea typeface="隶书" pitchFamily="49" charset="-122"/>
              </a:rPr>
              <a:t>、注意别过度冷却驾驶室</a:t>
            </a:r>
            <a:r>
              <a:rPr lang="en-US" altLang="zh-CN" dirty="0">
                <a:solidFill>
                  <a:srgbClr val="111111"/>
                </a:solidFill>
                <a:latin typeface="隶书" pitchFamily="49" charset="-122"/>
                <a:ea typeface="隶书" pitchFamily="49" charset="-122"/>
              </a:rPr>
              <a:t>.</a:t>
            </a:r>
            <a:endParaRPr lang="en-US" altLang="zh-CN" dirty="0">
              <a:solidFill>
                <a:srgbClr val="111111"/>
              </a:solidFill>
              <a:latin typeface="隶书" pitchFamily="49" charset="-122"/>
              <a:ea typeface="隶书" pitchFamily="49" charset="-122"/>
            </a:endParaRPr>
          </a:p>
        </p:txBody>
      </p:sp>
      <p:sp>
        <p:nvSpPr>
          <p:cNvPr id="268291" name="Rectangle 3"/>
          <p:cNvSpPr>
            <a:spLocks noGrp="1" noRot="1" noChangeArrowheads="1"/>
          </p:cNvSpPr>
          <p:nvPr>
            <p:ph type="title"/>
          </p:nvPr>
        </p:nvSpPr>
        <p:spPr>
          <a:xfrm>
            <a:off x="1066800" y="914400"/>
            <a:ext cx="7315200" cy="914400"/>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隶书" pitchFamily="49" charset="-122"/>
                <a:ea typeface="隶书" pitchFamily="49" charset="-122"/>
                <a:cs typeface="+mj-cs"/>
              </a:rPr>
              <a:t>其它注意事项（续）</a:t>
            </a:r>
            <a:endParaRPr kumimoji="0" lang="zh-CN" altLang="en-US" sz="3200" b="1"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隶书" pitchFamily="49" charset="-122"/>
              <a:ea typeface="隶书" pitchFamily="49"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268291"/>
                                        </p:tgtEl>
                                        <p:attrNameLst>
                                          <p:attrName>style.visibility</p:attrName>
                                        </p:attrNameLst>
                                      </p:cBhvr>
                                      <p:to>
                                        <p:strVal val="visible"/>
                                      </p:to>
                                    </p:set>
                                    <p:anim calcmode="lin" valueType="num">
                                      <p:cBhvr>
                                        <p:cTn id="7" dur="500" fill="hold"/>
                                        <p:tgtEl>
                                          <p:spTgt spid="268291"/>
                                        </p:tgtEl>
                                        <p:attrNameLst>
                                          <p:attrName>ppt_w</p:attrName>
                                        </p:attrNameLst>
                                      </p:cBhvr>
                                      <p:tavLst>
                                        <p:tav tm="0">
                                          <p:val>
                                            <p:fltVal val="0.000000"/>
                                          </p:val>
                                        </p:tav>
                                        <p:tav tm="100000">
                                          <p:val>
                                            <p:strVal val="#ppt_w"/>
                                          </p:val>
                                        </p:tav>
                                      </p:tavLst>
                                    </p:anim>
                                    <p:anim calcmode="lin" valueType="num">
                                      <p:cBhvr>
                                        <p:cTn id="8" dur="500" fill="hold"/>
                                        <p:tgtEl>
                                          <p:spTgt spid="268291"/>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0"/>
                                  </p:stCondLst>
                                  <p:iterate type="lt">
                                    <p:tmPct val="10000"/>
                                  </p:iterate>
                                  <p:childTnLst>
                                    <p:set>
                                      <p:cBhvr>
                                        <p:cTn id="12" dur="1" fill="hold">
                                          <p:stCondLst>
                                            <p:cond delay="0"/>
                                          </p:stCondLst>
                                        </p:cTn>
                                        <p:tgtEl>
                                          <p:spTgt spid="268290">
                                            <p:txEl>
                                              <p:charRg st="0" end="15"/>
                                            </p:txEl>
                                          </p:spTgt>
                                        </p:tgtEl>
                                        <p:attrNameLst>
                                          <p:attrName>style.visibility</p:attrName>
                                        </p:attrNameLst>
                                      </p:cBhvr>
                                      <p:to>
                                        <p:strVal val="visible"/>
                                      </p:to>
                                    </p:set>
                                    <p:animEffect transition="in" filter="fade">
                                      <p:cBhvr>
                                        <p:cTn id="13" dur="500"/>
                                        <p:tgtEl>
                                          <p:spTgt spid="268290">
                                            <p:txEl>
                                              <p:charRg st="0" end="15"/>
                                            </p:txEl>
                                          </p:spTgt>
                                        </p:tgtEl>
                                      </p:cBhvr>
                                    </p:animEffect>
                                    <p:anim calcmode="lin" valueType="num">
                                      <p:cBhvr>
                                        <p:cTn id="14" dur="500" fill="hold"/>
                                        <p:tgtEl>
                                          <p:spTgt spid="268290">
                                            <p:txEl>
                                              <p:charRg st="0" end="15"/>
                                            </p:txEl>
                                          </p:spTgt>
                                        </p:tgtEl>
                                        <p:attrNameLst>
                                          <p:attrName>ppt_w</p:attrName>
                                        </p:attrNameLst>
                                      </p:cBhvr>
                                      <p:tavLst>
                                        <p:tav tm="0" fmla="#ppt_w*sin(2.5*pi*$)">
                                          <p:val>
                                            <p:fltVal val="0.000000"/>
                                          </p:val>
                                        </p:tav>
                                        <p:tav tm="100000">
                                          <p:val>
                                            <p:fltVal val="1.000000"/>
                                          </p:val>
                                        </p:tav>
                                      </p:tavLst>
                                    </p:anim>
                                    <p:anim calcmode="lin" valueType="num">
                                      <p:cBhvr>
                                        <p:cTn id="15" dur="500" fill="hold"/>
                                        <p:tgtEl>
                                          <p:spTgt spid="268290">
                                            <p:txEl>
                                              <p:charRg st="0" end="15"/>
                                            </p:txEl>
                                          </p:spTgt>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45" presetClass="entr" presetSubtype="0" fill="hold" nodeType="clickEffect">
                                  <p:stCondLst>
                                    <p:cond delay="0"/>
                                  </p:stCondLst>
                                  <p:iterate type="lt">
                                    <p:tmPct val="10000"/>
                                  </p:iterate>
                                  <p:childTnLst>
                                    <p:set>
                                      <p:cBhvr>
                                        <p:cTn id="19" dur="1" fill="hold">
                                          <p:stCondLst>
                                            <p:cond delay="0"/>
                                          </p:stCondLst>
                                        </p:cTn>
                                        <p:tgtEl>
                                          <p:spTgt spid="268290">
                                            <p:txEl>
                                              <p:charRg st="15" end="33"/>
                                            </p:txEl>
                                          </p:spTgt>
                                        </p:tgtEl>
                                        <p:attrNameLst>
                                          <p:attrName>style.visibility</p:attrName>
                                        </p:attrNameLst>
                                      </p:cBhvr>
                                      <p:to>
                                        <p:strVal val="visible"/>
                                      </p:to>
                                    </p:set>
                                    <p:animEffect transition="in" filter="fade">
                                      <p:cBhvr>
                                        <p:cTn id="20" dur="500"/>
                                        <p:tgtEl>
                                          <p:spTgt spid="268290">
                                            <p:txEl>
                                              <p:charRg st="15" end="33"/>
                                            </p:txEl>
                                          </p:spTgt>
                                        </p:tgtEl>
                                      </p:cBhvr>
                                    </p:animEffect>
                                    <p:anim calcmode="lin" valueType="num">
                                      <p:cBhvr>
                                        <p:cTn id="21" dur="500" fill="hold"/>
                                        <p:tgtEl>
                                          <p:spTgt spid="268290">
                                            <p:txEl>
                                              <p:charRg st="15" end="33"/>
                                            </p:txEl>
                                          </p:spTgt>
                                        </p:tgtEl>
                                        <p:attrNameLst>
                                          <p:attrName>ppt_w</p:attrName>
                                        </p:attrNameLst>
                                      </p:cBhvr>
                                      <p:tavLst>
                                        <p:tav tm="0" fmla="#ppt_w*sin(2.5*pi*$)">
                                          <p:val>
                                            <p:fltVal val="0.000000"/>
                                          </p:val>
                                        </p:tav>
                                        <p:tav tm="100000">
                                          <p:val>
                                            <p:fltVal val="1.000000"/>
                                          </p:val>
                                        </p:tav>
                                      </p:tavLst>
                                    </p:anim>
                                    <p:anim calcmode="lin" valueType="num">
                                      <p:cBhvr>
                                        <p:cTn id="22" dur="500" fill="hold"/>
                                        <p:tgtEl>
                                          <p:spTgt spid="268290">
                                            <p:txEl>
                                              <p:charRg st="15" end="33"/>
                                            </p:txEl>
                                          </p:spTgt>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45" presetClass="entr" presetSubtype="0" fill="hold" nodeType="clickEffect">
                                  <p:stCondLst>
                                    <p:cond delay="0"/>
                                  </p:stCondLst>
                                  <p:iterate type="lt">
                                    <p:tmPct val="10000"/>
                                  </p:iterate>
                                  <p:childTnLst>
                                    <p:set>
                                      <p:cBhvr>
                                        <p:cTn id="26" dur="1" fill="hold">
                                          <p:stCondLst>
                                            <p:cond delay="0"/>
                                          </p:stCondLst>
                                        </p:cTn>
                                        <p:tgtEl>
                                          <p:spTgt spid="268290">
                                            <p:txEl>
                                              <p:charRg st="33" end="53"/>
                                            </p:txEl>
                                          </p:spTgt>
                                        </p:tgtEl>
                                        <p:attrNameLst>
                                          <p:attrName>style.visibility</p:attrName>
                                        </p:attrNameLst>
                                      </p:cBhvr>
                                      <p:to>
                                        <p:strVal val="visible"/>
                                      </p:to>
                                    </p:set>
                                    <p:animEffect transition="in" filter="fade">
                                      <p:cBhvr>
                                        <p:cTn id="27" dur="500"/>
                                        <p:tgtEl>
                                          <p:spTgt spid="268290">
                                            <p:txEl>
                                              <p:charRg st="33" end="53"/>
                                            </p:txEl>
                                          </p:spTgt>
                                        </p:tgtEl>
                                      </p:cBhvr>
                                    </p:animEffect>
                                    <p:anim calcmode="lin" valueType="num">
                                      <p:cBhvr>
                                        <p:cTn id="28" dur="500" fill="hold"/>
                                        <p:tgtEl>
                                          <p:spTgt spid="268290">
                                            <p:txEl>
                                              <p:charRg st="33" end="53"/>
                                            </p:txEl>
                                          </p:spTgt>
                                        </p:tgtEl>
                                        <p:attrNameLst>
                                          <p:attrName>ppt_w</p:attrName>
                                        </p:attrNameLst>
                                      </p:cBhvr>
                                      <p:tavLst>
                                        <p:tav tm="0" fmla="#ppt_w*sin(2.5*pi*$)">
                                          <p:val>
                                            <p:fltVal val="0.000000"/>
                                          </p:val>
                                        </p:tav>
                                        <p:tav tm="100000">
                                          <p:val>
                                            <p:fltVal val="1.000000"/>
                                          </p:val>
                                        </p:tav>
                                      </p:tavLst>
                                    </p:anim>
                                    <p:anim calcmode="lin" valueType="num">
                                      <p:cBhvr>
                                        <p:cTn id="29" dur="500" fill="hold"/>
                                        <p:tgtEl>
                                          <p:spTgt spid="268290">
                                            <p:txEl>
                                              <p:charRg st="33" end="53"/>
                                            </p:txEl>
                                          </p:spTgt>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45" presetClass="entr" presetSubtype="0" fill="hold" nodeType="clickEffect">
                                  <p:stCondLst>
                                    <p:cond delay="0"/>
                                  </p:stCondLst>
                                  <p:iterate type="lt">
                                    <p:tmPct val="10000"/>
                                  </p:iterate>
                                  <p:childTnLst>
                                    <p:set>
                                      <p:cBhvr>
                                        <p:cTn id="33" dur="1" fill="hold">
                                          <p:stCondLst>
                                            <p:cond delay="0"/>
                                          </p:stCondLst>
                                        </p:cTn>
                                        <p:tgtEl>
                                          <p:spTgt spid="268290">
                                            <p:txEl>
                                              <p:charRg st="53" end="68"/>
                                            </p:txEl>
                                          </p:spTgt>
                                        </p:tgtEl>
                                        <p:attrNameLst>
                                          <p:attrName>style.visibility</p:attrName>
                                        </p:attrNameLst>
                                      </p:cBhvr>
                                      <p:to>
                                        <p:strVal val="visible"/>
                                      </p:to>
                                    </p:set>
                                    <p:animEffect transition="in" filter="fade">
                                      <p:cBhvr>
                                        <p:cTn id="34" dur="500"/>
                                        <p:tgtEl>
                                          <p:spTgt spid="268290">
                                            <p:txEl>
                                              <p:charRg st="53" end="68"/>
                                            </p:txEl>
                                          </p:spTgt>
                                        </p:tgtEl>
                                      </p:cBhvr>
                                    </p:animEffect>
                                    <p:anim calcmode="lin" valueType="num">
                                      <p:cBhvr>
                                        <p:cTn id="35" dur="500" fill="hold"/>
                                        <p:tgtEl>
                                          <p:spTgt spid="268290">
                                            <p:txEl>
                                              <p:charRg st="53" end="68"/>
                                            </p:txEl>
                                          </p:spTgt>
                                        </p:tgtEl>
                                        <p:attrNameLst>
                                          <p:attrName>ppt_w</p:attrName>
                                        </p:attrNameLst>
                                      </p:cBhvr>
                                      <p:tavLst>
                                        <p:tav tm="0" fmla="#ppt_w*sin(2.5*pi*$)">
                                          <p:val>
                                            <p:fltVal val="0.000000"/>
                                          </p:val>
                                        </p:tav>
                                        <p:tav tm="100000">
                                          <p:val>
                                            <p:fltVal val="1.000000"/>
                                          </p:val>
                                        </p:tav>
                                      </p:tavLst>
                                    </p:anim>
                                    <p:anim calcmode="lin" valueType="num">
                                      <p:cBhvr>
                                        <p:cTn id="36" dur="500" fill="hold"/>
                                        <p:tgtEl>
                                          <p:spTgt spid="268290">
                                            <p:txEl>
                                              <p:charRg st="53" end="68"/>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291"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6386" name="Line 2"/>
          <p:cNvSpPr/>
          <p:nvPr/>
        </p:nvSpPr>
        <p:spPr>
          <a:xfrm>
            <a:off x="2590800" y="2514600"/>
            <a:ext cx="0" cy="0"/>
          </a:xfrm>
          <a:prstGeom prst="line">
            <a:avLst/>
          </a:prstGeom>
          <a:ln w="9525" cap="flat" cmpd="sng">
            <a:solidFill>
              <a:schemeClr val="tx1"/>
            </a:solidFill>
            <a:prstDash val="solid"/>
            <a:headEnd type="none" w="med" len="med"/>
            <a:tailEnd type="none" w="med" len="med"/>
          </a:ln>
        </p:spPr>
      </p:sp>
      <p:sp>
        <p:nvSpPr>
          <p:cNvPr id="269315" name="Freeform 3"/>
          <p:cNvSpPr/>
          <p:nvPr/>
        </p:nvSpPr>
        <p:spPr>
          <a:xfrm>
            <a:off x="3400425" y="2474913"/>
            <a:ext cx="4953000" cy="3200400"/>
          </a:xfrm>
          <a:custGeom>
            <a:avLst/>
            <a:gdLst>
              <a:gd name="txL" fmla="*/ 0 w 3120"/>
              <a:gd name="txT" fmla="*/ 0 h 2016"/>
              <a:gd name="txR" fmla="*/ 3120 w 3120"/>
              <a:gd name="txB" fmla="*/ 2016 h 2016"/>
            </a:gdLst>
            <a:ahLst/>
            <a:cxnLst>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0"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0"/>
              </a:cxn>
              <a:cxn ang="0">
                <a:pos x="65535" y="65535"/>
              </a:cxn>
            </a:cxnLst>
            <a:rect l="txL" t="txT" r="txR" b="txB"/>
            <a:pathLst>
              <a:path w="3120" h="2016">
                <a:moveTo>
                  <a:pt x="896" y="10"/>
                </a:moveTo>
                <a:cubicBezTo>
                  <a:pt x="846" y="31"/>
                  <a:pt x="794" y="53"/>
                  <a:pt x="749" y="84"/>
                </a:cubicBezTo>
                <a:cubicBezTo>
                  <a:pt x="720" y="103"/>
                  <a:pt x="703" y="137"/>
                  <a:pt x="675" y="157"/>
                </a:cubicBezTo>
                <a:cubicBezTo>
                  <a:pt x="658" y="168"/>
                  <a:pt x="642" y="179"/>
                  <a:pt x="626" y="190"/>
                </a:cubicBezTo>
                <a:cubicBezTo>
                  <a:pt x="618" y="195"/>
                  <a:pt x="602" y="206"/>
                  <a:pt x="602" y="206"/>
                </a:cubicBezTo>
                <a:cubicBezTo>
                  <a:pt x="580" y="237"/>
                  <a:pt x="564" y="263"/>
                  <a:pt x="585" y="304"/>
                </a:cubicBezTo>
                <a:cubicBezTo>
                  <a:pt x="589" y="312"/>
                  <a:pt x="610" y="320"/>
                  <a:pt x="610" y="320"/>
                </a:cubicBezTo>
                <a:lnTo>
                  <a:pt x="480" y="576"/>
                </a:lnTo>
                <a:lnTo>
                  <a:pt x="384" y="624"/>
                </a:lnTo>
                <a:lnTo>
                  <a:pt x="240" y="864"/>
                </a:lnTo>
                <a:lnTo>
                  <a:pt x="96" y="912"/>
                </a:lnTo>
                <a:lnTo>
                  <a:pt x="96" y="1008"/>
                </a:lnTo>
                <a:lnTo>
                  <a:pt x="0" y="1248"/>
                </a:lnTo>
                <a:lnTo>
                  <a:pt x="96" y="1488"/>
                </a:lnTo>
                <a:lnTo>
                  <a:pt x="384" y="1728"/>
                </a:lnTo>
                <a:lnTo>
                  <a:pt x="480" y="1920"/>
                </a:lnTo>
                <a:lnTo>
                  <a:pt x="1536" y="2016"/>
                </a:lnTo>
                <a:lnTo>
                  <a:pt x="1680" y="1968"/>
                </a:lnTo>
                <a:lnTo>
                  <a:pt x="1920" y="2016"/>
                </a:lnTo>
                <a:lnTo>
                  <a:pt x="2160" y="1824"/>
                </a:lnTo>
                <a:lnTo>
                  <a:pt x="2640" y="2016"/>
                </a:lnTo>
                <a:lnTo>
                  <a:pt x="2880" y="1920"/>
                </a:lnTo>
                <a:lnTo>
                  <a:pt x="2928" y="1872"/>
                </a:lnTo>
                <a:lnTo>
                  <a:pt x="2928" y="1776"/>
                </a:lnTo>
                <a:lnTo>
                  <a:pt x="3024" y="1680"/>
                </a:lnTo>
                <a:lnTo>
                  <a:pt x="3072" y="1632"/>
                </a:lnTo>
                <a:lnTo>
                  <a:pt x="3024" y="1584"/>
                </a:lnTo>
                <a:lnTo>
                  <a:pt x="3072" y="1488"/>
                </a:lnTo>
                <a:lnTo>
                  <a:pt x="3024" y="1344"/>
                </a:lnTo>
                <a:lnTo>
                  <a:pt x="3120" y="1152"/>
                </a:lnTo>
                <a:lnTo>
                  <a:pt x="2880" y="912"/>
                </a:lnTo>
                <a:lnTo>
                  <a:pt x="2784" y="624"/>
                </a:lnTo>
                <a:lnTo>
                  <a:pt x="2592" y="528"/>
                </a:lnTo>
                <a:lnTo>
                  <a:pt x="2640" y="480"/>
                </a:lnTo>
                <a:lnTo>
                  <a:pt x="2592" y="384"/>
                </a:lnTo>
                <a:lnTo>
                  <a:pt x="2400" y="240"/>
                </a:lnTo>
                <a:lnTo>
                  <a:pt x="2256" y="240"/>
                </a:lnTo>
                <a:lnTo>
                  <a:pt x="2208" y="192"/>
                </a:lnTo>
                <a:lnTo>
                  <a:pt x="2112" y="144"/>
                </a:lnTo>
                <a:lnTo>
                  <a:pt x="2016" y="48"/>
                </a:lnTo>
                <a:lnTo>
                  <a:pt x="2016" y="0"/>
                </a:lnTo>
                <a:lnTo>
                  <a:pt x="896" y="10"/>
                </a:lnTo>
                <a:close/>
              </a:path>
            </a:pathLst>
          </a:custGeom>
          <a:solidFill>
            <a:schemeClr val="hlink">
              <a:alpha val="100000"/>
            </a:schemeClr>
          </a:solidFill>
          <a:ln w="9525">
            <a:noFill/>
          </a:ln>
        </p:spPr>
        <p:txBody>
          <a:bodyPr/>
          <a:p>
            <a:endParaRPr lang="zh-CN" altLang="en-US"/>
          </a:p>
        </p:txBody>
      </p:sp>
      <p:sp>
        <p:nvSpPr>
          <p:cNvPr id="269316" name="Freeform 4"/>
          <p:cNvSpPr/>
          <p:nvPr/>
        </p:nvSpPr>
        <p:spPr>
          <a:xfrm>
            <a:off x="4816475" y="1174750"/>
            <a:ext cx="1765300" cy="1011238"/>
          </a:xfrm>
          <a:custGeom>
            <a:avLst/>
            <a:gdLst>
              <a:gd name="txL" fmla="*/ 0 w 1112"/>
              <a:gd name="txT" fmla="*/ 0 h 685"/>
              <a:gd name="txR" fmla="*/ 1112 w 1112"/>
              <a:gd name="txB" fmla="*/ 685 h 685"/>
            </a:gdLst>
            <a:ahLst/>
            <a:cxnLst>
              <a:cxn ang="0">
                <a:pos x="0" y="65535"/>
              </a:cxn>
              <a:cxn ang="0">
                <a:pos x="65535" y="65535"/>
              </a:cxn>
              <a:cxn ang="0">
                <a:pos x="65535" y="65535"/>
              </a:cxn>
              <a:cxn ang="0">
                <a:pos x="65535" y="65535"/>
              </a:cxn>
              <a:cxn ang="0">
                <a:pos x="65535" y="65535"/>
              </a:cxn>
              <a:cxn ang="0">
                <a:pos x="65535" y="65535"/>
              </a:cxn>
              <a:cxn ang="0">
                <a:pos x="65535" y="65535"/>
              </a:cxn>
              <a:cxn ang="0">
                <a:pos x="65535" y="65535"/>
              </a:cxn>
              <a:cxn ang="0">
                <a:pos x="65535" y="65535"/>
              </a:cxn>
              <a:cxn ang="0">
                <a:pos x="65535" y="0"/>
              </a:cxn>
              <a:cxn ang="0">
                <a:pos x="65535" y="65535"/>
              </a:cxn>
              <a:cxn ang="0">
                <a:pos x="65535" y="65535"/>
              </a:cxn>
              <a:cxn ang="0">
                <a:pos x="65535" y="65535"/>
              </a:cxn>
              <a:cxn ang="0">
                <a:pos x="65535" y="65535"/>
              </a:cxn>
              <a:cxn ang="0">
                <a:pos x="65535" y="65535"/>
              </a:cxn>
              <a:cxn ang="0">
                <a:pos x="65535" y="65535"/>
              </a:cxn>
              <a:cxn ang="0">
                <a:pos x="65535" y="65535"/>
              </a:cxn>
              <a:cxn ang="0">
                <a:pos x="0" y="65535"/>
              </a:cxn>
            </a:cxnLst>
            <a:rect l="txL" t="txT" r="txR" b="txB"/>
            <a:pathLst>
              <a:path w="1112" h="685">
                <a:moveTo>
                  <a:pt x="0" y="685"/>
                </a:moveTo>
                <a:cubicBezTo>
                  <a:pt x="2" y="667"/>
                  <a:pt x="16" y="565"/>
                  <a:pt x="32" y="546"/>
                </a:cubicBezTo>
                <a:cubicBezTo>
                  <a:pt x="47" y="526"/>
                  <a:pt x="81" y="534"/>
                  <a:pt x="106" y="530"/>
                </a:cubicBezTo>
                <a:cubicBezTo>
                  <a:pt x="128" y="515"/>
                  <a:pt x="144" y="500"/>
                  <a:pt x="163" y="481"/>
                </a:cubicBezTo>
                <a:cubicBezTo>
                  <a:pt x="174" y="445"/>
                  <a:pt x="182" y="441"/>
                  <a:pt x="220" y="432"/>
                </a:cubicBezTo>
                <a:cubicBezTo>
                  <a:pt x="238" y="375"/>
                  <a:pt x="212" y="443"/>
                  <a:pt x="253" y="383"/>
                </a:cubicBezTo>
                <a:cubicBezTo>
                  <a:pt x="282" y="338"/>
                  <a:pt x="277" y="293"/>
                  <a:pt x="326" y="261"/>
                </a:cubicBezTo>
                <a:cubicBezTo>
                  <a:pt x="357" y="213"/>
                  <a:pt x="395" y="108"/>
                  <a:pt x="441" y="81"/>
                </a:cubicBezTo>
                <a:cubicBezTo>
                  <a:pt x="482" y="55"/>
                  <a:pt x="567" y="53"/>
                  <a:pt x="612" y="49"/>
                </a:cubicBezTo>
                <a:cubicBezTo>
                  <a:pt x="666" y="36"/>
                  <a:pt x="673" y="29"/>
                  <a:pt x="718" y="0"/>
                </a:cubicBezTo>
                <a:cubicBezTo>
                  <a:pt x="748" y="7"/>
                  <a:pt x="777" y="16"/>
                  <a:pt x="808" y="24"/>
                </a:cubicBezTo>
                <a:cubicBezTo>
                  <a:pt x="813" y="32"/>
                  <a:pt x="819" y="40"/>
                  <a:pt x="824" y="49"/>
                </a:cubicBezTo>
                <a:cubicBezTo>
                  <a:pt x="827" y="56"/>
                  <a:pt x="827" y="65"/>
                  <a:pt x="832" y="73"/>
                </a:cubicBezTo>
                <a:cubicBezTo>
                  <a:pt x="843" y="91"/>
                  <a:pt x="862" y="101"/>
                  <a:pt x="873" y="122"/>
                </a:cubicBezTo>
                <a:lnTo>
                  <a:pt x="920" y="195"/>
                </a:lnTo>
                <a:lnTo>
                  <a:pt x="968" y="339"/>
                </a:lnTo>
                <a:lnTo>
                  <a:pt x="1112" y="675"/>
                </a:lnTo>
                <a:lnTo>
                  <a:pt x="0" y="685"/>
                </a:lnTo>
                <a:close/>
              </a:path>
            </a:pathLst>
          </a:custGeom>
          <a:solidFill>
            <a:srgbClr val="FF00FF">
              <a:alpha val="100000"/>
            </a:srgbClr>
          </a:solidFill>
          <a:ln w="9525" cap="flat" cmpd="sng">
            <a:solidFill>
              <a:srgbClr val="FF00FF">
                <a:alpha val="100000"/>
              </a:srgbClr>
            </a:solidFill>
            <a:prstDash val="solid"/>
            <a:round/>
            <a:headEnd type="none" w="med" len="med"/>
            <a:tailEnd type="none" w="med" len="med"/>
          </a:ln>
        </p:spPr>
        <p:txBody>
          <a:bodyPr/>
          <a:p>
            <a:endParaRPr lang="zh-CN" altLang="en-US"/>
          </a:p>
        </p:txBody>
      </p:sp>
      <p:sp>
        <p:nvSpPr>
          <p:cNvPr id="269317" name="Oval 5"/>
          <p:cNvSpPr/>
          <p:nvPr/>
        </p:nvSpPr>
        <p:spPr>
          <a:xfrm rot="-1125528">
            <a:off x="6286500" y="612775"/>
            <a:ext cx="2628900" cy="838200"/>
          </a:xfrm>
          <a:prstGeom prst="ellipse">
            <a:avLst/>
          </a:prstGeom>
          <a:solidFill>
            <a:srgbClr val="FFFF00"/>
          </a:solidFill>
          <a:ln w="9525" cap="flat" cmpd="sng">
            <a:solidFill>
              <a:srgbClr val="FF0000"/>
            </a:solidFill>
            <a:prstDash val="solid"/>
            <a:headEnd type="none" w="med" len="med"/>
            <a:tailEnd type="none" w="med" len="med"/>
          </a:ln>
          <a:effectLst>
            <a:outerShdw dist="35921" dir="2699999" algn="ctr" rotWithShape="0">
              <a:schemeClr val="tx2"/>
            </a:outerShdw>
          </a:effectLst>
        </p:spPr>
        <p:txBody>
          <a:bodyPr wrap="none" anchor="ctr"/>
          <a:p>
            <a:pPr lvl="0" eaLnBrk="1" hangingPunct="1"/>
            <a:endParaRPr lang="zh-CN" altLang="en-US" dirty="0">
              <a:latin typeface="隶书" pitchFamily="49" charset="-122"/>
              <a:ea typeface="隶书" pitchFamily="49" charset="-122"/>
            </a:endParaRPr>
          </a:p>
        </p:txBody>
      </p:sp>
      <p:sp>
        <p:nvSpPr>
          <p:cNvPr id="16390" name="WordArt 6"/>
          <p:cNvSpPr>
            <a:spLocks noTextEdit="1"/>
          </p:cNvSpPr>
          <p:nvPr/>
        </p:nvSpPr>
        <p:spPr>
          <a:xfrm>
            <a:off x="6616700" y="228600"/>
            <a:ext cx="2057400" cy="1219200"/>
          </a:xfrm>
          <a:prstGeom prst="rect">
            <a:avLst/>
          </a:prstGeom>
        </p:spPr>
        <p:txBody>
          <a:bodyPr wrap="none" fromWordArt="1">
            <a:prstTxWarp prst="textSlantUp">
              <a:avLst>
                <a:gd name="adj" fmla="val 55556"/>
              </a:avLst>
            </a:prstTxWarp>
            <a:normAutofit/>
          </a:bodyPr>
          <a:p>
            <a:pPr algn="ctr" eaLnBrk="0" hangingPunct="0"/>
            <a:endParaRPr lang="zh-CN" altLang="en-US" sz="2000" b="1">
              <a:ln w="9525" cap="flat" cmpd="sng">
                <a:solidFill>
                  <a:srgbClr val="FF0000"/>
                </a:solidFill>
                <a:prstDash val="solid"/>
                <a:headEnd type="none" w="med" len="med"/>
                <a:tailEnd type="none" w="med" len="med"/>
              </a:ln>
              <a:solidFill>
                <a:srgbClr val="FFFF00"/>
              </a:solidFill>
              <a:latin typeface="隶书" pitchFamily="49" charset="-122"/>
              <a:ea typeface="隶书" pitchFamily="49" charset="-122"/>
            </a:endParaRPr>
          </a:p>
          <a:p>
            <a:pPr algn="ctr" eaLnBrk="0" hangingPunct="0"/>
            <a:r>
              <a:rPr lang="zh-CN" altLang="en-US" sz="2000" b="1">
                <a:ln w="9525" cap="flat" cmpd="sng">
                  <a:solidFill>
                    <a:srgbClr val="FF0000"/>
                  </a:solidFill>
                  <a:prstDash val="solid"/>
                  <a:headEnd type="none" w="med" len="med"/>
                  <a:tailEnd type="none" w="med" len="med"/>
                </a:ln>
                <a:solidFill>
                  <a:srgbClr val="FFFF00"/>
                </a:solidFill>
                <a:latin typeface="隶书" pitchFamily="49" charset="-122"/>
                <a:ea typeface="隶书" pitchFamily="49" charset="-122"/>
              </a:rPr>
              <a:t>故障只是冰山的一个小尖！</a:t>
            </a:r>
            <a:endParaRPr lang="zh-CN" altLang="en-US" sz="2000" b="1">
              <a:ln w="9525" cap="flat" cmpd="sng">
                <a:solidFill>
                  <a:srgbClr val="FF0000"/>
                </a:solidFill>
                <a:prstDash val="solid"/>
                <a:headEnd type="none" w="med" len="med"/>
                <a:tailEnd type="none" w="med" len="med"/>
              </a:ln>
              <a:solidFill>
                <a:srgbClr val="FFFF00"/>
              </a:solidFill>
              <a:latin typeface="隶书" pitchFamily="49" charset="-122"/>
              <a:ea typeface="隶书" pitchFamily="49" charset="-122"/>
            </a:endParaRPr>
          </a:p>
        </p:txBody>
      </p:sp>
      <p:sp>
        <p:nvSpPr>
          <p:cNvPr id="269319" name="Text Box 7"/>
          <p:cNvSpPr txBox="1"/>
          <p:nvPr/>
        </p:nvSpPr>
        <p:spPr>
          <a:xfrm>
            <a:off x="6858000" y="5867400"/>
            <a:ext cx="1828800" cy="457200"/>
          </a:xfrm>
          <a:prstGeom prst="rect">
            <a:avLst/>
          </a:prstGeom>
          <a:noFill/>
          <a:ln w="9525">
            <a:noFill/>
          </a:ln>
        </p:spPr>
        <p:txBody>
          <a:bodyPr>
            <a:spAutoFit/>
          </a:bodyPr>
          <a:p>
            <a:pPr lvl="0" algn="ctr" eaLnBrk="0" hangingPunct="0">
              <a:spcBef>
                <a:spcPct val="0"/>
              </a:spcBef>
              <a:buNone/>
            </a:pPr>
            <a:r>
              <a:rPr lang="zh-CN" altLang="en-US" sz="2400" dirty="0">
                <a:solidFill>
                  <a:srgbClr val="111111"/>
                </a:solidFill>
                <a:latin typeface="Times New Roman" pitchFamily="18" charset="0"/>
                <a:ea typeface="宋体" charset="-122"/>
              </a:rPr>
              <a:t>隐藏的问题</a:t>
            </a:r>
            <a:endParaRPr lang="zh-CN" altLang="en-US" sz="2400" b="0" dirty="0">
              <a:solidFill>
                <a:srgbClr val="111111"/>
              </a:solidFill>
              <a:latin typeface="Times" charset="0"/>
              <a:ea typeface="宋体" charset="-122"/>
            </a:endParaRPr>
          </a:p>
        </p:txBody>
      </p:sp>
      <p:sp>
        <p:nvSpPr>
          <p:cNvPr id="269320" name="Line 8"/>
          <p:cNvSpPr/>
          <p:nvPr/>
        </p:nvSpPr>
        <p:spPr>
          <a:xfrm flipH="1" flipV="1">
            <a:off x="6553200" y="5029200"/>
            <a:ext cx="838200" cy="838200"/>
          </a:xfrm>
          <a:prstGeom prst="line">
            <a:avLst/>
          </a:prstGeom>
          <a:ln w="28575" cap="flat" cmpd="sng">
            <a:solidFill>
              <a:srgbClr val="FF0000"/>
            </a:solidFill>
            <a:prstDash val="solid"/>
            <a:headEnd type="none" w="med" len="med"/>
            <a:tailEnd type="triangle" w="med" len="med"/>
          </a:ln>
        </p:spPr>
      </p:sp>
      <p:grpSp>
        <p:nvGrpSpPr>
          <p:cNvPr id="2" name="Group 9"/>
          <p:cNvGrpSpPr/>
          <p:nvPr/>
        </p:nvGrpSpPr>
        <p:grpSpPr>
          <a:xfrm>
            <a:off x="4464050" y="2233613"/>
            <a:ext cx="2760663" cy="706437"/>
            <a:chOff x="2112" y="1907"/>
            <a:chExt cx="1739" cy="445"/>
          </a:xfrm>
        </p:grpSpPr>
        <p:sp>
          <p:nvSpPr>
            <p:cNvPr id="16398" name="Freeform 10"/>
            <p:cNvSpPr/>
            <p:nvPr/>
          </p:nvSpPr>
          <p:spPr>
            <a:xfrm>
              <a:off x="2112" y="2112"/>
              <a:ext cx="336" cy="240"/>
            </a:xfrm>
            <a:custGeom>
              <a:avLst/>
              <a:gdLst>
                <a:gd name="txL" fmla="*/ 0 w 336"/>
                <a:gd name="txT" fmla="*/ 0 h 240"/>
                <a:gd name="txR" fmla="*/ 336 w 336"/>
                <a:gd name="txB" fmla="*/ 240 h 240"/>
              </a:gdLst>
              <a:ahLst/>
              <a:cxnLst>
                <a:cxn ang="0">
                  <a:pos x="96" y="0"/>
                </a:cxn>
                <a:cxn ang="0">
                  <a:pos x="0" y="96"/>
                </a:cxn>
                <a:cxn ang="0">
                  <a:pos x="96" y="192"/>
                </a:cxn>
                <a:cxn ang="0">
                  <a:pos x="240" y="192"/>
                </a:cxn>
                <a:cxn ang="0">
                  <a:pos x="336" y="240"/>
                </a:cxn>
              </a:cxnLst>
              <a:rect l="txL" t="txT" r="txR" b="txB"/>
              <a:pathLst>
                <a:path w="336" h="240">
                  <a:moveTo>
                    <a:pt x="96" y="0"/>
                  </a:moveTo>
                  <a:cubicBezTo>
                    <a:pt x="48" y="32"/>
                    <a:pt x="0" y="64"/>
                    <a:pt x="0" y="96"/>
                  </a:cubicBezTo>
                  <a:cubicBezTo>
                    <a:pt x="0" y="128"/>
                    <a:pt x="56" y="176"/>
                    <a:pt x="96" y="192"/>
                  </a:cubicBezTo>
                  <a:cubicBezTo>
                    <a:pt x="136" y="208"/>
                    <a:pt x="200" y="184"/>
                    <a:pt x="240" y="192"/>
                  </a:cubicBezTo>
                  <a:cubicBezTo>
                    <a:pt x="279" y="199"/>
                    <a:pt x="307" y="219"/>
                    <a:pt x="336" y="240"/>
                  </a:cubicBezTo>
                </a:path>
              </a:pathLst>
            </a:custGeom>
            <a:solidFill>
              <a:schemeClr val="accent2">
                <a:alpha val="100000"/>
              </a:schemeClr>
            </a:solidFill>
            <a:ln w="15875" cap="flat" cmpd="sng">
              <a:solidFill>
                <a:srgbClr val="3366FF">
                  <a:alpha val="100000"/>
                </a:srgbClr>
              </a:solidFill>
              <a:prstDash val="solid"/>
              <a:round/>
              <a:headEnd type="none" w="med" len="med"/>
              <a:tailEnd type="none" w="med" len="med"/>
            </a:ln>
          </p:spPr>
          <p:txBody>
            <a:bodyPr/>
            <a:p>
              <a:endParaRPr lang="zh-CN" altLang="en-US"/>
            </a:p>
          </p:txBody>
        </p:sp>
        <p:sp>
          <p:nvSpPr>
            <p:cNvPr id="16399" name="Freeform 11"/>
            <p:cNvSpPr/>
            <p:nvPr/>
          </p:nvSpPr>
          <p:spPr>
            <a:xfrm>
              <a:off x="3349" y="1939"/>
              <a:ext cx="288" cy="248"/>
            </a:xfrm>
            <a:custGeom>
              <a:avLst/>
              <a:gdLst>
                <a:gd name="txL" fmla="*/ 0 w 295"/>
                <a:gd name="txT" fmla="*/ 0 h 248"/>
                <a:gd name="txR" fmla="*/ 295 w 295"/>
                <a:gd name="txB" fmla="*/ 248 h 248"/>
              </a:gdLst>
              <a:ahLst/>
              <a:cxnLst>
                <a:cxn ang="0">
                  <a:pos x="223" y="0"/>
                </a:cxn>
                <a:cxn ang="0">
                  <a:pos x="267" y="48"/>
                </a:cxn>
                <a:cxn ang="0">
                  <a:pos x="267" y="144"/>
                </a:cxn>
                <a:cxn ang="0">
                  <a:pos x="223" y="192"/>
                </a:cxn>
                <a:cxn ang="0">
                  <a:pos x="179" y="240"/>
                </a:cxn>
                <a:cxn ang="0">
                  <a:pos x="45" y="240"/>
                </a:cxn>
                <a:cxn ang="0">
                  <a:pos x="0" y="240"/>
                </a:cxn>
              </a:cxnLst>
              <a:rect l="txL" t="txT" r="txR" b="txB"/>
              <a:pathLst>
                <a:path w="295" h="248">
                  <a:moveTo>
                    <a:pt x="240" y="0"/>
                  </a:moveTo>
                  <a:cubicBezTo>
                    <a:pt x="260" y="12"/>
                    <a:pt x="280" y="24"/>
                    <a:pt x="288" y="48"/>
                  </a:cubicBezTo>
                  <a:cubicBezTo>
                    <a:pt x="295" y="71"/>
                    <a:pt x="295" y="120"/>
                    <a:pt x="288" y="144"/>
                  </a:cubicBezTo>
                  <a:cubicBezTo>
                    <a:pt x="280" y="167"/>
                    <a:pt x="256" y="176"/>
                    <a:pt x="240" y="192"/>
                  </a:cubicBezTo>
                  <a:cubicBezTo>
                    <a:pt x="224" y="208"/>
                    <a:pt x="224" y="231"/>
                    <a:pt x="192" y="240"/>
                  </a:cubicBezTo>
                  <a:cubicBezTo>
                    <a:pt x="159" y="248"/>
                    <a:pt x="80" y="240"/>
                    <a:pt x="48" y="240"/>
                  </a:cubicBezTo>
                  <a:cubicBezTo>
                    <a:pt x="16" y="240"/>
                    <a:pt x="8" y="240"/>
                    <a:pt x="0" y="240"/>
                  </a:cubicBezTo>
                </a:path>
              </a:pathLst>
            </a:custGeom>
            <a:solidFill>
              <a:schemeClr val="accent2">
                <a:alpha val="100000"/>
              </a:schemeClr>
            </a:solidFill>
            <a:ln w="15875" cap="flat" cmpd="sng">
              <a:solidFill>
                <a:srgbClr val="3366FF">
                  <a:alpha val="100000"/>
                </a:srgbClr>
              </a:solidFill>
              <a:prstDash val="solid"/>
              <a:round/>
              <a:headEnd type="none" w="med" len="med"/>
              <a:tailEnd type="none" w="med" len="med"/>
            </a:ln>
          </p:spPr>
          <p:txBody>
            <a:bodyPr/>
            <a:p>
              <a:endParaRPr lang="zh-CN" altLang="en-US"/>
            </a:p>
          </p:txBody>
        </p:sp>
        <p:sp>
          <p:nvSpPr>
            <p:cNvPr id="16400" name="Freeform 12"/>
            <p:cNvSpPr/>
            <p:nvPr/>
          </p:nvSpPr>
          <p:spPr>
            <a:xfrm>
              <a:off x="2330" y="2126"/>
              <a:ext cx="336" cy="160"/>
            </a:xfrm>
            <a:custGeom>
              <a:avLst/>
              <a:gdLst>
                <a:gd name="txL" fmla="*/ 0 w 336"/>
                <a:gd name="txT" fmla="*/ 0 h 160"/>
                <a:gd name="txR" fmla="*/ 336 w 336"/>
                <a:gd name="txB" fmla="*/ 160 h 160"/>
              </a:gdLst>
              <a:ahLst/>
              <a:cxnLst>
                <a:cxn ang="0">
                  <a:pos x="0" y="0"/>
                </a:cxn>
                <a:cxn ang="0">
                  <a:pos x="144" y="144"/>
                </a:cxn>
                <a:cxn ang="0">
                  <a:pos x="240" y="96"/>
                </a:cxn>
                <a:cxn ang="0">
                  <a:pos x="288" y="144"/>
                </a:cxn>
                <a:cxn ang="0">
                  <a:pos x="336" y="144"/>
                </a:cxn>
              </a:cxnLst>
              <a:rect l="txL" t="txT" r="txR" b="txB"/>
              <a:pathLst>
                <a:path w="336" h="160">
                  <a:moveTo>
                    <a:pt x="0" y="0"/>
                  </a:moveTo>
                  <a:cubicBezTo>
                    <a:pt x="52" y="64"/>
                    <a:pt x="104" y="128"/>
                    <a:pt x="144" y="144"/>
                  </a:cubicBezTo>
                  <a:cubicBezTo>
                    <a:pt x="184" y="160"/>
                    <a:pt x="216" y="96"/>
                    <a:pt x="240" y="96"/>
                  </a:cubicBezTo>
                  <a:cubicBezTo>
                    <a:pt x="264" y="96"/>
                    <a:pt x="272" y="136"/>
                    <a:pt x="288" y="144"/>
                  </a:cubicBezTo>
                  <a:cubicBezTo>
                    <a:pt x="303" y="151"/>
                    <a:pt x="319" y="147"/>
                    <a:pt x="336" y="144"/>
                  </a:cubicBezTo>
                </a:path>
              </a:pathLst>
            </a:custGeom>
            <a:solidFill>
              <a:schemeClr val="accent2">
                <a:alpha val="100000"/>
              </a:schemeClr>
            </a:solidFill>
            <a:ln w="15875" cap="flat" cmpd="sng">
              <a:solidFill>
                <a:srgbClr val="3366FF">
                  <a:alpha val="100000"/>
                </a:srgbClr>
              </a:solidFill>
              <a:prstDash val="solid"/>
              <a:round/>
              <a:headEnd type="none" w="med" len="med"/>
              <a:tailEnd type="none" w="med" len="med"/>
            </a:ln>
          </p:spPr>
          <p:txBody>
            <a:bodyPr/>
            <a:p>
              <a:endParaRPr lang="zh-CN" altLang="en-US"/>
            </a:p>
          </p:txBody>
        </p:sp>
        <p:sp>
          <p:nvSpPr>
            <p:cNvPr id="16401" name="Freeform 13"/>
            <p:cNvSpPr/>
            <p:nvPr/>
          </p:nvSpPr>
          <p:spPr>
            <a:xfrm>
              <a:off x="3238" y="2181"/>
              <a:ext cx="432" cy="144"/>
            </a:xfrm>
            <a:custGeom>
              <a:avLst/>
              <a:gdLst>
                <a:gd name="txL" fmla="*/ 0 w 432"/>
                <a:gd name="txT" fmla="*/ 0 h 144"/>
                <a:gd name="txR" fmla="*/ 432 w 432"/>
                <a:gd name="txB" fmla="*/ 144 h 144"/>
              </a:gdLst>
              <a:ahLst/>
              <a:cxnLst>
                <a:cxn ang="0">
                  <a:pos x="432" y="0"/>
                </a:cxn>
                <a:cxn ang="0">
                  <a:pos x="288" y="96"/>
                </a:cxn>
                <a:cxn ang="0">
                  <a:pos x="192" y="144"/>
                </a:cxn>
                <a:cxn ang="0">
                  <a:pos x="144" y="96"/>
                </a:cxn>
                <a:cxn ang="0">
                  <a:pos x="48" y="96"/>
                </a:cxn>
                <a:cxn ang="0">
                  <a:pos x="0" y="96"/>
                </a:cxn>
              </a:cxnLst>
              <a:rect l="txL" t="txT" r="txR" b="txB"/>
              <a:pathLst>
                <a:path w="432" h="144">
                  <a:moveTo>
                    <a:pt x="432" y="0"/>
                  </a:moveTo>
                  <a:cubicBezTo>
                    <a:pt x="379" y="36"/>
                    <a:pt x="327" y="72"/>
                    <a:pt x="288" y="96"/>
                  </a:cubicBezTo>
                  <a:cubicBezTo>
                    <a:pt x="248" y="119"/>
                    <a:pt x="216" y="144"/>
                    <a:pt x="192" y="144"/>
                  </a:cubicBezTo>
                  <a:cubicBezTo>
                    <a:pt x="168" y="144"/>
                    <a:pt x="167" y="103"/>
                    <a:pt x="144" y="96"/>
                  </a:cubicBezTo>
                  <a:cubicBezTo>
                    <a:pt x="120" y="88"/>
                    <a:pt x="72" y="96"/>
                    <a:pt x="48" y="96"/>
                  </a:cubicBezTo>
                  <a:cubicBezTo>
                    <a:pt x="24" y="96"/>
                    <a:pt x="12" y="96"/>
                    <a:pt x="0" y="96"/>
                  </a:cubicBezTo>
                </a:path>
              </a:pathLst>
            </a:custGeom>
            <a:solidFill>
              <a:schemeClr val="accent2">
                <a:alpha val="100000"/>
              </a:schemeClr>
            </a:solidFill>
            <a:ln w="15875" cap="flat" cmpd="sng">
              <a:solidFill>
                <a:srgbClr val="3366FF">
                  <a:alpha val="100000"/>
                </a:srgbClr>
              </a:solidFill>
              <a:prstDash val="solid"/>
              <a:round/>
              <a:headEnd type="none" w="med" len="med"/>
              <a:tailEnd type="none" w="med" len="med"/>
            </a:ln>
          </p:spPr>
          <p:txBody>
            <a:bodyPr/>
            <a:p>
              <a:endParaRPr lang="zh-CN" altLang="en-US"/>
            </a:p>
          </p:txBody>
        </p:sp>
        <p:sp>
          <p:nvSpPr>
            <p:cNvPr id="16402" name="Freeform 14"/>
            <p:cNvSpPr/>
            <p:nvPr/>
          </p:nvSpPr>
          <p:spPr>
            <a:xfrm>
              <a:off x="2126" y="1907"/>
              <a:ext cx="336" cy="96"/>
            </a:xfrm>
            <a:custGeom>
              <a:avLst/>
              <a:gdLst>
                <a:gd name="txL" fmla="*/ 0 w 336"/>
                <a:gd name="txT" fmla="*/ 0 h 96"/>
                <a:gd name="txR" fmla="*/ 336 w 336"/>
                <a:gd name="txB" fmla="*/ 96 h 96"/>
              </a:gdLst>
              <a:ahLst/>
              <a:cxnLst>
                <a:cxn ang="0">
                  <a:pos x="0" y="96"/>
                </a:cxn>
                <a:cxn ang="0">
                  <a:pos x="96" y="48"/>
                </a:cxn>
                <a:cxn ang="0">
                  <a:pos x="336" y="0"/>
                </a:cxn>
              </a:cxnLst>
              <a:rect l="txL" t="txT" r="txR" b="txB"/>
              <a:pathLst>
                <a:path w="336" h="96">
                  <a:moveTo>
                    <a:pt x="0" y="96"/>
                  </a:moveTo>
                  <a:cubicBezTo>
                    <a:pt x="20" y="79"/>
                    <a:pt x="40" y="63"/>
                    <a:pt x="96" y="48"/>
                  </a:cubicBezTo>
                  <a:cubicBezTo>
                    <a:pt x="151" y="32"/>
                    <a:pt x="243" y="16"/>
                    <a:pt x="336" y="0"/>
                  </a:cubicBezTo>
                </a:path>
              </a:pathLst>
            </a:custGeom>
            <a:solidFill>
              <a:schemeClr val="accent2">
                <a:alpha val="100000"/>
              </a:schemeClr>
            </a:solidFill>
            <a:ln w="15875" cap="flat" cmpd="sng">
              <a:solidFill>
                <a:srgbClr val="3366FF">
                  <a:alpha val="100000"/>
                </a:srgbClr>
              </a:solidFill>
              <a:prstDash val="solid"/>
              <a:round/>
              <a:headEnd type="none" w="med" len="med"/>
              <a:tailEnd type="none" w="med" len="med"/>
            </a:ln>
          </p:spPr>
          <p:txBody>
            <a:bodyPr/>
            <a:p>
              <a:endParaRPr lang="zh-CN" altLang="en-US"/>
            </a:p>
          </p:txBody>
        </p:sp>
        <p:sp>
          <p:nvSpPr>
            <p:cNvPr id="16403" name="Freeform 15"/>
            <p:cNvSpPr/>
            <p:nvPr/>
          </p:nvSpPr>
          <p:spPr>
            <a:xfrm>
              <a:off x="3609" y="1981"/>
              <a:ext cx="242" cy="339"/>
            </a:xfrm>
            <a:custGeom>
              <a:avLst/>
              <a:gdLst>
                <a:gd name="txL" fmla="*/ 0 w 295"/>
                <a:gd name="txT" fmla="*/ 0 h 248"/>
                <a:gd name="txR" fmla="*/ 295 w 295"/>
                <a:gd name="txB" fmla="*/ 248 h 248"/>
              </a:gdLst>
              <a:ahLst/>
              <a:cxnLst>
                <a:cxn ang="0">
                  <a:pos x="133" y="0"/>
                </a:cxn>
                <a:cxn ang="0">
                  <a:pos x="159" y="123"/>
                </a:cxn>
                <a:cxn ang="0">
                  <a:pos x="159" y="368"/>
                </a:cxn>
                <a:cxn ang="0">
                  <a:pos x="133" y="489"/>
                </a:cxn>
                <a:cxn ang="0">
                  <a:pos x="107" y="612"/>
                </a:cxn>
                <a:cxn ang="0">
                  <a:pos x="26" y="612"/>
                </a:cxn>
                <a:cxn ang="0">
                  <a:pos x="0" y="612"/>
                </a:cxn>
              </a:cxnLst>
              <a:rect l="txL" t="txT" r="txR" b="txB"/>
              <a:pathLst>
                <a:path w="295" h="248">
                  <a:moveTo>
                    <a:pt x="240" y="0"/>
                  </a:moveTo>
                  <a:cubicBezTo>
                    <a:pt x="260" y="12"/>
                    <a:pt x="280" y="24"/>
                    <a:pt x="288" y="48"/>
                  </a:cubicBezTo>
                  <a:cubicBezTo>
                    <a:pt x="295" y="71"/>
                    <a:pt x="295" y="120"/>
                    <a:pt x="288" y="144"/>
                  </a:cubicBezTo>
                  <a:cubicBezTo>
                    <a:pt x="280" y="167"/>
                    <a:pt x="256" y="176"/>
                    <a:pt x="240" y="192"/>
                  </a:cubicBezTo>
                  <a:cubicBezTo>
                    <a:pt x="224" y="208"/>
                    <a:pt x="224" y="231"/>
                    <a:pt x="192" y="240"/>
                  </a:cubicBezTo>
                  <a:cubicBezTo>
                    <a:pt x="159" y="248"/>
                    <a:pt x="80" y="240"/>
                    <a:pt x="48" y="240"/>
                  </a:cubicBezTo>
                  <a:cubicBezTo>
                    <a:pt x="16" y="240"/>
                    <a:pt x="8" y="240"/>
                    <a:pt x="0" y="240"/>
                  </a:cubicBezTo>
                </a:path>
              </a:pathLst>
            </a:custGeom>
            <a:solidFill>
              <a:schemeClr val="accent2">
                <a:alpha val="100000"/>
              </a:schemeClr>
            </a:solidFill>
            <a:ln w="15875" cap="flat" cmpd="sng">
              <a:solidFill>
                <a:srgbClr val="3366FF">
                  <a:alpha val="100000"/>
                </a:srgbClr>
              </a:solidFill>
              <a:prstDash val="solid"/>
              <a:round/>
              <a:headEnd type="none" w="med" len="med"/>
              <a:tailEnd type="none" w="med" len="med"/>
            </a:ln>
          </p:spPr>
          <p:txBody>
            <a:bodyPr/>
            <a:p>
              <a:endParaRPr lang="zh-CN" altLang="en-US"/>
            </a:p>
          </p:txBody>
        </p:sp>
      </p:grpSp>
      <p:sp>
        <p:nvSpPr>
          <p:cNvPr id="269328" name="Text Box 16"/>
          <p:cNvSpPr txBox="1"/>
          <p:nvPr/>
        </p:nvSpPr>
        <p:spPr>
          <a:xfrm>
            <a:off x="5265738" y="1371600"/>
            <a:ext cx="1120775" cy="641350"/>
          </a:xfrm>
          <a:prstGeom prst="rect">
            <a:avLst/>
          </a:prstGeom>
          <a:noFill/>
          <a:ln w="9525">
            <a:noFill/>
          </a:ln>
        </p:spPr>
        <p:txBody>
          <a:bodyPr>
            <a:spAutoFit/>
          </a:bodyPr>
          <a:p>
            <a:pPr lvl="0" algn="ctr" eaLnBrk="0" hangingPunct="0">
              <a:spcBef>
                <a:spcPct val="0"/>
              </a:spcBef>
              <a:buNone/>
            </a:pPr>
            <a:endParaRPr lang="en-US" altLang="zh-CN" sz="1800" dirty="0">
              <a:solidFill>
                <a:srgbClr val="0033CC"/>
              </a:solidFill>
              <a:latin typeface="Times New Roman" pitchFamily="18" charset="0"/>
              <a:ea typeface="宋体" charset="-122"/>
            </a:endParaRPr>
          </a:p>
          <a:p>
            <a:pPr lvl="0" algn="ctr" eaLnBrk="0" hangingPunct="0">
              <a:spcBef>
                <a:spcPct val="0"/>
              </a:spcBef>
              <a:buNone/>
            </a:pPr>
            <a:r>
              <a:rPr lang="zh-CN" altLang="en-US" sz="1800" dirty="0">
                <a:solidFill>
                  <a:srgbClr val="0033CC"/>
                </a:solidFill>
                <a:latin typeface="Times New Roman" pitchFamily="18" charset="0"/>
                <a:ea typeface="宋体" charset="-122"/>
              </a:rPr>
              <a:t>故障</a:t>
            </a:r>
            <a:endParaRPr lang="zh-CN" altLang="en-US" sz="1800" b="0" dirty="0">
              <a:latin typeface="Times New Roman" pitchFamily="18" charset="0"/>
              <a:ea typeface="宋体" charset="-122"/>
            </a:endParaRPr>
          </a:p>
        </p:txBody>
      </p:sp>
      <p:sp>
        <p:nvSpPr>
          <p:cNvPr id="269329" name="Text Box 17"/>
          <p:cNvSpPr txBox="1"/>
          <p:nvPr/>
        </p:nvSpPr>
        <p:spPr>
          <a:xfrm>
            <a:off x="3886200" y="3352800"/>
            <a:ext cx="3868738" cy="1917700"/>
          </a:xfrm>
          <a:prstGeom prst="rect">
            <a:avLst/>
          </a:prstGeom>
          <a:noFill/>
          <a:ln w="9525">
            <a:noFill/>
          </a:ln>
        </p:spPr>
        <p:txBody>
          <a:bodyPr>
            <a:spAutoFit/>
          </a:bodyPr>
          <a:p>
            <a:pPr lvl="0" algn="ctr" eaLnBrk="0" hangingPunct="0">
              <a:spcBef>
                <a:spcPct val="0"/>
              </a:spcBef>
              <a:buNone/>
            </a:pPr>
            <a:r>
              <a:rPr lang="zh-CN" altLang="en-US" sz="2400" dirty="0">
                <a:solidFill>
                  <a:srgbClr val="000066"/>
                </a:solidFill>
                <a:latin typeface="Times New Roman" pitchFamily="18" charset="0"/>
                <a:ea typeface="宋体" charset="-122"/>
              </a:rPr>
              <a:t>磨损、松驰、泄露、灰尘、污垢、腐蚀变形、原材料粘黏、表面磨损、裂缝、过热、震动、噪音及其它不正常现象</a:t>
            </a:r>
            <a:r>
              <a:rPr lang="zh-CN" altLang="en-US" sz="2400" dirty="0">
                <a:solidFill>
                  <a:srgbClr val="0099CC"/>
                </a:solidFill>
                <a:latin typeface="Times New Roman" pitchFamily="18" charset="0"/>
                <a:ea typeface="宋体" charset="-122"/>
              </a:rPr>
              <a:t>。</a:t>
            </a:r>
            <a:endParaRPr lang="zh-CN" altLang="en-US" sz="2400" b="0" dirty="0">
              <a:latin typeface="Times" charset="0"/>
              <a:ea typeface="宋体" charset="-122"/>
            </a:endParaRPr>
          </a:p>
        </p:txBody>
      </p:sp>
      <p:sp>
        <p:nvSpPr>
          <p:cNvPr id="269331" name="Rectangle 19"/>
          <p:cNvSpPr/>
          <p:nvPr/>
        </p:nvSpPr>
        <p:spPr>
          <a:xfrm>
            <a:off x="990600" y="457200"/>
            <a:ext cx="5257800" cy="685800"/>
          </a:xfrm>
          <a:prstGeom prst="rect">
            <a:avLst/>
          </a:prstGeom>
          <a:noFill/>
          <a:ln w="9525">
            <a:noFill/>
          </a:ln>
        </p:spPr>
        <p:txBody>
          <a:bodyPr wrap="none" anchor="ctr"/>
          <a:p>
            <a:pPr marL="609600" lvl="0" indent="-609600" algn="ctr" eaLnBrk="1" hangingPunct="1">
              <a:buNone/>
            </a:pPr>
            <a:r>
              <a:rPr lang="zh-CN" altLang="en-US" sz="4000" dirty="0">
                <a:latin typeface="隶书" pitchFamily="49" charset="-122"/>
                <a:ea typeface="隶书" pitchFamily="49" charset="-122"/>
              </a:rPr>
              <a:t>为什么要检查？</a:t>
            </a:r>
            <a:endParaRPr lang="zh-CN" altLang="en-US" sz="4000" dirty="0">
              <a:latin typeface="隶书" pitchFamily="49" charset="-122"/>
              <a:ea typeface="隶书" pitchFamily="49" charset="-122"/>
            </a:endParaRPr>
          </a:p>
        </p:txBody>
      </p:sp>
      <p:sp>
        <p:nvSpPr>
          <p:cNvPr id="269332" name="Rectangle 20"/>
          <p:cNvSpPr>
            <a:spLocks noGrp="1" noRot="1"/>
          </p:cNvSpPr>
          <p:nvPr>
            <p:ph idx="1"/>
          </p:nvPr>
        </p:nvSpPr>
        <p:spPr>
          <a:xfrm>
            <a:off x="152400" y="1066800"/>
            <a:ext cx="3581400" cy="5257800"/>
          </a:xfrm>
          <a:noFill/>
          <a:ln>
            <a:noFill/>
          </a:ln>
        </p:spPr>
        <p:txBody>
          <a:bodyPr lIns="90488" tIns="44450" rIns="90488" bIns="44450"/>
          <a:p>
            <a:pPr eaLnBrk="1" hangingPunct="1">
              <a:buNone/>
            </a:pPr>
            <a:r>
              <a:rPr lang="zh-CN" altLang="en-US" sz="2000" b="1" dirty="0">
                <a:solidFill>
                  <a:srgbClr val="111111"/>
                </a:solidFill>
              </a:rPr>
              <a:t>减少维护费用</a:t>
            </a:r>
            <a:endParaRPr lang="zh-CN" altLang="en-US" sz="2000" b="1" dirty="0">
              <a:solidFill>
                <a:srgbClr val="111111"/>
              </a:solidFill>
            </a:endParaRPr>
          </a:p>
          <a:p>
            <a:pPr lvl="1" eaLnBrk="1" hangingPunct="1"/>
            <a:r>
              <a:rPr lang="zh-CN" altLang="en-US" sz="2000" b="1" dirty="0">
                <a:solidFill>
                  <a:srgbClr val="111111"/>
                </a:solidFill>
              </a:rPr>
              <a:t>故障维修费用是有计划进行维护费用的</a:t>
            </a:r>
            <a:r>
              <a:rPr lang="en-US" altLang="zh-CN" sz="2000" b="1" dirty="0">
                <a:solidFill>
                  <a:srgbClr val="111111"/>
                </a:solidFill>
              </a:rPr>
              <a:t>10</a:t>
            </a:r>
            <a:r>
              <a:rPr lang="zh-CN" altLang="en-US" sz="2000" b="1" dirty="0">
                <a:solidFill>
                  <a:srgbClr val="111111"/>
                </a:solidFill>
              </a:rPr>
              <a:t>倍上</a:t>
            </a:r>
            <a:endParaRPr lang="zh-CN" altLang="en-US" sz="2000" b="1" dirty="0">
              <a:solidFill>
                <a:srgbClr val="111111"/>
              </a:solidFill>
            </a:endParaRPr>
          </a:p>
          <a:p>
            <a:pPr eaLnBrk="1" hangingPunct="1">
              <a:buNone/>
            </a:pPr>
            <a:r>
              <a:rPr lang="zh-CN" altLang="en-US" sz="2000" b="1" dirty="0">
                <a:solidFill>
                  <a:srgbClr val="111111"/>
                </a:solidFill>
              </a:rPr>
              <a:t>提高安全性</a:t>
            </a:r>
            <a:endParaRPr lang="zh-CN" altLang="en-US" sz="2000" b="1" dirty="0">
              <a:solidFill>
                <a:srgbClr val="111111"/>
              </a:solidFill>
            </a:endParaRPr>
          </a:p>
          <a:p>
            <a:pPr lvl="1" eaLnBrk="1" hangingPunct="1"/>
            <a:r>
              <a:rPr lang="zh-CN" altLang="en-US" sz="2000" b="1" dirty="0">
                <a:solidFill>
                  <a:srgbClr val="111111"/>
                </a:solidFill>
              </a:rPr>
              <a:t>及时发现暴露在外的故障点、缺少的防护、松开的部件</a:t>
            </a:r>
            <a:endParaRPr lang="zh-CN" altLang="en-US" sz="2000" b="1" dirty="0">
              <a:solidFill>
                <a:srgbClr val="111111"/>
              </a:solidFill>
            </a:endParaRPr>
          </a:p>
          <a:p>
            <a:pPr eaLnBrk="1" hangingPunct="1">
              <a:buNone/>
            </a:pPr>
            <a:r>
              <a:rPr lang="zh-CN" altLang="en-US" sz="2000" b="1" dirty="0">
                <a:solidFill>
                  <a:srgbClr val="111111"/>
                </a:solidFill>
              </a:rPr>
              <a:t>减少浪费</a:t>
            </a:r>
            <a:endParaRPr lang="zh-CN" altLang="en-US" sz="2000" b="1" dirty="0">
              <a:solidFill>
                <a:srgbClr val="111111"/>
              </a:solidFill>
            </a:endParaRPr>
          </a:p>
          <a:p>
            <a:pPr lvl="1" eaLnBrk="1" hangingPunct="1"/>
            <a:r>
              <a:rPr lang="zh-CN" altLang="en-US" sz="2000" b="1" dirty="0">
                <a:solidFill>
                  <a:srgbClr val="111111"/>
                </a:solidFill>
              </a:rPr>
              <a:t>防止润滑油、冷却水的浪费</a:t>
            </a:r>
            <a:endParaRPr lang="zh-CN" altLang="en-US" sz="2000" b="1" dirty="0">
              <a:solidFill>
                <a:srgbClr val="111111"/>
              </a:solidFill>
            </a:endParaRPr>
          </a:p>
          <a:p>
            <a:pPr eaLnBrk="1" hangingPunct="1">
              <a:buNone/>
            </a:pPr>
            <a:r>
              <a:rPr lang="zh-CN" altLang="en-US" sz="2000" b="1" dirty="0">
                <a:solidFill>
                  <a:srgbClr val="111111"/>
                </a:solidFill>
              </a:rPr>
              <a:t>提高品质</a:t>
            </a:r>
            <a:endParaRPr lang="zh-CN" altLang="en-US" sz="2000" b="1" dirty="0">
              <a:solidFill>
                <a:srgbClr val="111111"/>
              </a:solidFill>
            </a:endParaRPr>
          </a:p>
          <a:p>
            <a:pPr lvl="1" eaLnBrk="1" hangingPunct="1"/>
            <a:r>
              <a:rPr lang="zh-CN" altLang="en-US" sz="2000" b="1" dirty="0">
                <a:solidFill>
                  <a:srgbClr val="111111"/>
                </a:solidFill>
              </a:rPr>
              <a:t>设备抗性增强</a:t>
            </a:r>
            <a:endParaRPr lang="zh-CN" altLang="en-US" sz="2000" b="1" dirty="0">
              <a:solidFill>
                <a:srgbClr val="111111"/>
              </a:solidFill>
            </a:endParaRPr>
          </a:p>
          <a:p>
            <a:pPr eaLnBrk="1" hangingPunct="1">
              <a:buNone/>
            </a:pPr>
            <a:r>
              <a:rPr lang="zh-CN" altLang="en-US" sz="2000" b="1" dirty="0">
                <a:solidFill>
                  <a:srgbClr val="111111"/>
                </a:solidFill>
              </a:rPr>
              <a:t>缩短停工时间，寿命更长</a:t>
            </a:r>
            <a:endParaRPr lang="zh-CN" altLang="en-US" sz="2000" b="1" dirty="0">
              <a:solidFill>
                <a:srgbClr val="11111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69331"/>
                                        </p:tgtEl>
                                        <p:attrNameLst>
                                          <p:attrName>style.visibility</p:attrName>
                                        </p:attrNameLst>
                                      </p:cBhvr>
                                      <p:to>
                                        <p:strVal val="visible"/>
                                      </p:to>
                                    </p:set>
                                    <p:animEffect transition="in" filter="wipe(left)">
                                      <p:cBhvr>
                                        <p:cTn id="7" dur="500"/>
                                        <p:tgtEl>
                                          <p:spTgt spid="269331"/>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iterate type="lt">
                                    <p:tmPct val="10000"/>
                                  </p:iterate>
                                  <p:childTnLst>
                                    <p:set>
                                      <p:cBhvr>
                                        <p:cTn id="11" dur="1" fill="hold">
                                          <p:stCondLst>
                                            <p:cond delay="0"/>
                                          </p:stCondLst>
                                        </p:cTn>
                                        <p:tgtEl>
                                          <p:spTgt spid="269332">
                                            <p:txEl>
                                              <p:charRg st="0" end="7"/>
                                            </p:txEl>
                                          </p:spTgt>
                                        </p:tgtEl>
                                        <p:attrNameLst>
                                          <p:attrName>style.visibility</p:attrName>
                                        </p:attrNameLst>
                                      </p:cBhvr>
                                      <p:to>
                                        <p:strVal val="visible"/>
                                      </p:to>
                                    </p:set>
                                    <p:animEffect transition="in" filter="fade">
                                      <p:cBhvr>
                                        <p:cTn id="12" dur="500"/>
                                        <p:tgtEl>
                                          <p:spTgt spid="269332">
                                            <p:txEl>
                                              <p:charRg st="0" end="7"/>
                                            </p:txEl>
                                          </p:spTgt>
                                        </p:tgtEl>
                                      </p:cBhvr>
                                    </p:animEffect>
                                    <p:anim calcmode="lin" valueType="num">
                                      <p:cBhvr>
                                        <p:cTn id="13" dur="500" fill="hold"/>
                                        <p:tgtEl>
                                          <p:spTgt spid="269332">
                                            <p:txEl>
                                              <p:charRg st="0" end="7"/>
                                            </p:txEl>
                                          </p:spTgt>
                                        </p:tgtEl>
                                        <p:attrNameLst>
                                          <p:attrName>ppt_w</p:attrName>
                                        </p:attrNameLst>
                                      </p:cBhvr>
                                      <p:tavLst>
                                        <p:tav tm="0" fmla="#ppt_w*sin(2.5*pi*$)">
                                          <p:val>
                                            <p:fltVal val="0.000000"/>
                                          </p:val>
                                        </p:tav>
                                        <p:tav tm="100000">
                                          <p:val>
                                            <p:fltVal val="1.000000"/>
                                          </p:val>
                                        </p:tav>
                                      </p:tavLst>
                                    </p:anim>
                                    <p:anim calcmode="lin" valueType="num">
                                      <p:cBhvr>
                                        <p:cTn id="14" dur="500" fill="hold"/>
                                        <p:tgtEl>
                                          <p:spTgt spid="269332">
                                            <p:txEl>
                                              <p:charRg st="0" end="7"/>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nodeType="clickEffect">
                                  <p:stCondLst>
                                    <p:cond delay="0"/>
                                  </p:stCondLst>
                                  <p:iterate type="lt">
                                    <p:tmPct val="10000"/>
                                  </p:iterate>
                                  <p:childTnLst>
                                    <p:set>
                                      <p:cBhvr>
                                        <p:cTn id="18" dur="1" fill="hold">
                                          <p:stCondLst>
                                            <p:cond delay="0"/>
                                          </p:stCondLst>
                                        </p:cTn>
                                        <p:tgtEl>
                                          <p:spTgt spid="269332">
                                            <p:txEl>
                                              <p:charRg st="7" end="29"/>
                                            </p:txEl>
                                          </p:spTgt>
                                        </p:tgtEl>
                                        <p:attrNameLst>
                                          <p:attrName>style.visibility</p:attrName>
                                        </p:attrNameLst>
                                      </p:cBhvr>
                                      <p:to>
                                        <p:strVal val="visible"/>
                                      </p:to>
                                    </p:set>
                                    <p:animEffect transition="in" filter="fade">
                                      <p:cBhvr>
                                        <p:cTn id="19" dur="500"/>
                                        <p:tgtEl>
                                          <p:spTgt spid="269332">
                                            <p:txEl>
                                              <p:charRg st="7" end="29"/>
                                            </p:txEl>
                                          </p:spTgt>
                                        </p:tgtEl>
                                      </p:cBhvr>
                                    </p:animEffect>
                                    <p:anim calcmode="lin" valueType="num">
                                      <p:cBhvr>
                                        <p:cTn id="20" dur="500" fill="hold"/>
                                        <p:tgtEl>
                                          <p:spTgt spid="269332">
                                            <p:txEl>
                                              <p:charRg st="7" end="29"/>
                                            </p:txEl>
                                          </p:spTgt>
                                        </p:tgtEl>
                                        <p:attrNameLst>
                                          <p:attrName>ppt_w</p:attrName>
                                        </p:attrNameLst>
                                      </p:cBhvr>
                                      <p:tavLst>
                                        <p:tav tm="0" fmla="#ppt_w*sin(2.5*pi*$)">
                                          <p:val>
                                            <p:fltVal val="0.000000"/>
                                          </p:val>
                                        </p:tav>
                                        <p:tav tm="100000">
                                          <p:val>
                                            <p:fltVal val="1.000000"/>
                                          </p:val>
                                        </p:tav>
                                      </p:tavLst>
                                    </p:anim>
                                    <p:anim calcmode="lin" valueType="num">
                                      <p:cBhvr>
                                        <p:cTn id="21" dur="500" fill="hold"/>
                                        <p:tgtEl>
                                          <p:spTgt spid="269332">
                                            <p:txEl>
                                              <p:charRg st="7" end="29"/>
                                            </p:txEl>
                                          </p:spTgt>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nodeType="clickEffect">
                                  <p:stCondLst>
                                    <p:cond delay="0"/>
                                  </p:stCondLst>
                                  <p:iterate type="lt">
                                    <p:tmPct val="10000"/>
                                  </p:iterate>
                                  <p:childTnLst>
                                    <p:set>
                                      <p:cBhvr>
                                        <p:cTn id="25" dur="1" fill="hold">
                                          <p:stCondLst>
                                            <p:cond delay="0"/>
                                          </p:stCondLst>
                                        </p:cTn>
                                        <p:tgtEl>
                                          <p:spTgt spid="269332">
                                            <p:txEl>
                                              <p:charRg st="29" end="35"/>
                                            </p:txEl>
                                          </p:spTgt>
                                        </p:tgtEl>
                                        <p:attrNameLst>
                                          <p:attrName>style.visibility</p:attrName>
                                        </p:attrNameLst>
                                      </p:cBhvr>
                                      <p:to>
                                        <p:strVal val="visible"/>
                                      </p:to>
                                    </p:set>
                                    <p:animEffect transition="in" filter="fade">
                                      <p:cBhvr>
                                        <p:cTn id="26" dur="500"/>
                                        <p:tgtEl>
                                          <p:spTgt spid="269332">
                                            <p:txEl>
                                              <p:charRg st="29" end="35"/>
                                            </p:txEl>
                                          </p:spTgt>
                                        </p:tgtEl>
                                      </p:cBhvr>
                                    </p:animEffect>
                                    <p:anim calcmode="lin" valueType="num">
                                      <p:cBhvr>
                                        <p:cTn id="27" dur="500" fill="hold"/>
                                        <p:tgtEl>
                                          <p:spTgt spid="269332">
                                            <p:txEl>
                                              <p:charRg st="29" end="35"/>
                                            </p:txEl>
                                          </p:spTgt>
                                        </p:tgtEl>
                                        <p:attrNameLst>
                                          <p:attrName>ppt_w</p:attrName>
                                        </p:attrNameLst>
                                      </p:cBhvr>
                                      <p:tavLst>
                                        <p:tav tm="0" fmla="#ppt_w*sin(2.5*pi*$)">
                                          <p:val>
                                            <p:fltVal val="0.000000"/>
                                          </p:val>
                                        </p:tav>
                                        <p:tav tm="100000">
                                          <p:val>
                                            <p:fltVal val="1.000000"/>
                                          </p:val>
                                        </p:tav>
                                      </p:tavLst>
                                    </p:anim>
                                    <p:anim calcmode="lin" valueType="num">
                                      <p:cBhvr>
                                        <p:cTn id="28" dur="500" fill="hold"/>
                                        <p:tgtEl>
                                          <p:spTgt spid="269332">
                                            <p:txEl>
                                              <p:charRg st="29" end="35"/>
                                            </p:txEl>
                                          </p:spTgt>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45" presetClass="entr" presetSubtype="0" fill="hold" nodeType="clickEffect">
                                  <p:stCondLst>
                                    <p:cond delay="0"/>
                                  </p:stCondLst>
                                  <p:iterate type="lt">
                                    <p:tmPct val="10000"/>
                                  </p:iterate>
                                  <p:childTnLst>
                                    <p:set>
                                      <p:cBhvr>
                                        <p:cTn id="32" dur="1" fill="hold">
                                          <p:stCondLst>
                                            <p:cond delay="0"/>
                                          </p:stCondLst>
                                        </p:cTn>
                                        <p:tgtEl>
                                          <p:spTgt spid="269332">
                                            <p:txEl>
                                              <p:charRg st="35" end="60"/>
                                            </p:txEl>
                                          </p:spTgt>
                                        </p:tgtEl>
                                        <p:attrNameLst>
                                          <p:attrName>style.visibility</p:attrName>
                                        </p:attrNameLst>
                                      </p:cBhvr>
                                      <p:to>
                                        <p:strVal val="visible"/>
                                      </p:to>
                                    </p:set>
                                    <p:animEffect transition="in" filter="fade">
                                      <p:cBhvr>
                                        <p:cTn id="33" dur="500"/>
                                        <p:tgtEl>
                                          <p:spTgt spid="269332">
                                            <p:txEl>
                                              <p:charRg st="35" end="60"/>
                                            </p:txEl>
                                          </p:spTgt>
                                        </p:tgtEl>
                                      </p:cBhvr>
                                    </p:animEffect>
                                    <p:anim calcmode="lin" valueType="num">
                                      <p:cBhvr>
                                        <p:cTn id="34" dur="500" fill="hold"/>
                                        <p:tgtEl>
                                          <p:spTgt spid="269332">
                                            <p:txEl>
                                              <p:charRg st="35" end="60"/>
                                            </p:txEl>
                                          </p:spTgt>
                                        </p:tgtEl>
                                        <p:attrNameLst>
                                          <p:attrName>ppt_w</p:attrName>
                                        </p:attrNameLst>
                                      </p:cBhvr>
                                      <p:tavLst>
                                        <p:tav tm="0" fmla="#ppt_w*sin(2.5*pi*$)">
                                          <p:val>
                                            <p:fltVal val="0.000000"/>
                                          </p:val>
                                        </p:tav>
                                        <p:tav tm="100000">
                                          <p:val>
                                            <p:fltVal val="1.000000"/>
                                          </p:val>
                                        </p:tav>
                                      </p:tavLst>
                                    </p:anim>
                                    <p:anim calcmode="lin" valueType="num">
                                      <p:cBhvr>
                                        <p:cTn id="35" dur="500" fill="hold"/>
                                        <p:tgtEl>
                                          <p:spTgt spid="269332">
                                            <p:txEl>
                                              <p:charRg st="35" end="60"/>
                                            </p:txEl>
                                          </p:spTgt>
                                        </p:tgtEl>
                                        <p:attrNameLst>
                                          <p:attrName>ppt_h</p:attrName>
                                        </p:attrNameLst>
                                      </p:cBhvr>
                                      <p:tavLst>
                                        <p:tav tm="0">
                                          <p:val>
                                            <p:strVal val="#ppt_h"/>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45" presetClass="entr" presetSubtype="0" fill="hold" nodeType="clickEffect">
                                  <p:stCondLst>
                                    <p:cond delay="0"/>
                                  </p:stCondLst>
                                  <p:iterate type="lt">
                                    <p:tmPct val="10000"/>
                                  </p:iterate>
                                  <p:childTnLst>
                                    <p:set>
                                      <p:cBhvr>
                                        <p:cTn id="39" dur="1" fill="hold">
                                          <p:stCondLst>
                                            <p:cond delay="0"/>
                                          </p:stCondLst>
                                        </p:cTn>
                                        <p:tgtEl>
                                          <p:spTgt spid="269332">
                                            <p:txEl>
                                              <p:charRg st="60" end="65"/>
                                            </p:txEl>
                                          </p:spTgt>
                                        </p:tgtEl>
                                        <p:attrNameLst>
                                          <p:attrName>style.visibility</p:attrName>
                                        </p:attrNameLst>
                                      </p:cBhvr>
                                      <p:to>
                                        <p:strVal val="visible"/>
                                      </p:to>
                                    </p:set>
                                    <p:animEffect transition="in" filter="fade">
                                      <p:cBhvr>
                                        <p:cTn id="40" dur="500"/>
                                        <p:tgtEl>
                                          <p:spTgt spid="269332">
                                            <p:txEl>
                                              <p:charRg st="60" end="65"/>
                                            </p:txEl>
                                          </p:spTgt>
                                        </p:tgtEl>
                                      </p:cBhvr>
                                    </p:animEffect>
                                    <p:anim calcmode="lin" valueType="num">
                                      <p:cBhvr>
                                        <p:cTn id="41" dur="500" fill="hold"/>
                                        <p:tgtEl>
                                          <p:spTgt spid="269332">
                                            <p:txEl>
                                              <p:charRg st="60" end="65"/>
                                            </p:txEl>
                                          </p:spTgt>
                                        </p:tgtEl>
                                        <p:attrNameLst>
                                          <p:attrName>ppt_w</p:attrName>
                                        </p:attrNameLst>
                                      </p:cBhvr>
                                      <p:tavLst>
                                        <p:tav tm="0" fmla="#ppt_w*sin(2.5*pi*$)">
                                          <p:val>
                                            <p:fltVal val="0.000000"/>
                                          </p:val>
                                        </p:tav>
                                        <p:tav tm="100000">
                                          <p:val>
                                            <p:fltVal val="1.000000"/>
                                          </p:val>
                                        </p:tav>
                                      </p:tavLst>
                                    </p:anim>
                                    <p:anim calcmode="lin" valueType="num">
                                      <p:cBhvr>
                                        <p:cTn id="42" dur="500" fill="hold"/>
                                        <p:tgtEl>
                                          <p:spTgt spid="269332">
                                            <p:txEl>
                                              <p:charRg st="60" end="65"/>
                                            </p:txEl>
                                          </p:spTgt>
                                        </p:tgtEl>
                                        <p:attrNameLst>
                                          <p:attrName>ppt_h</p:attrName>
                                        </p:attrNameLst>
                                      </p:cBhvr>
                                      <p:tavLst>
                                        <p:tav tm="0">
                                          <p:val>
                                            <p:strVal val="#ppt_h"/>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45" presetClass="entr" presetSubtype="0" fill="hold" nodeType="clickEffect">
                                  <p:stCondLst>
                                    <p:cond delay="0"/>
                                  </p:stCondLst>
                                  <p:iterate type="lt">
                                    <p:tmPct val="10000"/>
                                  </p:iterate>
                                  <p:childTnLst>
                                    <p:set>
                                      <p:cBhvr>
                                        <p:cTn id="46" dur="1" fill="hold">
                                          <p:stCondLst>
                                            <p:cond delay="0"/>
                                          </p:stCondLst>
                                        </p:cTn>
                                        <p:tgtEl>
                                          <p:spTgt spid="269332">
                                            <p:txEl>
                                              <p:charRg st="65" end="78"/>
                                            </p:txEl>
                                          </p:spTgt>
                                        </p:tgtEl>
                                        <p:attrNameLst>
                                          <p:attrName>style.visibility</p:attrName>
                                        </p:attrNameLst>
                                      </p:cBhvr>
                                      <p:to>
                                        <p:strVal val="visible"/>
                                      </p:to>
                                    </p:set>
                                    <p:animEffect transition="in" filter="fade">
                                      <p:cBhvr>
                                        <p:cTn id="47" dur="500"/>
                                        <p:tgtEl>
                                          <p:spTgt spid="269332">
                                            <p:txEl>
                                              <p:charRg st="65" end="78"/>
                                            </p:txEl>
                                          </p:spTgt>
                                        </p:tgtEl>
                                      </p:cBhvr>
                                    </p:animEffect>
                                    <p:anim calcmode="lin" valueType="num">
                                      <p:cBhvr>
                                        <p:cTn id="48" dur="500" fill="hold"/>
                                        <p:tgtEl>
                                          <p:spTgt spid="269332">
                                            <p:txEl>
                                              <p:charRg st="65" end="78"/>
                                            </p:txEl>
                                          </p:spTgt>
                                        </p:tgtEl>
                                        <p:attrNameLst>
                                          <p:attrName>ppt_w</p:attrName>
                                        </p:attrNameLst>
                                      </p:cBhvr>
                                      <p:tavLst>
                                        <p:tav tm="0" fmla="#ppt_w*sin(2.5*pi*$)">
                                          <p:val>
                                            <p:fltVal val="0.000000"/>
                                          </p:val>
                                        </p:tav>
                                        <p:tav tm="100000">
                                          <p:val>
                                            <p:fltVal val="1.000000"/>
                                          </p:val>
                                        </p:tav>
                                      </p:tavLst>
                                    </p:anim>
                                    <p:anim calcmode="lin" valueType="num">
                                      <p:cBhvr>
                                        <p:cTn id="49" dur="500" fill="hold"/>
                                        <p:tgtEl>
                                          <p:spTgt spid="269332">
                                            <p:txEl>
                                              <p:charRg st="65" end="78"/>
                                            </p:tx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45" presetClass="entr" presetSubtype="0" fill="hold" nodeType="clickEffect">
                                  <p:stCondLst>
                                    <p:cond delay="0"/>
                                  </p:stCondLst>
                                  <p:iterate type="lt">
                                    <p:tmPct val="10000"/>
                                  </p:iterate>
                                  <p:childTnLst>
                                    <p:set>
                                      <p:cBhvr>
                                        <p:cTn id="53" dur="1" fill="hold">
                                          <p:stCondLst>
                                            <p:cond delay="0"/>
                                          </p:stCondLst>
                                        </p:cTn>
                                        <p:tgtEl>
                                          <p:spTgt spid="269332">
                                            <p:txEl>
                                              <p:charRg st="78" end="83"/>
                                            </p:txEl>
                                          </p:spTgt>
                                        </p:tgtEl>
                                        <p:attrNameLst>
                                          <p:attrName>style.visibility</p:attrName>
                                        </p:attrNameLst>
                                      </p:cBhvr>
                                      <p:to>
                                        <p:strVal val="visible"/>
                                      </p:to>
                                    </p:set>
                                    <p:animEffect transition="in" filter="fade">
                                      <p:cBhvr>
                                        <p:cTn id="54" dur="500"/>
                                        <p:tgtEl>
                                          <p:spTgt spid="269332">
                                            <p:txEl>
                                              <p:charRg st="78" end="83"/>
                                            </p:txEl>
                                          </p:spTgt>
                                        </p:tgtEl>
                                      </p:cBhvr>
                                    </p:animEffect>
                                    <p:anim calcmode="lin" valueType="num">
                                      <p:cBhvr>
                                        <p:cTn id="55" dur="500" fill="hold"/>
                                        <p:tgtEl>
                                          <p:spTgt spid="269332">
                                            <p:txEl>
                                              <p:charRg st="78" end="83"/>
                                            </p:txEl>
                                          </p:spTgt>
                                        </p:tgtEl>
                                        <p:attrNameLst>
                                          <p:attrName>ppt_w</p:attrName>
                                        </p:attrNameLst>
                                      </p:cBhvr>
                                      <p:tavLst>
                                        <p:tav tm="0" fmla="#ppt_w*sin(2.5*pi*$)">
                                          <p:val>
                                            <p:fltVal val="0.000000"/>
                                          </p:val>
                                        </p:tav>
                                        <p:tav tm="100000">
                                          <p:val>
                                            <p:fltVal val="1.000000"/>
                                          </p:val>
                                        </p:tav>
                                      </p:tavLst>
                                    </p:anim>
                                    <p:anim calcmode="lin" valueType="num">
                                      <p:cBhvr>
                                        <p:cTn id="56" dur="500" fill="hold"/>
                                        <p:tgtEl>
                                          <p:spTgt spid="269332">
                                            <p:txEl>
                                              <p:charRg st="78" end="83"/>
                                            </p:txEl>
                                          </p:spTgt>
                                        </p:tgtEl>
                                        <p:attrNameLst>
                                          <p:attrName>ppt_h</p:attrName>
                                        </p:attrNameLst>
                                      </p:cBhvr>
                                      <p:tavLst>
                                        <p:tav tm="0">
                                          <p:val>
                                            <p:strVal val="#ppt_h"/>
                                          </p:val>
                                        </p:tav>
                                        <p:tav tm="100000">
                                          <p:val>
                                            <p:strVal val="#ppt_h"/>
                                          </p:val>
                                        </p:tav>
                                      </p:tavLst>
                                    </p:anim>
                                  </p:childTnLst>
                                </p:cTn>
                              </p:par>
                            </p:childTnLst>
                          </p:cTn>
                        </p:par>
                      </p:childTnLst>
                    </p:cTn>
                  </p:par>
                  <p:par>
                    <p:cTn id="57" fill="hold">
                      <p:stCondLst>
                        <p:cond delay="indefinite"/>
                      </p:stCondLst>
                      <p:childTnLst>
                        <p:par>
                          <p:cTn id="58" fill="hold">
                            <p:stCondLst>
                              <p:cond delay="0"/>
                            </p:stCondLst>
                            <p:childTnLst>
                              <p:par>
                                <p:cTn id="59" presetID="45" presetClass="entr" presetSubtype="0" fill="hold" nodeType="clickEffect">
                                  <p:stCondLst>
                                    <p:cond delay="0"/>
                                  </p:stCondLst>
                                  <p:iterate type="lt">
                                    <p:tmPct val="10000"/>
                                  </p:iterate>
                                  <p:childTnLst>
                                    <p:set>
                                      <p:cBhvr>
                                        <p:cTn id="60" dur="1" fill="hold">
                                          <p:stCondLst>
                                            <p:cond delay="0"/>
                                          </p:stCondLst>
                                        </p:cTn>
                                        <p:tgtEl>
                                          <p:spTgt spid="269332">
                                            <p:txEl>
                                              <p:charRg st="83" end="90"/>
                                            </p:txEl>
                                          </p:spTgt>
                                        </p:tgtEl>
                                        <p:attrNameLst>
                                          <p:attrName>style.visibility</p:attrName>
                                        </p:attrNameLst>
                                      </p:cBhvr>
                                      <p:to>
                                        <p:strVal val="visible"/>
                                      </p:to>
                                    </p:set>
                                    <p:animEffect transition="in" filter="fade">
                                      <p:cBhvr>
                                        <p:cTn id="61" dur="500"/>
                                        <p:tgtEl>
                                          <p:spTgt spid="269332">
                                            <p:txEl>
                                              <p:charRg st="83" end="90"/>
                                            </p:txEl>
                                          </p:spTgt>
                                        </p:tgtEl>
                                      </p:cBhvr>
                                    </p:animEffect>
                                    <p:anim calcmode="lin" valueType="num">
                                      <p:cBhvr>
                                        <p:cTn id="62" dur="500" fill="hold"/>
                                        <p:tgtEl>
                                          <p:spTgt spid="269332">
                                            <p:txEl>
                                              <p:charRg st="83" end="90"/>
                                            </p:txEl>
                                          </p:spTgt>
                                        </p:tgtEl>
                                        <p:attrNameLst>
                                          <p:attrName>ppt_w</p:attrName>
                                        </p:attrNameLst>
                                      </p:cBhvr>
                                      <p:tavLst>
                                        <p:tav tm="0" fmla="#ppt_w*sin(2.5*pi*$)">
                                          <p:val>
                                            <p:fltVal val="0.000000"/>
                                          </p:val>
                                        </p:tav>
                                        <p:tav tm="100000">
                                          <p:val>
                                            <p:fltVal val="1.000000"/>
                                          </p:val>
                                        </p:tav>
                                      </p:tavLst>
                                    </p:anim>
                                    <p:anim calcmode="lin" valueType="num">
                                      <p:cBhvr>
                                        <p:cTn id="63" dur="500" fill="hold"/>
                                        <p:tgtEl>
                                          <p:spTgt spid="269332">
                                            <p:txEl>
                                              <p:charRg st="83" end="90"/>
                                            </p:tx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45" presetClass="entr" presetSubtype="0" fill="hold" nodeType="clickEffect">
                                  <p:stCondLst>
                                    <p:cond delay="0"/>
                                  </p:stCondLst>
                                  <p:iterate type="lt">
                                    <p:tmPct val="10000"/>
                                  </p:iterate>
                                  <p:childTnLst>
                                    <p:set>
                                      <p:cBhvr>
                                        <p:cTn id="67" dur="1" fill="hold">
                                          <p:stCondLst>
                                            <p:cond delay="0"/>
                                          </p:stCondLst>
                                        </p:cTn>
                                        <p:tgtEl>
                                          <p:spTgt spid="269332">
                                            <p:txEl>
                                              <p:charRg st="90" end="102"/>
                                            </p:txEl>
                                          </p:spTgt>
                                        </p:tgtEl>
                                        <p:attrNameLst>
                                          <p:attrName>style.visibility</p:attrName>
                                        </p:attrNameLst>
                                      </p:cBhvr>
                                      <p:to>
                                        <p:strVal val="visible"/>
                                      </p:to>
                                    </p:set>
                                    <p:animEffect transition="in" filter="fade">
                                      <p:cBhvr>
                                        <p:cTn id="68" dur="500"/>
                                        <p:tgtEl>
                                          <p:spTgt spid="269332">
                                            <p:txEl>
                                              <p:charRg st="90" end="102"/>
                                            </p:txEl>
                                          </p:spTgt>
                                        </p:tgtEl>
                                      </p:cBhvr>
                                    </p:animEffect>
                                    <p:anim calcmode="lin" valueType="num">
                                      <p:cBhvr>
                                        <p:cTn id="69" dur="500" fill="hold"/>
                                        <p:tgtEl>
                                          <p:spTgt spid="269332">
                                            <p:txEl>
                                              <p:charRg st="90" end="102"/>
                                            </p:txEl>
                                          </p:spTgt>
                                        </p:tgtEl>
                                        <p:attrNameLst>
                                          <p:attrName>ppt_w</p:attrName>
                                        </p:attrNameLst>
                                      </p:cBhvr>
                                      <p:tavLst>
                                        <p:tav tm="0" fmla="#ppt_w*sin(2.5*pi*$)">
                                          <p:val>
                                            <p:fltVal val="0.000000"/>
                                          </p:val>
                                        </p:tav>
                                        <p:tav tm="100000">
                                          <p:val>
                                            <p:fltVal val="1.000000"/>
                                          </p:val>
                                        </p:tav>
                                      </p:tavLst>
                                    </p:anim>
                                    <p:anim calcmode="lin" valueType="num">
                                      <p:cBhvr>
                                        <p:cTn id="70" dur="500" fill="hold"/>
                                        <p:tgtEl>
                                          <p:spTgt spid="269332">
                                            <p:txEl>
                                              <p:charRg st="90" end="102"/>
                                            </p:txEl>
                                          </p:spTgt>
                                        </p:tgtEl>
                                        <p:attrNameLst>
                                          <p:attrName>ppt_h</p:attrName>
                                        </p:attrNameLst>
                                      </p:cBhvr>
                                      <p:tavLst>
                                        <p:tav tm="0">
                                          <p:val>
                                            <p:strVal val="#ppt_h"/>
                                          </p:val>
                                        </p:tav>
                                        <p:tav tm="100000">
                                          <p:val>
                                            <p:strVal val="#ppt_h"/>
                                          </p:val>
                                        </p:tav>
                                      </p:tavLst>
                                    </p:anim>
                                  </p:childTnLst>
                                </p:cTn>
                              </p:par>
                            </p:childTnLst>
                          </p:cTn>
                        </p:par>
                      </p:childTnLst>
                    </p:cTn>
                  </p:par>
                  <p:par>
                    <p:cTn id="71" fill="hold">
                      <p:stCondLst>
                        <p:cond delay="indefinite"/>
                      </p:stCondLst>
                      <p:childTnLst>
                        <p:par>
                          <p:cTn id="72" fill="hold">
                            <p:stCondLst>
                              <p:cond delay="0"/>
                            </p:stCondLst>
                            <p:childTnLst>
                              <p:par>
                                <p:cTn id="73" presetID="7" presetClass="entr" presetSubtype="4" fill="hold" nodeType="clickEffect">
                                  <p:stCondLst>
                                    <p:cond delay="0"/>
                                  </p:stCondLst>
                                  <p:childTnLst>
                                    <p:set>
                                      <p:cBhvr>
                                        <p:cTn id="74" dur="1" fill="hold">
                                          <p:stCondLst>
                                            <p:cond delay="0"/>
                                          </p:stCondLst>
                                        </p:cTn>
                                        <p:tgtEl>
                                          <p:spTgt spid="269316"/>
                                        </p:tgtEl>
                                        <p:attrNameLst>
                                          <p:attrName>style.visibility</p:attrName>
                                        </p:attrNameLst>
                                      </p:cBhvr>
                                      <p:to>
                                        <p:strVal val="visible"/>
                                      </p:to>
                                    </p:set>
                                    <p:anim calcmode="lin" valueType="num">
                                      <p:cBhvr additive="base">
                                        <p:cTn id="75" dur="5000" fill="hold"/>
                                        <p:tgtEl>
                                          <p:spTgt spid="269316"/>
                                        </p:tgtEl>
                                        <p:attrNameLst>
                                          <p:attrName>ppt_x</p:attrName>
                                        </p:attrNameLst>
                                      </p:cBhvr>
                                      <p:tavLst>
                                        <p:tav tm="0">
                                          <p:val>
                                            <p:strVal val="#ppt_x"/>
                                          </p:val>
                                        </p:tav>
                                        <p:tav tm="100000">
                                          <p:val>
                                            <p:strVal val="#ppt_x"/>
                                          </p:val>
                                        </p:tav>
                                      </p:tavLst>
                                    </p:anim>
                                    <p:anim calcmode="lin" valueType="num">
                                      <p:cBhvr additive="base">
                                        <p:cTn id="76" dur="5000" fill="hold"/>
                                        <p:tgtEl>
                                          <p:spTgt spid="269316"/>
                                        </p:tgtEl>
                                        <p:attrNameLst>
                                          <p:attrName>ppt_y</p:attrName>
                                        </p:attrNameLst>
                                      </p:cBhvr>
                                      <p:tavLst>
                                        <p:tav tm="0">
                                          <p:val>
                                            <p:strVal val="1+#ppt_h/2"/>
                                          </p:val>
                                        </p:tav>
                                        <p:tav tm="100000">
                                          <p:val>
                                            <p:strVal val="#ppt_y"/>
                                          </p:val>
                                        </p:tav>
                                      </p:tavLst>
                                    </p:anim>
                                  </p:childTnLst>
                                </p:cTn>
                              </p:par>
                              <p:par>
                                <p:cTn id="77" presetID="7" presetClass="entr" presetSubtype="4" fill="hold" nodeType="withEffect">
                                  <p:stCondLst>
                                    <p:cond delay="0"/>
                                  </p:stCondLst>
                                  <p:childTnLst>
                                    <p:set>
                                      <p:cBhvr>
                                        <p:cTn id="78" dur="1" fill="hold">
                                          <p:stCondLst>
                                            <p:cond delay="0"/>
                                          </p:stCondLst>
                                        </p:cTn>
                                        <p:tgtEl>
                                          <p:spTgt spid="269315"/>
                                        </p:tgtEl>
                                        <p:attrNameLst>
                                          <p:attrName>style.visibility</p:attrName>
                                        </p:attrNameLst>
                                      </p:cBhvr>
                                      <p:to>
                                        <p:strVal val="visible"/>
                                      </p:to>
                                    </p:set>
                                    <p:anim calcmode="lin" valueType="num">
                                      <p:cBhvr additive="base">
                                        <p:cTn id="79" dur="500" fill="hold"/>
                                        <p:tgtEl>
                                          <p:spTgt spid="269315"/>
                                        </p:tgtEl>
                                        <p:attrNameLst>
                                          <p:attrName>ppt_x</p:attrName>
                                        </p:attrNameLst>
                                      </p:cBhvr>
                                      <p:tavLst>
                                        <p:tav tm="0">
                                          <p:val>
                                            <p:strVal val="#ppt_x"/>
                                          </p:val>
                                        </p:tav>
                                        <p:tav tm="100000">
                                          <p:val>
                                            <p:strVal val="#ppt_x"/>
                                          </p:val>
                                        </p:tav>
                                      </p:tavLst>
                                    </p:anim>
                                    <p:anim calcmode="lin" valueType="num">
                                      <p:cBhvr additive="base">
                                        <p:cTn id="80" dur="500" fill="hold"/>
                                        <p:tgtEl>
                                          <p:spTgt spid="269315"/>
                                        </p:tgtEl>
                                        <p:attrNameLst>
                                          <p:attrName>ppt_y</p:attrName>
                                        </p:attrNameLst>
                                      </p:cBhvr>
                                      <p:tavLst>
                                        <p:tav tm="0">
                                          <p:val>
                                            <p:strVal val="1+#ppt_h/2"/>
                                          </p:val>
                                        </p:tav>
                                        <p:tav tm="100000">
                                          <p:val>
                                            <p:strVal val="#ppt_y"/>
                                          </p:val>
                                        </p:tav>
                                      </p:tavLst>
                                    </p:anim>
                                  </p:childTnLst>
                                </p:cTn>
                              </p:par>
                              <p:par>
                                <p:cTn id="81" presetID="8" presetClass="entr" presetSubtype="16" fill="hold" nodeType="withEffect">
                                  <p:stCondLst>
                                    <p:cond delay="0"/>
                                  </p:stCondLst>
                                  <p:childTnLst>
                                    <p:set>
                                      <p:cBhvr>
                                        <p:cTn id="82" dur="1" fill="hold">
                                          <p:stCondLst>
                                            <p:cond delay="0"/>
                                          </p:stCondLst>
                                        </p:cTn>
                                        <p:tgtEl>
                                          <p:spTgt spid="269315"/>
                                        </p:tgtEl>
                                        <p:attrNameLst>
                                          <p:attrName>style.visibility</p:attrName>
                                        </p:attrNameLst>
                                      </p:cBhvr>
                                      <p:to>
                                        <p:strVal val="visible"/>
                                      </p:to>
                                    </p:set>
                                    <p:animEffect transition="in" filter="diamond(in)">
                                      <p:cBhvr>
                                        <p:cTn id="83" dur="500"/>
                                        <p:tgtEl>
                                          <p:spTgt spid="269315"/>
                                        </p:tgtEl>
                                      </p:cBhvr>
                                    </p:animEffect>
                                  </p:childTnLst>
                                </p:cTn>
                              </p:par>
                              <p:par>
                                <p:cTn id="84" presetID="8" presetClass="entr" presetSubtype="32" fill="hold" nodeType="withEffect">
                                  <p:stCondLst>
                                    <p:cond delay="0"/>
                                  </p:stCondLst>
                                  <p:childTnLst>
                                    <p:set>
                                      <p:cBhvr>
                                        <p:cTn id="85" dur="1" fill="hold">
                                          <p:stCondLst>
                                            <p:cond delay="0"/>
                                          </p:stCondLst>
                                        </p:cTn>
                                        <p:tgtEl>
                                          <p:spTgt spid="2"/>
                                        </p:tgtEl>
                                        <p:attrNameLst>
                                          <p:attrName>style.visibility</p:attrName>
                                        </p:attrNameLst>
                                      </p:cBhvr>
                                      <p:to>
                                        <p:strVal val="visible"/>
                                      </p:to>
                                    </p:set>
                                    <p:animEffect transition="in" filter="diamond(out)">
                                      <p:cBhvr>
                                        <p:cTn id="86" dur="500"/>
                                        <p:tgtEl>
                                          <p:spTgt spid="2"/>
                                        </p:tgtEl>
                                      </p:cBhvr>
                                    </p:animEffect>
                                  </p:childTnLst>
                                </p:cTn>
                              </p:par>
                            </p:childTnLst>
                          </p:cTn>
                        </p:par>
                        <p:par>
                          <p:cTn id="87" fill="hold">
                            <p:stCondLst>
                              <p:cond delay="5000"/>
                            </p:stCondLst>
                            <p:childTnLst>
                              <p:par>
                                <p:cTn id="88" presetID="45" presetClass="entr" presetSubtype="0" fill="hold" grpId="0" nodeType="afterEffect">
                                  <p:stCondLst>
                                    <p:cond delay="0"/>
                                  </p:stCondLst>
                                  <p:iterate type="lt">
                                    <p:tmPct val="10000"/>
                                  </p:iterate>
                                  <p:childTnLst>
                                    <p:set>
                                      <p:cBhvr>
                                        <p:cTn id="89" dur="1" fill="hold">
                                          <p:stCondLst>
                                            <p:cond delay="0"/>
                                          </p:stCondLst>
                                        </p:cTn>
                                        <p:tgtEl>
                                          <p:spTgt spid="269328"/>
                                        </p:tgtEl>
                                        <p:attrNameLst>
                                          <p:attrName>style.visibility</p:attrName>
                                        </p:attrNameLst>
                                      </p:cBhvr>
                                      <p:to>
                                        <p:strVal val="visible"/>
                                      </p:to>
                                    </p:set>
                                    <p:animEffect transition="in" filter="fade">
                                      <p:cBhvr>
                                        <p:cTn id="90" dur="500"/>
                                        <p:tgtEl>
                                          <p:spTgt spid="269328"/>
                                        </p:tgtEl>
                                      </p:cBhvr>
                                    </p:animEffect>
                                    <p:anim calcmode="lin" valueType="num">
                                      <p:cBhvr>
                                        <p:cTn id="91" dur="500" fill="hold"/>
                                        <p:tgtEl>
                                          <p:spTgt spid="269328"/>
                                        </p:tgtEl>
                                        <p:attrNameLst>
                                          <p:attrName>ppt_w</p:attrName>
                                        </p:attrNameLst>
                                      </p:cBhvr>
                                      <p:tavLst>
                                        <p:tav tm="0" fmla="#ppt_w*sin(2.5*pi*$)">
                                          <p:val>
                                            <p:fltVal val="0.000000"/>
                                          </p:val>
                                        </p:tav>
                                        <p:tav tm="100000">
                                          <p:val>
                                            <p:fltVal val="1.000000"/>
                                          </p:val>
                                        </p:tav>
                                      </p:tavLst>
                                    </p:anim>
                                    <p:anim calcmode="lin" valueType="num">
                                      <p:cBhvr>
                                        <p:cTn id="92" dur="500" fill="hold"/>
                                        <p:tgtEl>
                                          <p:spTgt spid="269328"/>
                                        </p:tgtEl>
                                        <p:attrNameLst>
                                          <p:attrName>ppt_h</p:attrName>
                                        </p:attrNameLst>
                                      </p:cBhvr>
                                      <p:tavLst>
                                        <p:tav tm="0">
                                          <p:val>
                                            <p:strVal val="#ppt_h"/>
                                          </p:val>
                                        </p:tav>
                                        <p:tav tm="100000">
                                          <p:val>
                                            <p:strVal val="#ppt_h"/>
                                          </p:val>
                                        </p:tav>
                                      </p:tavLst>
                                    </p:anim>
                                  </p:childTnLst>
                                </p:cTn>
                              </p:par>
                            </p:childTnLst>
                          </p:cTn>
                        </p:par>
                        <p:par>
                          <p:cTn id="93" fill="hold">
                            <p:stCondLst>
                              <p:cond delay="5550"/>
                            </p:stCondLst>
                            <p:childTnLst>
                              <p:par>
                                <p:cTn id="94" presetID="22" presetClass="entr" presetSubtype="4" fill="hold" grpId="0" nodeType="afterEffect">
                                  <p:stCondLst>
                                    <p:cond delay="0"/>
                                  </p:stCondLst>
                                  <p:childTnLst>
                                    <p:set>
                                      <p:cBhvr>
                                        <p:cTn id="95" dur="1" fill="hold">
                                          <p:stCondLst>
                                            <p:cond delay="0"/>
                                          </p:stCondLst>
                                        </p:cTn>
                                        <p:tgtEl>
                                          <p:spTgt spid="269317"/>
                                        </p:tgtEl>
                                        <p:attrNameLst>
                                          <p:attrName>style.visibility</p:attrName>
                                        </p:attrNameLst>
                                      </p:cBhvr>
                                      <p:to>
                                        <p:strVal val="visible"/>
                                      </p:to>
                                    </p:set>
                                    <p:animEffect transition="in" filter="wipe(down)">
                                      <p:cBhvr>
                                        <p:cTn id="96" dur="500"/>
                                        <p:tgtEl>
                                          <p:spTgt spid="269317"/>
                                        </p:tgtEl>
                                      </p:cBhvr>
                                    </p:animEffect>
                                  </p:childTnLst>
                                </p:cTn>
                              </p:par>
                            </p:childTnLst>
                          </p:cTn>
                        </p:par>
                        <p:par>
                          <p:cTn id="97" fill="hold">
                            <p:stCondLst>
                              <p:cond delay="6050"/>
                            </p:stCondLst>
                            <p:childTnLst>
                              <p:par>
                                <p:cTn id="98" presetID="22" presetClass="entr" presetSubtype="4" fill="hold" nodeType="afterEffect">
                                  <p:stCondLst>
                                    <p:cond delay="0"/>
                                  </p:stCondLst>
                                  <p:childTnLst>
                                    <p:set>
                                      <p:cBhvr>
                                        <p:cTn id="99" dur="1" fill="hold">
                                          <p:stCondLst>
                                            <p:cond delay="0"/>
                                          </p:stCondLst>
                                        </p:cTn>
                                        <p:tgtEl>
                                          <p:spTgt spid="16390"/>
                                        </p:tgtEl>
                                        <p:attrNameLst>
                                          <p:attrName>style.visibility</p:attrName>
                                        </p:attrNameLst>
                                      </p:cBhvr>
                                      <p:to>
                                        <p:strVal val="visible"/>
                                      </p:to>
                                    </p:set>
                                    <p:animEffect transition="in" filter="wipe(down)">
                                      <p:cBhvr>
                                        <p:cTn id="100" dur="500"/>
                                        <p:tgtEl>
                                          <p:spTgt spid="16390"/>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269319"/>
                                        </p:tgtEl>
                                        <p:attrNameLst>
                                          <p:attrName>style.visibility</p:attrName>
                                        </p:attrNameLst>
                                      </p:cBhvr>
                                      <p:to>
                                        <p:strVal val="visible"/>
                                      </p:to>
                                    </p:set>
                                    <p:animEffect transition="in" filter="wipe(left)">
                                      <p:cBhvr>
                                        <p:cTn id="105" dur="500"/>
                                        <p:tgtEl>
                                          <p:spTgt spid="269319"/>
                                        </p:tgtEl>
                                      </p:cBhvr>
                                    </p:animEffect>
                                  </p:childTnLst>
                                </p:cTn>
                              </p:par>
                            </p:childTnLst>
                          </p:cTn>
                        </p:par>
                        <p:par>
                          <p:cTn id="106" fill="hold">
                            <p:stCondLst>
                              <p:cond delay="500"/>
                            </p:stCondLst>
                            <p:childTnLst>
                              <p:par>
                                <p:cTn id="107" presetID="22" presetClass="entr" presetSubtype="4" fill="hold" nodeType="afterEffect">
                                  <p:stCondLst>
                                    <p:cond delay="0"/>
                                  </p:stCondLst>
                                  <p:childTnLst>
                                    <p:set>
                                      <p:cBhvr>
                                        <p:cTn id="108" dur="1" fill="hold">
                                          <p:stCondLst>
                                            <p:cond delay="0"/>
                                          </p:stCondLst>
                                        </p:cTn>
                                        <p:tgtEl>
                                          <p:spTgt spid="269320"/>
                                        </p:tgtEl>
                                        <p:attrNameLst>
                                          <p:attrName>style.visibility</p:attrName>
                                        </p:attrNameLst>
                                      </p:cBhvr>
                                      <p:to>
                                        <p:strVal val="visible"/>
                                      </p:to>
                                    </p:set>
                                    <p:animEffect transition="in" filter="wipe(down)">
                                      <p:cBhvr>
                                        <p:cTn id="109" dur="500"/>
                                        <p:tgtEl>
                                          <p:spTgt spid="269320"/>
                                        </p:tgtEl>
                                      </p:cBhvr>
                                    </p:animEffect>
                                  </p:childTnLst>
                                </p:cTn>
                              </p:par>
                            </p:childTnLst>
                          </p:cTn>
                        </p:par>
                        <p:par>
                          <p:cTn id="110" fill="hold">
                            <p:stCondLst>
                              <p:cond delay="1000"/>
                            </p:stCondLst>
                            <p:childTnLst>
                              <p:par>
                                <p:cTn id="111" presetID="45" presetClass="entr" presetSubtype="0" fill="hold" grpId="0" nodeType="afterEffect">
                                  <p:stCondLst>
                                    <p:cond delay="0"/>
                                  </p:stCondLst>
                                  <p:iterate type="lt">
                                    <p:tmPct val="10000"/>
                                  </p:iterate>
                                  <p:childTnLst>
                                    <p:set>
                                      <p:cBhvr>
                                        <p:cTn id="112" dur="1" fill="hold">
                                          <p:stCondLst>
                                            <p:cond delay="0"/>
                                          </p:stCondLst>
                                        </p:cTn>
                                        <p:tgtEl>
                                          <p:spTgt spid="269329"/>
                                        </p:tgtEl>
                                        <p:attrNameLst>
                                          <p:attrName>style.visibility</p:attrName>
                                        </p:attrNameLst>
                                      </p:cBhvr>
                                      <p:to>
                                        <p:strVal val="visible"/>
                                      </p:to>
                                    </p:set>
                                    <p:animEffect transition="in" filter="fade">
                                      <p:cBhvr>
                                        <p:cTn id="113" dur="500"/>
                                        <p:tgtEl>
                                          <p:spTgt spid="269329"/>
                                        </p:tgtEl>
                                      </p:cBhvr>
                                    </p:animEffect>
                                    <p:anim calcmode="lin" valueType="num">
                                      <p:cBhvr>
                                        <p:cTn id="114" dur="500" fill="hold"/>
                                        <p:tgtEl>
                                          <p:spTgt spid="269329"/>
                                        </p:tgtEl>
                                        <p:attrNameLst>
                                          <p:attrName>ppt_w</p:attrName>
                                        </p:attrNameLst>
                                      </p:cBhvr>
                                      <p:tavLst>
                                        <p:tav tm="0" fmla="#ppt_w*sin(2.5*pi*$)">
                                          <p:val>
                                            <p:fltVal val="0.000000"/>
                                          </p:val>
                                        </p:tav>
                                        <p:tav tm="100000">
                                          <p:val>
                                            <p:fltVal val="1.000000"/>
                                          </p:val>
                                        </p:tav>
                                      </p:tavLst>
                                    </p:anim>
                                    <p:anim calcmode="lin" valueType="num">
                                      <p:cBhvr>
                                        <p:cTn id="115" dur="500" fill="hold"/>
                                        <p:tgtEl>
                                          <p:spTgt spid="26932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7" grpId="0" animBg="1"/>
      <p:bldP spid="269319" grpId="0"/>
      <p:bldP spid="269328" grpId="0"/>
      <p:bldP spid="269329" grpId="0"/>
      <p:bldP spid="269331"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70338" name="Rectangle 2"/>
          <p:cNvSpPr>
            <a:spLocks noGrp="1" noRot="1"/>
          </p:cNvSpPr>
          <p:nvPr>
            <p:ph type="title"/>
          </p:nvPr>
        </p:nvSpPr>
        <p:spPr>
          <a:xfrm>
            <a:off x="250825" y="152400"/>
            <a:ext cx="8893175" cy="685800"/>
          </a:xfrm>
          <a:noFill/>
          <a:ln>
            <a:noFill/>
          </a:ln>
        </p:spPr>
        <p:txBody>
          <a:bodyPr lIns="90488" tIns="44450" rIns="90488" bIns="44450"/>
          <a:p>
            <a:pPr eaLnBrk="1" hangingPunct="1"/>
            <a:br>
              <a:rPr lang="en-US" altLang="zh-CN" sz="3200" dirty="0"/>
            </a:br>
            <a:r>
              <a:rPr lang="en-US" altLang="zh-CN" sz="3200" dirty="0"/>
              <a:t> </a:t>
            </a:r>
            <a:r>
              <a:rPr lang="zh-CN" altLang="en-US" sz="2800" b="1" dirty="0"/>
              <a:t>典型的机械故障原因</a:t>
            </a:r>
            <a:endParaRPr lang="zh-CN" altLang="en-US" sz="2800" b="1" dirty="0"/>
          </a:p>
        </p:txBody>
      </p:sp>
      <p:grpSp>
        <p:nvGrpSpPr>
          <p:cNvPr id="2" name="Group 3"/>
          <p:cNvGrpSpPr/>
          <p:nvPr/>
        </p:nvGrpSpPr>
        <p:grpSpPr>
          <a:xfrm>
            <a:off x="1395413" y="2619375"/>
            <a:ext cx="5259387" cy="2592388"/>
            <a:chOff x="879" y="1650"/>
            <a:chExt cx="3313" cy="1633"/>
          </a:xfrm>
        </p:grpSpPr>
        <p:grpSp>
          <p:nvGrpSpPr>
            <p:cNvPr id="17434" name="Group 4"/>
            <p:cNvGrpSpPr/>
            <p:nvPr/>
          </p:nvGrpSpPr>
          <p:grpSpPr>
            <a:xfrm>
              <a:off x="3480" y="1740"/>
              <a:ext cx="712" cy="1462"/>
              <a:chOff x="3480" y="1740"/>
              <a:chExt cx="712" cy="1462"/>
            </a:xfrm>
          </p:grpSpPr>
          <p:grpSp>
            <p:nvGrpSpPr>
              <p:cNvPr id="17636" name="Group 5"/>
              <p:cNvGrpSpPr/>
              <p:nvPr/>
            </p:nvGrpSpPr>
            <p:grpSpPr>
              <a:xfrm>
                <a:off x="3925" y="2499"/>
                <a:ext cx="30" cy="273"/>
                <a:chOff x="3925" y="2499"/>
                <a:chExt cx="30" cy="273"/>
              </a:xfrm>
            </p:grpSpPr>
            <p:sp>
              <p:nvSpPr>
                <p:cNvPr id="17668" name="Freeform 6"/>
                <p:cNvSpPr/>
                <p:nvPr/>
              </p:nvSpPr>
              <p:spPr>
                <a:xfrm>
                  <a:off x="3925" y="2499"/>
                  <a:ext cx="30" cy="273"/>
                </a:xfrm>
                <a:custGeom>
                  <a:avLst/>
                  <a:gdLst>
                    <a:gd name="txL" fmla="*/ 0 w 30"/>
                    <a:gd name="txT" fmla="*/ 0 h 273"/>
                    <a:gd name="txR" fmla="*/ 30 w 30"/>
                    <a:gd name="txB" fmla="*/ 273 h 273"/>
                  </a:gdLst>
                  <a:ahLst/>
                  <a:cxnLst>
                    <a:cxn ang="0">
                      <a:pos x="0" y="0"/>
                    </a:cxn>
                    <a:cxn ang="0">
                      <a:pos x="0" y="272"/>
                    </a:cxn>
                    <a:cxn ang="0">
                      <a:pos x="29" y="272"/>
                    </a:cxn>
                    <a:cxn ang="0">
                      <a:pos x="29" y="0"/>
                    </a:cxn>
                    <a:cxn ang="0">
                      <a:pos x="0" y="0"/>
                    </a:cxn>
                  </a:cxnLst>
                  <a:rect l="txL" t="txT" r="txR" b="txB"/>
                  <a:pathLst>
                    <a:path w="30" h="273">
                      <a:moveTo>
                        <a:pt x="0" y="0"/>
                      </a:moveTo>
                      <a:lnTo>
                        <a:pt x="0" y="272"/>
                      </a:lnTo>
                      <a:lnTo>
                        <a:pt x="29" y="272"/>
                      </a:lnTo>
                      <a:lnTo>
                        <a:pt x="29" y="0"/>
                      </a:lnTo>
                      <a:lnTo>
                        <a:pt x="0" y="0"/>
                      </a:lnTo>
                    </a:path>
                  </a:pathLst>
                </a:custGeom>
                <a:solidFill>
                  <a:srgbClr val="C0C0C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669" name="Line 7"/>
                <p:cNvSpPr/>
                <p:nvPr/>
              </p:nvSpPr>
              <p:spPr>
                <a:xfrm>
                  <a:off x="3939" y="2503"/>
                  <a:ext cx="0" cy="236"/>
                </a:xfrm>
                <a:prstGeom prst="line">
                  <a:avLst/>
                </a:prstGeom>
                <a:ln w="12700" cap="flat" cmpd="sng">
                  <a:solidFill>
                    <a:srgbClr val="000000"/>
                  </a:solidFill>
                  <a:prstDash val="solid"/>
                  <a:headEnd type="none" w="med" len="med"/>
                  <a:tailEnd type="none" w="med" len="med"/>
                </a:ln>
              </p:spPr>
            </p:sp>
          </p:grpSp>
          <p:sp>
            <p:nvSpPr>
              <p:cNvPr id="17637" name="Freeform 8"/>
              <p:cNvSpPr/>
              <p:nvPr/>
            </p:nvSpPr>
            <p:spPr>
              <a:xfrm>
                <a:off x="3976" y="2327"/>
                <a:ext cx="82" cy="436"/>
              </a:xfrm>
              <a:custGeom>
                <a:avLst/>
                <a:gdLst>
                  <a:gd name="txL" fmla="*/ 0 w 82"/>
                  <a:gd name="txT" fmla="*/ 0 h 436"/>
                  <a:gd name="txR" fmla="*/ 82 w 82"/>
                  <a:gd name="txB" fmla="*/ 436 h 436"/>
                </a:gdLst>
                <a:ahLst/>
                <a:cxnLst>
                  <a:cxn ang="0">
                    <a:pos x="81" y="0"/>
                  </a:cxn>
                  <a:cxn ang="0">
                    <a:pos x="0" y="0"/>
                  </a:cxn>
                  <a:cxn ang="0">
                    <a:pos x="0" y="435"/>
                  </a:cxn>
                  <a:cxn ang="0">
                    <a:pos x="81" y="435"/>
                  </a:cxn>
                  <a:cxn ang="0">
                    <a:pos x="81" y="0"/>
                  </a:cxn>
                </a:cxnLst>
                <a:rect l="txL" t="txT" r="txR" b="txB"/>
                <a:pathLst>
                  <a:path w="82" h="436">
                    <a:moveTo>
                      <a:pt x="81" y="0"/>
                    </a:moveTo>
                    <a:lnTo>
                      <a:pt x="0" y="0"/>
                    </a:lnTo>
                    <a:lnTo>
                      <a:pt x="0" y="435"/>
                    </a:lnTo>
                    <a:lnTo>
                      <a:pt x="81" y="435"/>
                    </a:lnTo>
                    <a:lnTo>
                      <a:pt x="81" y="0"/>
                    </a:lnTo>
                  </a:path>
                </a:pathLst>
              </a:custGeom>
              <a:solidFill>
                <a:srgbClr val="C0C0C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638" name="Freeform 9"/>
              <p:cNvSpPr/>
              <p:nvPr/>
            </p:nvSpPr>
            <p:spPr>
              <a:xfrm>
                <a:off x="3844" y="2253"/>
                <a:ext cx="31" cy="84"/>
              </a:xfrm>
              <a:custGeom>
                <a:avLst/>
                <a:gdLst>
                  <a:gd name="txL" fmla="*/ 0 w 31"/>
                  <a:gd name="txT" fmla="*/ 0 h 84"/>
                  <a:gd name="txR" fmla="*/ 31 w 31"/>
                  <a:gd name="txB" fmla="*/ 84 h 84"/>
                </a:gdLst>
                <a:ahLst/>
                <a:cxnLst>
                  <a:cxn ang="0">
                    <a:pos x="13" y="0"/>
                  </a:cxn>
                  <a:cxn ang="0">
                    <a:pos x="30" y="83"/>
                  </a:cxn>
                  <a:cxn ang="0">
                    <a:pos x="8" y="75"/>
                  </a:cxn>
                  <a:cxn ang="0">
                    <a:pos x="0" y="22"/>
                  </a:cxn>
                  <a:cxn ang="0">
                    <a:pos x="13" y="0"/>
                  </a:cxn>
                </a:cxnLst>
                <a:rect l="txL" t="txT" r="txR" b="txB"/>
                <a:pathLst>
                  <a:path w="31" h="84">
                    <a:moveTo>
                      <a:pt x="13" y="0"/>
                    </a:moveTo>
                    <a:lnTo>
                      <a:pt x="30" y="83"/>
                    </a:lnTo>
                    <a:lnTo>
                      <a:pt x="8" y="75"/>
                    </a:lnTo>
                    <a:lnTo>
                      <a:pt x="0" y="22"/>
                    </a:lnTo>
                    <a:lnTo>
                      <a:pt x="13" y="0"/>
                    </a:lnTo>
                  </a:path>
                </a:pathLst>
              </a:custGeom>
              <a:solidFill>
                <a:srgbClr val="C0C0C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639" name="Freeform 10"/>
              <p:cNvSpPr/>
              <p:nvPr/>
            </p:nvSpPr>
            <p:spPr>
              <a:xfrm>
                <a:off x="4021" y="1767"/>
                <a:ext cx="68" cy="174"/>
              </a:xfrm>
              <a:custGeom>
                <a:avLst/>
                <a:gdLst>
                  <a:gd name="txL" fmla="*/ 0 w 68"/>
                  <a:gd name="txT" fmla="*/ 0 h 174"/>
                  <a:gd name="txR" fmla="*/ 68 w 68"/>
                  <a:gd name="txB" fmla="*/ 174 h 174"/>
                </a:gdLst>
                <a:ahLst/>
                <a:cxnLst>
                  <a:cxn ang="0">
                    <a:pos x="4" y="0"/>
                  </a:cxn>
                  <a:cxn ang="0">
                    <a:pos x="66" y="124"/>
                  </a:cxn>
                  <a:cxn ang="0">
                    <a:pos x="67" y="173"/>
                  </a:cxn>
                  <a:cxn ang="0">
                    <a:pos x="0" y="56"/>
                  </a:cxn>
                  <a:cxn ang="0">
                    <a:pos x="4" y="0"/>
                  </a:cxn>
                </a:cxnLst>
                <a:rect l="txL" t="txT" r="txR" b="txB"/>
                <a:pathLst>
                  <a:path w="68" h="174">
                    <a:moveTo>
                      <a:pt x="4" y="0"/>
                    </a:moveTo>
                    <a:lnTo>
                      <a:pt x="66" y="124"/>
                    </a:lnTo>
                    <a:lnTo>
                      <a:pt x="67" y="173"/>
                    </a:lnTo>
                    <a:lnTo>
                      <a:pt x="0" y="56"/>
                    </a:lnTo>
                    <a:lnTo>
                      <a:pt x="4" y="0"/>
                    </a:lnTo>
                  </a:path>
                </a:pathLst>
              </a:custGeom>
              <a:solidFill>
                <a:srgbClr val="C0C0C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640" name="Line 11"/>
              <p:cNvSpPr/>
              <p:nvPr/>
            </p:nvSpPr>
            <p:spPr>
              <a:xfrm>
                <a:off x="4099" y="2313"/>
                <a:ext cx="0" cy="182"/>
              </a:xfrm>
              <a:prstGeom prst="line">
                <a:avLst/>
              </a:prstGeom>
              <a:ln w="12700" cap="flat" cmpd="sng">
                <a:solidFill>
                  <a:srgbClr val="000000"/>
                </a:solidFill>
                <a:prstDash val="solid"/>
                <a:headEnd type="none" w="med" len="med"/>
                <a:tailEnd type="none" w="med" len="med"/>
              </a:ln>
            </p:spPr>
          </p:sp>
          <p:sp>
            <p:nvSpPr>
              <p:cNvPr id="17641" name="Freeform 12"/>
              <p:cNvSpPr/>
              <p:nvPr/>
            </p:nvSpPr>
            <p:spPr>
              <a:xfrm>
                <a:off x="4077" y="2499"/>
                <a:ext cx="39" cy="91"/>
              </a:xfrm>
              <a:custGeom>
                <a:avLst/>
                <a:gdLst>
                  <a:gd name="txL" fmla="*/ 0 w 39"/>
                  <a:gd name="txT" fmla="*/ 0 h 91"/>
                  <a:gd name="txR" fmla="*/ 39 w 39"/>
                  <a:gd name="txB" fmla="*/ 91 h 91"/>
                </a:gdLst>
                <a:ahLst/>
                <a:cxnLst>
                  <a:cxn ang="0">
                    <a:pos x="38" y="90"/>
                  </a:cxn>
                  <a:cxn ang="0">
                    <a:pos x="38" y="0"/>
                  </a:cxn>
                  <a:cxn ang="0">
                    <a:pos x="0" y="0"/>
                  </a:cxn>
                  <a:cxn ang="0">
                    <a:pos x="0" y="33"/>
                  </a:cxn>
                  <a:cxn ang="0">
                    <a:pos x="25" y="33"/>
                  </a:cxn>
                  <a:cxn ang="0">
                    <a:pos x="25" y="90"/>
                  </a:cxn>
                  <a:cxn ang="0">
                    <a:pos x="38" y="90"/>
                  </a:cxn>
                </a:cxnLst>
                <a:rect l="txL" t="txT" r="txR" b="txB"/>
                <a:pathLst>
                  <a:path w="39" h="91">
                    <a:moveTo>
                      <a:pt x="38" y="90"/>
                    </a:moveTo>
                    <a:lnTo>
                      <a:pt x="38" y="0"/>
                    </a:lnTo>
                    <a:lnTo>
                      <a:pt x="0" y="0"/>
                    </a:lnTo>
                    <a:lnTo>
                      <a:pt x="0" y="33"/>
                    </a:lnTo>
                    <a:lnTo>
                      <a:pt x="25" y="33"/>
                    </a:lnTo>
                    <a:lnTo>
                      <a:pt x="25" y="90"/>
                    </a:lnTo>
                    <a:lnTo>
                      <a:pt x="38" y="90"/>
                    </a:lnTo>
                  </a:path>
                </a:pathLst>
              </a:custGeom>
              <a:solidFill>
                <a:srgbClr val="C0C0C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642" name="Freeform 13"/>
              <p:cNvSpPr/>
              <p:nvPr/>
            </p:nvSpPr>
            <p:spPr>
              <a:xfrm>
                <a:off x="3771" y="2429"/>
                <a:ext cx="129" cy="391"/>
              </a:xfrm>
              <a:custGeom>
                <a:avLst/>
                <a:gdLst>
                  <a:gd name="txL" fmla="*/ 0 w 129"/>
                  <a:gd name="txT" fmla="*/ 0 h 391"/>
                  <a:gd name="txR" fmla="*/ 129 w 129"/>
                  <a:gd name="txB" fmla="*/ 391 h 391"/>
                </a:gdLst>
                <a:ahLst/>
                <a:cxnLst>
                  <a:cxn ang="0">
                    <a:pos x="128" y="0"/>
                  </a:cxn>
                  <a:cxn ang="0">
                    <a:pos x="0" y="390"/>
                  </a:cxn>
                  <a:cxn ang="0">
                    <a:pos x="19" y="382"/>
                  </a:cxn>
                  <a:cxn ang="0">
                    <a:pos x="128" y="52"/>
                  </a:cxn>
                  <a:cxn ang="0">
                    <a:pos x="128" y="0"/>
                  </a:cxn>
                </a:cxnLst>
                <a:rect l="txL" t="txT" r="txR" b="txB"/>
                <a:pathLst>
                  <a:path w="129" h="391">
                    <a:moveTo>
                      <a:pt x="128" y="0"/>
                    </a:moveTo>
                    <a:lnTo>
                      <a:pt x="0" y="390"/>
                    </a:lnTo>
                    <a:lnTo>
                      <a:pt x="19" y="382"/>
                    </a:lnTo>
                    <a:lnTo>
                      <a:pt x="128" y="52"/>
                    </a:lnTo>
                    <a:lnTo>
                      <a:pt x="128" y="0"/>
                    </a:lnTo>
                  </a:path>
                </a:pathLst>
              </a:custGeom>
              <a:solidFill>
                <a:srgbClr val="A0A0A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643" name="Freeform 14"/>
              <p:cNvSpPr/>
              <p:nvPr/>
            </p:nvSpPr>
            <p:spPr>
              <a:xfrm>
                <a:off x="4077" y="2654"/>
                <a:ext cx="104" cy="434"/>
              </a:xfrm>
              <a:custGeom>
                <a:avLst/>
                <a:gdLst>
                  <a:gd name="txL" fmla="*/ 0 w 104"/>
                  <a:gd name="txT" fmla="*/ 0 h 434"/>
                  <a:gd name="txR" fmla="*/ 104 w 104"/>
                  <a:gd name="txB" fmla="*/ 434 h 434"/>
                </a:gdLst>
                <a:ahLst/>
                <a:cxnLst>
                  <a:cxn ang="0">
                    <a:pos x="26" y="0"/>
                  </a:cxn>
                  <a:cxn ang="0">
                    <a:pos x="103" y="161"/>
                  </a:cxn>
                  <a:cxn ang="0">
                    <a:pos x="103" y="433"/>
                  </a:cxn>
                  <a:cxn ang="0">
                    <a:pos x="0" y="433"/>
                  </a:cxn>
                  <a:cxn ang="0">
                    <a:pos x="0" y="109"/>
                  </a:cxn>
                  <a:cxn ang="0">
                    <a:pos x="26" y="0"/>
                  </a:cxn>
                </a:cxnLst>
                <a:rect l="txL" t="txT" r="txR" b="txB"/>
                <a:pathLst>
                  <a:path w="104" h="434">
                    <a:moveTo>
                      <a:pt x="26" y="0"/>
                    </a:moveTo>
                    <a:lnTo>
                      <a:pt x="103" y="161"/>
                    </a:lnTo>
                    <a:lnTo>
                      <a:pt x="103" y="433"/>
                    </a:lnTo>
                    <a:lnTo>
                      <a:pt x="0" y="433"/>
                    </a:lnTo>
                    <a:lnTo>
                      <a:pt x="0" y="109"/>
                    </a:lnTo>
                    <a:lnTo>
                      <a:pt x="26" y="0"/>
                    </a:lnTo>
                  </a:path>
                </a:pathLst>
              </a:custGeom>
              <a:solidFill>
                <a:srgbClr val="C0C0C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644" name="Oval 15"/>
              <p:cNvSpPr/>
              <p:nvPr/>
            </p:nvSpPr>
            <p:spPr>
              <a:xfrm>
                <a:off x="4087" y="2597"/>
                <a:ext cx="41" cy="94"/>
              </a:xfrm>
              <a:prstGeom prst="ellipse">
                <a:avLst/>
              </a:prstGeom>
              <a:solidFill>
                <a:srgbClr val="A0A0A0"/>
              </a:solidFill>
              <a:ln w="12700" cap="flat" cmpd="sng">
                <a:solidFill>
                  <a:srgbClr val="000000"/>
                </a:solidFill>
                <a:prstDash val="solid"/>
                <a:headEnd type="none" w="med" len="med"/>
                <a:tailEnd type="none" w="med" len="med"/>
              </a:ln>
            </p:spPr>
            <p:txBody>
              <a:bodyPr wrap="none" anchor="ctr"/>
              <a:p>
                <a:pPr lvl="0" eaLnBrk="1" hangingPunct="1"/>
                <a:endParaRPr lang="zh-CN" altLang="en-US" dirty="0">
                  <a:latin typeface="隶书" pitchFamily="49" charset="-122"/>
                  <a:ea typeface="隶书" pitchFamily="49" charset="-122"/>
                </a:endParaRPr>
              </a:p>
            </p:txBody>
          </p:sp>
          <p:sp>
            <p:nvSpPr>
              <p:cNvPr id="17645" name="Freeform 16"/>
              <p:cNvSpPr/>
              <p:nvPr/>
            </p:nvSpPr>
            <p:spPr>
              <a:xfrm>
                <a:off x="3899" y="2380"/>
                <a:ext cx="56" cy="113"/>
              </a:xfrm>
              <a:custGeom>
                <a:avLst/>
                <a:gdLst>
                  <a:gd name="txL" fmla="*/ 0 w 56"/>
                  <a:gd name="txT" fmla="*/ 0 h 113"/>
                  <a:gd name="txR" fmla="*/ 56 w 56"/>
                  <a:gd name="txB" fmla="*/ 113 h 113"/>
                </a:gdLst>
                <a:ahLst/>
                <a:cxnLst>
                  <a:cxn ang="0">
                    <a:pos x="0" y="0"/>
                  </a:cxn>
                  <a:cxn ang="0">
                    <a:pos x="0" y="112"/>
                  </a:cxn>
                  <a:cxn ang="0">
                    <a:pos x="55" y="112"/>
                  </a:cxn>
                  <a:cxn ang="0">
                    <a:pos x="55" y="0"/>
                  </a:cxn>
                  <a:cxn ang="0">
                    <a:pos x="0" y="0"/>
                  </a:cxn>
                </a:cxnLst>
                <a:rect l="txL" t="txT" r="txR" b="txB"/>
                <a:pathLst>
                  <a:path w="56" h="113">
                    <a:moveTo>
                      <a:pt x="0" y="0"/>
                    </a:moveTo>
                    <a:lnTo>
                      <a:pt x="0" y="112"/>
                    </a:lnTo>
                    <a:lnTo>
                      <a:pt x="55" y="112"/>
                    </a:lnTo>
                    <a:lnTo>
                      <a:pt x="55" y="0"/>
                    </a:lnTo>
                    <a:lnTo>
                      <a:pt x="0" y="0"/>
                    </a:lnTo>
                  </a:path>
                </a:pathLst>
              </a:custGeom>
              <a:solidFill>
                <a:srgbClr val="80808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646" name="Freeform 17"/>
              <p:cNvSpPr/>
              <p:nvPr/>
            </p:nvSpPr>
            <p:spPr>
              <a:xfrm>
                <a:off x="3775" y="2327"/>
                <a:ext cx="202" cy="436"/>
              </a:xfrm>
              <a:custGeom>
                <a:avLst/>
                <a:gdLst>
                  <a:gd name="txL" fmla="*/ 0 w 202"/>
                  <a:gd name="txT" fmla="*/ 0 h 436"/>
                  <a:gd name="txR" fmla="*/ 202 w 202"/>
                  <a:gd name="txB" fmla="*/ 436 h 436"/>
                </a:gdLst>
                <a:ahLst/>
                <a:cxnLst>
                  <a:cxn ang="0">
                    <a:pos x="176" y="435"/>
                  </a:cxn>
                  <a:cxn ang="0">
                    <a:pos x="176" y="55"/>
                  </a:cxn>
                  <a:cxn ang="0">
                    <a:pos x="0" y="55"/>
                  </a:cxn>
                  <a:cxn ang="0">
                    <a:pos x="0" y="0"/>
                  </a:cxn>
                  <a:cxn ang="0">
                    <a:pos x="201" y="0"/>
                  </a:cxn>
                  <a:cxn ang="0">
                    <a:pos x="201" y="435"/>
                  </a:cxn>
                  <a:cxn ang="0">
                    <a:pos x="176" y="435"/>
                  </a:cxn>
                </a:cxnLst>
                <a:rect l="txL" t="txT" r="txR" b="txB"/>
                <a:pathLst>
                  <a:path w="202" h="436">
                    <a:moveTo>
                      <a:pt x="176" y="435"/>
                    </a:moveTo>
                    <a:lnTo>
                      <a:pt x="176" y="55"/>
                    </a:lnTo>
                    <a:lnTo>
                      <a:pt x="0" y="55"/>
                    </a:lnTo>
                    <a:lnTo>
                      <a:pt x="0" y="0"/>
                    </a:lnTo>
                    <a:lnTo>
                      <a:pt x="201" y="0"/>
                    </a:lnTo>
                    <a:lnTo>
                      <a:pt x="201" y="435"/>
                    </a:lnTo>
                    <a:lnTo>
                      <a:pt x="176" y="435"/>
                    </a:lnTo>
                  </a:path>
                </a:pathLst>
              </a:custGeom>
              <a:solidFill>
                <a:srgbClr val="C0C0C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grpSp>
            <p:nvGrpSpPr>
              <p:cNvPr id="17647" name="Group 18"/>
              <p:cNvGrpSpPr/>
              <p:nvPr/>
            </p:nvGrpSpPr>
            <p:grpSpPr>
              <a:xfrm>
                <a:off x="3925" y="1921"/>
                <a:ext cx="219" cy="424"/>
                <a:chOff x="3925" y="1921"/>
                <a:chExt cx="219" cy="424"/>
              </a:xfrm>
            </p:grpSpPr>
            <p:sp>
              <p:nvSpPr>
                <p:cNvPr id="17666" name="Oval 19"/>
                <p:cNvSpPr/>
                <p:nvPr/>
              </p:nvSpPr>
              <p:spPr>
                <a:xfrm>
                  <a:off x="3925" y="1921"/>
                  <a:ext cx="195" cy="424"/>
                </a:xfrm>
                <a:prstGeom prst="ellipse">
                  <a:avLst/>
                </a:prstGeom>
                <a:solidFill>
                  <a:srgbClr val="808080"/>
                </a:solidFill>
                <a:ln w="12700" cap="flat" cmpd="sng">
                  <a:solidFill>
                    <a:srgbClr val="000000"/>
                  </a:solidFill>
                  <a:prstDash val="solid"/>
                  <a:headEnd type="none" w="med" len="med"/>
                  <a:tailEnd type="none" w="med" len="med"/>
                </a:ln>
              </p:spPr>
              <p:txBody>
                <a:bodyPr wrap="none" anchor="ctr"/>
                <a:p>
                  <a:pPr lvl="0" eaLnBrk="1" hangingPunct="1"/>
                  <a:endParaRPr lang="zh-CN" altLang="en-US" dirty="0">
                    <a:latin typeface="隶书" pitchFamily="49" charset="-122"/>
                    <a:ea typeface="隶书" pitchFamily="49" charset="-122"/>
                  </a:endParaRPr>
                </a:p>
              </p:txBody>
            </p:sp>
            <p:sp>
              <p:nvSpPr>
                <p:cNvPr id="17667" name="Oval 20"/>
                <p:cNvSpPr/>
                <p:nvPr/>
              </p:nvSpPr>
              <p:spPr>
                <a:xfrm>
                  <a:off x="3945" y="1921"/>
                  <a:ext cx="199" cy="424"/>
                </a:xfrm>
                <a:prstGeom prst="ellipse">
                  <a:avLst/>
                </a:prstGeom>
                <a:solidFill>
                  <a:srgbClr val="C0C0C0"/>
                </a:solidFill>
                <a:ln w="12700" cap="flat" cmpd="sng">
                  <a:solidFill>
                    <a:srgbClr val="000000"/>
                  </a:solidFill>
                  <a:prstDash val="solid"/>
                  <a:headEnd type="none" w="med" len="med"/>
                  <a:tailEnd type="none" w="med" len="med"/>
                </a:ln>
              </p:spPr>
              <p:txBody>
                <a:bodyPr wrap="none" anchor="ctr"/>
                <a:p>
                  <a:pPr lvl="0" eaLnBrk="1" hangingPunct="1"/>
                  <a:endParaRPr lang="zh-CN" altLang="en-US" dirty="0">
                    <a:latin typeface="隶书" pitchFamily="49" charset="-122"/>
                    <a:ea typeface="隶书" pitchFamily="49" charset="-122"/>
                  </a:endParaRPr>
                </a:p>
              </p:txBody>
            </p:sp>
          </p:grpSp>
          <p:sp>
            <p:nvSpPr>
              <p:cNvPr id="17648" name="Rectangle 21"/>
              <p:cNvSpPr/>
              <p:nvPr/>
            </p:nvSpPr>
            <p:spPr>
              <a:xfrm>
                <a:off x="3810" y="1740"/>
                <a:ext cx="214" cy="86"/>
              </a:xfrm>
              <a:prstGeom prst="rect">
                <a:avLst/>
              </a:prstGeom>
              <a:solidFill>
                <a:schemeClr val="bg2"/>
              </a:solidFill>
              <a:ln w="12700" cap="flat" cmpd="sng">
                <a:solidFill>
                  <a:schemeClr val="tx2"/>
                </a:solidFill>
                <a:prstDash val="solid"/>
                <a:miter/>
                <a:headEnd type="none" w="med" len="med"/>
                <a:tailEnd type="none" w="med" len="med"/>
              </a:ln>
            </p:spPr>
            <p:txBody>
              <a:bodyPr wrap="none" anchor="ctr"/>
              <a:p>
                <a:pPr lvl="0" eaLnBrk="1" hangingPunct="1"/>
                <a:endParaRPr lang="zh-CN" altLang="en-US" dirty="0">
                  <a:latin typeface="隶书" pitchFamily="49" charset="-122"/>
                  <a:ea typeface="隶书" pitchFamily="49" charset="-122"/>
                </a:endParaRPr>
              </a:p>
            </p:txBody>
          </p:sp>
          <p:sp>
            <p:nvSpPr>
              <p:cNvPr id="17649" name="Freeform 22"/>
              <p:cNvSpPr/>
              <p:nvPr/>
            </p:nvSpPr>
            <p:spPr>
              <a:xfrm>
                <a:off x="3480" y="2655"/>
                <a:ext cx="712" cy="105"/>
              </a:xfrm>
              <a:custGeom>
                <a:avLst/>
                <a:gdLst>
                  <a:gd name="txL" fmla="*/ 0 w 712"/>
                  <a:gd name="txT" fmla="*/ 0 h 105"/>
                  <a:gd name="txR" fmla="*/ 712 w 712"/>
                  <a:gd name="txB" fmla="*/ 105 h 105"/>
                </a:gdLst>
                <a:ahLst/>
                <a:cxnLst>
                  <a:cxn ang="0">
                    <a:pos x="711" y="104"/>
                  </a:cxn>
                  <a:cxn ang="0">
                    <a:pos x="0" y="104"/>
                  </a:cxn>
                  <a:cxn ang="0">
                    <a:pos x="0" y="0"/>
                  </a:cxn>
                  <a:cxn ang="0">
                    <a:pos x="711" y="0"/>
                  </a:cxn>
                  <a:cxn ang="0">
                    <a:pos x="711" y="104"/>
                  </a:cxn>
                </a:cxnLst>
                <a:rect l="txL" t="txT" r="txR" b="txB"/>
                <a:pathLst>
                  <a:path w="712" h="105">
                    <a:moveTo>
                      <a:pt x="711" y="104"/>
                    </a:moveTo>
                    <a:lnTo>
                      <a:pt x="0" y="104"/>
                    </a:lnTo>
                    <a:lnTo>
                      <a:pt x="0" y="0"/>
                    </a:lnTo>
                    <a:lnTo>
                      <a:pt x="711" y="0"/>
                    </a:lnTo>
                    <a:lnTo>
                      <a:pt x="711" y="104"/>
                    </a:lnTo>
                  </a:path>
                </a:pathLst>
              </a:custGeom>
              <a:solidFill>
                <a:srgbClr val="A0A0A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650" name="Freeform 23"/>
              <p:cNvSpPr/>
              <p:nvPr/>
            </p:nvSpPr>
            <p:spPr>
              <a:xfrm>
                <a:off x="3775" y="2797"/>
                <a:ext cx="162" cy="23"/>
              </a:xfrm>
              <a:custGeom>
                <a:avLst/>
                <a:gdLst>
                  <a:gd name="txL" fmla="*/ 0 w 162"/>
                  <a:gd name="txT" fmla="*/ 0 h 23"/>
                  <a:gd name="txR" fmla="*/ 162 w 162"/>
                  <a:gd name="txB" fmla="*/ 23 h 23"/>
                </a:gdLst>
                <a:ahLst/>
                <a:cxnLst>
                  <a:cxn ang="0">
                    <a:pos x="161" y="0"/>
                  </a:cxn>
                  <a:cxn ang="0">
                    <a:pos x="0" y="0"/>
                  </a:cxn>
                  <a:cxn ang="0">
                    <a:pos x="0" y="22"/>
                  </a:cxn>
                  <a:cxn ang="0">
                    <a:pos x="158" y="22"/>
                  </a:cxn>
                  <a:cxn ang="0">
                    <a:pos x="161" y="0"/>
                  </a:cxn>
                </a:cxnLst>
                <a:rect l="txL" t="txT" r="txR" b="txB"/>
                <a:pathLst>
                  <a:path w="162" h="23">
                    <a:moveTo>
                      <a:pt x="161" y="0"/>
                    </a:moveTo>
                    <a:lnTo>
                      <a:pt x="0" y="0"/>
                    </a:lnTo>
                    <a:lnTo>
                      <a:pt x="0" y="22"/>
                    </a:lnTo>
                    <a:lnTo>
                      <a:pt x="158" y="22"/>
                    </a:lnTo>
                    <a:lnTo>
                      <a:pt x="161" y="0"/>
                    </a:lnTo>
                  </a:path>
                </a:pathLst>
              </a:custGeom>
              <a:solidFill>
                <a:srgbClr val="80808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651" name="Freeform 24"/>
              <p:cNvSpPr/>
              <p:nvPr/>
            </p:nvSpPr>
            <p:spPr>
              <a:xfrm>
                <a:off x="3495" y="2762"/>
                <a:ext cx="583" cy="326"/>
              </a:xfrm>
              <a:custGeom>
                <a:avLst/>
                <a:gdLst>
                  <a:gd name="txL" fmla="*/ 0 w 583"/>
                  <a:gd name="txT" fmla="*/ 0 h 326"/>
                  <a:gd name="txR" fmla="*/ 583 w 583"/>
                  <a:gd name="txB" fmla="*/ 326 h 326"/>
                </a:gdLst>
                <a:ahLst/>
                <a:cxnLst>
                  <a:cxn ang="0">
                    <a:pos x="582" y="325"/>
                  </a:cxn>
                  <a:cxn ang="0">
                    <a:pos x="582" y="0"/>
                  </a:cxn>
                  <a:cxn ang="0">
                    <a:pos x="455" y="0"/>
                  </a:cxn>
                  <a:cxn ang="0">
                    <a:pos x="430" y="53"/>
                  </a:cxn>
                  <a:cxn ang="0">
                    <a:pos x="354" y="53"/>
                  </a:cxn>
                  <a:cxn ang="0">
                    <a:pos x="329" y="109"/>
                  </a:cxn>
                  <a:cxn ang="0">
                    <a:pos x="77" y="109"/>
                  </a:cxn>
                  <a:cxn ang="0">
                    <a:pos x="77" y="216"/>
                  </a:cxn>
                  <a:cxn ang="0">
                    <a:pos x="0" y="216"/>
                  </a:cxn>
                  <a:cxn ang="0">
                    <a:pos x="0" y="325"/>
                  </a:cxn>
                  <a:cxn ang="0">
                    <a:pos x="582" y="325"/>
                  </a:cxn>
                </a:cxnLst>
                <a:rect l="txL" t="txT" r="txR" b="txB"/>
                <a:pathLst>
                  <a:path w="583" h="326">
                    <a:moveTo>
                      <a:pt x="582" y="325"/>
                    </a:moveTo>
                    <a:lnTo>
                      <a:pt x="582" y="0"/>
                    </a:lnTo>
                    <a:lnTo>
                      <a:pt x="455" y="0"/>
                    </a:lnTo>
                    <a:lnTo>
                      <a:pt x="430" y="53"/>
                    </a:lnTo>
                    <a:lnTo>
                      <a:pt x="354" y="53"/>
                    </a:lnTo>
                    <a:lnTo>
                      <a:pt x="329" y="109"/>
                    </a:lnTo>
                    <a:lnTo>
                      <a:pt x="77" y="109"/>
                    </a:lnTo>
                    <a:lnTo>
                      <a:pt x="77" y="216"/>
                    </a:lnTo>
                    <a:lnTo>
                      <a:pt x="0" y="216"/>
                    </a:lnTo>
                    <a:lnTo>
                      <a:pt x="0" y="325"/>
                    </a:lnTo>
                    <a:lnTo>
                      <a:pt x="582" y="325"/>
                    </a:lnTo>
                  </a:path>
                </a:pathLst>
              </a:custGeom>
              <a:solidFill>
                <a:srgbClr val="C0C0C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652" name="Freeform 25"/>
              <p:cNvSpPr/>
              <p:nvPr/>
            </p:nvSpPr>
            <p:spPr>
              <a:xfrm>
                <a:off x="3649" y="2979"/>
                <a:ext cx="429" cy="109"/>
              </a:xfrm>
              <a:custGeom>
                <a:avLst/>
                <a:gdLst>
                  <a:gd name="txL" fmla="*/ 0 w 429"/>
                  <a:gd name="txT" fmla="*/ 0 h 109"/>
                  <a:gd name="txR" fmla="*/ 429 w 429"/>
                  <a:gd name="txB" fmla="*/ 109 h 109"/>
                </a:gdLst>
                <a:ahLst/>
                <a:cxnLst>
                  <a:cxn ang="0">
                    <a:pos x="428" y="108"/>
                  </a:cxn>
                  <a:cxn ang="0">
                    <a:pos x="0" y="108"/>
                  </a:cxn>
                  <a:cxn ang="0">
                    <a:pos x="0" y="0"/>
                  </a:cxn>
                  <a:cxn ang="0">
                    <a:pos x="428" y="0"/>
                  </a:cxn>
                  <a:cxn ang="0">
                    <a:pos x="428" y="108"/>
                  </a:cxn>
                </a:cxnLst>
                <a:rect l="txL" t="txT" r="txR" b="txB"/>
                <a:pathLst>
                  <a:path w="429" h="109">
                    <a:moveTo>
                      <a:pt x="428" y="108"/>
                    </a:moveTo>
                    <a:lnTo>
                      <a:pt x="0" y="108"/>
                    </a:lnTo>
                    <a:lnTo>
                      <a:pt x="0" y="0"/>
                    </a:lnTo>
                    <a:lnTo>
                      <a:pt x="428" y="0"/>
                    </a:lnTo>
                    <a:lnTo>
                      <a:pt x="428" y="108"/>
                    </a:lnTo>
                  </a:path>
                </a:pathLst>
              </a:custGeom>
              <a:solidFill>
                <a:srgbClr val="C0C0C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653" name="Freeform 26"/>
              <p:cNvSpPr/>
              <p:nvPr/>
            </p:nvSpPr>
            <p:spPr>
              <a:xfrm>
                <a:off x="3518" y="3002"/>
                <a:ext cx="73" cy="57"/>
              </a:xfrm>
              <a:custGeom>
                <a:avLst/>
                <a:gdLst>
                  <a:gd name="txL" fmla="*/ 0 w 73"/>
                  <a:gd name="txT" fmla="*/ 0 h 57"/>
                  <a:gd name="txR" fmla="*/ 73 w 73"/>
                  <a:gd name="txB" fmla="*/ 57 h 57"/>
                </a:gdLst>
                <a:ahLst/>
                <a:cxnLst>
                  <a:cxn ang="0">
                    <a:pos x="72" y="0"/>
                  </a:cxn>
                  <a:cxn ang="0">
                    <a:pos x="0" y="0"/>
                  </a:cxn>
                  <a:cxn ang="0">
                    <a:pos x="0" y="56"/>
                  </a:cxn>
                  <a:cxn ang="0">
                    <a:pos x="72" y="56"/>
                  </a:cxn>
                  <a:cxn ang="0">
                    <a:pos x="72" y="0"/>
                  </a:cxn>
                </a:cxnLst>
                <a:rect l="txL" t="txT" r="txR" b="txB"/>
                <a:pathLst>
                  <a:path w="73" h="57">
                    <a:moveTo>
                      <a:pt x="72" y="0"/>
                    </a:moveTo>
                    <a:lnTo>
                      <a:pt x="0" y="0"/>
                    </a:lnTo>
                    <a:lnTo>
                      <a:pt x="0" y="56"/>
                    </a:lnTo>
                    <a:lnTo>
                      <a:pt x="72" y="56"/>
                    </a:lnTo>
                    <a:lnTo>
                      <a:pt x="72" y="0"/>
                    </a:lnTo>
                  </a:path>
                </a:pathLst>
              </a:custGeom>
              <a:solidFill>
                <a:srgbClr val="A0A0A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grpSp>
            <p:nvGrpSpPr>
              <p:cNvPr id="17654" name="Group 27"/>
              <p:cNvGrpSpPr/>
              <p:nvPr/>
            </p:nvGrpSpPr>
            <p:grpSpPr>
              <a:xfrm>
                <a:off x="3972" y="2762"/>
                <a:ext cx="86" cy="429"/>
                <a:chOff x="3972" y="2762"/>
                <a:chExt cx="86" cy="429"/>
              </a:xfrm>
            </p:grpSpPr>
            <p:sp>
              <p:nvSpPr>
                <p:cNvPr id="17657" name="Freeform 28"/>
                <p:cNvSpPr/>
                <p:nvPr/>
              </p:nvSpPr>
              <p:spPr>
                <a:xfrm>
                  <a:off x="3976" y="2762"/>
                  <a:ext cx="79" cy="429"/>
                </a:xfrm>
                <a:custGeom>
                  <a:avLst/>
                  <a:gdLst>
                    <a:gd name="txL" fmla="*/ 0 w 79"/>
                    <a:gd name="txT" fmla="*/ 0 h 429"/>
                    <a:gd name="txR" fmla="*/ 79 w 79"/>
                    <a:gd name="txB" fmla="*/ 429 h 429"/>
                  </a:gdLst>
                  <a:ahLst/>
                  <a:cxnLst>
                    <a:cxn ang="0">
                      <a:pos x="78" y="0"/>
                    </a:cxn>
                    <a:cxn ang="0">
                      <a:pos x="0" y="0"/>
                    </a:cxn>
                    <a:cxn ang="0">
                      <a:pos x="0" y="428"/>
                    </a:cxn>
                    <a:cxn ang="0">
                      <a:pos x="78" y="428"/>
                    </a:cxn>
                    <a:cxn ang="0">
                      <a:pos x="78" y="0"/>
                    </a:cxn>
                  </a:cxnLst>
                  <a:rect l="txL" t="txT" r="txR" b="txB"/>
                  <a:pathLst>
                    <a:path w="79" h="429">
                      <a:moveTo>
                        <a:pt x="78" y="0"/>
                      </a:moveTo>
                      <a:lnTo>
                        <a:pt x="0" y="0"/>
                      </a:lnTo>
                      <a:lnTo>
                        <a:pt x="0" y="428"/>
                      </a:lnTo>
                      <a:lnTo>
                        <a:pt x="78" y="428"/>
                      </a:lnTo>
                      <a:lnTo>
                        <a:pt x="78" y="0"/>
                      </a:lnTo>
                    </a:path>
                  </a:pathLst>
                </a:custGeom>
                <a:solidFill>
                  <a:srgbClr val="C0C0C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grpSp>
              <p:nvGrpSpPr>
                <p:cNvPr id="17658" name="Group 29"/>
                <p:cNvGrpSpPr/>
                <p:nvPr/>
              </p:nvGrpSpPr>
              <p:grpSpPr>
                <a:xfrm>
                  <a:off x="3972" y="2814"/>
                  <a:ext cx="86" cy="324"/>
                  <a:chOff x="3972" y="2814"/>
                  <a:chExt cx="86" cy="324"/>
                </a:xfrm>
              </p:grpSpPr>
              <p:sp>
                <p:nvSpPr>
                  <p:cNvPr id="17659" name="Line 30"/>
                  <p:cNvSpPr/>
                  <p:nvPr/>
                </p:nvSpPr>
                <p:spPr>
                  <a:xfrm flipH="1">
                    <a:off x="3972" y="2868"/>
                    <a:ext cx="86" cy="0"/>
                  </a:xfrm>
                  <a:prstGeom prst="line">
                    <a:avLst/>
                  </a:prstGeom>
                  <a:ln w="12700" cap="flat" cmpd="sng">
                    <a:solidFill>
                      <a:srgbClr val="000000"/>
                    </a:solidFill>
                    <a:prstDash val="solid"/>
                    <a:headEnd type="none" w="med" len="med"/>
                    <a:tailEnd type="none" w="med" len="med"/>
                  </a:ln>
                </p:spPr>
              </p:sp>
              <p:sp>
                <p:nvSpPr>
                  <p:cNvPr id="17660" name="Line 31"/>
                  <p:cNvSpPr/>
                  <p:nvPr/>
                </p:nvSpPr>
                <p:spPr>
                  <a:xfrm flipH="1">
                    <a:off x="3972" y="3033"/>
                    <a:ext cx="86" cy="0"/>
                  </a:xfrm>
                  <a:prstGeom prst="line">
                    <a:avLst/>
                  </a:prstGeom>
                  <a:ln w="12700" cap="flat" cmpd="sng">
                    <a:solidFill>
                      <a:srgbClr val="000000"/>
                    </a:solidFill>
                    <a:prstDash val="solid"/>
                    <a:headEnd type="none" w="med" len="med"/>
                    <a:tailEnd type="none" w="med" len="med"/>
                  </a:ln>
                </p:spPr>
              </p:sp>
              <p:sp>
                <p:nvSpPr>
                  <p:cNvPr id="17661" name="Line 32"/>
                  <p:cNvSpPr/>
                  <p:nvPr/>
                </p:nvSpPr>
                <p:spPr>
                  <a:xfrm flipH="1">
                    <a:off x="3972" y="2979"/>
                    <a:ext cx="86" cy="0"/>
                  </a:xfrm>
                  <a:prstGeom prst="line">
                    <a:avLst/>
                  </a:prstGeom>
                  <a:ln w="12700" cap="flat" cmpd="sng">
                    <a:solidFill>
                      <a:srgbClr val="000000"/>
                    </a:solidFill>
                    <a:prstDash val="solid"/>
                    <a:headEnd type="none" w="med" len="med"/>
                    <a:tailEnd type="none" w="med" len="med"/>
                  </a:ln>
                </p:spPr>
              </p:sp>
              <p:sp>
                <p:nvSpPr>
                  <p:cNvPr id="17662" name="Line 33"/>
                  <p:cNvSpPr/>
                  <p:nvPr/>
                </p:nvSpPr>
                <p:spPr>
                  <a:xfrm flipH="1">
                    <a:off x="3972" y="2924"/>
                    <a:ext cx="86" cy="0"/>
                  </a:xfrm>
                  <a:prstGeom prst="line">
                    <a:avLst/>
                  </a:prstGeom>
                  <a:ln w="12700" cap="flat" cmpd="sng">
                    <a:solidFill>
                      <a:srgbClr val="000000"/>
                    </a:solidFill>
                    <a:prstDash val="solid"/>
                    <a:headEnd type="none" w="med" len="med"/>
                    <a:tailEnd type="none" w="med" len="med"/>
                  </a:ln>
                </p:spPr>
              </p:sp>
              <p:sp>
                <p:nvSpPr>
                  <p:cNvPr id="17663" name="Line 34"/>
                  <p:cNvSpPr/>
                  <p:nvPr/>
                </p:nvSpPr>
                <p:spPr>
                  <a:xfrm flipH="1">
                    <a:off x="3972" y="2814"/>
                    <a:ext cx="86" cy="0"/>
                  </a:xfrm>
                  <a:prstGeom prst="line">
                    <a:avLst/>
                  </a:prstGeom>
                  <a:ln w="12700" cap="flat" cmpd="sng">
                    <a:solidFill>
                      <a:srgbClr val="000000"/>
                    </a:solidFill>
                    <a:prstDash val="solid"/>
                    <a:headEnd type="none" w="med" len="med"/>
                    <a:tailEnd type="none" w="med" len="med"/>
                  </a:ln>
                </p:spPr>
              </p:sp>
              <p:sp>
                <p:nvSpPr>
                  <p:cNvPr id="17664" name="Line 35"/>
                  <p:cNvSpPr/>
                  <p:nvPr/>
                </p:nvSpPr>
                <p:spPr>
                  <a:xfrm flipH="1">
                    <a:off x="3972" y="3087"/>
                    <a:ext cx="86" cy="0"/>
                  </a:xfrm>
                  <a:prstGeom prst="line">
                    <a:avLst/>
                  </a:prstGeom>
                  <a:ln w="12700" cap="flat" cmpd="sng">
                    <a:solidFill>
                      <a:srgbClr val="000000"/>
                    </a:solidFill>
                    <a:prstDash val="solid"/>
                    <a:headEnd type="none" w="med" len="med"/>
                    <a:tailEnd type="none" w="med" len="med"/>
                  </a:ln>
                </p:spPr>
              </p:sp>
              <p:sp>
                <p:nvSpPr>
                  <p:cNvPr id="17665" name="Line 36"/>
                  <p:cNvSpPr/>
                  <p:nvPr/>
                </p:nvSpPr>
                <p:spPr>
                  <a:xfrm flipH="1">
                    <a:off x="3972" y="3138"/>
                    <a:ext cx="86" cy="0"/>
                  </a:xfrm>
                  <a:prstGeom prst="line">
                    <a:avLst/>
                  </a:prstGeom>
                  <a:ln w="12700" cap="flat" cmpd="sng">
                    <a:solidFill>
                      <a:srgbClr val="000000"/>
                    </a:solidFill>
                    <a:prstDash val="solid"/>
                    <a:headEnd type="none" w="med" len="med"/>
                    <a:tailEnd type="none" w="med" len="med"/>
                  </a:ln>
                </p:spPr>
              </p:sp>
            </p:grpSp>
          </p:grpSp>
          <p:sp>
            <p:nvSpPr>
              <p:cNvPr id="17655" name="Freeform 37"/>
              <p:cNvSpPr/>
              <p:nvPr/>
            </p:nvSpPr>
            <p:spPr>
              <a:xfrm>
                <a:off x="3546" y="2868"/>
                <a:ext cx="25" cy="112"/>
              </a:xfrm>
              <a:custGeom>
                <a:avLst/>
                <a:gdLst>
                  <a:gd name="txL" fmla="*/ 0 w 25"/>
                  <a:gd name="txT" fmla="*/ 0 h 112"/>
                  <a:gd name="txR" fmla="*/ 25 w 25"/>
                  <a:gd name="txB" fmla="*/ 112 h 112"/>
                </a:gdLst>
                <a:ahLst/>
                <a:cxnLst>
                  <a:cxn ang="0">
                    <a:pos x="24" y="0"/>
                  </a:cxn>
                  <a:cxn ang="0">
                    <a:pos x="0" y="0"/>
                  </a:cxn>
                  <a:cxn ang="0">
                    <a:pos x="0" y="111"/>
                  </a:cxn>
                  <a:cxn ang="0">
                    <a:pos x="24" y="111"/>
                  </a:cxn>
                  <a:cxn ang="0">
                    <a:pos x="24" y="0"/>
                  </a:cxn>
                </a:cxnLst>
                <a:rect l="txL" t="txT" r="txR" b="txB"/>
                <a:pathLst>
                  <a:path w="25" h="112">
                    <a:moveTo>
                      <a:pt x="24" y="0"/>
                    </a:moveTo>
                    <a:lnTo>
                      <a:pt x="0" y="0"/>
                    </a:lnTo>
                    <a:lnTo>
                      <a:pt x="0" y="111"/>
                    </a:lnTo>
                    <a:lnTo>
                      <a:pt x="24" y="111"/>
                    </a:lnTo>
                    <a:lnTo>
                      <a:pt x="24" y="0"/>
                    </a:lnTo>
                  </a:path>
                </a:pathLst>
              </a:custGeom>
              <a:solidFill>
                <a:srgbClr val="C0C0C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656" name="Freeform 38"/>
              <p:cNvSpPr/>
              <p:nvPr/>
            </p:nvSpPr>
            <p:spPr>
              <a:xfrm>
                <a:off x="3480" y="3104"/>
                <a:ext cx="712" cy="98"/>
              </a:xfrm>
              <a:custGeom>
                <a:avLst/>
                <a:gdLst>
                  <a:gd name="txL" fmla="*/ 0 w 712"/>
                  <a:gd name="txT" fmla="*/ 0 h 98"/>
                  <a:gd name="txR" fmla="*/ 712 w 712"/>
                  <a:gd name="txB" fmla="*/ 98 h 98"/>
                </a:gdLst>
                <a:ahLst/>
                <a:cxnLst>
                  <a:cxn ang="0">
                    <a:pos x="711" y="97"/>
                  </a:cxn>
                  <a:cxn ang="0">
                    <a:pos x="0" y="97"/>
                  </a:cxn>
                  <a:cxn ang="0">
                    <a:pos x="0" y="0"/>
                  </a:cxn>
                  <a:cxn ang="0">
                    <a:pos x="711" y="0"/>
                  </a:cxn>
                  <a:cxn ang="0">
                    <a:pos x="711" y="97"/>
                  </a:cxn>
                </a:cxnLst>
                <a:rect l="txL" t="txT" r="txR" b="txB"/>
                <a:pathLst>
                  <a:path w="712" h="98">
                    <a:moveTo>
                      <a:pt x="711" y="97"/>
                    </a:moveTo>
                    <a:lnTo>
                      <a:pt x="0" y="97"/>
                    </a:lnTo>
                    <a:lnTo>
                      <a:pt x="0" y="0"/>
                    </a:lnTo>
                    <a:lnTo>
                      <a:pt x="711" y="0"/>
                    </a:lnTo>
                    <a:lnTo>
                      <a:pt x="711" y="97"/>
                    </a:lnTo>
                  </a:path>
                </a:pathLst>
              </a:custGeom>
              <a:solidFill>
                <a:srgbClr val="A0A0A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grpSp>
        <p:grpSp>
          <p:nvGrpSpPr>
            <p:cNvPr id="17435" name="Group 39"/>
            <p:cNvGrpSpPr/>
            <p:nvPr/>
          </p:nvGrpSpPr>
          <p:grpSpPr>
            <a:xfrm>
              <a:off x="879" y="1650"/>
              <a:ext cx="2202" cy="1561"/>
              <a:chOff x="879" y="1650"/>
              <a:chExt cx="2202" cy="1561"/>
            </a:xfrm>
          </p:grpSpPr>
          <p:grpSp>
            <p:nvGrpSpPr>
              <p:cNvPr id="17493" name="Group 40"/>
              <p:cNvGrpSpPr/>
              <p:nvPr/>
            </p:nvGrpSpPr>
            <p:grpSpPr>
              <a:xfrm>
                <a:off x="2587" y="2739"/>
                <a:ext cx="140" cy="239"/>
                <a:chOff x="2587" y="2739"/>
                <a:chExt cx="140" cy="239"/>
              </a:xfrm>
            </p:grpSpPr>
            <p:sp>
              <p:nvSpPr>
                <p:cNvPr id="17633" name="Freeform 41"/>
                <p:cNvSpPr/>
                <p:nvPr/>
              </p:nvSpPr>
              <p:spPr>
                <a:xfrm>
                  <a:off x="2587" y="2739"/>
                  <a:ext cx="140" cy="239"/>
                </a:xfrm>
                <a:custGeom>
                  <a:avLst/>
                  <a:gdLst>
                    <a:gd name="txL" fmla="*/ 0 w 140"/>
                    <a:gd name="txT" fmla="*/ 0 h 239"/>
                    <a:gd name="txR" fmla="*/ 140 w 140"/>
                    <a:gd name="txB" fmla="*/ 239 h 239"/>
                  </a:gdLst>
                  <a:ahLst/>
                  <a:cxnLst>
                    <a:cxn ang="0">
                      <a:pos x="13" y="30"/>
                    </a:cxn>
                    <a:cxn ang="0">
                      <a:pos x="3" y="77"/>
                    </a:cxn>
                    <a:cxn ang="0">
                      <a:pos x="0" y="130"/>
                    </a:cxn>
                    <a:cxn ang="0">
                      <a:pos x="15" y="149"/>
                    </a:cxn>
                    <a:cxn ang="0">
                      <a:pos x="20" y="184"/>
                    </a:cxn>
                    <a:cxn ang="0">
                      <a:pos x="47" y="221"/>
                    </a:cxn>
                    <a:cxn ang="0">
                      <a:pos x="63" y="235"/>
                    </a:cxn>
                    <a:cxn ang="0">
                      <a:pos x="91" y="238"/>
                    </a:cxn>
                    <a:cxn ang="0">
                      <a:pos x="117" y="233"/>
                    </a:cxn>
                    <a:cxn ang="0">
                      <a:pos x="138" y="221"/>
                    </a:cxn>
                    <a:cxn ang="0">
                      <a:pos x="139" y="163"/>
                    </a:cxn>
                    <a:cxn ang="0">
                      <a:pos x="121" y="130"/>
                    </a:cxn>
                    <a:cxn ang="0">
                      <a:pos x="100" y="100"/>
                    </a:cxn>
                    <a:cxn ang="0">
                      <a:pos x="88" y="42"/>
                    </a:cxn>
                    <a:cxn ang="0">
                      <a:pos x="64" y="0"/>
                    </a:cxn>
                    <a:cxn ang="0">
                      <a:pos x="13" y="30"/>
                    </a:cxn>
                  </a:cxnLst>
                  <a:rect l="txL" t="txT" r="txR" b="txB"/>
                  <a:pathLst>
                    <a:path w="140" h="239">
                      <a:moveTo>
                        <a:pt x="13" y="30"/>
                      </a:moveTo>
                      <a:lnTo>
                        <a:pt x="3" y="77"/>
                      </a:lnTo>
                      <a:lnTo>
                        <a:pt x="0" y="130"/>
                      </a:lnTo>
                      <a:lnTo>
                        <a:pt x="15" y="149"/>
                      </a:lnTo>
                      <a:lnTo>
                        <a:pt x="20" y="184"/>
                      </a:lnTo>
                      <a:lnTo>
                        <a:pt x="47" y="221"/>
                      </a:lnTo>
                      <a:lnTo>
                        <a:pt x="63" y="235"/>
                      </a:lnTo>
                      <a:lnTo>
                        <a:pt x="91" y="238"/>
                      </a:lnTo>
                      <a:lnTo>
                        <a:pt x="117" y="233"/>
                      </a:lnTo>
                      <a:lnTo>
                        <a:pt x="138" y="221"/>
                      </a:lnTo>
                      <a:lnTo>
                        <a:pt x="139" y="163"/>
                      </a:lnTo>
                      <a:lnTo>
                        <a:pt x="121" y="130"/>
                      </a:lnTo>
                      <a:lnTo>
                        <a:pt x="100" y="100"/>
                      </a:lnTo>
                      <a:lnTo>
                        <a:pt x="88" y="42"/>
                      </a:lnTo>
                      <a:lnTo>
                        <a:pt x="64" y="0"/>
                      </a:lnTo>
                      <a:lnTo>
                        <a:pt x="13" y="30"/>
                      </a:lnTo>
                    </a:path>
                  </a:pathLst>
                </a:custGeom>
                <a:solidFill>
                  <a:schemeClr val="tx1">
                    <a:alpha val="100000"/>
                  </a:scheme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634" name="Freeform 42"/>
                <p:cNvSpPr/>
                <p:nvPr/>
              </p:nvSpPr>
              <p:spPr>
                <a:xfrm>
                  <a:off x="2621" y="2878"/>
                  <a:ext cx="99" cy="51"/>
                </a:xfrm>
                <a:custGeom>
                  <a:avLst/>
                  <a:gdLst>
                    <a:gd name="txL" fmla="*/ 0 w 99"/>
                    <a:gd name="txT" fmla="*/ 0 h 51"/>
                    <a:gd name="txR" fmla="*/ 99 w 99"/>
                    <a:gd name="txB" fmla="*/ 51 h 51"/>
                  </a:gdLst>
                  <a:ahLst/>
                  <a:cxnLst>
                    <a:cxn ang="0">
                      <a:pos x="80" y="1"/>
                    </a:cxn>
                    <a:cxn ang="0">
                      <a:pos x="49" y="0"/>
                    </a:cxn>
                    <a:cxn ang="0">
                      <a:pos x="15" y="8"/>
                    </a:cxn>
                    <a:cxn ang="0">
                      <a:pos x="0" y="15"/>
                    </a:cxn>
                    <a:cxn ang="0">
                      <a:pos x="23" y="40"/>
                    </a:cxn>
                    <a:cxn ang="0">
                      <a:pos x="57" y="50"/>
                    </a:cxn>
                    <a:cxn ang="0">
                      <a:pos x="86" y="42"/>
                    </a:cxn>
                    <a:cxn ang="0">
                      <a:pos x="98" y="31"/>
                    </a:cxn>
                    <a:cxn ang="0">
                      <a:pos x="80" y="1"/>
                    </a:cxn>
                  </a:cxnLst>
                  <a:rect l="txL" t="txT" r="txR" b="txB"/>
                  <a:pathLst>
                    <a:path w="99" h="51">
                      <a:moveTo>
                        <a:pt x="80" y="1"/>
                      </a:moveTo>
                      <a:lnTo>
                        <a:pt x="49" y="0"/>
                      </a:lnTo>
                      <a:lnTo>
                        <a:pt x="15" y="8"/>
                      </a:lnTo>
                      <a:lnTo>
                        <a:pt x="0" y="15"/>
                      </a:lnTo>
                      <a:lnTo>
                        <a:pt x="23" y="40"/>
                      </a:lnTo>
                      <a:lnTo>
                        <a:pt x="57" y="50"/>
                      </a:lnTo>
                      <a:lnTo>
                        <a:pt x="86" y="42"/>
                      </a:lnTo>
                      <a:lnTo>
                        <a:pt x="98" y="31"/>
                      </a:lnTo>
                      <a:lnTo>
                        <a:pt x="80" y="1"/>
                      </a:lnTo>
                    </a:path>
                  </a:pathLst>
                </a:custGeom>
                <a:solidFill>
                  <a:srgbClr val="603000">
                    <a:alpha val="100000"/>
                  </a:srgbClr>
                </a:solidFill>
                <a:ln w="12700">
                  <a:noFill/>
                </a:ln>
              </p:spPr>
              <p:txBody>
                <a:bodyPr/>
                <a:p>
                  <a:endParaRPr lang="zh-CN" altLang="en-US"/>
                </a:p>
              </p:txBody>
            </p:sp>
            <p:sp>
              <p:nvSpPr>
                <p:cNvPr id="17635" name="Freeform 43"/>
                <p:cNvSpPr/>
                <p:nvPr/>
              </p:nvSpPr>
              <p:spPr>
                <a:xfrm>
                  <a:off x="2617" y="2848"/>
                  <a:ext cx="83" cy="38"/>
                </a:xfrm>
                <a:custGeom>
                  <a:avLst/>
                  <a:gdLst>
                    <a:gd name="txL" fmla="*/ 0 w 83"/>
                    <a:gd name="txT" fmla="*/ 0 h 38"/>
                    <a:gd name="txR" fmla="*/ 83 w 83"/>
                    <a:gd name="txB" fmla="*/ 38 h 38"/>
                  </a:gdLst>
                  <a:ahLst/>
                  <a:cxnLst>
                    <a:cxn ang="0">
                      <a:pos x="0" y="24"/>
                    </a:cxn>
                    <a:cxn ang="0">
                      <a:pos x="5" y="37"/>
                    </a:cxn>
                    <a:cxn ang="0">
                      <a:pos x="37" y="26"/>
                    </a:cxn>
                    <a:cxn ang="0">
                      <a:pos x="51" y="24"/>
                    </a:cxn>
                    <a:cxn ang="0">
                      <a:pos x="82" y="24"/>
                    </a:cxn>
                    <a:cxn ang="0">
                      <a:pos x="66" y="1"/>
                    </a:cxn>
                    <a:cxn ang="0">
                      <a:pos x="35" y="0"/>
                    </a:cxn>
                    <a:cxn ang="0">
                      <a:pos x="0" y="24"/>
                    </a:cxn>
                  </a:cxnLst>
                  <a:rect l="txL" t="txT" r="txR" b="txB"/>
                  <a:pathLst>
                    <a:path w="83" h="38">
                      <a:moveTo>
                        <a:pt x="0" y="24"/>
                      </a:moveTo>
                      <a:lnTo>
                        <a:pt x="5" y="37"/>
                      </a:lnTo>
                      <a:lnTo>
                        <a:pt x="37" y="26"/>
                      </a:lnTo>
                      <a:lnTo>
                        <a:pt x="51" y="24"/>
                      </a:lnTo>
                      <a:lnTo>
                        <a:pt x="82" y="24"/>
                      </a:lnTo>
                      <a:lnTo>
                        <a:pt x="66" y="1"/>
                      </a:lnTo>
                      <a:lnTo>
                        <a:pt x="35" y="0"/>
                      </a:lnTo>
                      <a:lnTo>
                        <a:pt x="0" y="24"/>
                      </a:lnTo>
                    </a:path>
                  </a:pathLst>
                </a:custGeom>
                <a:solidFill>
                  <a:srgbClr val="603000">
                    <a:alpha val="100000"/>
                  </a:srgbClr>
                </a:solidFill>
                <a:ln w="12700">
                  <a:noFill/>
                </a:ln>
              </p:spPr>
              <p:txBody>
                <a:bodyPr/>
                <a:p>
                  <a:endParaRPr lang="zh-CN" altLang="en-US"/>
                </a:p>
              </p:txBody>
            </p:sp>
          </p:grpSp>
          <p:grpSp>
            <p:nvGrpSpPr>
              <p:cNvPr id="17494" name="Group 44"/>
              <p:cNvGrpSpPr/>
              <p:nvPr/>
            </p:nvGrpSpPr>
            <p:grpSpPr>
              <a:xfrm>
                <a:off x="2320" y="2737"/>
                <a:ext cx="195" cy="203"/>
                <a:chOff x="2320" y="2737"/>
                <a:chExt cx="195" cy="203"/>
              </a:xfrm>
            </p:grpSpPr>
            <p:sp>
              <p:nvSpPr>
                <p:cNvPr id="17630" name="Freeform 45"/>
                <p:cNvSpPr/>
                <p:nvPr/>
              </p:nvSpPr>
              <p:spPr>
                <a:xfrm>
                  <a:off x="2320" y="2737"/>
                  <a:ext cx="195" cy="203"/>
                </a:xfrm>
                <a:custGeom>
                  <a:avLst/>
                  <a:gdLst>
                    <a:gd name="txL" fmla="*/ 0 w 195"/>
                    <a:gd name="txT" fmla="*/ 0 h 203"/>
                    <a:gd name="txR" fmla="*/ 195 w 195"/>
                    <a:gd name="txB" fmla="*/ 203 h 203"/>
                  </a:gdLst>
                  <a:ahLst/>
                  <a:cxnLst>
                    <a:cxn ang="0">
                      <a:pos x="99" y="0"/>
                    </a:cxn>
                    <a:cxn ang="0">
                      <a:pos x="74" y="59"/>
                    </a:cxn>
                    <a:cxn ang="0">
                      <a:pos x="34" y="104"/>
                    </a:cxn>
                    <a:cxn ang="0">
                      <a:pos x="4" y="137"/>
                    </a:cxn>
                    <a:cxn ang="0">
                      <a:pos x="0" y="176"/>
                    </a:cxn>
                    <a:cxn ang="0">
                      <a:pos x="19" y="202"/>
                    </a:cxn>
                    <a:cxn ang="0">
                      <a:pos x="59" y="199"/>
                    </a:cxn>
                    <a:cxn ang="0">
                      <a:pos x="94" y="186"/>
                    </a:cxn>
                    <a:cxn ang="0">
                      <a:pos x="121" y="154"/>
                    </a:cxn>
                    <a:cxn ang="0">
                      <a:pos x="151" y="130"/>
                    </a:cxn>
                    <a:cxn ang="0">
                      <a:pos x="186" y="111"/>
                    </a:cxn>
                    <a:cxn ang="0">
                      <a:pos x="194" y="84"/>
                    </a:cxn>
                    <a:cxn ang="0">
                      <a:pos x="184" y="33"/>
                    </a:cxn>
                    <a:cxn ang="0">
                      <a:pos x="99" y="0"/>
                    </a:cxn>
                  </a:cxnLst>
                  <a:rect l="txL" t="txT" r="txR" b="txB"/>
                  <a:pathLst>
                    <a:path w="195" h="203">
                      <a:moveTo>
                        <a:pt x="99" y="0"/>
                      </a:moveTo>
                      <a:lnTo>
                        <a:pt x="74" y="59"/>
                      </a:lnTo>
                      <a:lnTo>
                        <a:pt x="34" y="104"/>
                      </a:lnTo>
                      <a:lnTo>
                        <a:pt x="4" y="137"/>
                      </a:lnTo>
                      <a:lnTo>
                        <a:pt x="0" y="176"/>
                      </a:lnTo>
                      <a:lnTo>
                        <a:pt x="19" y="202"/>
                      </a:lnTo>
                      <a:lnTo>
                        <a:pt x="59" y="199"/>
                      </a:lnTo>
                      <a:lnTo>
                        <a:pt x="94" y="186"/>
                      </a:lnTo>
                      <a:lnTo>
                        <a:pt x="121" y="154"/>
                      </a:lnTo>
                      <a:lnTo>
                        <a:pt x="151" y="130"/>
                      </a:lnTo>
                      <a:lnTo>
                        <a:pt x="186" y="111"/>
                      </a:lnTo>
                      <a:lnTo>
                        <a:pt x="194" y="84"/>
                      </a:lnTo>
                      <a:lnTo>
                        <a:pt x="184" y="33"/>
                      </a:lnTo>
                      <a:lnTo>
                        <a:pt x="99" y="0"/>
                      </a:lnTo>
                    </a:path>
                  </a:pathLst>
                </a:custGeom>
                <a:solidFill>
                  <a:schemeClr val="tx1">
                    <a:alpha val="100000"/>
                  </a:scheme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631" name="Freeform 46"/>
                <p:cNvSpPr/>
                <p:nvPr/>
              </p:nvSpPr>
              <p:spPr>
                <a:xfrm>
                  <a:off x="2330" y="2844"/>
                  <a:ext cx="74" cy="64"/>
                </a:xfrm>
                <a:custGeom>
                  <a:avLst/>
                  <a:gdLst>
                    <a:gd name="txL" fmla="*/ 0 w 74"/>
                    <a:gd name="txT" fmla="*/ 0 h 64"/>
                    <a:gd name="txR" fmla="*/ 74 w 74"/>
                    <a:gd name="txB" fmla="*/ 64 h 64"/>
                  </a:gdLst>
                  <a:ahLst/>
                  <a:cxnLst>
                    <a:cxn ang="0">
                      <a:pos x="0" y="34"/>
                    </a:cxn>
                    <a:cxn ang="0">
                      <a:pos x="4" y="52"/>
                    </a:cxn>
                    <a:cxn ang="0">
                      <a:pos x="19" y="63"/>
                    </a:cxn>
                    <a:cxn ang="0">
                      <a:pos x="54" y="63"/>
                    </a:cxn>
                    <a:cxn ang="0">
                      <a:pos x="73" y="57"/>
                    </a:cxn>
                    <a:cxn ang="0">
                      <a:pos x="54" y="30"/>
                    </a:cxn>
                    <a:cxn ang="0">
                      <a:pos x="38" y="3"/>
                    </a:cxn>
                    <a:cxn ang="0">
                      <a:pos x="26" y="0"/>
                    </a:cxn>
                    <a:cxn ang="0">
                      <a:pos x="0" y="34"/>
                    </a:cxn>
                  </a:cxnLst>
                  <a:rect l="txL" t="txT" r="txR" b="txB"/>
                  <a:pathLst>
                    <a:path w="74" h="64">
                      <a:moveTo>
                        <a:pt x="0" y="34"/>
                      </a:moveTo>
                      <a:lnTo>
                        <a:pt x="4" y="52"/>
                      </a:lnTo>
                      <a:lnTo>
                        <a:pt x="19" y="63"/>
                      </a:lnTo>
                      <a:lnTo>
                        <a:pt x="54" y="63"/>
                      </a:lnTo>
                      <a:lnTo>
                        <a:pt x="73" y="57"/>
                      </a:lnTo>
                      <a:lnTo>
                        <a:pt x="54" y="30"/>
                      </a:lnTo>
                      <a:lnTo>
                        <a:pt x="38" y="3"/>
                      </a:lnTo>
                      <a:lnTo>
                        <a:pt x="26" y="0"/>
                      </a:lnTo>
                      <a:lnTo>
                        <a:pt x="0" y="34"/>
                      </a:lnTo>
                    </a:path>
                  </a:pathLst>
                </a:custGeom>
                <a:solidFill>
                  <a:srgbClr val="603000">
                    <a:alpha val="100000"/>
                  </a:srgbClr>
                </a:solidFill>
                <a:ln w="12700">
                  <a:noFill/>
                </a:ln>
              </p:spPr>
              <p:txBody>
                <a:bodyPr/>
                <a:p>
                  <a:endParaRPr lang="zh-CN" altLang="en-US"/>
                </a:p>
              </p:txBody>
            </p:sp>
            <p:sp>
              <p:nvSpPr>
                <p:cNvPr id="17632" name="Freeform 47"/>
                <p:cNvSpPr/>
                <p:nvPr/>
              </p:nvSpPr>
              <p:spPr>
                <a:xfrm>
                  <a:off x="2367" y="2824"/>
                  <a:ext cx="59" cy="71"/>
                </a:xfrm>
                <a:custGeom>
                  <a:avLst/>
                  <a:gdLst>
                    <a:gd name="txL" fmla="*/ 0 w 59"/>
                    <a:gd name="txT" fmla="*/ 0 h 71"/>
                    <a:gd name="txR" fmla="*/ 59 w 59"/>
                    <a:gd name="txB" fmla="*/ 71 h 71"/>
                  </a:gdLst>
                  <a:ahLst/>
                  <a:cxnLst>
                    <a:cxn ang="0">
                      <a:pos x="0" y="18"/>
                    </a:cxn>
                    <a:cxn ang="0">
                      <a:pos x="8" y="26"/>
                    </a:cxn>
                    <a:cxn ang="0">
                      <a:pos x="40" y="70"/>
                    </a:cxn>
                    <a:cxn ang="0">
                      <a:pos x="58" y="49"/>
                    </a:cxn>
                    <a:cxn ang="0">
                      <a:pos x="42" y="23"/>
                    </a:cxn>
                    <a:cxn ang="0">
                      <a:pos x="18" y="0"/>
                    </a:cxn>
                    <a:cxn ang="0">
                      <a:pos x="0" y="18"/>
                    </a:cxn>
                  </a:cxnLst>
                  <a:rect l="txL" t="txT" r="txR" b="txB"/>
                  <a:pathLst>
                    <a:path w="59" h="71">
                      <a:moveTo>
                        <a:pt x="0" y="18"/>
                      </a:moveTo>
                      <a:lnTo>
                        <a:pt x="8" y="26"/>
                      </a:lnTo>
                      <a:lnTo>
                        <a:pt x="40" y="70"/>
                      </a:lnTo>
                      <a:lnTo>
                        <a:pt x="58" y="49"/>
                      </a:lnTo>
                      <a:lnTo>
                        <a:pt x="42" y="23"/>
                      </a:lnTo>
                      <a:lnTo>
                        <a:pt x="18" y="0"/>
                      </a:lnTo>
                      <a:lnTo>
                        <a:pt x="0" y="18"/>
                      </a:lnTo>
                    </a:path>
                  </a:pathLst>
                </a:custGeom>
                <a:solidFill>
                  <a:srgbClr val="603000">
                    <a:alpha val="100000"/>
                  </a:srgbClr>
                </a:solidFill>
                <a:ln w="12700">
                  <a:noFill/>
                </a:ln>
              </p:spPr>
              <p:txBody>
                <a:bodyPr/>
                <a:p>
                  <a:endParaRPr lang="zh-CN" altLang="en-US"/>
                </a:p>
              </p:txBody>
            </p:sp>
          </p:grpSp>
          <p:grpSp>
            <p:nvGrpSpPr>
              <p:cNvPr id="17495" name="Group 48"/>
              <p:cNvGrpSpPr/>
              <p:nvPr/>
            </p:nvGrpSpPr>
            <p:grpSpPr>
              <a:xfrm>
                <a:off x="2382" y="1874"/>
                <a:ext cx="410" cy="1337"/>
                <a:chOff x="2382" y="1874"/>
                <a:chExt cx="410" cy="1337"/>
              </a:xfrm>
            </p:grpSpPr>
            <p:sp>
              <p:nvSpPr>
                <p:cNvPr id="17620" name="Freeform 49"/>
                <p:cNvSpPr/>
                <p:nvPr/>
              </p:nvSpPr>
              <p:spPr>
                <a:xfrm>
                  <a:off x="2388" y="1874"/>
                  <a:ext cx="404" cy="1323"/>
                </a:xfrm>
                <a:custGeom>
                  <a:avLst/>
                  <a:gdLst>
                    <a:gd name="txL" fmla="*/ 0 w 404"/>
                    <a:gd name="txT" fmla="*/ 0 h 1323"/>
                    <a:gd name="txR" fmla="*/ 404 w 404"/>
                    <a:gd name="txB" fmla="*/ 1323 h 1323"/>
                  </a:gdLst>
                  <a:ahLst/>
                  <a:cxnLst>
                    <a:cxn ang="0">
                      <a:pos x="40" y="12"/>
                    </a:cxn>
                    <a:cxn ang="0">
                      <a:pos x="116" y="34"/>
                    </a:cxn>
                    <a:cxn ang="0">
                      <a:pos x="167" y="48"/>
                    </a:cxn>
                    <a:cxn ang="0">
                      <a:pos x="244" y="58"/>
                    </a:cxn>
                    <a:cxn ang="0">
                      <a:pos x="289" y="56"/>
                    </a:cxn>
                    <a:cxn ang="0">
                      <a:pos x="326" y="48"/>
                    </a:cxn>
                    <a:cxn ang="0">
                      <a:pos x="386" y="0"/>
                    </a:cxn>
                    <a:cxn ang="0">
                      <a:pos x="394" y="79"/>
                    </a:cxn>
                    <a:cxn ang="0">
                      <a:pos x="403" y="175"/>
                    </a:cxn>
                    <a:cxn ang="0">
                      <a:pos x="400" y="271"/>
                    </a:cxn>
                    <a:cxn ang="0">
                      <a:pos x="392" y="394"/>
                    </a:cxn>
                    <a:cxn ang="0">
                      <a:pos x="380" y="542"/>
                    </a:cxn>
                    <a:cxn ang="0">
                      <a:pos x="363" y="666"/>
                    </a:cxn>
                    <a:cxn ang="0">
                      <a:pos x="349" y="774"/>
                    </a:cxn>
                    <a:cxn ang="0">
                      <a:pos x="351" y="842"/>
                    </a:cxn>
                    <a:cxn ang="0">
                      <a:pos x="354" y="921"/>
                    </a:cxn>
                    <a:cxn ang="0">
                      <a:pos x="349" y="1005"/>
                    </a:cxn>
                    <a:cxn ang="0">
                      <a:pos x="326" y="1153"/>
                    </a:cxn>
                    <a:cxn ang="0">
                      <a:pos x="329" y="1260"/>
                    </a:cxn>
                    <a:cxn ang="0">
                      <a:pos x="307" y="1322"/>
                    </a:cxn>
                    <a:cxn ang="0">
                      <a:pos x="286" y="1306"/>
                    </a:cxn>
                    <a:cxn ang="0">
                      <a:pos x="257" y="1296"/>
                    </a:cxn>
                    <a:cxn ang="0">
                      <a:pos x="218" y="1306"/>
                    </a:cxn>
                    <a:cxn ang="0">
                      <a:pos x="196" y="1322"/>
                    </a:cxn>
                    <a:cxn ang="0">
                      <a:pos x="187" y="1284"/>
                    </a:cxn>
                    <a:cxn ang="0">
                      <a:pos x="197" y="1217"/>
                    </a:cxn>
                    <a:cxn ang="0">
                      <a:pos x="192" y="1165"/>
                    </a:cxn>
                    <a:cxn ang="0">
                      <a:pos x="203" y="1101"/>
                    </a:cxn>
                    <a:cxn ang="0">
                      <a:pos x="209" y="989"/>
                    </a:cxn>
                    <a:cxn ang="0">
                      <a:pos x="195" y="910"/>
                    </a:cxn>
                    <a:cxn ang="0">
                      <a:pos x="200" y="802"/>
                    </a:cxn>
                    <a:cxn ang="0">
                      <a:pos x="189" y="750"/>
                    </a:cxn>
                    <a:cxn ang="0">
                      <a:pos x="177" y="854"/>
                    </a:cxn>
                    <a:cxn ang="0">
                      <a:pos x="175" y="978"/>
                    </a:cxn>
                    <a:cxn ang="0">
                      <a:pos x="160" y="1097"/>
                    </a:cxn>
                    <a:cxn ang="0">
                      <a:pos x="134" y="1205"/>
                    </a:cxn>
                    <a:cxn ang="0">
                      <a:pos x="137" y="1252"/>
                    </a:cxn>
                    <a:cxn ang="0">
                      <a:pos x="124" y="1308"/>
                    </a:cxn>
                    <a:cxn ang="0">
                      <a:pos x="89" y="1312"/>
                    </a:cxn>
                    <a:cxn ang="0">
                      <a:pos x="49" y="1301"/>
                    </a:cxn>
                    <a:cxn ang="0">
                      <a:pos x="3" y="1273"/>
                    </a:cxn>
                    <a:cxn ang="0">
                      <a:pos x="3" y="1213"/>
                    </a:cxn>
                    <a:cxn ang="0">
                      <a:pos x="0" y="1145"/>
                    </a:cxn>
                    <a:cxn ang="0">
                      <a:pos x="17" y="1089"/>
                    </a:cxn>
                    <a:cxn ang="0">
                      <a:pos x="29" y="1021"/>
                    </a:cxn>
                    <a:cxn ang="0">
                      <a:pos x="29" y="950"/>
                    </a:cxn>
                    <a:cxn ang="0">
                      <a:pos x="23" y="842"/>
                    </a:cxn>
                    <a:cxn ang="0">
                      <a:pos x="29" y="774"/>
                    </a:cxn>
                    <a:cxn ang="0">
                      <a:pos x="26" y="690"/>
                    </a:cxn>
                    <a:cxn ang="0">
                      <a:pos x="14" y="582"/>
                    </a:cxn>
                    <a:cxn ang="0">
                      <a:pos x="17" y="458"/>
                    </a:cxn>
                    <a:cxn ang="0">
                      <a:pos x="26" y="351"/>
                    </a:cxn>
                    <a:cxn ang="0">
                      <a:pos x="40" y="223"/>
                    </a:cxn>
                    <a:cxn ang="0">
                      <a:pos x="31" y="139"/>
                    </a:cxn>
                    <a:cxn ang="0">
                      <a:pos x="43" y="67"/>
                    </a:cxn>
                    <a:cxn ang="0">
                      <a:pos x="40" y="12"/>
                    </a:cxn>
                  </a:cxnLst>
                  <a:rect l="txL" t="txT" r="txR" b="txB"/>
                  <a:pathLst>
                    <a:path w="404" h="1323">
                      <a:moveTo>
                        <a:pt x="40" y="12"/>
                      </a:moveTo>
                      <a:lnTo>
                        <a:pt x="116" y="34"/>
                      </a:lnTo>
                      <a:lnTo>
                        <a:pt x="167" y="48"/>
                      </a:lnTo>
                      <a:lnTo>
                        <a:pt x="244" y="58"/>
                      </a:lnTo>
                      <a:lnTo>
                        <a:pt x="289" y="56"/>
                      </a:lnTo>
                      <a:lnTo>
                        <a:pt x="326" y="48"/>
                      </a:lnTo>
                      <a:lnTo>
                        <a:pt x="386" y="0"/>
                      </a:lnTo>
                      <a:lnTo>
                        <a:pt x="394" y="79"/>
                      </a:lnTo>
                      <a:lnTo>
                        <a:pt x="403" y="175"/>
                      </a:lnTo>
                      <a:lnTo>
                        <a:pt x="400" y="271"/>
                      </a:lnTo>
                      <a:lnTo>
                        <a:pt x="392" y="394"/>
                      </a:lnTo>
                      <a:lnTo>
                        <a:pt x="380" y="542"/>
                      </a:lnTo>
                      <a:lnTo>
                        <a:pt x="363" y="666"/>
                      </a:lnTo>
                      <a:lnTo>
                        <a:pt x="349" y="774"/>
                      </a:lnTo>
                      <a:lnTo>
                        <a:pt x="351" y="842"/>
                      </a:lnTo>
                      <a:lnTo>
                        <a:pt x="354" y="921"/>
                      </a:lnTo>
                      <a:lnTo>
                        <a:pt x="349" y="1005"/>
                      </a:lnTo>
                      <a:lnTo>
                        <a:pt x="326" y="1153"/>
                      </a:lnTo>
                      <a:lnTo>
                        <a:pt x="329" y="1260"/>
                      </a:lnTo>
                      <a:lnTo>
                        <a:pt x="307" y="1322"/>
                      </a:lnTo>
                      <a:lnTo>
                        <a:pt x="286" y="1306"/>
                      </a:lnTo>
                      <a:lnTo>
                        <a:pt x="257" y="1296"/>
                      </a:lnTo>
                      <a:lnTo>
                        <a:pt x="218" y="1306"/>
                      </a:lnTo>
                      <a:lnTo>
                        <a:pt x="196" y="1322"/>
                      </a:lnTo>
                      <a:lnTo>
                        <a:pt x="187" y="1284"/>
                      </a:lnTo>
                      <a:lnTo>
                        <a:pt x="197" y="1217"/>
                      </a:lnTo>
                      <a:lnTo>
                        <a:pt x="192" y="1165"/>
                      </a:lnTo>
                      <a:lnTo>
                        <a:pt x="203" y="1101"/>
                      </a:lnTo>
                      <a:lnTo>
                        <a:pt x="209" y="989"/>
                      </a:lnTo>
                      <a:lnTo>
                        <a:pt x="195" y="910"/>
                      </a:lnTo>
                      <a:lnTo>
                        <a:pt x="200" y="802"/>
                      </a:lnTo>
                      <a:lnTo>
                        <a:pt x="189" y="750"/>
                      </a:lnTo>
                      <a:lnTo>
                        <a:pt x="177" y="854"/>
                      </a:lnTo>
                      <a:lnTo>
                        <a:pt x="175" y="978"/>
                      </a:lnTo>
                      <a:lnTo>
                        <a:pt x="160" y="1097"/>
                      </a:lnTo>
                      <a:lnTo>
                        <a:pt x="134" y="1205"/>
                      </a:lnTo>
                      <a:lnTo>
                        <a:pt x="137" y="1252"/>
                      </a:lnTo>
                      <a:lnTo>
                        <a:pt x="124" y="1308"/>
                      </a:lnTo>
                      <a:lnTo>
                        <a:pt x="89" y="1312"/>
                      </a:lnTo>
                      <a:lnTo>
                        <a:pt x="49" y="1301"/>
                      </a:lnTo>
                      <a:lnTo>
                        <a:pt x="3" y="1273"/>
                      </a:lnTo>
                      <a:lnTo>
                        <a:pt x="3" y="1213"/>
                      </a:lnTo>
                      <a:lnTo>
                        <a:pt x="0" y="1145"/>
                      </a:lnTo>
                      <a:lnTo>
                        <a:pt x="17" y="1089"/>
                      </a:lnTo>
                      <a:lnTo>
                        <a:pt x="29" y="1021"/>
                      </a:lnTo>
                      <a:lnTo>
                        <a:pt x="29" y="950"/>
                      </a:lnTo>
                      <a:lnTo>
                        <a:pt x="23" y="842"/>
                      </a:lnTo>
                      <a:lnTo>
                        <a:pt x="29" y="774"/>
                      </a:lnTo>
                      <a:lnTo>
                        <a:pt x="26" y="690"/>
                      </a:lnTo>
                      <a:lnTo>
                        <a:pt x="14" y="582"/>
                      </a:lnTo>
                      <a:lnTo>
                        <a:pt x="17" y="458"/>
                      </a:lnTo>
                      <a:lnTo>
                        <a:pt x="26" y="351"/>
                      </a:lnTo>
                      <a:lnTo>
                        <a:pt x="40" y="223"/>
                      </a:lnTo>
                      <a:lnTo>
                        <a:pt x="31" y="139"/>
                      </a:lnTo>
                      <a:lnTo>
                        <a:pt x="43" y="67"/>
                      </a:lnTo>
                      <a:lnTo>
                        <a:pt x="40" y="12"/>
                      </a:lnTo>
                    </a:path>
                  </a:pathLst>
                </a:custGeom>
                <a:solidFill>
                  <a:srgbClr val="40200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621" name="Freeform 50"/>
                <p:cNvSpPr/>
                <p:nvPr/>
              </p:nvSpPr>
              <p:spPr>
                <a:xfrm>
                  <a:off x="2595" y="2433"/>
                  <a:ext cx="148" cy="745"/>
                </a:xfrm>
                <a:custGeom>
                  <a:avLst/>
                  <a:gdLst>
                    <a:gd name="txL" fmla="*/ 0 w 148"/>
                    <a:gd name="txT" fmla="*/ 0 h 745"/>
                    <a:gd name="txR" fmla="*/ 148 w 148"/>
                    <a:gd name="txB" fmla="*/ 745 h 745"/>
                  </a:gdLst>
                  <a:ahLst/>
                  <a:cxnLst>
                    <a:cxn ang="0">
                      <a:pos x="0" y="724"/>
                    </a:cxn>
                    <a:cxn ang="0">
                      <a:pos x="36" y="665"/>
                    </a:cxn>
                    <a:cxn ang="0">
                      <a:pos x="45" y="562"/>
                    </a:cxn>
                    <a:cxn ang="0">
                      <a:pos x="85" y="451"/>
                    </a:cxn>
                    <a:cxn ang="0">
                      <a:pos x="102" y="308"/>
                    </a:cxn>
                    <a:cxn ang="0">
                      <a:pos x="102" y="174"/>
                    </a:cxn>
                    <a:cxn ang="0">
                      <a:pos x="147" y="0"/>
                    </a:cxn>
                    <a:cxn ang="0">
                      <a:pos x="127" y="222"/>
                    </a:cxn>
                    <a:cxn ang="0">
                      <a:pos x="130" y="289"/>
                    </a:cxn>
                    <a:cxn ang="0">
                      <a:pos x="127" y="340"/>
                    </a:cxn>
                    <a:cxn ang="0">
                      <a:pos x="124" y="436"/>
                    </a:cxn>
                    <a:cxn ang="0">
                      <a:pos x="110" y="546"/>
                    </a:cxn>
                    <a:cxn ang="0">
                      <a:pos x="110" y="637"/>
                    </a:cxn>
                    <a:cxn ang="0">
                      <a:pos x="90" y="625"/>
                    </a:cxn>
                    <a:cxn ang="0">
                      <a:pos x="59" y="645"/>
                    </a:cxn>
                    <a:cxn ang="0">
                      <a:pos x="93" y="653"/>
                    </a:cxn>
                    <a:cxn ang="0">
                      <a:pos x="113" y="692"/>
                    </a:cxn>
                    <a:cxn ang="0">
                      <a:pos x="93" y="744"/>
                    </a:cxn>
                    <a:cxn ang="0">
                      <a:pos x="59" y="712"/>
                    </a:cxn>
                    <a:cxn ang="0">
                      <a:pos x="0" y="724"/>
                    </a:cxn>
                  </a:cxnLst>
                  <a:rect l="txL" t="txT" r="txR" b="txB"/>
                  <a:pathLst>
                    <a:path w="148" h="745">
                      <a:moveTo>
                        <a:pt x="0" y="724"/>
                      </a:moveTo>
                      <a:lnTo>
                        <a:pt x="36" y="665"/>
                      </a:lnTo>
                      <a:lnTo>
                        <a:pt x="45" y="562"/>
                      </a:lnTo>
                      <a:lnTo>
                        <a:pt x="85" y="451"/>
                      </a:lnTo>
                      <a:lnTo>
                        <a:pt x="102" y="308"/>
                      </a:lnTo>
                      <a:lnTo>
                        <a:pt x="102" y="174"/>
                      </a:lnTo>
                      <a:lnTo>
                        <a:pt x="147" y="0"/>
                      </a:lnTo>
                      <a:lnTo>
                        <a:pt x="127" y="222"/>
                      </a:lnTo>
                      <a:lnTo>
                        <a:pt x="130" y="289"/>
                      </a:lnTo>
                      <a:lnTo>
                        <a:pt x="127" y="340"/>
                      </a:lnTo>
                      <a:lnTo>
                        <a:pt x="124" y="436"/>
                      </a:lnTo>
                      <a:lnTo>
                        <a:pt x="110" y="546"/>
                      </a:lnTo>
                      <a:lnTo>
                        <a:pt x="110" y="637"/>
                      </a:lnTo>
                      <a:lnTo>
                        <a:pt x="90" y="625"/>
                      </a:lnTo>
                      <a:lnTo>
                        <a:pt x="59" y="645"/>
                      </a:lnTo>
                      <a:lnTo>
                        <a:pt x="93" y="653"/>
                      </a:lnTo>
                      <a:lnTo>
                        <a:pt x="113" y="692"/>
                      </a:lnTo>
                      <a:lnTo>
                        <a:pt x="93" y="744"/>
                      </a:lnTo>
                      <a:lnTo>
                        <a:pt x="59" y="712"/>
                      </a:lnTo>
                      <a:lnTo>
                        <a:pt x="0" y="724"/>
                      </a:lnTo>
                    </a:path>
                  </a:pathLst>
                </a:custGeom>
                <a:solidFill>
                  <a:srgbClr val="804000">
                    <a:alpha val="100000"/>
                  </a:srgbClr>
                </a:solidFill>
                <a:ln w="12700">
                  <a:noFill/>
                </a:ln>
              </p:spPr>
              <p:txBody>
                <a:bodyPr/>
                <a:p>
                  <a:endParaRPr lang="zh-CN" altLang="en-US"/>
                </a:p>
              </p:txBody>
            </p:sp>
            <p:sp>
              <p:nvSpPr>
                <p:cNvPr id="17622" name="Freeform 51"/>
                <p:cNvSpPr/>
                <p:nvPr/>
              </p:nvSpPr>
              <p:spPr>
                <a:xfrm>
                  <a:off x="2564" y="1919"/>
                  <a:ext cx="215" cy="1249"/>
                </a:xfrm>
                <a:custGeom>
                  <a:avLst/>
                  <a:gdLst>
                    <a:gd name="txL" fmla="*/ 0 w 215"/>
                    <a:gd name="txT" fmla="*/ 0 h 1249"/>
                    <a:gd name="txR" fmla="*/ 215 w 215"/>
                    <a:gd name="txB" fmla="*/ 1249 h 1249"/>
                  </a:gdLst>
                  <a:ahLst/>
                  <a:cxnLst>
                    <a:cxn ang="0">
                      <a:pos x="79" y="1026"/>
                    </a:cxn>
                    <a:cxn ang="0">
                      <a:pos x="104" y="958"/>
                    </a:cxn>
                    <a:cxn ang="0">
                      <a:pos x="118" y="802"/>
                    </a:cxn>
                    <a:cxn ang="0">
                      <a:pos x="127" y="725"/>
                    </a:cxn>
                    <a:cxn ang="0">
                      <a:pos x="143" y="649"/>
                    </a:cxn>
                    <a:cxn ang="0">
                      <a:pos x="169" y="573"/>
                    </a:cxn>
                    <a:cxn ang="0">
                      <a:pos x="186" y="485"/>
                    </a:cxn>
                    <a:cxn ang="0">
                      <a:pos x="191" y="404"/>
                    </a:cxn>
                    <a:cxn ang="0">
                      <a:pos x="206" y="283"/>
                    </a:cxn>
                    <a:cxn ang="0">
                      <a:pos x="214" y="184"/>
                    </a:cxn>
                    <a:cxn ang="0">
                      <a:pos x="186" y="172"/>
                    </a:cxn>
                    <a:cxn ang="0">
                      <a:pos x="169" y="124"/>
                    </a:cxn>
                    <a:cxn ang="0">
                      <a:pos x="169" y="0"/>
                    </a:cxn>
                    <a:cxn ang="0">
                      <a:pos x="129" y="16"/>
                    </a:cxn>
                    <a:cxn ang="0">
                      <a:pos x="42" y="21"/>
                    </a:cxn>
                    <a:cxn ang="0">
                      <a:pos x="42" y="165"/>
                    </a:cxn>
                    <a:cxn ang="0">
                      <a:pos x="31" y="236"/>
                    </a:cxn>
                    <a:cxn ang="0">
                      <a:pos x="0" y="253"/>
                    </a:cxn>
                    <a:cxn ang="0">
                      <a:pos x="6" y="312"/>
                    </a:cxn>
                    <a:cxn ang="0">
                      <a:pos x="23" y="445"/>
                    </a:cxn>
                    <a:cxn ang="0">
                      <a:pos x="25" y="577"/>
                    </a:cxn>
                    <a:cxn ang="0">
                      <a:pos x="31" y="653"/>
                    </a:cxn>
                    <a:cxn ang="0">
                      <a:pos x="39" y="706"/>
                    </a:cxn>
                    <a:cxn ang="0">
                      <a:pos x="48" y="782"/>
                    </a:cxn>
                    <a:cxn ang="0">
                      <a:pos x="34" y="842"/>
                    </a:cxn>
                    <a:cxn ang="0">
                      <a:pos x="42" y="874"/>
                    </a:cxn>
                    <a:cxn ang="0">
                      <a:pos x="42" y="930"/>
                    </a:cxn>
                    <a:cxn ang="0">
                      <a:pos x="42" y="1046"/>
                    </a:cxn>
                    <a:cxn ang="0">
                      <a:pos x="31" y="1122"/>
                    </a:cxn>
                    <a:cxn ang="0">
                      <a:pos x="39" y="1163"/>
                    </a:cxn>
                    <a:cxn ang="0">
                      <a:pos x="25" y="1248"/>
                    </a:cxn>
                    <a:cxn ang="0">
                      <a:pos x="59" y="1211"/>
                    </a:cxn>
                    <a:cxn ang="0">
                      <a:pos x="62" y="1155"/>
                    </a:cxn>
                    <a:cxn ang="0">
                      <a:pos x="64" y="1095"/>
                    </a:cxn>
                    <a:cxn ang="0">
                      <a:pos x="79" y="1026"/>
                    </a:cxn>
                    <a:cxn ang="0">
                      <a:pos x="67" y="962"/>
                    </a:cxn>
                    <a:cxn ang="0">
                      <a:pos x="73" y="858"/>
                    </a:cxn>
                    <a:cxn ang="0">
                      <a:pos x="84" y="802"/>
                    </a:cxn>
                    <a:cxn ang="0">
                      <a:pos x="84" y="641"/>
                    </a:cxn>
                    <a:cxn ang="0">
                      <a:pos x="79" y="413"/>
                    </a:cxn>
                    <a:cxn ang="0">
                      <a:pos x="87" y="316"/>
                    </a:cxn>
                    <a:cxn ang="0">
                      <a:pos x="98" y="236"/>
                    </a:cxn>
                    <a:cxn ang="0">
                      <a:pos x="95" y="332"/>
                    </a:cxn>
                    <a:cxn ang="0">
                      <a:pos x="93" y="433"/>
                    </a:cxn>
                    <a:cxn ang="0">
                      <a:pos x="93" y="533"/>
                    </a:cxn>
                    <a:cxn ang="0">
                      <a:pos x="95" y="689"/>
                    </a:cxn>
                    <a:cxn ang="0">
                      <a:pos x="95" y="818"/>
                    </a:cxn>
                    <a:cxn ang="0">
                      <a:pos x="81" y="874"/>
                    </a:cxn>
                    <a:cxn ang="0">
                      <a:pos x="79" y="950"/>
                    </a:cxn>
                    <a:cxn ang="0">
                      <a:pos x="79" y="1026"/>
                    </a:cxn>
                  </a:cxnLst>
                  <a:rect l="txL" t="txT" r="txR" b="txB"/>
                  <a:pathLst>
                    <a:path w="215" h="1249">
                      <a:moveTo>
                        <a:pt x="79" y="1026"/>
                      </a:moveTo>
                      <a:lnTo>
                        <a:pt x="104" y="958"/>
                      </a:lnTo>
                      <a:lnTo>
                        <a:pt x="118" y="802"/>
                      </a:lnTo>
                      <a:lnTo>
                        <a:pt x="127" y="725"/>
                      </a:lnTo>
                      <a:lnTo>
                        <a:pt x="143" y="649"/>
                      </a:lnTo>
                      <a:lnTo>
                        <a:pt x="169" y="573"/>
                      </a:lnTo>
                      <a:lnTo>
                        <a:pt x="186" y="485"/>
                      </a:lnTo>
                      <a:lnTo>
                        <a:pt x="191" y="404"/>
                      </a:lnTo>
                      <a:lnTo>
                        <a:pt x="206" y="283"/>
                      </a:lnTo>
                      <a:lnTo>
                        <a:pt x="214" y="184"/>
                      </a:lnTo>
                      <a:lnTo>
                        <a:pt x="186" y="172"/>
                      </a:lnTo>
                      <a:lnTo>
                        <a:pt x="169" y="124"/>
                      </a:lnTo>
                      <a:lnTo>
                        <a:pt x="169" y="0"/>
                      </a:lnTo>
                      <a:lnTo>
                        <a:pt x="129" y="16"/>
                      </a:lnTo>
                      <a:lnTo>
                        <a:pt x="42" y="21"/>
                      </a:lnTo>
                      <a:lnTo>
                        <a:pt x="42" y="165"/>
                      </a:lnTo>
                      <a:lnTo>
                        <a:pt x="31" y="236"/>
                      </a:lnTo>
                      <a:lnTo>
                        <a:pt x="0" y="253"/>
                      </a:lnTo>
                      <a:lnTo>
                        <a:pt x="6" y="312"/>
                      </a:lnTo>
                      <a:lnTo>
                        <a:pt x="23" y="445"/>
                      </a:lnTo>
                      <a:lnTo>
                        <a:pt x="25" y="577"/>
                      </a:lnTo>
                      <a:lnTo>
                        <a:pt x="31" y="653"/>
                      </a:lnTo>
                      <a:lnTo>
                        <a:pt x="39" y="706"/>
                      </a:lnTo>
                      <a:lnTo>
                        <a:pt x="48" y="782"/>
                      </a:lnTo>
                      <a:lnTo>
                        <a:pt x="34" y="842"/>
                      </a:lnTo>
                      <a:lnTo>
                        <a:pt x="42" y="874"/>
                      </a:lnTo>
                      <a:lnTo>
                        <a:pt x="42" y="930"/>
                      </a:lnTo>
                      <a:lnTo>
                        <a:pt x="42" y="1046"/>
                      </a:lnTo>
                      <a:lnTo>
                        <a:pt x="31" y="1122"/>
                      </a:lnTo>
                      <a:lnTo>
                        <a:pt x="39" y="1163"/>
                      </a:lnTo>
                      <a:lnTo>
                        <a:pt x="25" y="1248"/>
                      </a:lnTo>
                      <a:lnTo>
                        <a:pt x="59" y="1211"/>
                      </a:lnTo>
                      <a:lnTo>
                        <a:pt x="62" y="1155"/>
                      </a:lnTo>
                      <a:lnTo>
                        <a:pt x="64" y="1095"/>
                      </a:lnTo>
                      <a:lnTo>
                        <a:pt x="79" y="1026"/>
                      </a:lnTo>
                      <a:lnTo>
                        <a:pt x="67" y="962"/>
                      </a:lnTo>
                      <a:lnTo>
                        <a:pt x="73" y="858"/>
                      </a:lnTo>
                      <a:lnTo>
                        <a:pt x="84" y="802"/>
                      </a:lnTo>
                      <a:lnTo>
                        <a:pt x="84" y="641"/>
                      </a:lnTo>
                      <a:lnTo>
                        <a:pt x="79" y="413"/>
                      </a:lnTo>
                      <a:lnTo>
                        <a:pt x="87" y="316"/>
                      </a:lnTo>
                      <a:lnTo>
                        <a:pt x="98" y="236"/>
                      </a:lnTo>
                      <a:lnTo>
                        <a:pt x="95" y="332"/>
                      </a:lnTo>
                      <a:lnTo>
                        <a:pt x="93" y="433"/>
                      </a:lnTo>
                      <a:lnTo>
                        <a:pt x="93" y="533"/>
                      </a:lnTo>
                      <a:lnTo>
                        <a:pt x="95" y="689"/>
                      </a:lnTo>
                      <a:lnTo>
                        <a:pt x="95" y="818"/>
                      </a:lnTo>
                      <a:lnTo>
                        <a:pt x="81" y="874"/>
                      </a:lnTo>
                      <a:lnTo>
                        <a:pt x="79" y="950"/>
                      </a:lnTo>
                      <a:lnTo>
                        <a:pt x="79" y="1026"/>
                      </a:lnTo>
                    </a:path>
                  </a:pathLst>
                </a:custGeom>
                <a:solidFill>
                  <a:srgbClr val="804000">
                    <a:alpha val="100000"/>
                  </a:srgbClr>
                </a:solidFill>
                <a:ln w="12700">
                  <a:noFill/>
                </a:ln>
              </p:spPr>
              <p:txBody>
                <a:bodyPr/>
                <a:p>
                  <a:endParaRPr lang="zh-CN" altLang="en-US"/>
                </a:p>
              </p:txBody>
            </p:sp>
            <p:sp>
              <p:nvSpPr>
                <p:cNvPr id="17623" name="Freeform 52"/>
                <p:cNvSpPr/>
                <p:nvPr/>
              </p:nvSpPr>
              <p:spPr>
                <a:xfrm>
                  <a:off x="2402" y="1892"/>
                  <a:ext cx="200" cy="1280"/>
                </a:xfrm>
                <a:custGeom>
                  <a:avLst/>
                  <a:gdLst>
                    <a:gd name="txL" fmla="*/ 0 w 200"/>
                    <a:gd name="txT" fmla="*/ 0 h 1280"/>
                    <a:gd name="txR" fmla="*/ 200 w 200"/>
                    <a:gd name="txB" fmla="*/ 1280 h 1280"/>
                  </a:gdLst>
                  <a:ahLst/>
                  <a:cxnLst>
                    <a:cxn ang="0">
                      <a:pos x="37" y="116"/>
                    </a:cxn>
                    <a:cxn ang="0">
                      <a:pos x="45" y="193"/>
                    </a:cxn>
                    <a:cxn ang="0">
                      <a:pos x="56" y="108"/>
                    </a:cxn>
                    <a:cxn ang="0">
                      <a:pos x="67" y="40"/>
                    </a:cxn>
                    <a:cxn ang="0">
                      <a:pos x="90" y="32"/>
                    </a:cxn>
                    <a:cxn ang="0">
                      <a:pos x="79" y="52"/>
                    </a:cxn>
                    <a:cxn ang="0">
                      <a:pos x="70" y="108"/>
                    </a:cxn>
                    <a:cxn ang="0">
                      <a:pos x="42" y="241"/>
                    </a:cxn>
                    <a:cxn ang="0">
                      <a:pos x="34" y="341"/>
                    </a:cxn>
                    <a:cxn ang="0">
                      <a:pos x="17" y="537"/>
                    </a:cxn>
                    <a:cxn ang="0">
                      <a:pos x="22" y="622"/>
                    </a:cxn>
                    <a:cxn ang="0">
                      <a:pos x="31" y="726"/>
                    </a:cxn>
                    <a:cxn ang="0">
                      <a:pos x="22" y="802"/>
                    </a:cxn>
                    <a:cxn ang="0">
                      <a:pos x="25" y="943"/>
                    </a:cxn>
                    <a:cxn ang="0">
                      <a:pos x="28" y="1019"/>
                    </a:cxn>
                    <a:cxn ang="0">
                      <a:pos x="18" y="1096"/>
                    </a:cxn>
                    <a:cxn ang="0">
                      <a:pos x="3" y="1115"/>
                    </a:cxn>
                    <a:cxn ang="0">
                      <a:pos x="0" y="1196"/>
                    </a:cxn>
                    <a:cxn ang="0">
                      <a:pos x="3" y="1243"/>
                    </a:cxn>
                    <a:cxn ang="0">
                      <a:pos x="39" y="1268"/>
                    </a:cxn>
                    <a:cxn ang="0">
                      <a:pos x="77" y="1279"/>
                    </a:cxn>
                    <a:cxn ang="0">
                      <a:pos x="108" y="1277"/>
                    </a:cxn>
                    <a:cxn ang="0">
                      <a:pos x="110" y="1207"/>
                    </a:cxn>
                    <a:cxn ang="0">
                      <a:pos x="93" y="1185"/>
                    </a:cxn>
                    <a:cxn ang="0">
                      <a:pos x="70" y="1107"/>
                    </a:cxn>
                    <a:cxn ang="0">
                      <a:pos x="70" y="1031"/>
                    </a:cxn>
                    <a:cxn ang="0">
                      <a:pos x="76" y="1095"/>
                    </a:cxn>
                    <a:cxn ang="0">
                      <a:pos x="94" y="1141"/>
                    </a:cxn>
                    <a:cxn ang="0">
                      <a:pos x="112" y="1167"/>
                    </a:cxn>
                    <a:cxn ang="0">
                      <a:pos x="129" y="1078"/>
                    </a:cxn>
                    <a:cxn ang="0">
                      <a:pos x="143" y="979"/>
                    </a:cxn>
                    <a:cxn ang="0">
                      <a:pos x="132" y="923"/>
                    </a:cxn>
                    <a:cxn ang="0">
                      <a:pos x="121" y="855"/>
                    </a:cxn>
                    <a:cxn ang="0">
                      <a:pos x="138" y="855"/>
                    </a:cxn>
                    <a:cxn ang="0">
                      <a:pos x="155" y="674"/>
                    </a:cxn>
                    <a:cxn ang="0">
                      <a:pos x="149" y="610"/>
                    </a:cxn>
                    <a:cxn ang="0">
                      <a:pos x="155" y="521"/>
                    </a:cxn>
                    <a:cxn ang="0">
                      <a:pos x="169" y="401"/>
                    </a:cxn>
                    <a:cxn ang="0">
                      <a:pos x="135" y="317"/>
                    </a:cxn>
                    <a:cxn ang="0">
                      <a:pos x="183" y="377"/>
                    </a:cxn>
                    <a:cxn ang="0">
                      <a:pos x="199" y="312"/>
                    </a:cxn>
                    <a:cxn ang="0">
                      <a:pos x="169" y="292"/>
                    </a:cxn>
                    <a:cxn ang="0">
                      <a:pos x="188" y="237"/>
                    </a:cxn>
                    <a:cxn ang="0">
                      <a:pos x="191" y="197"/>
                    </a:cxn>
                    <a:cxn ang="0">
                      <a:pos x="188" y="56"/>
                    </a:cxn>
                    <a:cxn ang="0">
                      <a:pos x="185" y="40"/>
                    </a:cxn>
                    <a:cxn ang="0">
                      <a:pos x="143" y="36"/>
                    </a:cxn>
                    <a:cxn ang="0">
                      <a:pos x="112" y="24"/>
                    </a:cxn>
                    <a:cxn ang="0">
                      <a:pos x="45" y="0"/>
                    </a:cxn>
                    <a:cxn ang="0">
                      <a:pos x="51" y="24"/>
                    </a:cxn>
                    <a:cxn ang="0">
                      <a:pos x="37" y="116"/>
                    </a:cxn>
                  </a:cxnLst>
                  <a:rect l="txL" t="txT" r="txR" b="txB"/>
                  <a:pathLst>
                    <a:path w="200" h="1280">
                      <a:moveTo>
                        <a:pt x="37" y="116"/>
                      </a:moveTo>
                      <a:lnTo>
                        <a:pt x="45" y="193"/>
                      </a:lnTo>
                      <a:lnTo>
                        <a:pt x="56" y="108"/>
                      </a:lnTo>
                      <a:lnTo>
                        <a:pt x="67" y="40"/>
                      </a:lnTo>
                      <a:lnTo>
                        <a:pt x="90" y="32"/>
                      </a:lnTo>
                      <a:lnTo>
                        <a:pt x="79" y="52"/>
                      </a:lnTo>
                      <a:lnTo>
                        <a:pt x="70" y="108"/>
                      </a:lnTo>
                      <a:lnTo>
                        <a:pt x="42" y="241"/>
                      </a:lnTo>
                      <a:lnTo>
                        <a:pt x="34" y="341"/>
                      </a:lnTo>
                      <a:lnTo>
                        <a:pt x="17" y="537"/>
                      </a:lnTo>
                      <a:lnTo>
                        <a:pt x="22" y="622"/>
                      </a:lnTo>
                      <a:lnTo>
                        <a:pt x="31" y="726"/>
                      </a:lnTo>
                      <a:lnTo>
                        <a:pt x="22" y="802"/>
                      </a:lnTo>
                      <a:lnTo>
                        <a:pt x="25" y="943"/>
                      </a:lnTo>
                      <a:lnTo>
                        <a:pt x="28" y="1019"/>
                      </a:lnTo>
                      <a:lnTo>
                        <a:pt x="18" y="1096"/>
                      </a:lnTo>
                      <a:lnTo>
                        <a:pt x="3" y="1115"/>
                      </a:lnTo>
                      <a:lnTo>
                        <a:pt x="0" y="1196"/>
                      </a:lnTo>
                      <a:lnTo>
                        <a:pt x="3" y="1243"/>
                      </a:lnTo>
                      <a:lnTo>
                        <a:pt x="39" y="1268"/>
                      </a:lnTo>
                      <a:lnTo>
                        <a:pt x="77" y="1279"/>
                      </a:lnTo>
                      <a:lnTo>
                        <a:pt x="108" y="1277"/>
                      </a:lnTo>
                      <a:lnTo>
                        <a:pt x="110" y="1207"/>
                      </a:lnTo>
                      <a:lnTo>
                        <a:pt x="93" y="1185"/>
                      </a:lnTo>
                      <a:lnTo>
                        <a:pt x="70" y="1107"/>
                      </a:lnTo>
                      <a:lnTo>
                        <a:pt x="70" y="1031"/>
                      </a:lnTo>
                      <a:lnTo>
                        <a:pt x="76" y="1095"/>
                      </a:lnTo>
                      <a:lnTo>
                        <a:pt x="94" y="1141"/>
                      </a:lnTo>
                      <a:lnTo>
                        <a:pt x="112" y="1167"/>
                      </a:lnTo>
                      <a:lnTo>
                        <a:pt x="129" y="1078"/>
                      </a:lnTo>
                      <a:lnTo>
                        <a:pt x="143" y="979"/>
                      </a:lnTo>
                      <a:lnTo>
                        <a:pt x="132" y="923"/>
                      </a:lnTo>
                      <a:lnTo>
                        <a:pt x="121" y="855"/>
                      </a:lnTo>
                      <a:lnTo>
                        <a:pt x="138" y="855"/>
                      </a:lnTo>
                      <a:lnTo>
                        <a:pt x="155" y="674"/>
                      </a:lnTo>
                      <a:lnTo>
                        <a:pt x="149" y="610"/>
                      </a:lnTo>
                      <a:lnTo>
                        <a:pt x="155" y="521"/>
                      </a:lnTo>
                      <a:lnTo>
                        <a:pt x="169" y="401"/>
                      </a:lnTo>
                      <a:lnTo>
                        <a:pt x="135" y="317"/>
                      </a:lnTo>
                      <a:lnTo>
                        <a:pt x="183" y="377"/>
                      </a:lnTo>
                      <a:lnTo>
                        <a:pt x="199" y="312"/>
                      </a:lnTo>
                      <a:lnTo>
                        <a:pt x="169" y="292"/>
                      </a:lnTo>
                      <a:lnTo>
                        <a:pt x="188" y="237"/>
                      </a:lnTo>
                      <a:lnTo>
                        <a:pt x="191" y="197"/>
                      </a:lnTo>
                      <a:lnTo>
                        <a:pt x="188" y="56"/>
                      </a:lnTo>
                      <a:lnTo>
                        <a:pt x="185" y="40"/>
                      </a:lnTo>
                      <a:lnTo>
                        <a:pt x="143" y="36"/>
                      </a:lnTo>
                      <a:lnTo>
                        <a:pt x="112" y="24"/>
                      </a:lnTo>
                      <a:lnTo>
                        <a:pt x="45" y="0"/>
                      </a:lnTo>
                      <a:lnTo>
                        <a:pt x="51" y="24"/>
                      </a:lnTo>
                      <a:lnTo>
                        <a:pt x="37" y="116"/>
                      </a:lnTo>
                    </a:path>
                  </a:pathLst>
                </a:custGeom>
                <a:solidFill>
                  <a:srgbClr val="804000">
                    <a:alpha val="100000"/>
                  </a:srgbClr>
                </a:solidFill>
                <a:ln w="12700">
                  <a:noFill/>
                </a:ln>
              </p:spPr>
              <p:txBody>
                <a:bodyPr/>
                <a:p>
                  <a:endParaRPr lang="zh-CN" altLang="en-US"/>
                </a:p>
              </p:txBody>
            </p:sp>
            <p:sp>
              <p:nvSpPr>
                <p:cNvPr id="17624" name="Freeform 53"/>
                <p:cNvSpPr/>
                <p:nvPr/>
              </p:nvSpPr>
              <p:spPr>
                <a:xfrm>
                  <a:off x="2443" y="2121"/>
                  <a:ext cx="35" cy="753"/>
                </a:xfrm>
                <a:custGeom>
                  <a:avLst/>
                  <a:gdLst>
                    <a:gd name="txL" fmla="*/ 0 w 35"/>
                    <a:gd name="txT" fmla="*/ 0 h 753"/>
                    <a:gd name="txR" fmla="*/ 35 w 35"/>
                    <a:gd name="txB" fmla="*/ 753 h 753"/>
                  </a:gdLst>
                  <a:ahLst/>
                  <a:cxnLst>
                    <a:cxn ang="0">
                      <a:pos x="3" y="752"/>
                    </a:cxn>
                    <a:cxn ang="0">
                      <a:pos x="0" y="597"/>
                    </a:cxn>
                    <a:cxn ang="0">
                      <a:pos x="16" y="522"/>
                    </a:cxn>
                    <a:cxn ang="0">
                      <a:pos x="5" y="435"/>
                    </a:cxn>
                    <a:cxn ang="0">
                      <a:pos x="13" y="237"/>
                    </a:cxn>
                    <a:cxn ang="0">
                      <a:pos x="29" y="79"/>
                    </a:cxn>
                    <a:cxn ang="0">
                      <a:pos x="31" y="0"/>
                    </a:cxn>
                    <a:cxn ang="0">
                      <a:pos x="34" y="75"/>
                    </a:cxn>
                    <a:cxn ang="0">
                      <a:pos x="29" y="162"/>
                    </a:cxn>
                    <a:cxn ang="0">
                      <a:pos x="21" y="281"/>
                    </a:cxn>
                    <a:cxn ang="0">
                      <a:pos x="13" y="392"/>
                    </a:cxn>
                    <a:cxn ang="0">
                      <a:pos x="18" y="542"/>
                    </a:cxn>
                    <a:cxn ang="0">
                      <a:pos x="8" y="578"/>
                    </a:cxn>
                    <a:cxn ang="0">
                      <a:pos x="8" y="669"/>
                    </a:cxn>
                    <a:cxn ang="0">
                      <a:pos x="3" y="752"/>
                    </a:cxn>
                  </a:cxnLst>
                  <a:rect l="txL" t="txT" r="txR" b="txB"/>
                  <a:pathLst>
                    <a:path w="35" h="753">
                      <a:moveTo>
                        <a:pt x="3" y="752"/>
                      </a:moveTo>
                      <a:lnTo>
                        <a:pt x="0" y="597"/>
                      </a:lnTo>
                      <a:lnTo>
                        <a:pt x="16" y="522"/>
                      </a:lnTo>
                      <a:lnTo>
                        <a:pt x="5" y="435"/>
                      </a:lnTo>
                      <a:lnTo>
                        <a:pt x="13" y="237"/>
                      </a:lnTo>
                      <a:lnTo>
                        <a:pt x="29" y="79"/>
                      </a:lnTo>
                      <a:lnTo>
                        <a:pt x="31" y="0"/>
                      </a:lnTo>
                      <a:lnTo>
                        <a:pt x="34" y="75"/>
                      </a:lnTo>
                      <a:lnTo>
                        <a:pt x="29" y="162"/>
                      </a:lnTo>
                      <a:lnTo>
                        <a:pt x="21" y="281"/>
                      </a:lnTo>
                      <a:lnTo>
                        <a:pt x="13" y="392"/>
                      </a:lnTo>
                      <a:lnTo>
                        <a:pt x="18" y="542"/>
                      </a:lnTo>
                      <a:lnTo>
                        <a:pt x="8" y="578"/>
                      </a:lnTo>
                      <a:lnTo>
                        <a:pt x="8" y="669"/>
                      </a:lnTo>
                      <a:lnTo>
                        <a:pt x="3" y="752"/>
                      </a:lnTo>
                    </a:path>
                  </a:pathLst>
                </a:custGeom>
                <a:solidFill>
                  <a:srgbClr val="402000">
                    <a:alpha val="100000"/>
                  </a:srgbClr>
                </a:solidFill>
                <a:ln w="12700">
                  <a:noFill/>
                </a:ln>
              </p:spPr>
              <p:txBody>
                <a:bodyPr/>
                <a:p>
                  <a:endParaRPr lang="zh-CN" altLang="en-US"/>
                </a:p>
              </p:txBody>
            </p:sp>
            <p:sp>
              <p:nvSpPr>
                <p:cNvPr id="17625" name="Freeform 54"/>
                <p:cNvSpPr/>
                <p:nvPr/>
              </p:nvSpPr>
              <p:spPr>
                <a:xfrm>
                  <a:off x="2742" y="1889"/>
                  <a:ext cx="37" cy="189"/>
                </a:xfrm>
                <a:custGeom>
                  <a:avLst/>
                  <a:gdLst>
                    <a:gd name="txL" fmla="*/ 0 w 37"/>
                    <a:gd name="txT" fmla="*/ 0 h 189"/>
                    <a:gd name="txR" fmla="*/ 37 w 37"/>
                    <a:gd name="txB" fmla="*/ 189 h 189"/>
                  </a:gdLst>
                  <a:ahLst/>
                  <a:cxnLst>
                    <a:cxn ang="0">
                      <a:pos x="0" y="30"/>
                    </a:cxn>
                    <a:cxn ang="0">
                      <a:pos x="3" y="144"/>
                    </a:cxn>
                    <a:cxn ang="0">
                      <a:pos x="18" y="185"/>
                    </a:cxn>
                    <a:cxn ang="0">
                      <a:pos x="36" y="188"/>
                    </a:cxn>
                    <a:cxn ang="0">
                      <a:pos x="33" y="82"/>
                    </a:cxn>
                    <a:cxn ang="0">
                      <a:pos x="21" y="0"/>
                    </a:cxn>
                    <a:cxn ang="0">
                      <a:pos x="0" y="30"/>
                    </a:cxn>
                  </a:cxnLst>
                  <a:rect l="txL" t="txT" r="txR" b="txB"/>
                  <a:pathLst>
                    <a:path w="37" h="189">
                      <a:moveTo>
                        <a:pt x="0" y="30"/>
                      </a:moveTo>
                      <a:lnTo>
                        <a:pt x="3" y="144"/>
                      </a:lnTo>
                      <a:lnTo>
                        <a:pt x="18" y="185"/>
                      </a:lnTo>
                      <a:lnTo>
                        <a:pt x="36" y="188"/>
                      </a:lnTo>
                      <a:lnTo>
                        <a:pt x="33" y="82"/>
                      </a:lnTo>
                      <a:lnTo>
                        <a:pt x="21" y="0"/>
                      </a:lnTo>
                      <a:lnTo>
                        <a:pt x="0" y="30"/>
                      </a:lnTo>
                    </a:path>
                  </a:pathLst>
                </a:custGeom>
                <a:solidFill>
                  <a:srgbClr val="804000">
                    <a:alpha val="100000"/>
                  </a:srgbClr>
                </a:solidFill>
                <a:ln w="12700">
                  <a:noFill/>
                </a:ln>
              </p:spPr>
              <p:txBody>
                <a:bodyPr/>
                <a:p>
                  <a:endParaRPr lang="zh-CN" altLang="en-US"/>
                </a:p>
              </p:txBody>
            </p:sp>
            <p:sp>
              <p:nvSpPr>
                <p:cNvPr id="17626" name="Freeform 55"/>
                <p:cNvSpPr/>
                <p:nvPr/>
              </p:nvSpPr>
              <p:spPr>
                <a:xfrm>
                  <a:off x="2419" y="3009"/>
                  <a:ext cx="59" cy="59"/>
                </a:xfrm>
                <a:custGeom>
                  <a:avLst/>
                  <a:gdLst>
                    <a:gd name="txL" fmla="*/ 0 w 59"/>
                    <a:gd name="txT" fmla="*/ 0 h 59"/>
                    <a:gd name="txR" fmla="*/ 59 w 59"/>
                    <a:gd name="txB" fmla="*/ 59 h 59"/>
                  </a:gdLst>
                  <a:ahLst/>
                  <a:cxnLst>
                    <a:cxn ang="0">
                      <a:pos x="0" y="0"/>
                    </a:cxn>
                    <a:cxn ang="0">
                      <a:pos x="8" y="36"/>
                    </a:cxn>
                    <a:cxn ang="0">
                      <a:pos x="58" y="58"/>
                    </a:cxn>
                    <a:cxn ang="0">
                      <a:pos x="0" y="0"/>
                    </a:cxn>
                  </a:cxnLst>
                  <a:rect l="txL" t="txT" r="txR" b="txB"/>
                  <a:pathLst>
                    <a:path w="59" h="59">
                      <a:moveTo>
                        <a:pt x="0" y="0"/>
                      </a:moveTo>
                      <a:lnTo>
                        <a:pt x="8" y="36"/>
                      </a:lnTo>
                      <a:lnTo>
                        <a:pt x="58" y="58"/>
                      </a:lnTo>
                      <a:lnTo>
                        <a:pt x="0" y="0"/>
                      </a:lnTo>
                    </a:path>
                  </a:pathLst>
                </a:custGeom>
                <a:solidFill>
                  <a:srgbClr val="402000">
                    <a:alpha val="100000"/>
                  </a:srgbClr>
                </a:solidFill>
                <a:ln w="12700">
                  <a:noFill/>
                </a:ln>
              </p:spPr>
              <p:txBody>
                <a:bodyPr/>
                <a:p>
                  <a:endParaRPr lang="zh-CN" altLang="en-US"/>
                </a:p>
              </p:txBody>
            </p:sp>
            <p:sp>
              <p:nvSpPr>
                <p:cNvPr id="17627" name="Freeform 56"/>
                <p:cNvSpPr/>
                <p:nvPr/>
              </p:nvSpPr>
              <p:spPr>
                <a:xfrm>
                  <a:off x="2601" y="2117"/>
                  <a:ext cx="85" cy="83"/>
                </a:xfrm>
                <a:custGeom>
                  <a:avLst/>
                  <a:gdLst>
                    <a:gd name="txL" fmla="*/ 0 w 85"/>
                    <a:gd name="txT" fmla="*/ 0 h 83"/>
                    <a:gd name="txR" fmla="*/ 85 w 85"/>
                    <a:gd name="txB" fmla="*/ 83 h 83"/>
                  </a:gdLst>
                  <a:ahLst/>
                  <a:cxnLst>
                    <a:cxn ang="0">
                      <a:pos x="0" y="82"/>
                    </a:cxn>
                    <a:cxn ang="0">
                      <a:pos x="33" y="33"/>
                    </a:cxn>
                    <a:cxn ang="0">
                      <a:pos x="84" y="0"/>
                    </a:cxn>
                    <a:cxn ang="0">
                      <a:pos x="39" y="41"/>
                    </a:cxn>
                    <a:cxn ang="0">
                      <a:pos x="0" y="82"/>
                    </a:cxn>
                  </a:cxnLst>
                  <a:rect l="txL" t="txT" r="txR" b="txB"/>
                  <a:pathLst>
                    <a:path w="85" h="83">
                      <a:moveTo>
                        <a:pt x="0" y="82"/>
                      </a:moveTo>
                      <a:lnTo>
                        <a:pt x="33" y="33"/>
                      </a:lnTo>
                      <a:lnTo>
                        <a:pt x="84" y="0"/>
                      </a:lnTo>
                      <a:lnTo>
                        <a:pt x="39" y="41"/>
                      </a:lnTo>
                      <a:lnTo>
                        <a:pt x="0" y="82"/>
                      </a:lnTo>
                    </a:path>
                  </a:pathLst>
                </a:custGeom>
                <a:solidFill>
                  <a:srgbClr val="402000">
                    <a:alpha val="100000"/>
                  </a:srgbClr>
                </a:solidFill>
                <a:ln w="12700">
                  <a:noFill/>
                </a:ln>
              </p:spPr>
              <p:txBody>
                <a:bodyPr/>
                <a:p>
                  <a:endParaRPr lang="zh-CN" altLang="en-US"/>
                </a:p>
              </p:txBody>
            </p:sp>
            <p:sp>
              <p:nvSpPr>
                <p:cNvPr id="17628" name="Freeform 57"/>
                <p:cNvSpPr/>
                <p:nvPr/>
              </p:nvSpPr>
              <p:spPr>
                <a:xfrm>
                  <a:off x="2612" y="3177"/>
                  <a:ext cx="65" cy="34"/>
                </a:xfrm>
                <a:custGeom>
                  <a:avLst/>
                  <a:gdLst>
                    <a:gd name="txL" fmla="*/ 0 w 65"/>
                    <a:gd name="txT" fmla="*/ 0 h 34"/>
                    <a:gd name="txR" fmla="*/ 65 w 65"/>
                    <a:gd name="txB" fmla="*/ 34 h 34"/>
                  </a:gdLst>
                  <a:ahLst/>
                  <a:cxnLst>
                    <a:cxn ang="0">
                      <a:pos x="6" y="33"/>
                    </a:cxn>
                    <a:cxn ang="0">
                      <a:pos x="30" y="21"/>
                    </a:cxn>
                    <a:cxn ang="0">
                      <a:pos x="46" y="18"/>
                    </a:cxn>
                    <a:cxn ang="0">
                      <a:pos x="64" y="17"/>
                    </a:cxn>
                    <a:cxn ang="0">
                      <a:pos x="56" y="7"/>
                    </a:cxn>
                    <a:cxn ang="0">
                      <a:pos x="38" y="0"/>
                    </a:cxn>
                    <a:cxn ang="0">
                      <a:pos x="26" y="0"/>
                    </a:cxn>
                    <a:cxn ang="0">
                      <a:pos x="7" y="5"/>
                    </a:cxn>
                    <a:cxn ang="0">
                      <a:pos x="0" y="10"/>
                    </a:cxn>
                    <a:cxn ang="0">
                      <a:pos x="6" y="33"/>
                    </a:cxn>
                  </a:cxnLst>
                  <a:rect l="txL" t="txT" r="txR" b="txB"/>
                  <a:pathLst>
                    <a:path w="65" h="34">
                      <a:moveTo>
                        <a:pt x="6" y="33"/>
                      </a:moveTo>
                      <a:lnTo>
                        <a:pt x="30" y="21"/>
                      </a:lnTo>
                      <a:lnTo>
                        <a:pt x="46" y="18"/>
                      </a:lnTo>
                      <a:lnTo>
                        <a:pt x="64" y="17"/>
                      </a:lnTo>
                      <a:lnTo>
                        <a:pt x="56" y="7"/>
                      </a:lnTo>
                      <a:lnTo>
                        <a:pt x="38" y="0"/>
                      </a:lnTo>
                      <a:lnTo>
                        <a:pt x="26" y="0"/>
                      </a:lnTo>
                      <a:lnTo>
                        <a:pt x="7" y="5"/>
                      </a:lnTo>
                      <a:lnTo>
                        <a:pt x="0" y="10"/>
                      </a:lnTo>
                      <a:lnTo>
                        <a:pt x="6" y="33"/>
                      </a:lnTo>
                    </a:path>
                  </a:pathLst>
                </a:custGeom>
                <a:solidFill>
                  <a:srgbClr val="603000">
                    <a:alpha val="100000"/>
                  </a:srgbClr>
                </a:solidFill>
                <a:ln w="12700">
                  <a:noFill/>
                </a:ln>
              </p:spPr>
              <p:txBody>
                <a:bodyPr/>
                <a:p>
                  <a:endParaRPr lang="zh-CN" altLang="en-US"/>
                </a:p>
              </p:txBody>
            </p:sp>
            <p:sp>
              <p:nvSpPr>
                <p:cNvPr id="17629" name="Freeform 58"/>
                <p:cNvSpPr/>
                <p:nvPr/>
              </p:nvSpPr>
              <p:spPr>
                <a:xfrm>
                  <a:off x="2382" y="3160"/>
                  <a:ext cx="54" cy="50"/>
                </a:xfrm>
                <a:custGeom>
                  <a:avLst/>
                  <a:gdLst>
                    <a:gd name="txL" fmla="*/ 0 w 54"/>
                    <a:gd name="txT" fmla="*/ 0 h 50"/>
                    <a:gd name="txR" fmla="*/ 54 w 54"/>
                    <a:gd name="txB" fmla="*/ 50 h 50"/>
                  </a:gdLst>
                  <a:ahLst/>
                  <a:cxnLst>
                    <a:cxn ang="0">
                      <a:pos x="13" y="0"/>
                    </a:cxn>
                    <a:cxn ang="0">
                      <a:pos x="0" y="14"/>
                    </a:cxn>
                    <a:cxn ang="0">
                      <a:pos x="21" y="28"/>
                    </a:cxn>
                    <a:cxn ang="0">
                      <a:pos x="39" y="49"/>
                    </a:cxn>
                    <a:cxn ang="0">
                      <a:pos x="48" y="38"/>
                    </a:cxn>
                    <a:cxn ang="0">
                      <a:pos x="53" y="25"/>
                    </a:cxn>
                    <a:cxn ang="0">
                      <a:pos x="34" y="14"/>
                    </a:cxn>
                    <a:cxn ang="0">
                      <a:pos x="13" y="0"/>
                    </a:cxn>
                  </a:cxnLst>
                  <a:rect l="txL" t="txT" r="txR" b="txB"/>
                  <a:pathLst>
                    <a:path w="54" h="50">
                      <a:moveTo>
                        <a:pt x="13" y="0"/>
                      </a:moveTo>
                      <a:lnTo>
                        <a:pt x="0" y="14"/>
                      </a:lnTo>
                      <a:lnTo>
                        <a:pt x="21" y="28"/>
                      </a:lnTo>
                      <a:lnTo>
                        <a:pt x="39" y="49"/>
                      </a:lnTo>
                      <a:lnTo>
                        <a:pt x="48" y="38"/>
                      </a:lnTo>
                      <a:lnTo>
                        <a:pt x="53" y="25"/>
                      </a:lnTo>
                      <a:lnTo>
                        <a:pt x="34" y="14"/>
                      </a:lnTo>
                      <a:lnTo>
                        <a:pt x="13" y="0"/>
                      </a:lnTo>
                    </a:path>
                  </a:pathLst>
                </a:custGeom>
                <a:solidFill>
                  <a:srgbClr val="603000">
                    <a:alpha val="100000"/>
                  </a:srgbClr>
                </a:solidFill>
                <a:ln w="12700">
                  <a:noFill/>
                </a:ln>
              </p:spPr>
              <p:txBody>
                <a:bodyPr/>
                <a:p>
                  <a:endParaRPr lang="zh-CN" altLang="en-US"/>
                </a:p>
              </p:txBody>
            </p:sp>
          </p:grpSp>
          <p:sp>
            <p:nvSpPr>
              <p:cNvPr id="17496" name="Freeform 59"/>
              <p:cNvSpPr/>
              <p:nvPr/>
            </p:nvSpPr>
            <p:spPr>
              <a:xfrm>
                <a:off x="2700" y="1810"/>
                <a:ext cx="67" cy="95"/>
              </a:xfrm>
              <a:custGeom>
                <a:avLst/>
                <a:gdLst>
                  <a:gd name="txL" fmla="*/ 0 w 67"/>
                  <a:gd name="txT" fmla="*/ 0 h 95"/>
                  <a:gd name="txR" fmla="*/ 67 w 67"/>
                  <a:gd name="txB" fmla="*/ 95 h 95"/>
                </a:gdLst>
                <a:ahLst/>
                <a:cxnLst>
                  <a:cxn ang="0">
                    <a:pos x="0" y="12"/>
                  </a:cxn>
                  <a:cxn ang="0">
                    <a:pos x="29" y="23"/>
                  </a:cxn>
                  <a:cxn ang="0">
                    <a:pos x="46" y="56"/>
                  </a:cxn>
                  <a:cxn ang="0">
                    <a:pos x="47" y="94"/>
                  </a:cxn>
                  <a:cxn ang="0">
                    <a:pos x="65" y="79"/>
                  </a:cxn>
                  <a:cxn ang="0">
                    <a:pos x="66" y="43"/>
                  </a:cxn>
                  <a:cxn ang="0">
                    <a:pos x="55" y="18"/>
                  </a:cxn>
                  <a:cxn ang="0">
                    <a:pos x="36" y="0"/>
                  </a:cxn>
                  <a:cxn ang="0">
                    <a:pos x="0" y="12"/>
                  </a:cxn>
                </a:cxnLst>
                <a:rect l="txL" t="txT" r="txR" b="txB"/>
                <a:pathLst>
                  <a:path w="67" h="95">
                    <a:moveTo>
                      <a:pt x="0" y="12"/>
                    </a:moveTo>
                    <a:lnTo>
                      <a:pt x="29" y="23"/>
                    </a:lnTo>
                    <a:lnTo>
                      <a:pt x="46" y="56"/>
                    </a:lnTo>
                    <a:lnTo>
                      <a:pt x="47" y="94"/>
                    </a:lnTo>
                    <a:lnTo>
                      <a:pt x="65" y="79"/>
                    </a:lnTo>
                    <a:lnTo>
                      <a:pt x="66" y="43"/>
                    </a:lnTo>
                    <a:lnTo>
                      <a:pt x="55" y="18"/>
                    </a:lnTo>
                    <a:lnTo>
                      <a:pt x="36" y="0"/>
                    </a:lnTo>
                    <a:lnTo>
                      <a:pt x="0" y="12"/>
                    </a:lnTo>
                  </a:path>
                </a:pathLst>
              </a:custGeom>
              <a:solidFill>
                <a:srgbClr val="E0E0E0">
                  <a:alpha val="100000"/>
                </a:srgbClr>
              </a:solidFill>
              <a:ln w="12700">
                <a:noFill/>
              </a:ln>
            </p:spPr>
            <p:txBody>
              <a:bodyPr/>
              <a:p>
                <a:endParaRPr lang="zh-CN" altLang="en-US"/>
              </a:p>
            </p:txBody>
          </p:sp>
          <p:sp>
            <p:nvSpPr>
              <p:cNvPr id="17497" name="Freeform 60"/>
              <p:cNvSpPr/>
              <p:nvPr/>
            </p:nvSpPr>
            <p:spPr>
              <a:xfrm>
                <a:off x="2457" y="1655"/>
                <a:ext cx="192" cy="467"/>
              </a:xfrm>
              <a:custGeom>
                <a:avLst/>
                <a:gdLst>
                  <a:gd name="txL" fmla="*/ 0 w 192"/>
                  <a:gd name="txT" fmla="*/ 0 h 467"/>
                  <a:gd name="txR" fmla="*/ 192 w 192"/>
                  <a:gd name="txB" fmla="*/ 467 h 467"/>
                </a:gdLst>
                <a:ahLst/>
                <a:cxnLst>
                  <a:cxn ang="0">
                    <a:pos x="0" y="0"/>
                  </a:cxn>
                  <a:cxn ang="0">
                    <a:pos x="10" y="409"/>
                  </a:cxn>
                  <a:cxn ang="0">
                    <a:pos x="191" y="466"/>
                  </a:cxn>
                  <a:cxn ang="0">
                    <a:pos x="187" y="33"/>
                  </a:cxn>
                  <a:cxn ang="0">
                    <a:pos x="0" y="0"/>
                  </a:cxn>
                </a:cxnLst>
                <a:rect l="txL" t="txT" r="txR" b="txB"/>
                <a:pathLst>
                  <a:path w="192" h="467">
                    <a:moveTo>
                      <a:pt x="0" y="0"/>
                    </a:moveTo>
                    <a:lnTo>
                      <a:pt x="10" y="409"/>
                    </a:lnTo>
                    <a:lnTo>
                      <a:pt x="191" y="466"/>
                    </a:lnTo>
                    <a:lnTo>
                      <a:pt x="187" y="33"/>
                    </a:lnTo>
                    <a:lnTo>
                      <a:pt x="0" y="0"/>
                    </a:lnTo>
                  </a:path>
                </a:pathLst>
              </a:custGeom>
              <a:solidFill>
                <a:srgbClr val="FFFFFF">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grpSp>
            <p:nvGrpSpPr>
              <p:cNvPr id="17498" name="Group 61"/>
              <p:cNvGrpSpPr/>
              <p:nvPr/>
            </p:nvGrpSpPr>
            <p:grpSpPr>
              <a:xfrm>
                <a:off x="2557" y="1823"/>
                <a:ext cx="179" cy="133"/>
                <a:chOff x="2557" y="1823"/>
                <a:chExt cx="179" cy="133"/>
              </a:xfrm>
            </p:grpSpPr>
            <p:sp>
              <p:nvSpPr>
                <p:cNvPr id="17614" name="Freeform 62"/>
                <p:cNvSpPr/>
                <p:nvPr/>
              </p:nvSpPr>
              <p:spPr>
                <a:xfrm>
                  <a:off x="2557" y="1823"/>
                  <a:ext cx="179" cy="133"/>
                </a:xfrm>
                <a:custGeom>
                  <a:avLst/>
                  <a:gdLst>
                    <a:gd name="txL" fmla="*/ 0 w 179"/>
                    <a:gd name="txT" fmla="*/ 0 h 133"/>
                    <a:gd name="txR" fmla="*/ 179 w 179"/>
                    <a:gd name="txB" fmla="*/ 133 h 133"/>
                  </a:gdLst>
                  <a:ahLst/>
                  <a:cxnLst>
                    <a:cxn ang="0">
                      <a:pos x="153" y="7"/>
                    </a:cxn>
                    <a:cxn ang="0">
                      <a:pos x="104" y="0"/>
                    </a:cxn>
                    <a:cxn ang="0">
                      <a:pos x="70" y="3"/>
                    </a:cxn>
                    <a:cxn ang="0">
                      <a:pos x="49" y="14"/>
                    </a:cxn>
                    <a:cxn ang="0">
                      <a:pos x="34" y="20"/>
                    </a:cxn>
                    <a:cxn ang="0">
                      <a:pos x="27" y="27"/>
                    </a:cxn>
                    <a:cxn ang="0">
                      <a:pos x="17" y="37"/>
                    </a:cxn>
                    <a:cxn ang="0">
                      <a:pos x="2" y="54"/>
                    </a:cxn>
                    <a:cxn ang="0">
                      <a:pos x="0" y="65"/>
                    </a:cxn>
                    <a:cxn ang="0">
                      <a:pos x="5" y="72"/>
                    </a:cxn>
                    <a:cxn ang="0">
                      <a:pos x="18" y="75"/>
                    </a:cxn>
                    <a:cxn ang="0">
                      <a:pos x="16" y="85"/>
                    </a:cxn>
                    <a:cxn ang="0">
                      <a:pos x="18" y="93"/>
                    </a:cxn>
                    <a:cxn ang="0">
                      <a:pos x="23" y="97"/>
                    </a:cxn>
                    <a:cxn ang="0">
                      <a:pos x="29" y="97"/>
                    </a:cxn>
                    <a:cxn ang="0">
                      <a:pos x="31" y="110"/>
                    </a:cxn>
                    <a:cxn ang="0">
                      <a:pos x="36" y="115"/>
                    </a:cxn>
                    <a:cxn ang="0">
                      <a:pos x="45" y="114"/>
                    </a:cxn>
                    <a:cxn ang="0">
                      <a:pos x="51" y="125"/>
                    </a:cxn>
                    <a:cxn ang="0">
                      <a:pos x="75" y="126"/>
                    </a:cxn>
                    <a:cxn ang="0">
                      <a:pos x="99" y="132"/>
                    </a:cxn>
                    <a:cxn ang="0">
                      <a:pos x="133" y="120"/>
                    </a:cxn>
                    <a:cxn ang="0">
                      <a:pos x="155" y="97"/>
                    </a:cxn>
                    <a:cxn ang="0">
                      <a:pos x="164" y="84"/>
                    </a:cxn>
                    <a:cxn ang="0">
                      <a:pos x="174" y="82"/>
                    </a:cxn>
                    <a:cxn ang="0">
                      <a:pos x="177" y="72"/>
                    </a:cxn>
                    <a:cxn ang="0">
                      <a:pos x="178" y="58"/>
                    </a:cxn>
                    <a:cxn ang="0">
                      <a:pos x="176" y="44"/>
                    </a:cxn>
                    <a:cxn ang="0">
                      <a:pos x="171" y="26"/>
                    </a:cxn>
                    <a:cxn ang="0">
                      <a:pos x="153" y="7"/>
                    </a:cxn>
                  </a:cxnLst>
                  <a:rect l="txL" t="txT" r="txR" b="txB"/>
                  <a:pathLst>
                    <a:path w="179" h="133">
                      <a:moveTo>
                        <a:pt x="153" y="7"/>
                      </a:moveTo>
                      <a:lnTo>
                        <a:pt x="104" y="0"/>
                      </a:lnTo>
                      <a:lnTo>
                        <a:pt x="70" y="3"/>
                      </a:lnTo>
                      <a:lnTo>
                        <a:pt x="49" y="14"/>
                      </a:lnTo>
                      <a:lnTo>
                        <a:pt x="34" y="20"/>
                      </a:lnTo>
                      <a:lnTo>
                        <a:pt x="27" y="27"/>
                      </a:lnTo>
                      <a:lnTo>
                        <a:pt x="17" y="37"/>
                      </a:lnTo>
                      <a:lnTo>
                        <a:pt x="2" y="54"/>
                      </a:lnTo>
                      <a:lnTo>
                        <a:pt x="0" y="65"/>
                      </a:lnTo>
                      <a:lnTo>
                        <a:pt x="5" y="72"/>
                      </a:lnTo>
                      <a:lnTo>
                        <a:pt x="18" y="75"/>
                      </a:lnTo>
                      <a:lnTo>
                        <a:pt x="16" y="85"/>
                      </a:lnTo>
                      <a:lnTo>
                        <a:pt x="18" y="93"/>
                      </a:lnTo>
                      <a:lnTo>
                        <a:pt x="23" y="97"/>
                      </a:lnTo>
                      <a:lnTo>
                        <a:pt x="29" y="97"/>
                      </a:lnTo>
                      <a:lnTo>
                        <a:pt x="31" y="110"/>
                      </a:lnTo>
                      <a:lnTo>
                        <a:pt x="36" y="115"/>
                      </a:lnTo>
                      <a:lnTo>
                        <a:pt x="45" y="114"/>
                      </a:lnTo>
                      <a:lnTo>
                        <a:pt x="51" y="125"/>
                      </a:lnTo>
                      <a:lnTo>
                        <a:pt x="75" y="126"/>
                      </a:lnTo>
                      <a:lnTo>
                        <a:pt x="99" y="132"/>
                      </a:lnTo>
                      <a:lnTo>
                        <a:pt x="133" y="120"/>
                      </a:lnTo>
                      <a:lnTo>
                        <a:pt x="155" y="97"/>
                      </a:lnTo>
                      <a:lnTo>
                        <a:pt x="164" y="84"/>
                      </a:lnTo>
                      <a:lnTo>
                        <a:pt x="174" y="82"/>
                      </a:lnTo>
                      <a:lnTo>
                        <a:pt x="177" y="72"/>
                      </a:lnTo>
                      <a:lnTo>
                        <a:pt x="178" y="58"/>
                      </a:lnTo>
                      <a:lnTo>
                        <a:pt x="176" y="44"/>
                      </a:lnTo>
                      <a:lnTo>
                        <a:pt x="171" y="26"/>
                      </a:lnTo>
                      <a:lnTo>
                        <a:pt x="153" y="7"/>
                      </a:lnTo>
                    </a:path>
                  </a:pathLst>
                </a:custGeom>
                <a:solidFill>
                  <a:srgbClr val="FFC080">
                    <a:alpha val="100000"/>
                  </a:srgbClr>
                </a:solidFill>
                <a:ln w="12700" cap="rnd" cmpd="sng">
                  <a:solidFill>
                    <a:srgbClr val="402000">
                      <a:alpha val="100000"/>
                    </a:srgbClr>
                  </a:solidFill>
                  <a:prstDash val="solid"/>
                  <a:round/>
                  <a:headEnd type="none" w="med" len="med"/>
                  <a:tailEnd type="none" w="med" len="med"/>
                </a:ln>
              </p:spPr>
              <p:txBody>
                <a:bodyPr/>
                <a:p>
                  <a:endParaRPr lang="zh-CN" altLang="en-US"/>
                </a:p>
              </p:txBody>
            </p:sp>
            <p:sp>
              <p:nvSpPr>
                <p:cNvPr id="17615" name="Freeform 63"/>
                <p:cNvSpPr/>
                <p:nvPr/>
              </p:nvSpPr>
              <p:spPr>
                <a:xfrm>
                  <a:off x="2581" y="1865"/>
                  <a:ext cx="41" cy="23"/>
                </a:xfrm>
                <a:custGeom>
                  <a:avLst/>
                  <a:gdLst>
                    <a:gd name="txL" fmla="*/ 0 w 41"/>
                    <a:gd name="txT" fmla="*/ 0 h 23"/>
                    <a:gd name="txR" fmla="*/ 41 w 41"/>
                    <a:gd name="txB" fmla="*/ 23 h 23"/>
                  </a:gdLst>
                  <a:ahLst/>
                  <a:cxnLst>
                    <a:cxn ang="0">
                      <a:pos x="0" y="22"/>
                    </a:cxn>
                    <a:cxn ang="0">
                      <a:pos x="18" y="6"/>
                    </a:cxn>
                    <a:cxn ang="0">
                      <a:pos x="28" y="0"/>
                    </a:cxn>
                    <a:cxn ang="0">
                      <a:pos x="40" y="6"/>
                    </a:cxn>
                    <a:cxn ang="0">
                      <a:pos x="25" y="12"/>
                    </a:cxn>
                    <a:cxn ang="0">
                      <a:pos x="0" y="22"/>
                    </a:cxn>
                  </a:cxnLst>
                  <a:rect l="txL" t="txT" r="txR" b="txB"/>
                  <a:pathLst>
                    <a:path w="41" h="23">
                      <a:moveTo>
                        <a:pt x="0" y="22"/>
                      </a:moveTo>
                      <a:lnTo>
                        <a:pt x="18" y="6"/>
                      </a:lnTo>
                      <a:lnTo>
                        <a:pt x="28" y="0"/>
                      </a:lnTo>
                      <a:lnTo>
                        <a:pt x="40" y="6"/>
                      </a:lnTo>
                      <a:lnTo>
                        <a:pt x="25" y="12"/>
                      </a:lnTo>
                      <a:lnTo>
                        <a:pt x="0" y="22"/>
                      </a:lnTo>
                    </a:path>
                  </a:pathLst>
                </a:custGeom>
                <a:solidFill>
                  <a:srgbClr val="402000">
                    <a:alpha val="100000"/>
                  </a:srgbClr>
                </a:solidFill>
                <a:ln w="12700">
                  <a:noFill/>
                </a:ln>
              </p:spPr>
              <p:txBody>
                <a:bodyPr/>
                <a:p>
                  <a:endParaRPr lang="zh-CN" altLang="en-US"/>
                </a:p>
              </p:txBody>
            </p:sp>
            <p:sp>
              <p:nvSpPr>
                <p:cNvPr id="17616" name="Freeform 64"/>
                <p:cNvSpPr/>
                <p:nvPr/>
              </p:nvSpPr>
              <p:spPr>
                <a:xfrm>
                  <a:off x="2592" y="1903"/>
                  <a:ext cx="42" cy="5"/>
                </a:xfrm>
                <a:custGeom>
                  <a:avLst/>
                  <a:gdLst>
                    <a:gd name="txL" fmla="*/ 0 w 42"/>
                    <a:gd name="txT" fmla="*/ 0 h 5"/>
                    <a:gd name="txR" fmla="*/ 42 w 42"/>
                    <a:gd name="txB" fmla="*/ 5 h 5"/>
                  </a:gdLst>
                  <a:ahLst/>
                  <a:cxnLst>
                    <a:cxn ang="0">
                      <a:pos x="0" y="3"/>
                    </a:cxn>
                    <a:cxn ang="0">
                      <a:pos x="15" y="1"/>
                    </a:cxn>
                    <a:cxn ang="0">
                      <a:pos x="25" y="0"/>
                    </a:cxn>
                    <a:cxn ang="0">
                      <a:pos x="41" y="3"/>
                    </a:cxn>
                    <a:cxn ang="0">
                      <a:pos x="24" y="4"/>
                    </a:cxn>
                    <a:cxn ang="0">
                      <a:pos x="0" y="3"/>
                    </a:cxn>
                  </a:cxnLst>
                  <a:rect l="txL" t="txT" r="txR" b="txB"/>
                  <a:pathLst>
                    <a:path w="42" h="5">
                      <a:moveTo>
                        <a:pt x="0" y="3"/>
                      </a:moveTo>
                      <a:lnTo>
                        <a:pt x="15" y="1"/>
                      </a:lnTo>
                      <a:lnTo>
                        <a:pt x="25" y="0"/>
                      </a:lnTo>
                      <a:lnTo>
                        <a:pt x="41" y="3"/>
                      </a:lnTo>
                      <a:lnTo>
                        <a:pt x="24" y="4"/>
                      </a:lnTo>
                      <a:lnTo>
                        <a:pt x="0" y="3"/>
                      </a:lnTo>
                    </a:path>
                  </a:pathLst>
                </a:custGeom>
                <a:solidFill>
                  <a:srgbClr val="402000">
                    <a:alpha val="100000"/>
                  </a:srgbClr>
                </a:solidFill>
                <a:ln w="12700">
                  <a:noFill/>
                </a:ln>
              </p:spPr>
              <p:txBody>
                <a:bodyPr/>
                <a:p>
                  <a:endParaRPr lang="zh-CN" altLang="en-US"/>
                </a:p>
              </p:txBody>
            </p:sp>
            <p:sp>
              <p:nvSpPr>
                <p:cNvPr id="17617" name="Freeform 65"/>
                <p:cNvSpPr/>
                <p:nvPr/>
              </p:nvSpPr>
              <p:spPr>
                <a:xfrm>
                  <a:off x="2615" y="1930"/>
                  <a:ext cx="22" cy="3"/>
                </a:xfrm>
                <a:custGeom>
                  <a:avLst/>
                  <a:gdLst>
                    <a:gd name="txL" fmla="*/ 0 w 22"/>
                    <a:gd name="txT" fmla="*/ 0 h 3"/>
                    <a:gd name="txR" fmla="*/ 22 w 22"/>
                    <a:gd name="txB" fmla="*/ 3 h 3"/>
                  </a:gdLst>
                  <a:ahLst/>
                  <a:cxnLst>
                    <a:cxn ang="0">
                      <a:pos x="0" y="1"/>
                    </a:cxn>
                    <a:cxn ang="0">
                      <a:pos x="13" y="0"/>
                    </a:cxn>
                    <a:cxn ang="0">
                      <a:pos x="21" y="2"/>
                    </a:cxn>
                    <a:cxn ang="0">
                      <a:pos x="0" y="1"/>
                    </a:cxn>
                  </a:cxnLst>
                  <a:rect l="txL" t="txT" r="txR" b="txB"/>
                  <a:pathLst>
                    <a:path w="22" h="3">
                      <a:moveTo>
                        <a:pt x="0" y="1"/>
                      </a:moveTo>
                      <a:lnTo>
                        <a:pt x="13" y="0"/>
                      </a:lnTo>
                      <a:lnTo>
                        <a:pt x="21" y="2"/>
                      </a:lnTo>
                      <a:lnTo>
                        <a:pt x="0" y="1"/>
                      </a:lnTo>
                    </a:path>
                  </a:pathLst>
                </a:custGeom>
                <a:solidFill>
                  <a:srgbClr val="402000">
                    <a:alpha val="100000"/>
                  </a:srgbClr>
                </a:solidFill>
                <a:ln w="12700">
                  <a:noFill/>
                </a:ln>
              </p:spPr>
              <p:txBody>
                <a:bodyPr/>
                <a:p>
                  <a:endParaRPr lang="zh-CN" altLang="en-US"/>
                </a:p>
              </p:txBody>
            </p:sp>
            <p:sp>
              <p:nvSpPr>
                <p:cNvPr id="17618" name="Freeform 66"/>
                <p:cNvSpPr/>
                <p:nvPr/>
              </p:nvSpPr>
              <p:spPr>
                <a:xfrm>
                  <a:off x="2640" y="1855"/>
                  <a:ext cx="6" cy="20"/>
                </a:xfrm>
                <a:custGeom>
                  <a:avLst/>
                  <a:gdLst>
                    <a:gd name="txL" fmla="*/ 0 w 6"/>
                    <a:gd name="txT" fmla="*/ 0 h 20"/>
                    <a:gd name="txR" fmla="*/ 6 w 6"/>
                    <a:gd name="txB" fmla="*/ 20 h 20"/>
                  </a:gdLst>
                  <a:ahLst/>
                  <a:cxnLst>
                    <a:cxn ang="0">
                      <a:pos x="5" y="0"/>
                    </a:cxn>
                    <a:cxn ang="0">
                      <a:pos x="3" y="8"/>
                    </a:cxn>
                    <a:cxn ang="0">
                      <a:pos x="0" y="13"/>
                    </a:cxn>
                    <a:cxn ang="0">
                      <a:pos x="5" y="19"/>
                    </a:cxn>
                    <a:cxn ang="0">
                      <a:pos x="5" y="0"/>
                    </a:cxn>
                  </a:cxnLst>
                  <a:rect l="txL" t="txT" r="txR" b="txB"/>
                  <a:pathLst>
                    <a:path w="6" h="20">
                      <a:moveTo>
                        <a:pt x="5" y="0"/>
                      </a:moveTo>
                      <a:lnTo>
                        <a:pt x="3" y="8"/>
                      </a:lnTo>
                      <a:lnTo>
                        <a:pt x="0" y="13"/>
                      </a:lnTo>
                      <a:lnTo>
                        <a:pt x="5" y="19"/>
                      </a:lnTo>
                      <a:lnTo>
                        <a:pt x="5" y="0"/>
                      </a:lnTo>
                    </a:path>
                  </a:pathLst>
                </a:custGeom>
                <a:solidFill>
                  <a:srgbClr val="402000">
                    <a:alpha val="100000"/>
                  </a:srgbClr>
                </a:solidFill>
                <a:ln w="12700">
                  <a:noFill/>
                </a:ln>
              </p:spPr>
              <p:txBody>
                <a:bodyPr/>
                <a:p>
                  <a:endParaRPr lang="zh-CN" altLang="en-US"/>
                </a:p>
              </p:txBody>
            </p:sp>
            <p:sp>
              <p:nvSpPr>
                <p:cNvPr id="17619" name="Freeform 67"/>
                <p:cNvSpPr/>
                <p:nvPr/>
              </p:nvSpPr>
              <p:spPr>
                <a:xfrm>
                  <a:off x="2648" y="1903"/>
                  <a:ext cx="6" cy="26"/>
                </a:xfrm>
                <a:custGeom>
                  <a:avLst/>
                  <a:gdLst>
                    <a:gd name="txL" fmla="*/ 0 w 6"/>
                    <a:gd name="txT" fmla="*/ 0 h 26"/>
                    <a:gd name="txR" fmla="*/ 6 w 6"/>
                    <a:gd name="txB" fmla="*/ 26 h 26"/>
                  </a:gdLst>
                  <a:ahLst/>
                  <a:cxnLst>
                    <a:cxn ang="0">
                      <a:pos x="0" y="8"/>
                    </a:cxn>
                    <a:cxn ang="0">
                      <a:pos x="5" y="0"/>
                    </a:cxn>
                    <a:cxn ang="0">
                      <a:pos x="3" y="25"/>
                    </a:cxn>
                    <a:cxn ang="0">
                      <a:pos x="0" y="8"/>
                    </a:cxn>
                  </a:cxnLst>
                  <a:rect l="txL" t="txT" r="txR" b="txB"/>
                  <a:pathLst>
                    <a:path w="6" h="26">
                      <a:moveTo>
                        <a:pt x="0" y="8"/>
                      </a:moveTo>
                      <a:lnTo>
                        <a:pt x="5" y="0"/>
                      </a:lnTo>
                      <a:lnTo>
                        <a:pt x="3" y="25"/>
                      </a:lnTo>
                      <a:lnTo>
                        <a:pt x="0" y="8"/>
                      </a:lnTo>
                    </a:path>
                  </a:pathLst>
                </a:custGeom>
                <a:solidFill>
                  <a:srgbClr val="402000">
                    <a:alpha val="100000"/>
                  </a:srgbClr>
                </a:solidFill>
                <a:ln w="12700">
                  <a:noFill/>
                </a:ln>
              </p:spPr>
              <p:txBody>
                <a:bodyPr/>
                <a:p>
                  <a:endParaRPr lang="zh-CN" altLang="en-US"/>
                </a:p>
              </p:txBody>
            </p:sp>
          </p:grpSp>
          <p:sp>
            <p:nvSpPr>
              <p:cNvPr id="17499" name="Freeform 68"/>
              <p:cNvSpPr/>
              <p:nvPr/>
            </p:nvSpPr>
            <p:spPr>
              <a:xfrm>
                <a:off x="2419" y="1802"/>
                <a:ext cx="28" cy="82"/>
              </a:xfrm>
              <a:custGeom>
                <a:avLst/>
                <a:gdLst>
                  <a:gd name="txL" fmla="*/ 0 w 28"/>
                  <a:gd name="txT" fmla="*/ 0 h 82"/>
                  <a:gd name="txR" fmla="*/ 28 w 28"/>
                  <a:gd name="txB" fmla="*/ 82 h 82"/>
                </a:gdLst>
                <a:ahLst/>
                <a:cxnLst>
                  <a:cxn ang="0">
                    <a:pos x="26" y="81"/>
                  </a:cxn>
                  <a:cxn ang="0">
                    <a:pos x="27" y="2"/>
                  </a:cxn>
                  <a:cxn ang="0">
                    <a:pos x="14" y="0"/>
                  </a:cxn>
                  <a:cxn ang="0">
                    <a:pos x="6" y="26"/>
                  </a:cxn>
                  <a:cxn ang="0">
                    <a:pos x="0" y="40"/>
                  </a:cxn>
                  <a:cxn ang="0">
                    <a:pos x="8" y="50"/>
                  </a:cxn>
                  <a:cxn ang="0">
                    <a:pos x="9" y="72"/>
                  </a:cxn>
                  <a:cxn ang="0">
                    <a:pos x="26" y="81"/>
                  </a:cxn>
                </a:cxnLst>
                <a:rect l="txL" t="txT" r="txR" b="txB"/>
                <a:pathLst>
                  <a:path w="28" h="82">
                    <a:moveTo>
                      <a:pt x="26" y="81"/>
                    </a:moveTo>
                    <a:lnTo>
                      <a:pt x="27" y="2"/>
                    </a:lnTo>
                    <a:lnTo>
                      <a:pt x="14" y="0"/>
                    </a:lnTo>
                    <a:lnTo>
                      <a:pt x="6" y="26"/>
                    </a:lnTo>
                    <a:lnTo>
                      <a:pt x="0" y="40"/>
                    </a:lnTo>
                    <a:lnTo>
                      <a:pt x="8" y="50"/>
                    </a:lnTo>
                    <a:lnTo>
                      <a:pt x="9" y="72"/>
                    </a:lnTo>
                    <a:lnTo>
                      <a:pt x="26" y="81"/>
                    </a:lnTo>
                  </a:path>
                </a:pathLst>
              </a:custGeom>
              <a:solidFill>
                <a:srgbClr val="E0E0E0">
                  <a:alpha val="100000"/>
                </a:srgbClr>
              </a:solidFill>
              <a:ln w="12700">
                <a:noFill/>
              </a:ln>
            </p:spPr>
            <p:txBody>
              <a:bodyPr/>
              <a:p>
                <a:endParaRPr lang="zh-CN" altLang="en-US"/>
              </a:p>
            </p:txBody>
          </p:sp>
          <p:sp>
            <p:nvSpPr>
              <p:cNvPr id="17500" name="Rectangle 69"/>
              <p:cNvSpPr/>
              <p:nvPr/>
            </p:nvSpPr>
            <p:spPr>
              <a:xfrm>
                <a:off x="1983" y="1692"/>
                <a:ext cx="827" cy="624"/>
              </a:xfrm>
              <a:prstGeom prst="rect">
                <a:avLst/>
              </a:prstGeom>
              <a:solidFill>
                <a:schemeClr val="folHlink"/>
              </a:solidFill>
              <a:ln w="12700" cap="flat" cmpd="sng">
                <a:solidFill>
                  <a:schemeClr val="tx1"/>
                </a:solidFill>
                <a:prstDash val="solid"/>
                <a:miter/>
                <a:headEnd type="none" w="med" len="med"/>
                <a:tailEnd type="none" w="med" len="med"/>
              </a:ln>
            </p:spPr>
            <p:txBody>
              <a:bodyPr wrap="none" anchor="ctr"/>
              <a:p>
                <a:pPr lvl="0" eaLnBrk="1" hangingPunct="1"/>
                <a:endParaRPr lang="zh-CN" altLang="en-US" dirty="0">
                  <a:latin typeface="隶书" pitchFamily="49" charset="-122"/>
                  <a:ea typeface="隶书" pitchFamily="49" charset="-122"/>
                </a:endParaRPr>
              </a:p>
            </p:txBody>
          </p:sp>
          <p:sp>
            <p:nvSpPr>
              <p:cNvPr id="17501" name="Rectangle 70"/>
              <p:cNvSpPr/>
              <p:nvPr/>
            </p:nvSpPr>
            <p:spPr>
              <a:xfrm>
                <a:off x="1017" y="1692"/>
                <a:ext cx="465" cy="514"/>
              </a:xfrm>
              <a:prstGeom prst="rect">
                <a:avLst/>
              </a:prstGeom>
              <a:solidFill>
                <a:schemeClr val="folHlink"/>
              </a:solidFill>
              <a:ln w="12700" cap="flat" cmpd="sng">
                <a:solidFill>
                  <a:schemeClr val="tx1"/>
                </a:solidFill>
                <a:prstDash val="solid"/>
                <a:miter/>
                <a:headEnd type="none" w="med" len="med"/>
                <a:tailEnd type="none" w="med" len="med"/>
              </a:ln>
            </p:spPr>
            <p:txBody>
              <a:bodyPr wrap="none" anchor="ctr"/>
              <a:p>
                <a:pPr lvl="0" eaLnBrk="1" hangingPunct="1"/>
                <a:endParaRPr lang="zh-CN" altLang="en-US" dirty="0">
                  <a:latin typeface="隶书" pitchFamily="49" charset="-122"/>
                  <a:ea typeface="隶书" pitchFamily="49" charset="-122"/>
                </a:endParaRPr>
              </a:p>
            </p:txBody>
          </p:sp>
          <p:sp>
            <p:nvSpPr>
              <p:cNvPr id="17502" name="Rectangle 71"/>
              <p:cNvSpPr/>
              <p:nvPr/>
            </p:nvSpPr>
            <p:spPr>
              <a:xfrm>
                <a:off x="1108" y="2117"/>
                <a:ext cx="1725" cy="280"/>
              </a:xfrm>
              <a:prstGeom prst="rect">
                <a:avLst/>
              </a:prstGeom>
              <a:solidFill>
                <a:schemeClr val="folHlink"/>
              </a:solidFill>
              <a:ln w="12700" cap="flat" cmpd="sng">
                <a:solidFill>
                  <a:schemeClr val="tx1"/>
                </a:solidFill>
                <a:prstDash val="solid"/>
                <a:miter/>
                <a:headEnd type="none" w="med" len="med"/>
                <a:tailEnd type="none" w="med" len="med"/>
              </a:ln>
            </p:spPr>
            <p:txBody>
              <a:bodyPr wrap="none" anchor="ctr"/>
              <a:p>
                <a:pPr lvl="0" eaLnBrk="1" hangingPunct="1"/>
                <a:endParaRPr lang="zh-CN" altLang="en-US" dirty="0">
                  <a:latin typeface="隶书" pitchFamily="49" charset="-122"/>
                  <a:ea typeface="隶书" pitchFamily="49" charset="-122"/>
                </a:endParaRPr>
              </a:p>
            </p:txBody>
          </p:sp>
          <p:sp>
            <p:nvSpPr>
              <p:cNvPr id="17503" name="Rectangle 72"/>
              <p:cNvSpPr/>
              <p:nvPr/>
            </p:nvSpPr>
            <p:spPr>
              <a:xfrm>
                <a:off x="1108" y="2065"/>
                <a:ext cx="374" cy="66"/>
              </a:xfrm>
              <a:prstGeom prst="rect">
                <a:avLst/>
              </a:prstGeom>
              <a:solidFill>
                <a:schemeClr val="folHlink"/>
              </a:solidFill>
              <a:ln w="12700" cap="flat" cmpd="sng">
                <a:solidFill>
                  <a:schemeClr val="tx1"/>
                </a:solidFill>
                <a:prstDash val="solid"/>
                <a:miter/>
                <a:headEnd type="none" w="med" len="med"/>
                <a:tailEnd type="none" w="med" len="med"/>
              </a:ln>
            </p:spPr>
            <p:txBody>
              <a:bodyPr wrap="none" anchor="ctr"/>
              <a:p>
                <a:pPr lvl="0" eaLnBrk="1" hangingPunct="1"/>
                <a:endParaRPr lang="zh-CN" altLang="en-US" dirty="0">
                  <a:latin typeface="隶书" pitchFamily="49" charset="-122"/>
                  <a:ea typeface="隶书" pitchFamily="49" charset="-122"/>
                </a:endParaRPr>
              </a:p>
            </p:txBody>
          </p:sp>
          <p:sp>
            <p:nvSpPr>
              <p:cNvPr id="17504" name="Rectangle 73"/>
              <p:cNvSpPr/>
              <p:nvPr/>
            </p:nvSpPr>
            <p:spPr>
              <a:xfrm>
                <a:off x="1490" y="1674"/>
                <a:ext cx="497" cy="665"/>
              </a:xfrm>
              <a:prstGeom prst="rect">
                <a:avLst/>
              </a:prstGeom>
              <a:solidFill>
                <a:schemeClr val="folHlink"/>
              </a:solidFill>
              <a:ln w="12700" cap="flat" cmpd="sng">
                <a:solidFill>
                  <a:schemeClr val="tx1"/>
                </a:solidFill>
                <a:prstDash val="solid"/>
                <a:miter/>
                <a:headEnd type="none" w="med" len="med"/>
                <a:tailEnd type="none" w="med" len="med"/>
              </a:ln>
            </p:spPr>
            <p:txBody>
              <a:bodyPr wrap="none" anchor="ctr"/>
              <a:p>
                <a:pPr lvl="0" eaLnBrk="1" hangingPunct="1"/>
                <a:endParaRPr lang="zh-CN" altLang="en-US" dirty="0">
                  <a:latin typeface="隶书" pitchFamily="49" charset="-122"/>
                  <a:ea typeface="隶书" pitchFamily="49" charset="-122"/>
                </a:endParaRPr>
              </a:p>
            </p:txBody>
          </p:sp>
          <p:sp>
            <p:nvSpPr>
              <p:cNvPr id="17505" name="AutoShape 74"/>
              <p:cNvSpPr/>
              <p:nvPr/>
            </p:nvSpPr>
            <p:spPr>
              <a:xfrm>
                <a:off x="1590" y="1805"/>
                <a:ext cx="299" cy="299"/>
              </a:xfrm>
              <a:prstGeom prst="octagon">
                <a:avLst>
                  <a:gd name="adj" fmla="val 29282"/>
                </a:avLst>
              </a:prstGeom>
              <a:solidFill>
                <a:schemeClr val="bg2"/>
              </a:solidFill>
              <a:ln w="12700" cap="flat" cmpd="sng">
                <a:solidFill>
                  <a:schemeClr val="tx1"/>
                </a:solidFill>
                <a:prstDash val="solid"/>
                <a:miter/>
                <a:headEnd type="none" w="med" len="med"/>
                <a:tailEnd type="none" w="med" len="med"/>
              </a:ln>
            </p:spPr>
            <p:txBody>
              <a:bodyPr wrap="none" anchor="ctr"/>
              <a:p>
                <a:pPr lvl="0" eaLnBrk="1" hangingPunct="1"/>
                <a:endParaRPr lang="zh-CN" altLang="en-US" dirty="0">
                  <a:latin typeface="隶书" pitchFamily="49" charset="-122"/>
                  <a:ea typeface="隶书" pitchFamily="49" charset="-122"/>
                </a:endParaRPr>
              </a:p>
            </p:txBody>
          </p:sp>
          <p:sp>
            <p:nvSpPr>
              <p:cNvPr id="17506" name="Rectangle 75"/>
              <p:cNvSpPr/>
              <p:nvPr/>
            </p:nvSpPr>
            <p:spPr>
              <a:xfrm>
                <a:off x="1571" y="2173"/>
                <a:ext cx="375" cy="200"/>
              </a:xfrm>
              <a:prstGeom prst="rect">
                <a:avLst/>
              </a:prstGeom>
              <a:solidFill>
                <a:schemeClr val="folHlink"/>
              </a:solidFill>
              <a:ln w="12700" cap="flat" cmpd="sng">
                <a:solidFill>
                  <a:schemeClr val="tx1"/>
                </a:solidFill>
                <a:prstDash val="solid"/>
                <a:miter/>
                <a:headEnd type="none" w="med" len="med"/>
                <a:tailEnd type="none" w="med" len="med"/>
              </a:ln>
            </p:spPr>
            <p:txBody>
              <a:bodyPr wrap="none" anchor="ctr"/>
              <a:p>
                <a:pPr lvl="0" eaLnBrk="1" hangingPunct="1"/>
                <a:endParaRPr lang="zh-CN" altLang="en-US" dirty="0">
                  <a:latin typeface="隶书" pitchFamily="49" charset="-122"/>
                  <a:ea typeface="隶书" pitchFamily="49" charset="-122"/>
                </a:endParaRPr>
              </a:p>
            </p:txBody>
          </p:sp>
          <p:sp>
            <p:nvSpPr>
              <p:cNvPr id="17507" name="Rectangle 76"/>
              <p:cNvSpPr/>
              <p:nvPr/>
            </p:nvSpPr>
            <p:spPr>
              <a:xfrm>
                <a:off x="1108" y="2321"/>
                <a:ext cx="1725" cy="42"/>
              </a:xfrm>
              <a:prstGeom prst="rect">
                <a:avLst/>
              </a:prstGeom>
              <a:solidFill>
                <a:schemeClr val="folHlink"/>
              </a:solidFill>
              <a:ln w="12700" cap="flat" cmpd="sng">
                <a:solidFill>
                  <a:schemeClr val="tx1"/>
                </a:solidFill>
                <a:prstDash val="solid"/>
                <a:miter/>
                <a:headEnd type="none" w="med" len="med"/>
                <a:tailEnd type="none" w="med" len="med"/>
              </a:ln>
            </p:spPr>
            <p:txBody>
              <a:bodyPr wrap="none" anchor="ctr"/>
              <a:p>
                <a:pPr lvl="0" eaLnBrk="1" hangingPunct="1"/>
                <a:endParaRPr lang="zh-CN" altLang="en-US" dirty="0">
                  <a:latin typeface="隶书" pitchFamily="49" charset="-122"/>
                  <a:ea typeface="隶书" pitchFamily="49" charset="-122"/>
                </a:endParaRPr>
              </a:p>
            </p:txBody>
          </p:sp>
          <p:sp>
            <p:nvSpPr>
              <p:cNvPr id="17508" name="AutoShape 77"/>
              <p:cNvSpPr/>
              <p:nvPr/>
            </p:nvSpPr>
            <p:spPr>
              <a:xfrm>
                <a:off x="2726" y="2193"/>
                <a:ext cx="182" cy="144"/>
              </a:xfrm>
              <a:prstGeom prst="cube">
                <a:avLst>
                  <a:gd name="adj" fmla="val 24995"/>
                </a:avLst>
              </a:prstGeom>
              <a:solidFill>
                <a:schemeClr val="folHlink"/>
              </a:solidFill>
              <a:ln w="12700" cap="flat" cmpd="sng">
                <a:solidFill>
                  <a:schemeClr val="tx1"/>
                </a:solidFill>
                <a:prstDash val="solid"/>
                <a:miter/>
                <a:headEnd type="none" w="med" len="med"/>
                <a:tailEnd type="none" w="med" len="med"/>
              </a:ln>
            </p:spPr>
            <p:txBody>
              <a:bodyPr wrap="none" anchor="ctr"/>
              <a:p>
                <a:pPr lvl="0" eaLnBrk="1" hangingPunct="1"/>
                <a:endParaRPr lang="zh-CN" altLang="en-US" dirty="0">
                  <a:latin typeface="隶书" pitchFamily="49" charset="-122"/>
                  <a:ea typeface="隶书" pitchFamily="49" charset="-122"/>
                </a:endParaRPr>
              </a:p>
            </p:txBody>
          </p:sp>
          <p:sp>
            <p:nvSpPr>
              <p:cNvPr id="17509" name="Rectangle 78"/>
              <p:cNvSpPr/>
              <p:nvPr/>
            </p:nvSpPr>
            <p:spPr>
              <a:xfrm>
                <a:off x="1571" y="2173"/>
                <a:ext cx="416" cy="21"/>
              </a:xfrm>
              <a:prstGeom prst="rect">
                <a:avLst/>
              </a:prstGeom>
              <a:solidFill>
                <a:schemeClr val="folHlink"/>
              </a:solidFill>
              <a:ln w="12700" cap="flat" cmpd="sng">
                <a:solidFill>
                  <a:schemeClr val="tx1"/>
                </a:solidFill>
                <a:prstDash val="solid"/>
                <a:miter/>
                <a:headEnd type="none" w="med" len="med"/>
                <a:tailEnd type="none" w="med" len="med"/>
              </a:ln>
            </p:spPr>
            <p:txBody>
              <a:bodyPr wrap="none" anchor="ctr"/>
              <a:p>
                <a:pPr lvl="0" eaLnBrk="1" hangingPunct="1"/>
                <a:endParaRPr lang="zh-CN" altLang="en-US" dirty="0">
                  <a:latin typeface="隶书" pitchFamily="49" charset="-122"/>
                  <a:ea typeface="隶书" pitchFamily="49" charset="-122"/>
                </a:endParaRPr>
              </a:p>
            </p:txBody>
          </p:sp>
          <p:sp>
            <p:nvSpPr>
              <p:cNvPr id="17510" name="Rectangle 79"/>
              <p:cNvSpPr/>
              <p:nvPr/>
            </p:nvSpPr>
            <p:spPr>
              <a:xfrm>
                <a:off x="2264" y="1946"/>
                <a:ext cx="297" cy="58"/>
              </a:xfrm>
              <a:prstGeom prst="rect">
                <a:avLst/>
              </a:prstGeom>
              <a:solidFill>
                <a:schemeClr val="folHlink"/>
              </a:solidFill>
              <a:ln w="12700" cap="flat" cmpd="sng">
                <a:solidFill>
                  <a:schemeClr val="tx1"/>
                </a:solidFill>
                <a:prstDash val="solid"/>
                <a:miter/>
                <a:headEnd type="none" w="med" len="med"/>
                <a:tailEnd type="none" w="med" len="med"/>
              </a:ln>
            </p:spPr>
            <p:txBody>
              <a:bodyPr wrap="none" anchor="ctr"/>
              <a:p>
                <a:pPr lvl="0" eaLnBrk="1" hangingPunct="1"/>
                <a:endParaRPr lang="zh-CN" altLang="en-US" dirty="0">
                  <a:latin typeface="隶书" pitchFamily="49" charset="-122"/>
                  <a:ea typeface="隶书" pitchFamily="49" charset="-122"/>
                </a:endParaRPr>
              </a:p>
            </p:txBody>
          </p:sp>
          <p:sp>
            <p:nvSpPr>
              <p:cNvPr id="17511" name="AutoShape 80"/>
              <p:cNvSpPr/>
              <p:nvPr/>
            </p:nvSpPr>
            <p:spPr>
              <a:xfrm>
                <a:off x="2245" y="1843"/>
                <a:ext cx="548" cy="376"/>
              </a:xfrm>
              <a:prstGeom prst="cube">
                <a:avLst>
                  <a:gd name="adj" fmla="val 24995"/>
                </a:avLst>
              </a:prstGeom>
              <a:solidFill>
                <a:schemeClr val="folHlink"/>
              </a:solidFill>
              <a:ln w="12700" cap="flat" cmpd="sng">
                <a:solidFill>
                  <a:schemeClr val="tx1"/>
                </a:solidFill>
                <a:prstDash val="solid"/>
                <a:miter/>
                <a:headEnd type="none" w="med" len="med"/>
                <a:tailEnd type="none" w="med" len="med"/>
              </a:ln>
            </p:spPr>
            <p:txBody>
              <a:bodyPr wrap="none" anchor="ctr"/>
              <a:p>
                <a:pPr lvl="0" eaLnBrk="1" hangingPunct="1"/>
                <a:endParaRPr lang="zh-CN" altLang="en-US" dirty="0">
                  <a:latin typeface="隶书" pitchFamily="49" charset="-122"/>
                  <a:ea typeface="隶书" pitchFamily="49" charset="-122"/>
                </a:endParaRPr>
              </a:p>
            </p:txBody>
          </p:sp>
          <p:sp>
            <p:nvSpPr>
              <p:cNvPr id="17512" name="Rectangle 81"/>
              <p:cNvSpPr/>
              <p:nvPr/>
            </p:nvSpPr>
            <p:spPr>
              <a:xfrm>
                <a:off x="2284" y="1862"/>
                <a:ext cx="241" cy="95"/>
              </a:xfrm>
              <a:prstGeom prst="rect">
                <a:avLst/>
              </a:prstGeom>
              <a:solidFill>
                <a:schemeClr val="folHlink"/>
              </a:solidFill>
              <a:ln w="12700" cap="flat" cmpd="sng">
                <a:solidFill>
                  <a:schemeClr val="tx1"/>
                </a:solidFill>
                <a:prstDash val="solid"/>
                <a:miter/>
                <a:headEnd type="none" w="med" len="med"/>
                <a:tailEnd type="none" w="med" len="med"/>
              </a:ln>
            </p:spPr>
            <p:txBody>
              <a:bodyPr wrap="none" anchor="ctr"/>
              <a:p>
                <a:pPr lvl="0" eaLnBrk="1" hangingPunct="1"/>
                <a:endParaRPr lang="zh-CN" altLang="en-US" dirty="0">
                  <a:latin typeface="隶书" pitchFamily="49" charset="-122"/>
                  <a:ea typeface="隶书" pitchFamily="49" charset="-122"/>
                </a:endParaRPr>
              </a:p>
            </p:txBody>
          </p:sp>
          <p:sp>
            <p:nvSpPr>
              <p:cNvPr id="17513" name="Rectangle 82"/>
              <p:cNvSpPr/>
              <p:nvPr/>
            </p:nvSpPr>
            <p:spPr>
              <a:xfrm>
                <a:off x="1127" y="2334"/>
                <a:ext cx="1781" cy="74"/>
              </a:xfrm>
              <a:prstGeom prst="rect">
                <a:avLst/>
              </a:prstGeom>
              <a:solidFill>
                <a:schemeClr val="folHlink"/>
              </a:solidFill>
              <a:ln w="12700" cap="flat" cmpd="sng">
                <a:solidFill>
                  <a:schemeClr val="tx1"/>
                </a:solidFill>
                <a:prstDash val="solid"/>
                <a:miter/>
                <a:headEnd type="none" w="med" len="med"/>
                <a:tailEnd type="none" w="med" len="med"/>
              </a:ln>
            </p:spPr>
            <p:txBody>
              <a:bodyPr wrap="none" anchor="ctr"/>
              <a:p>
                <a:pPr lvl="0" eaLnBrk="1" hangingPunct="1"/>
                <a:endParaRPr lang="zh-CN" altLang="en-US" dirty="0">
                  <a:latin typeface="隶书" pitchFamily="49" charset="-122"/>
                  <a:ea typeface="隶书" pitchFamily="49" charset="-122"/>
                </a:endParaRPr>
              </a:p>
            </p:txBody>
          </p:sp>
          <p:sp>
            <p:nvSpPr>
              <p:cNvPr id="17514" name="Rectangle 83"/>
              <p:cNvSpPr/>
              <p:nvPr/>
            </p:nvSpPr>
            <p:spPr>
              <a:xfrm>
                <a:off x="2264" y="2008"/>
                <a:ext cx="472" cy="43"/>
              </a:xfrm>
              <a:prstGeom prst="rect">
                <a:avLst/>
              </a:prstGeom>
              <a:solidFill>
                <a:schemeClr val="folHlink"/>
              </a:solidFill>
              <a:ln w="12700" cap="flat" cmpd="sng">
                <a:solidFill>
                  <a:schemeClr val="tx1"/>
                </a:solidFill>
                <a:prstDash val="solid"/>
                <a:miter/>
                <a:headEnd type="none" w="med" len="med"/>
                <a:tailEnd type="none" w="med" len="med"/>
              </a:ln>
            </p:spPr>
            <p:txBody>
              <a:bodyPr wrap="none" anchor="ctr"/>
              <a:p>
                <a:pPr lvl="0" eaLnBrk="1" hangingPunct="1"/>
                <a:endParaRPr lang="zh-CN" altLang="en-US" dirty="0">
                  <a:latin typeface="隶书" pitchFamily="49" charset="-122"/>
                  <a:ea typeface="隶书" pitchFamily="49" charset="-122"/>
                </a:endParaRPr>
              </a:p>
            </p:txBody>
          </p:sp>
          <p:grpSp>
            <p:nvGrpSpPr>
              <p:cNvPr id="17515" name="Group 84"/>
              <p:cNvGrpSpPr/>
              <p:nvPr/>
            </p:nvGrpSpPr>
            <p:grpSpPr>
              <a:xfrm>
                <a:off x="1048" y="1783"/>
                <a:ext cx="432" cy="212"/>
                <a:chOff x="1048" y="1783"/>
                <a:chExt cx="432" cy="212"/>
              </a:xfrm>
            </p:grpSpPr>
            <p:grpSp>
              <p:nvGrpSpPr>
                <p:cNvPr id="17537" name="Group 85"/>
                <p:cNvGrpSpPr/>
                <p:nvPr/>
              </p:nvGrpSpPr>
              <p:grpSpPr>
                <a:xfrm>
                  <a:off x="1053" y="1993"/>
                  <a:ext cx="418" cy="2"/>
                  <a:chOff x="1053" y="1993"/>
                  <a:chExt cx="418" cy="2"/>
                </a:xfrm>
              </p:grpSpPr>
              <p:sp>
                <p:nvSpPr>
                  <p:cNvPr id="17612" name="AutoShape 86"/>
                  <p:cNvSpPr/>
                  <p:nvPr/>
                </p:nvSpPr>
                <p:spPr>
                  <a:xfrm>
                    <a:off x="1053" y="1993"/>
                    <a:ext cx="21" cy="2"/>
                  </a:xfrm>
                  <a:prstGeom prst="roundRect">
                    <a:avLst>
                      <a:gd name="adj" fmla="val 46148"/>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613" name="AutoShape 87"/>
                  <p:cNvSpPr/>
                  <p:nvPr/>
                </p:nvSpPr>
                <p:spPr>
                  <a:xfrm>
                    <a:off x="1449" y="1993"/>
                    <a:ext cx="22" cy="2"/>
                  </a:xfrm>
                  <a:prstGeom prst="roundRect">
                    <a:avLst>
                      <a:gd name="adj" fmla="val 46148"/>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grpSp>
            <p:grpSp>
              <p:nvGrpSpPr>
                <p:cNvPr id="17538" name="Group 88"/>
                <p:cNvGrpSpPr/>
                <p:nvPr/>
              </p:nvGrpSpPr>
              <p:grpSpPr>
                <a:xfrm>
                  <a:off x="1048" y="1783"/>
                  <a:ext cx="432" cy="210"/>
                  <a:chOff x="1048" y="1783"/>
                  <a:chExt cx="432" cy="210"/>
                </a:xfrm>
              </p:grpSpPr>
              <p:sp>
                <p:nvSpPr>
                  <p:cNvPr id="17607" name="Rectangle 89"/>
                  <p:cNvSpPr/>
                  <p:nvPr/>
                </p:nvSpPr>
                <p:spPr>
                  <a:xfrm>
                    <a:off x="1048" y="1783"/>
                    <a:ext cx="432" cy="210"/>
                  </a:xfrm>
                  <a:prstGeom prst="rect">
                    <a:avLst/>
                  </a:prstGeom>
                  <a:solidFill>
                    <a:srgbClr val="C0C0C0"/>
                  </a:solidFill>
                  <a:ln w="12700">
                    <a:noFill/>
                  </a:ln>
                </p:spPr>
                <p:txBody>
                  <a:bodyPr wrap="none" anchor="ctr"/>
                  <a:p>
                    <a:pPr lvl="0" eaLnBrk="1" hangingPunct="1"/>
                    <a:endParaRPr lang="zh-CN" altLang="en-US" dirty="0">
                      <a:latin typeface="隶书" pitchFamily="49" charset="-122"/>
                      <a:ea typeface="隶书" pitchFamily="49" charset="-122"/>
                    </a:endParaRPr>
                  </a:p>
                </p:txBody>
              </p:sp>
              <p:grpSp>
                <p:nvGrpSpPr>
                  <p:cNvPr id="17608" name="Group 90"/>
                  <p:cNvGrpSpPr/>
                  <p:nvPr/>
                </p:nvGrpSpPr>
                <p:grpSpPr>
                  <a:xfrm>
                    <a:off x="1050" y="1789"/>
                    <a:ext cx="423" cy="182"/>
                    <a:chOff x="1050" y="1789"/>
                    <a:chExt cx="423" cy="182"/>
                  </a:xfrm>
                </p:grpSpPr>
                <p:sp>
                  <p:nvSpPr>
                    <p:cNvPr id="17609" name="Rectangle 91"/>
                    <p:cNvSpPr/>
                    <p:nvPr/>
                  </p:nvSpPr>
                  <p:spPr>
                    <a:xfrm>
                      <a:off x="1050" y="1789"/>
                      <a:ext cx="423" cy="182"/>
                    </a:xfrm>
                    <a:prstGeom prst="rect">
                      <a:avLst/>
                    </a:prstGeom>
                    <a:solidFill>
                      <a:srgbClr val="A0A0A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610" name="Rectangle 92"/>
                    <p:cNvSpPr/>
                    <p:nvPr/>
                  </p:nvSpPr>
                  <p:spPr>
                    <a:xfrm>
                      <a:off x="1061" y="1819"/>
                      <a:ext cx="27" cy="63"/>
                    </a:xfrm>
                    <a:prstGeom prst="rect">
                      <a:avLst/>
                    </a:prstGeom>
                    <a:solidFill>
                      <a:srgbClr val="60606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611" name="Rectangle 93"/>
                    <p:cNvSpPr/>
                    <p:nvPr/>
                  </p:nvSpPr>
                  <p:spPr>
                    <a:xfrm>
                      <a:off x="1061" y="1932"/>
                      <a:ext cx="15" cy="13"/>
                    </a:xfrm>
                    <a:prstGeom prst="rect">
                      <a:avLst/>
                    </a:prstGeom>
                    <a:solidFill>
                      <a:srgbClr val="008000"/>
                    </a:solidFill>
                    <a:ln w="12700">
                      <a:noFill/>
                    </a:ln>
                  </p:spPr>
                  <p:txBody>
                    <a:bodyPr wrap="none" anchor="ctr"/>
                    <a:p>
                      <a:pPr lvl="0" eaLnBrk="1" hangingPunct="1"/>
                      <a:endParaRPr lang="zh-CN" altLang="en-US" dirty="0">
                        <a:latin typeface="隶书" pitchFamily="49" charset="-122"/>
                        <a:ea typeface="隶书" pitchFamily="49" charset="-122"/>
                      </a:endParaRPr>
                    </a:p>
                  </p:txBody>
                </p:sp>
              </p:grpSp>
            </p:grpSp>
            <p:grpSp>
              <p:nvGrpSpPr>
                <p:cNvPr id="17539" name="Group 94"/>
                <p:cNvGrpSpPr/>
                <p:nvPr/>
              </p:nvGrpSpPr>
              <p:grpSpPr>
                <a:xfrm>
                  <a:off x="1199" y="1807"/>
                  <a:ext cx="261" cy="150"/>
                  <a:chOff x="1199" y="1807"/>
                  <a:chExt cx="261" cy="150"/>
                </a:xfrm>
              </p:grpSpPr>
              <p:sp>
                <p:nvSpPr>
                  <p:cNvPr id="17540" name="Rectangle 95"/>
                  <p:cNvSpPr/>
                  <p:nvPr/>
                </p:nvSpPr>
                <p:spPr>
                  <a:xfrm>
                    <a:off x="1199" y="1807"/>
                    <a:ext cx="261" cy="150"/>
                  </a:xfrm>
                  <a:prstGeom prst="rect">
                    <a:avLst/>
                  </a:prstGeom>
                  <a:solidFill>
                    <a:srgbClr val="C0C0C0"/>
                  </a:solidFill>
                  <a:ln w="12700">
                    <a:noFill/>
                  </a:ln>
                </p:spPr>
                <p:txBody>
                  <a:bodyPr wrap="none" anchor="ctr"/>
                  <a:p>
                    <a:pPr lvl="0" eaLnBrk="1" hangingPunct="1"/>
                    <a:endParaRPr lang="zh-CN" altLang="en-US" dirty="0">
                      <a:latin typeface="隶书" pitchFamily="49" charset="-122"/>
                      <a:ea typeface="隶书" pitchFamily="49" charset="-122"/>
                    </a:endParaRPr>
                  </a:p>
                </p:txBody>
              </p:sp>
              <p:grpSp>
                <p:nvGrpSpPr>
                  <p:cNvPr id="17541" name="Group 96"/>
                  <p:cNvGrpSpPr/>
                  <p:nvPr/>
                </p:nvGrpSpPr>
                <p:grpSpPr>
                  <a:xfrm>
                    <a:off x="1203" y="1820"/>
                    <a:ext cx="250" cy="135"/>
                    <a:chOff x="1203" y="1820"/>
                    <a:chExt cx="250" cy="135"/>
                  </a:xfrm>
                </p:grpSpPr>
                <p:grpSp>
                  <p:nvGrpSpPr>
                    <p:cNvPr id="17542" name="Group 97"/>
                    <p:cNvGrpSpPr/>
                    <p:nvPr/>
                  </p:nvGrpSpPr>
                  <p:grpSpPr>
                    <a:xfrm>
                      <a:off x="1362" y="1916"/>
                      <a:ext cx="90" cy="12"/>
                      <a:chOff x="1362" y="1916"/>
                      <a:chExt cx="90" cy="12"/>
                    </a:xfrm>
                  </p:grpSpPr>
                  <p:sp>
                    <p:nvSpPr>
                      <p:cNvPr id="17603" name="Rectangle 98"/>
                      <p:cNvSpPr/>
                      <p:nvPr/>
                    </p:nvSpPr>
                    <p:spPr>
                      <a:xfrm>
                        <a:off x="1362" y="1919"/>
                        <a:ext cx="90" cy="8"/>
                      </a:xfrm>
                      <a:prstGeom prst="rect">
                        <a:avLst/>
                      </a:prstGeom>
                      <a:solidFill>
                        <a:srgbClr val="80808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604" name="Freeform 99"/>
                      <p:cNvSpPr/>
                      <p:nvPr/>
                    </p:nvSpPr>
                    <p:spPr>
                      <a:xfrm>
                        <a:off x="1398" y="1919"/>
                        <a:ext cx="44" cy="9"/>
                      </a:xfrm>
                      <a:custGeom>
                        <a:avLst/>
                        <a:gdLst>
                          <a:gd name="txL" fmla="*/ 0 w 44"/>
                          <a:gd name="txT" fmla="*/ 0 h 9"/>
                          <a:gd name="txR" fmla="*/ 44 w 44"/>
                          <a:gd name="txB" fmla="*/ 9 h 9"/>
                        </a:gdLst>
                        <a:ahLst/>
                        <a:cxnLst>
                          <a:cxn ang="0">
                            <a:pos x="0" y="0"/>
                          </a:cxn>
                          <a:cxn ang="0">
                            <a:pos x="43" y="8"/>
                          </a:cxn>
                          <a:cxn ang="0">
                            <a:pos x="43" y="0"/>
                          </a:cxn>
                          <a:cxn ang="0">
                            <a:pos x="0" y="0"/>
                          </a:cxn>
                        </a:cxnLst>
                        <a:rect l="txL" t="txT" r="txR" b="txB"/>
                        <a:pathLst>
                          <a:path w="44" h="9">
                            <a:moveTo>
                              <a:pt x="0" y="0"/>
                            </a:moveTo>
                            <a:lnTo>
                              <a:pt x="43" y="8"/>
                            </a:lnTo>
                            <a:lnTo>
                              <a:pt x="43" y="0"/>
                            </a:lnTo>
                            <a:lnTo>
                              <a:pt x="0" y="0"/>
                            </a:lnTo>
                          </a:path>
                        </a:pathLst>
                      </a:custGeom>
                      <a:solidFill>
                        <a:srgbClr val="606060">
                          <a:alpha val="100000"/>
                        </a:srgbClr>
                      </a:solidFill>
                      <a:ln w="12700">
                        <a:noFill/>
                      </a:ln>
                    </p:spPr>
                    <p:txBody>
                      <a:bodyPr/>
                      <a:p>
                        <a:endParaRPr lang="zh-CN" altLang="en-US"/>
                      </a:p>
                    </p:txBody>
                  </p:sp>
                  <p:sp>
                    <p:nvSpPr>
                      <p:cNvPr id="17605" name="Rectangle 100"/>
                      <p:cNvSpPr/>
                      <p:nvPr/>
                    </p:nvSpPr>
                    <p:spPr>
                      <a:xfrm>
                        <a:off x="1444" y="1919"/>
                        <a:ext cx="8"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606" name="Rectangle 101"/>
                      <p:cNvSpPr/>
                      <p:nvPr/>
                    </p:nvSpPr>
                    <p:spPr>
                      <a:xfrm>
                        <a:off x="1362" y="1916"/>
                        <a:ext cx="90" cy="11"/>
                      </a:xfrm>
                      <a:prstGeom prst="rect">
                        <a:avLst/>
                      </a:prstGeom>
                      <a:noFill/>
                      <a:ln w="12700">
                        <a:noFill/>
                      </a:ln>
                    </p:spPr>
                    <p:txBody>
                      <a:bodyPr wrap="none" anchor="ctr"/>
                      <a:p>
                        <a:pPr lvl="0" eaLnBrk="1" hangingPunct="1"/>
                        <a:endParaRPr lang="zh-CN" altLang="en-US" dirty="0">
                          <a:latin typeface="隶书" pitchFamily="49" charset="-122"/>
                          <a:ea typeface="隶书" pitchFamily="49" charset="-122"/>
                        </a:endParaRPr>
                      </a:p>
                    </p:txBody>
                  </p:sp>
                </p:grpSp>
                <p:grpSp>
                  <p:nvGrpSpPr>
                    <p:cNvPr id="17543" name="Group 102"/>
                    <p:cNvGrpSpPr/>
                    <p:nvPr/>
                  </p:nvGrpSpPr>
                  <p:grpSpPr>
                    <a:xfrm>
                      <a:off x="1208" y="1820"/>
                      <a:ext cx="245" cy="75"/>
                      <a:chOff x="1208" y="1820"/>
                      <a:chExt cx="245" cy="75"/>
                    </a:xfrm>
                  </p:grpSpPr>
                  <p:sp>
                    <p:nvSpPr>
                      <p:cNvPr id="17597" name="Freeform 103"/>
                      <p:cNvSpPr/>
                      <p:nvPr/>
                    </p:nvSpPr>
                    <p:spPr>
                      <a:xfrm>
                        <a:off x="1452" y="1820"/>
                        <a:ext cx="1" cy="75"/>
                      </a:xfrm>
                      <a:custGeom>
                        <a:avLst/>
                        <a:gdLst>
                          <a:gd name="txL" fmla="*/ 0 w 1"/>
                          <a:gd name="txT" fmla="*/ 0 h 75"/>
                          <a:gd name="txR" fmla="*/ 1 w 1"/>
                          <a:gd name="txB" fmla="*/ 75 h 75"/>
                        </a:gdLst>
                        <a:ahLst/>
                        <a:cxnLst>
                          <a:cxn ang="0">
                            <a:pos x="0" y="0"/>
                          </a:cxn>
                          <a:cxn ang="0">
                            <a:pos x="0" y="8"/>
                          </a:cxn>
                          <a:cxn ang="0">
                            <a:pos x="0" y="65"/>
                          </a:cxn>
                          <a:cxn ang="0">
                            <a:pos x="0" y="74"/>
                          </a:cxn>
                          <a:cxn ang="0">
                            <a:pos x="0" y="0"/>
                          </a:cxn>
                        </a:cxnLst>
                        <a:rect l="txL" t="txT" r="txR" b="txB"/>
                        <a:pathLst>
                          <a:path w="1" h="75">
                            <a:moveTo>
                              <a:pt x="0" y="0"/>
                            </a:moveTo>
                            <a:lnTo>
                              <a:pt x="0" y="8"/>
                            </a:lnTo>
                            <a:lnTo>
                              <a:pt x="0" y="65"/>
                            </a:lnTo>
                            <a:lnTo>
                              <a:pt x="0" y="74"/>
                            </a:lnTo>
                            <a:lnTo>
                              <a:pt x="0" y="0"/>
                            </a:lnTo>
                          </a:path>
                        </a:pathLst>
                      </a:custGeom>
                      <a:solidFill>
                        <a:srgbClr val="A0A0A0">
                          <a:alpha val="100000"/>
                        </a:srgbClr>
                      </a:solidFill>
                      <a:ln w="12700">
                        <a:noFill/>
                      </a:ln>
                    </p:spPr>
                    <p:txBody>
                      <a:bodyPr/>
                      <a:p>
                        <a:endParaRPr lang="zh-CN" altLang="en-US"/>
                      </a:p>
                    </p:txBody>
                  </p:sp>
                  <p:sp>
                    <p:nvSpPr>
                      <p:cNvPr id="17598" name="Freeform 104"/>
                      <p:cNvSpPr/>
                      <p:nvPr/>
                    </p:nvSpPr>
                    <p:spPr>
                      <a:xfrm>
                        <a:off x="1208" y="1820"/>
                        <a:ext cx="2" cy="75"/>
                      </a:xfrm>
                      <a:custGeom>
                        <a:avLst/>
                        <a:gdLst>
                          <a:gd name="txL" fmla="*/ 0 w 2"/>
                          <a:gd name="txT" fmla="*/ 0 h 75"/>
                          <a:gd name="txR" fmla="*/ 2 w 2"/>
                          <a:gd name="txB" fmla="*/ 75 h 75"/>
                        </a:gdLst>
                        <a:ahLst/>
                        <a:cxnLst>
                          <a:cxn ang="0">
                            <a:pos x="1" y="0"/>
                          </a:cxn>
                          <a:cxn ang="0">
                            <a:pos x="0" y="8"/>
                          </a:cxn>
                          <a:cxn ang="0">
                            <a:pos x="0" y="65"/>
                          </a:cxn>
                          <a:cxn ang="0">
                            <a:pos x="1" y="74"/>
                          </a:cxn>
                          <a:cxn ang="0">
                            <a:pos x="1" y="0"/>
                          </a:cxn>
                        </a:cxnLst>
                        <a:rect l="txL" t="txT" r="txR" b="txB"/>
                        <a:pathLst>
                          <a:path w="2" h="75">
                            <a:moveTo>
                              <a:pt x="1" y="0"/>
                            </a:moveTo>
                            <a:lnTo>
                              <a:pt x="0" y="8"/>
                            </a:lnTo>
                            <a:lnTo>
                              <a:pt x="0" y="65"/>
                            </a:lnTo>
                            <a:lnTo>
                              <a:pt x="1" y="74"/>
                            </a:lnTo>
                            <a:lnTo>
                              <a:pt x="1" y="0"/>
                            </a:lnTo>
                          </a:path>
                        </a:pathLst>
                      </a:custGeom>
                      <a:solidFill>
                        <a:srgbClr val="A0A0A0">
                          <a:alpha val="100000"/>
                        </a:srgbClr>
                      </a:solidFill>
                      <a:ln w="12700">
                        <a:noFill/>
                      </a:ln>
                    </p:spPr>
                    <p:txBody>
                      <a:bodyPr/>
                      <a:p>
                        <a:endParaRPr lang="zh-CN" altLang="en-US"/>
                      </a:p>
                    </p:txBody>
                  </p:sp>
                  <p:sp>
                    <p:nvSpPr>
                      <p:cNvPr id="17599" name="Freeform 105"/>
                      <p:cNvSpPr/>
                      <p:nvPr/>
                    </p:nvSpPr>
                    <p:spPr>
                      <a:xfrm>
                        <a:off x="1209" y="1820"/>
                        <a:ext cx="244" cy="1"/>
                      </a:xfrm>
                      <a:custGeom>
                        <a:avLst/>
                        <a:gdLst>
                          <a:gd name="txL" fmla="*/ 0 w 244"/>
                          <a:gd name="txT" fmla="*/ 0 h 1"/>
                          <a:gd name="txR" fmla="*/ 244 w 244"/>
                          <a:gd name="txB" fmla="*/ 1 h 1"/>
                        </a:gdLst>
                        <a:ahLst/>
                        <a:cxnLst>
                          <a:cxn ang="0">
                            <a:pos x="0" y="0"/>
                          </a:cxn>
                          <a:cxn ang="0">
                            <a:pos x="4" y="0"/>
                          </a:cxn>
                          <a:cxn ang="0">
                            <a:pos x="237" y="0"/>
                          </a:cxn>
                          <a:cxn ang="0">
                            <a:pos x="243" y="0"/>
                          </a:cxn>
                          <a:cxn ang="0">
                            <a:pos x="0" y="0"/>
                          </a:cxn>
                        </a:cxnLst>
                        <a:rect l="txL" t="txT" r="txR" b="txB"/>
                        <a:pathLst>
                          <a:path w="244" h="1">
                            <a:moveTo>
                              <a:pt x="0" y="0"/>
                            </a:moveTo>
                            <a:lnTo>
                              <a:pt x="4" y="0"/>
                            </a:lnTo>
                            <a:lnTo>
                              <a:pt x="237" y="0"/>
                            </a:lnTo>
                            <a:lnTo>
                              <a:pt x="243" y="0"/>
                            </a:lnTo>
                            <a:lnTo>
                              <a:pt x="0" y="0"/>
                            </a:lnTo>
                          </a:path>
                        </a:pathLst>
                      </a:custGeom>
                      <a:solidFill>
                        <a:srgbClr val="606060">
                          <a:alpha val="100000"/>
                        </a:srgbClr>
                      </a:solidFill>
                      <a:ln w="12700">
                        <a:noFill/>
                      </a:ln>
                    </p:spPr>
                    <p:txBody>
                      <a:bodyPr/>
                      <a:p>
                        <a:endParaRPr lang="zh-CN" altLang="en-US"/>
                      </a:p>
                    </p:txBody>
                  </p:sp>
                  <p:sp>
                    <p:nvSpPr>
                      <p:cNvPr id="17600" name="Freeform 106"/>
                      <p:cNvSpPr/>
                      <p:nvPr/>
                    </p:nvSpPr>
                    <p:spPr>
                      <a:xfrm>
                        <a:off x="1209" y="1894"/>
                        <a:ext cx="244" cy="1"/>
                      </a:xfrm>
                      <a:custGeom>
                        <a:avLst/>
                        <a:gdLst>
                          <a:gd name="txL" fmla="*/ 0 w 244"/>
                          <a:gd name="txT" fmla="*/ 0 h 1"/>
                          <a:gd name="txR" fmla="*/ 244 w 244"/>
                          <a:gd name="txB" fmla="*/ 1 h 1"/>
                        </a:gdLst>
                        <a:ahLst/>
                        <a:cxnLst>
                          <a:cxn ang="0">
                            <a:pos x="0" y="0"/>
                          </a:cxn>
                          <a:cxn ang="0">
                            <a:pos x="4" y="0"/>
                          </a:cxn>
                          <a:cxn ang="0">
                            <a:pos x="237" y="0"/>
                          </a:cxn>
                          <a:cxn ang="0">
                            <a:pos x="243" y="0"/>
                          </a:cxn>
                          <a:cxn ang="0">
                            <a:pos x="0" y="0"/>
                          </a:cxn>
                        </a:cxnLst>
                        <a:rect l="txL" t="txT" r="txR" b="txB"/>
                        <a:pathLst>
                          <a:path w="244" h="1">
                            <a:moveTo>
                              <a:pt x="0" y="0"/>
                            </a:moveTo>
                            <a:lnTo>
                              <a:pt x="4" y="0"/>
                            </a:lnTo>
                            <a:lnTo>
                              <a:pt x="237" y="0"/>
                            </a:lnTo>
                            <a:lnTo>
                              <a:pt x="243" y="0"/>
                            </a:lnTo>
                            <a:lnTo>
                              <a:pt x="0" y="0"/>
                            </a:lnTo>
                          </a:path>
                        </a:pathLst>
                      </a:custGeom>
                      <a:solidFill>
                        <a:srgbClr val="808080">
                          <a:alpha val="100000"/>
                        </a:srgbClr>
                      </a:solidFill>
                      <a:ln w="12700">
                        <a:noFill/>
                      </a:ln>
                    </p:spPr>
                    <p:txBody>
                      <a:bodyPr/>
                      <a:p>
                        <a:endParaRPr lang="zh-CN" altLang="en-US"/>
                      </a:p>
                    </p:txBody>
                  </p:sp>
                  <p:sp>
                    <p:nvSpPr>
                      <p:cNvPr id="17601" name="Freeform 107"/>
                      <p:cNvSpPr/>
                      <p:nvPr/>
                    </p:nvSpPr>
                    <p:spPr>
                      <a:xfrm>
                        <a:off x="1211" y="1828"/>
                        <a:ext cx="234" cy="62"/>
                      </a:xfrm>
                      <a:custGeom>
                        <a:avLst/>
                        <a:gdLst>
                          <a:gd name="txL" fmla="*/ 0 w 234"/>
                          <a:gd name="txT" fmla="*/ 0 h 62"/>
                          <a:gd name="txR" fmla="*/ 234 w 234"/>
                          <a:gd name="txB" fmla="*/ 62 h 62"/>
                        </a:gdLst>
                        <a:ahLst/>
                        <a:cxnLst>
                          <a:cxn ang="0">
                            <a:pos x="0" y="0"/>
                          </a:cxn>
                          <a:cxn ang="0">
                            <a:pos x="0" y="61"/>
                          </a:cxn>
                          <a:cxn ang="0">
                            <a:pos x="233" y="61"/>
                          </a:cxn>
                          <a:cxn ang="0">
                            <a:pos x="233" y="0"/>
                          </a:cxn>
                          <a:cxn ang="0">
                            <a:pos x="0" y="0"/>
                          </a:cxn>
                        </a:cxnLst>
                        <a:rect l="txL" t="txT" r="txR" b="txB"/>
                        <a:pathLst>
                          <a:path w="234" h="62">
                            <a:moveTo>
                              <a:pt x="0" y="0"/>
                            </a:moveTo>
                            <a:lnTo>
                              <a:pt x="0" y="61"/>
                            </a:lnTo>
                            <a:lnTo>
                              <a:pt x="233" y="61"/>
                            </a:lnTo>
                            <a:lnTo>
                              <a:pt x="233" y="0"/>
                            </a:lnTo>
                            <a:lnTo>
                              <a:pt x="0" y="0"/>
                            </a:lnTo>
                          </a:path>
                        </a:pathLst>
                      </a:custGeom>
                      <a:solidFill>
                        <a:srgbClr val="404040">
                          <a:alpha val="100000"/>
                        </a:srgbClr>
                      </a:solidFill>
                      <a:ln w="12700">
                        <a:noFill/>
                      </a:ln>
                    </p:spPr>
                    <p:txBody>
                      <a:bodyPr/>
                      <a:p>
                        <a:endParaRPr lang="zh-CN" altLang="en-US"/>
                      </a:p>
                    </p:txBody>
                  </p:sp>
                  <p:sp>
                    <p:nvSpPr>
                      <p:cNvPr id="17602" name="Rectangle 108"/>
                      <p:cNvSpPr/>
                      <p:nvPr/>
                    </p:nvSpPr>
                    <p:spPr>
                      <a:xfrm>
                        <a:off x="1208" y="1820"/>
                        <a:ext cx="244" cy="74"/>
                      </a:xfrm>
                      <a:prstGeom prst="rect">
                        <a:avLst/>
                      </a:prstGeom>
                      <a:noFill/>
                      <a:ln w="12700">
                        <a:noFill/>
                      </a:ln>
                    </p:spPr>
                    <p:txBody>
                      <a:bodyPr wrap="none" anchor="ctr"/>
                      <a:p>
                        <a:pPr lvl="0" eaLnBrk="1" hangingPunct="1"/>
                        <a:endParaRPr lang="zh-CN" altLang="en-US" dirty="0">
                          <a:latin typeface="隶书" pitchFamily="49" charset="-122"/>
                          <a:ea typeface="隶书" pitchFamily="49" charset="-122"/>
                        </a:endParaRPr>
                      </a:p>
                    </p:txBody>
                  </p:sp>
                </p:grpSp>
                <p:grpSp>
                  <p:nvGrpSpPr>
                    <p:cNvPr id="17544" name="Group 109"/>
                    <p:cNvGrpSpPr/>
                    <p:nvPr/>
                  </p:nvGrpSpPr>
                  <p:grpSpPr>
                    <a:xfrm>
                      <a:off x="1203" y="1908"/>
                      <a:ext cx="250" cy="47"/>
                      <a:chOff x="1203" y="1908"/>
                      <a:chExt cx="250" cy="47"/>
                    </a:xfrm>
                  </p:grpSpPr>
                  <p:sp>
                    <p:nvSpPr>
                      <p:cNvPr id="17545" name="Rectangle 110"/>
                      <p:cNvSpPr/>
                      <p:nvPr/>
                    </p:nvSpPr>
                    <p:spPr>
                      <a:xfrm>
                        <a:off x="1313" y="1908"/>
                        <a:ext cx="20" cy="47"/>
                      </a:xfrm>
                      <a:prstGeom prst="rect">
                        <a:avLst/>
                      </a:prstGeom>
                      <a:solidFill>
                        <a:srgbClr val="60606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46" name="Rectangle 111"/>
                      <p:cNvSpPr/>
                      <p:nvPr/>
                    </p:nvSpPr>
                    <p:spPr>
                      <a:xfrm>
                        <a:off x="1240" y="1942"/>
                        <a:ext cx="3" cy="8"/>
                      </a:xfrm>
                      <a:prstGeom prst="rect">
                        <a:avLst/>
                      </a:prstGeom>
                      <a:solidFill>
                        <a:srgbClr val="80000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47" name="Rectangle 112"/>
                      <p:cNvSpPr/>
                      <p:nvPr/>
                    </p:nvSpPr>
                    <p:spPr>
                      <a:xfrm>
                        <a:off x="1258" y="1942"/>
                        <a:ext cx="1" cy="8"/>
                      </a:xfrm>
                      <a:prstGeom prst="rect">
                        <a:avLst/>
                      </a:prstGeom>
                      <a:solidFill>
                        <a:srgbClr val="FF0000"/>
                      </a:solidFill>
                      <a:ln w="12700">
                        <a:noFill/>
                      </a:ln>
                    </p:spPr>
                    <p:txBody>
                      <a:bodyPr wrap="none" anchor="ctr"/>
                      <a:p>
                        <a:pPr lvl="0" eaLnBrk="1" hangingPunct="1"/>
                        <a:endParaRPr lang="zh-CN" altLang="en-US" dirty="0">
                          <a:latin typeface="隶书" pitchFamily="49" charset="-122"/>
                          <a:ea typeface="隶书" pitchFamily="49" charset="-122"/>
                        </a:endParaRPr>
                      </a:p>
                    </p:txBody>
                  </p:sp>
                  <p:grpSp>
                    <p:nvGrpSpPr>
                      <p:cNvPr id="17548" name="Group 113"/>
                      <p:cNvGrpSpPr/>
                      <p:nvPr/>
                    </p:nvGrpSpPr>
                    <p:grpSpPr>
                      <a:xfrm>
                        <a:off x="1203" y="1942"/>
                        <a:ext cx="250" cy="8"/>
                        <a:chOff x="1203" y="1942"/>
                        <a:chExt cx="250" cy="8"/>
                      </a:xfrm>
                    </p:grpSpPr>
                    <p:sp>
                      <p:nvSpPr>
                        <p:cNvPr id="17549" name="Rectangle 114"/>
                        <p:cNvSpPr/>
                        <p:nvPr/>
                      </p:nvSpPr>
                      <p:spPr>
                        <a:xfrm flipH="1">
                          <a:off x="1203" y="1942"/>
                          <a:ext cx="5"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50" name="Rectangle 115"/>
                        <p:cNvSpPr/>
                        <p:nvPr/>
                      </p:nvSpPr>
                      <p:spPr>
                        <a:xfrm flipH="1">
                          <a:off x="1209" y="1942"/>
                          <a:ext cx="2"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51" name="Rectangle 116"/>
                        <p:cNvSpPr/>
                        <p:nvPr/>
                      </p:nvSpPr>
                      <p:spPr>
                        <a:xfrm flipH="1">
                          <a:off x="1211" y="1942"/>
                          <a:ext cx="4"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52" name="Rectangle 117"/>
                        <p:cNvSpPr/>
                        <p:nvPr/>
                      </p:nvSpPr>
                      <p:spPr>
                        <a:xfrm flipH="1">
                          <a:off x="1216" y="1942"/>
                          <a:ext cx="3"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53" name="Rectangle 118"/>
                        <p:cNvSpPr/>
                        <p:nvPr/>
                      </p:nvSpPr>
                      <p:spPr>
                        <a:xfrm flipH="1">
                          <a:off x="1220" y="1942"/>
                          <a:ext cx="3"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54" name="Rectangle 119"/>
                        <p:cNvSpPr/>
                        <p:nvPr/>
                      </p:nvSpPr>
                      <p:spPr>
                        <a:xfrm flipH="1">
                          <a:off x="1224" y="1942"/>
                          <a:ext cx="3"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55" name="Rectangle 120"/>
                        <p:cNvSpPr/>
                        <p:nvPr/>
                      </p:nvSpPr>
                      <p:spPr>
                        <a:xfrm flipH="1">
                          <a:off x="1281" y="1942"/>
                          <a:ext cx="2"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56" name="Rectangle 121"/>
                        <p:cNvSpPr/>
                        <p:nvPr/>
                      </p:nvSpPr>
                      <p:spPr>
                        <a:xfrm flipH="1">
                          <a:off x="1284" y="1942"/>
                          <a:ext cx="6"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57" name="Rectangle 122"/>
                        <p:cNvSpPr/>
                        <p:nvPr/>
                      </p:nvSpPr>
                      <p:spPr>
                        <a:xfrm flipH="1">
                          <a:off x="1291" y="1942"/>
                          <a:ext cx="2"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58" name="Rectangle 123"/>
                        <p:cNvSpPr/>
                        <p:nvPr/>
                      </p:nvSpPr>
                      <p:spPr>
                        <a:xfrm flipH="1">
                          <a:off x="1293" y="1942"/>
                          <a:ext cx="2"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59" name="Rectangle 124"/>
                        <p:cNvSpPr/>
                        <p:nvPr/>
                      </p:nvSpPr>
                      <p:spPr>
                        <a:xfrm flipH="1">
                          <a:off x="1301" y="1942"/>
                          <a:ext cx="2"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60" name="Rectangle 125"/>
                        <p:cNvSpPr/>
                        <p:nvPr/>
                      </p:nvSpPr>
                      <p:spPr>
                        <a:xfrm flipH="1">
                          <a:off x="1303" y="1942"/>
                          <a:ext cx="1"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61" name="Rectangle 126"/>
                        <p:cNvSpPr/>
                        <p:nvPr/>
                      </p:nvSpPr>
                      <p:spPr>
                        <a:xfrm flipH="1">
                          <a:off x="1306" y="1942"/>
                          <a:ext cx="1"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62" name="Rectangle 127"/>
                        <p:cNvSpPr/>
                        <p:nvPr/>
                      </p:nvSpPr>
                      <p:spPr>
                        <a:xfrm flipH="1">
                          <a:off x="1338" y="1942"/>
                          <a:ext cx="1"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63" name="Rectangle 128"/>
                        <p:cNvSpPr/>
                        <p:nvPr/>
                      </p:nvSpPr>
                      <p:spPr>
                        <a:xfrm>
                          <a:off x="1342" y="1942"/>
                          <a:ext cx="1"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64" name="Rectangle 129"/>
                        <p:cNvSpPr/>
                        <p:nvPr/>
                      </p:nvSpPr>
                      <p:spPr>
                        <a:xfrm flipH="1">
                          <a:off x="1346" y="1942"/>
                          <a:ext cx="3"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65" name="Rectangle 130"/>
                        <p:cNvSpPr/>
                        <p:nvPr/>
                      </p:nvSpPr>
                      <p:spPr>
                        <a:xfrm flipH="1">
                          <a:off x="1349" y="1942"/>
                          <a:ext cx="4"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66" name="Rectangle 131"/>
                        <p:cNvSpPr/>
                        <p:nvPr/>
                      </p:nvSpPr>
                      <p:spPr>
                        <a:xfrm flipH="1">
                          <a:off x="1353" y="1942"/>
                          <a:ext cx="5"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67" name="Rectangle 132"/>
                        <p:cNvSpPr/>
                        <p:nvPr/>
                      </p:nvSpPr>
                      <p:spPr>
                        <a:xfrm flipH="1">
                          <a:off x="1359" y="1942"/>
                          <a:ext cx="3"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68" name="Rectangle 133"/>
                        <p:cNvSpPr/>
                        <p:nvPr/>
                      </p:nvSpPr>
                      <p:spPr>
                        <a:xfrm flipH="1">
                          <a:off x="1362" y="1942"/>
                          <a:ext cx="3"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69" name="Rectangle 134"/>
                        <p:cNvSpPr/>
                        <p:nvPr/>
                      </p:nvSpPr>
                      <p:spPr>
                        <a:xfrm flipH="1">
                          <a:off x="1369" y="1942"/>
                          <a:ext cx="4"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70" name="Rectangle 135"/>
                        <p:cNvSpPr/>
                        <p:nvPr/>
                      </p:nvSpPr>
                      <p:spPr>
                        <a:xfrm flipH="1">
                          <a:off x="1373" y="1942"/>
                          <a:ext cx="1"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71" name="Rectangle 136"/>
                        <p:cNvSpPr/>
                        <p:nvPr/>
                      </p:nvSpPr>
                      <p:spPr>
                        <a:xfrm flipH="1">
                          <a:off x="1374" y="1942"/>
                          <a:ext cx="5"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72" name="Rectangle 137"/>
                        <p:cNvSpPr/>
                        <p:nvPr/>
                      </p:nvSpPr>
                      <p:spPr>
                        <a:xfrm flipH="1">
                          <a:off x="1381" y="1942"/>
                          <a:ext cx="1"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73" name="Rectangle 138"/>
                        <p:cNvSpPr/>
                        <p:nvPr/>
                      </p:nvSpPr>
                      <p:spPr>
                        <a:xfrm flipH="1">
                          <a:off x="1385" y="1942"/>
                          <a:ext cx="3"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74" name="Rectangle 139"/>
                        <p:cNvSpPr/>
                        <p:nvPr/>
                      </p:nvSpPr>
                      <p:spPr>
                        <a:xfrm flipH="1">
                          <a:off x="1391" y="1942"/>
                          <a:ext cx="2"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75" name="Rectangle 140"/>
                        <p:cNvSpPr/>
                        <p:nvPr/>
                      </p:nvSpPr>
                      <p:spPr>
                        <a:xfrm>
                          <a:off x="1394" y="1942"/>
                          <a:ext cx="1"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76" name="Rectangle 141"/>
                        <p:cNvSpPr/>
                        <p:nvPr/>
                      </p:nvSpPr>
                      <p:spPr>
                        <a:xfrm flipH="1">
                          <a:off x="1398" y="1942"/>
                          <a:ext cx="1"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77" name="Rectangle 142"/>
                        <p:cNvSpPr/>
                        <p:nvPr/>
                      </p:nvSpPr>
                      <p:spPr>
                        <a:xfrm flipH="1">
                          <a:off x="1402" y="1942"/>
                          <a:ext cx="3"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78" name="Rectangle 143"/>
                        <p:cNvSpPr/>
                        <p:nvPr/>
                      </p:nvSpPr>
                      <p:spPr>
                        <a:xfrm flipH="1">
                          <a:off x="1406" y="1942"/>
                          <a:ext cx="3"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79" name="Rectangle 144"/>
                        <p:cNvSpPr/>
                        <p:nvPr/>
                      </p:nvSpPr>
                      <p:spPr>
                        <a:xfrm flipH="1">
                          <a:off x="1410" y="1942"/>
                          <a:ext cx="6"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80" name="Rectangle 145"/>
                        <p:cNvSpPr/>
                        <p:nvPr/>
                      </p:nvSpPr>
                      <p:spPr>
                        <a:xfrm>
                          <a:off x="1418" y="1942"/>
                          <a:ext cx="1"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81" name="Rectangle 146"/>
                        <p:cNvSpPr/>
                        <p:nvPr/>
                      </p:nvSpPr>
                      <p:spPr>
                        <a:xfrm flipH="1">
                          <a:off x="1418" y="1942"/>
                          <a:ext cx="3"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82" name="Rectangle 147"/>
                        <p:cNvSpPr/>
                        <p:nvPr/>
                      </p:nvSpPr>
                      <p:spPr>
                        <a:xfrm flipH="1">
                          <a:off x="1425" y="1942"/>
                          <a:ext cx="1"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83" name="Rectangle 148"/>
                        <p:cNvSpPr/>
                        <p:nvPr/>
                      </p:nvSpPr>
                      <p:spPr>
                        <a:xfrm flipH="1">
                          <a:off x="1428" y="1942"/>
                          <a:ext cx="4"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84" name="Rectangle 149"/>
                        <p:cNvSpPr/>
                        <p:nvPr/>
                      </p:nvSpPr>
                      <p:spPr>
                        <a:xfrm flipH="1">
                          <a:off x="1433" y="1942"/>
                          <a:ext cx="1"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85" name="Rectangle 150"/>
                        <p:cNvSpPr/>
                        <p:nvPr/>
                      </p:nvSpPr>
                      <p:spPr>
                        <a:xfrm flipH="1">
                          <a:off x="1437" y="1942"/>
                          <a:ext cx="4"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86" name="Rectangle 151"/>
                        <p:cNvSpPr/>
                        <p:nvPr/>
                      </p:nvSpPr>
                      <p:spPr>
                        <a:xfrm flipH="1">
                          <a:off x="1441" y="1942"/>
                          <a:ext cx="3"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87" name="Rectangle 152"/>
                        <p:cNvSpPr/>
                        <p:nvPr/>
                      </p:nvSpPr>
                      <p:spPr>
                        <a:xfrm flipH="1">
                          <a:off x="1444" y="1942"/>
                          <a:ext cx="4"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88" name="Rectangle 153"/>
                        <p:cNvSpPr/>
                        <p:nvPr/>
                      </p:nvSpPr>
                      <p:spPr>
                        <a:xfrm flipH="1">
                          <a:off x="1452" y="1942"/>
                          <a:ext cx="1"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89" name="Rectangle 154"/>
                        <p:cNvSpPr/>
                        <p:nvPr/>
                      </p:nvSpPr>
                      <p:spPr>
                        <a:xfrm>
                          <a:off x="1232" y="1942"/>
                          <a:ext cx="1"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90" name="Rectangle 155"/>
                        <p:cNvSpPr/>
                        <p:nvPr/>
                      </p:nvSpPr>
                      <p:spPr>
                        <a:xfrm>
                          <a:off x="1234" y="1942"/>
                          <a:ext cx="1"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91" name="Rectangle 156"/>
                        <p:cNvSpPr/>
                        <p:nvPr/>
                      </p:nvSpPr>
                      <p:spPr>
                        <a:xfrm flipH="1">
                          <a:off x="1247" y="1942"/>
                          <a:ext cx="3"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92" name="Rectangle 157"/>
                        <p:cNvSpPr/>
                        <p:nvPr/>
                      </p:nvSpPr>
                      <p:spPr>
                        <a:xfrm flipH="1">
                          <a:off x="1251" y="1942"/>
                          <a:ext cx="3"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93" name="Rectangle 158"/>
                        <p:cNvSpPr/>
                        <p:nvPr/>
                      </p:nvSpPr>
                      <p:spPr>
                        <a:xfrm flipH="1">
                          <a:off x="1264" y="1942"/>
                          <a:ext cx="3"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94" name="Rectangle 159"/>
                        <p:cNvSpPr/>
                        <p:nvPr/>
                      </p:nvSpPr>
                      <p:spPr>
                        <a:xfrm flipH="1">
                          <a:off x="1270" y="1942"/>
                          <a:ext cx="1"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95" name="Rectangle 160"/>
                        <p:cNvSpPr/>
                        <p:nvPr/>
                      </p:nvSpPr>
                      <p:spPr>
                        <a:xfrm flipH="1">
                          <a:off x="1271" y="1942"/>
                          <a:ext cx="5"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sp>
                      <p:nvSpPr>
                        <p:cNvPr id="17596" name="Rectangle 161"/>
                        <p:cNvSpPr/>
                        <p:nvPr/>
                      </p:nvSpPr>
                      <p:spPr>
                        <a:xfrm flipH="1">
                          <a:off x="1278" y="1942"/>
                          <a:ext cx="3" cy="8"/>
                        </a:xfrm>
                        <a:prstGeom prst="rect">
                          <a:avLst/>
                        </a:prstGeom>
                        <a:solidFill>
                          <a:srgbClr val="404040"/>
                        </a:solidFill>
                        <a:ln w="12700">
                          <a:noFill/>
                        </a:ln>
                      </p:spPr>
                      <p:txBody>
                        <a:bodyPr wrap="none" anchor="ctr"/>
                        <a:p>
                          <a:pPr lvl="0" eaLnBrk="1" hangingPunct="1"/>
                          <a:endParaRPr lang="zh-CN" altLang="en-US" dirty="0">
                            <a:latin typeface="隶书" pitchFamily="49" charset="-122"/>
                            <a:ea typeface="隶书" pitchFamily="49" charset="-122"/>
                          </a:endParaRPr>
                        </a:p>
                      </p:txBody>
                    </p:sp>
                  </p:grpSp>
                </p:grpSp>
              </p:grpSp>
            </p:grpSp>
          </p:grpSp>
          <p:sp>
            <p:nvSpPr>
              <p:cNvPr id="17516" name="Freeform 162"/>
              <p:cNvSpPr/>
              <p:nvPr/>
            </p:nvSpPr>
            <p:spPr>
              <a:xfrm>
                <a:off x="1833" y="2358"/>
                <a:ext cx="238" cy="65"/>
              </a:xfrm>
              <a:custGeom>
                <a:avLst/>
                <a:gdLst>
                  <a:gd name="txL" fmla="*/ 0 w 238"/>
                  <a:gd name="txT" fmla="*/ 0 h 65"/>
                  <a:gd name="txR" fmla="*/ 238 w 238"/>
                  <a:gd name="txB" fmla="*/ 65 h 65"/>
                </a:gdLst>
                <a:ahLst/>
                <a:cxnLst>
                  <a:cxn ang="0">
                    <a:pos x="0" y="0"/>
                  </a:cxn>
                  <a:cxn ang="0">
                    <a:pos x="237" y="0"/>
                  </a:cxn>
                  <a:cxn ang="0">
                    <a:pos x="237" y="64"/>
                  </a:cxn>
                  <a:cxn ang="0">
                    <a:pos x="4" y="64"/>
                  </a:cxn>
                  <a:cxn ang="0">
                    <a:pos x="0" y="0"/>
                  </a:cxn>
                </a:cxnLst>
                <a:rect l="txL" t="txT" r="txR" b="txB"/>
                <a:pathLst>
                  <a:path w="238" h="65">
                    <a:moveTo>
                      <a:pt x="0" y="0"/>
                    </a:moveTo>
                    <a:lnTo>
                      <a:pt x="237" y="0"/>
                    </a:lnTo>
                    <a:lnTo>
                      <a:pt x="237" y="64"/>
                    </a:lnTo>
                    <a:lnTo>
                      <a:pt x="4" y="64"/>
                    </a:lnTo>
                    <a:lnTo>
                      <a:pt x="0" y="0"/>
                    </a:lnTo>
                  </a:path>
                </a:pathLst>
              </a:custGeom>
              <a:solidFill>
                <a:srgbClr val="80808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grpSp>
            <p:nvGrpSpPr>
              <p:cNvPr id="17517" name="Group 163"/>
              <p:cNvGrpSpPr/>
              <p:nvPr/>
            </p:nvGrpSpPr>
            <p:grpSpPr>
              <a:xfrm>
                <a:off x="879" y="2261"/>
                <a:ext cx="2202" cy="936"/>
                <a:chOff x="879" y="2261"/>
                <a:chExt cx="2202" cy="936"/>
              </a:xfrm>
            </p:grpSpPr>
            <p:sp>
              <p:nvSpPr>
                <p:cNvPr id="17519" name="Freeform 164"/>
                <p:cNvSpPr/>
                <p:nvPr/>
              </p:nvSpPr>
              <p:spPr>
                <a:xfrm>
                  <a:off x="1714" y="2317"/>
                  <a:ext cx="503" cy="43"/>
                </a:xfrm>
                <a:custGeom>
                  <a:avLst/>
                  <a:gdLst>
                    <a:gd name="txL" fmla="*/ 0 w 503"/>
                    <a:gd name="txT" fmla="*/ 0 h 43"/>
                    <a:gd name="txR" fmla="*/ 503 w 503"/>
                    <a:gd name="txB" fmla="*/ 43 h 43"/>
                  </a:gdLst>
                  <a:ahLst/>
                  <a:cxnLst>
                    <a:cxn ang="0">
                      <a:pos x="0" y="0"/>
                    </a:cxn>
                    <a:cxn ang="0">
                      <a:pos x="502" y="0"/>
                    </a:cxn>
                    <a:cxn ang="0">
                      <a:pos x="502" y="42"/>
                    </a:cxn>
                    <a:cxn ang="0">
                      <a:pos x="9" y="42"/>
                    </a:cxn>
                    <a:cxn ang="0">
                      <a:pos x="0" y="0"/>
                    </a:cxn>
                  </a:cxnLst>
                  <a:rect l="txL" t="txT" r="txR" b="txB"/>
                  <a:pathLst>
                    <a:path w="503" h="43">
                      <a:moveTo>
                        <a:pt x="0" y="0"/>
                      </a:moveTo>
                      <a:lnTo>
                        <a:pt x="502" y="0"/>
                      </a:lnTo>
                      <a:lnTo>
                        <a:pt x="502" y="42"/>
                      </a:lnTo>
                      <a:lnTo>
                        <a:pt x="9" y="42"/>
                      </a:lnTo>
                      <a:lnTo>
                        <a:pt x="0" y="0"/>
                      </a:lnTo>
                    </a:path>
                  </a:pathLst>
                </a:custGeom>
                <a:solidFill>
                  <a:srgbClr val="80808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520" name="Freeform 165"/>
                <p:cNvSpPr/>
                <p:nvPr/>
              </p:nvSpPr>
              <p:spPr>
                <a:xfrm>
                  <a:off x="1271" y="2261"/>
                  <a:ext cx="1810" cy="520"/>
                </a:xfrm>
                <a:custGeom>
                  <a:avLst/>
                  <a:gdLst>
                    <a:gd name="txL" fmla="*/ 0 w 1810"/>
                    <a:gd name="txT" fmla="*/ 0 h 520"/>
                    <a:gd name="txR" fmla="*/ 1810 w 1810"/>
                    <a:gd name="txB" fmla="*/ 520 h 520"/>
                  </a:gdLst>
                  <a:ahLst/>
                  <a:cxnLst>
                    <a:cxn ang="0">
                      <a:pos x="0" y="519"/>
                    </a:cxn>
                    <a:cxn ang="0">
                      <a:pos x="0" y="0"/>
                    </a:cxn>
                    <a:cxn ang="0">
                      <a:pos x="394" y="0"/>
                    </a:cxn>
                    <a:cxn ang="0">
                      <a:pos x="473" y="84"/>
                    </a:cxn>
                    <a:cxn ang="0">
                      <a:pos x="708" y="84"/>
                    </a:cxn>
                    <a:cxn ang="0">
                      <a:pos x="787" y="174"/>
                    </a:cxn>
                    <a:cxn ang="0">
                      <a:pos x="1571" y="174"/>
                    </a:cxn>
                    <a:cxn ang="0">
                      <a:pos x="1571" y="345"/>
                    </a:cxn>
                    <a:cxn ang="0">
                      <a:pos x="1809" y="345"/>
                    </a:cxn>
                    <a:cxn ang="0">
                      <a:pos x="1809" y="519"/>
                    </a:cxn>
                    <a:cxn ang="0">
                      <a:pos x="0" y="519"/>
                    </a:cxn>
                  </a:cxnLst>
                  <a:rect l="txL" t="txT" r="txR" b="txB"/>
                  <a:pathLst>
                    <a:path w="1810" h="520">
                      <a:moveTo>
                        <a:pt x="0" y="519"/>
                      </a:moveTo>
                      <a:lnTo>
                        <a:pt x="0" y="0"/>
                      </a:lnTo>
                      <a:lnTo>
                        <a:pt x="394" y="0"/>
                      </a:lnTo>
                      <a:lnTo>
                        <a:pt x="473" y="84"/>
                      </a:lnTo>
                      <a:lnTo>
                        <a:pt x="708" y="84"/>
                      </a:lnTo>
                      <a:lnTo>
                        <a:pt x="787" y="174"/>
                      </a:lnTo>
                      <a:lnTo>
                        <a:pt x="1571" y="174"/>
                      </a:lnTo>
                      <a:lnTo>
                        <a:pt x="1571" y="345"/>
                      </a:lnTo>
                      <a:lnTo>
                        <a:pt x="1809" y="345"/>
                      </a:lnTo>
                      <a:lnTo>
                        <a:pt x="1809" y="519"/>
                      </a:lnTo>
                      <a:lnTo>
                        <a:pt x="0" y="519"/>
                      </a:lnTo>
                    </a:path>
                  </a:pathLst>
                </a:custGeom>
                <a:solidFill>
                  <a:srgbClr val="C0C0C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521" name="Freeform 166"/>
                <p:cNvSpPr/>
                <p:nvPr/>
              </p:nvSpPr>
              <p:spPr>
                <a:xfrm>
                  <a:off x="1271" y="2607"/>
                  <a:ext cx="1338" cy="174"/>
                </a:xfrm>
                <a:custGeom>
                  <a:avLst/>
                  <a:gdLst>
                    <a:gd name="txL" fmla="*/ 0 w 1338"/>
                    <a:gd name="txT" fmla="*/ 0 h 174"/>
                    <a:gd name="txR" fmla="*/ 1338 w 1338"/>
                    <a:gd name="txB" fmla="*/ 174 h 174"/>
                  </a:gdLst>
                  <a:ahLst/>
                  <a:cxnLst>
                    <a:cxn ang="0">
                      <a:pos x="0" y="173"/>
                    </a:cxn>
                    <a:cxn ang="0">
                      <a:pos x="1337" y="173"/>
                    </a:cxn>
                    <a:cxn ang="0">
                      <a:pos x="1337" y="0"/>
                    </a:cxn>
                    <a:cxn ang="0">
                      <a:pos x="0" y="0"/>
                    </a:cxn>
                    <a:cxn ang="0">
                      <a:pos x="0" y="173"/>
                    </a:cxn>
                  </a:cxnLst>
                  <a:rect l="txL" t="txT" r="txR" b="txB"/>
                  <a:pathLst>
                    <a:path w="1338" h="174">
                      <a:moveTo>
                        <a:pt x="0" y="173"/>
                      </a:moveTo>
                      <a:lnTo>
                        <a:pt x="1337" y="173"/>
                      </a:lnTo>
                      <a:lnTo>
                        <a:pt x="1337" y="0"/>
                      </a:lnTo>
                      <a:lnTo>
                        <a:pt x="0" y="0"/>
                      </a:lnTo>
                      <a:lnTo>
                        <a:pt x="0" y="173"/>
                      </a:lnTo>
                    </a:path>
                  </a:pathLst>
                </a:custGeom>
                <a:solidFill>
                  <a:srgbClr val="C0C0C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522" name="Freeform 167"/>
                <p:cNvSpPr/>
                <p:nvPr/>
              </p:nvSpPr>
              <p:spPr>
                <a:xfrm>
                  <a:off x="879" y="3101"/>
                  <a:ext cx="2201" cy="96"/>
                </a:xfrm>
                <a:custGeom>
                  <a:avLst/>
                  <a:gdLst>
                    <a:gd name="txL" fmla="*/ 0 w 2201"/>
                    <a:gd name="txT" fmla="*/ 0 h 96"/>
                    <a:gd name="txR" fmla="*/ 2201 w 2201"/>
                    <a:gd name="txB" fmla="*/ 96 h 96"/>
                  </a:gdLst>
                  <a:ahLst/>
                  <a:cxnLst>
                    <a:cxn ang="0">
                      <a:pos x="0" y="95"/>
                    </a:cxn>
                    <a:cxn ang="0">
                      <a:pos x="2200" y="95"/>
                    </a:cxn>
                    <a:cxn ang="0">
                      <a:pos x="2200" y="0"/>
                    </a:cxn>
                    <a:cxn ang="0">
                      <a:pos x="0" y="0"/>
                    </a:cxn>
                    <a:cxn ang="0">
                      <a:pos x="0" y="95"/>
                    </a:cxn>
                  </a:cxnLst>
                  <a:rect l="txL" t="txT" r="txR" b="txB"/>
                  <a:pathLst>
                    <a:path w="2201" h="96">
                      <a:moveTo>
                        <a:pt x="0" y="95"/>
                      </a:moveTo>
                      <a:lnTo>
                        <a:pt x="2200" y="95"/>
                      </a:lnTo>
                      <a:lnTo>
                        <a:pt x="2200" y="0"/>
                      </a:lnTo>
                      <a:lnTo>
                        <a:pt x="0" y="0"/>
                      </a:lnTo>
                      <a:lnTo>
                        <a:pt x="0" y="95"/>
                      </a:lnTo>
                    </a:path>
                  </a:pathLst>
                </a:custGeom>
                <a:solidFill>
                  <a:srgbClr val="A0A0A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523" name="Freeform 168"/>
                <p:cNvSpPr/>
                <p:nvPr/>
              </p:nvSpPr>
              <p:spPr>
                <a:xfrm>
                  <a:off x="879" y="2943"/>
                  <a:ext cx="2201" cy="159"/>
                </a:xfrm>
                <a:custGeom>
                  <a:avLst/>
                  <a:gdLst>
                    <a:gd name="txL" fmla="*/ 0 w 2201"/>
                    <a:gd name="txT" fmla="*/ 0 h 159"/>
                    <a:gd name="txR" fmla="*/ 2201 w 2201"/>
                    <a:gd name="txB" fmla="*/ 159 h 159"/>
                  </a:gdLst>
                  <a:ahLst/>
                  <a:cxnLst>
                    <a:cxn ang="0">
                      <a:pos x="0" y="158"/>
                    </a:cxn>
                    <a:cxn ang="0">
                      <a:pos x="2200" y="158"/>
                    </a:cxn>
                    <a:cxn ang="0">
                      <a:pos x="2200" y="0"/>
                    </a:cxn>
                    <a:cxn ang="0">
                      <a:pos x="0" y="0"/>
                    </a:cxn>
                    <a:cxn ang="0">
                      <a:pos x="0" y="158"/>
                    </a:cxn>
                  </a:cxnLst>
                  <a:rect l="txL" t="txT" r="txR" b="txB"/>
                  <a:pathLst>
                    <a:path w="2201" h="159">
                      <a:moveTo>
                        <a:pt x="0" y="158"/>
                      </a:moveTo>
                      <a:lnTo>
                        <a:pt x="2200" y="158"/>
                      </a:lnTo>
                      <a:lnTo>
                        <a:pt x="2200" y="0"/>
                      </a:lnTo>
                      <a:lnTo>
                        <a:pt x="0" y="0"/>
                      </a:lnTo>
                      <a:lnTo>
                        <a:pt x="0" y="158"/>
                      </a:lnTo>
                    </a:path>
                  </a:pathLst>
                </a:custGeom>
                <a:solidFill>
                  <a:srgbClr val="A0A0A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524" name="Freeform 169"/>
                <p:cNvSpPr/>
                <p:nvPr/>
              </p:nvSpPr>
              <p:spPr>
                <a:xfrm>
                  <a:off x="879" y="2780"/>
                  <a:ext cx="2201" cy="164"/>
                </a:xfrm>
                <a:custGeom>
                  <a:avLst/>
                  <a:gdLst>
                    <a:gd name="txL" fmla="*/ 0 w 2201"/>
                    <a:gd name="txT" fmla="*/ 0 h 164"/>
                    <a:gd name="txR" fmla="*/ 2201 w 2201"/>
                    <a:gd name="txB" fmla="*/ 164 h 164"/>
                  </a:gdLst>
                  <a:ahLst/>
                  <a:cxnLst>
                    <a:cxn ang="0">
                      <a:pos x="0" y="163"/>
                    </a:cxn>
                    <a:cxn ang="0">
                      <a:pos x="2200" y="163"/>
                    </a:cxn>
                    <a:cxn ang="0">
                      <a:pos x="2200" y="0"/>
                    </a:cxn>
                    <a:cxn ang="0">
                      <a:pos x="0" y="0"/>
                    </a:cxn>
                    <a:cxn ang="0">
                      <a:pos x="0" y="163"/>
                    </a:cxn>
                  </a:cxnLst>
                  <a:rect l="txL" t="txT" r="txR" b="txB"/>
                  <a:pathLst>
                    <a:path w="2201" h="164">
                      <a:moveTo>
                        <a:pt x="0" y="163"/>
                      </a:moveTo>
                      <a:lnTo>
                        <a:pt x="2200" y="163"/>
                      </a:lnTo>
                      <a:lnTo>
                        <a:pt x="2200" y="0"/>
                      </a:lnTo>
                      <a:lnTo>
                        <a:pt x="0" y="0"/>
                      </a:lnTo>
                      <a:lnTo>
                        <a:pt x="0" y="163"/>
                      </a:lnTo>
                    </a:path>
                  </a:pathLst>
                </a:custGeom>
                <a:solidFill>
                  <a:srgbClr val="A0A0A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525" name="Freeform 170"/>
                <p:cNvSpPr/>
                <p:nvPr/>
              </p:nvSpPr>
              <p:spPr>
                <a:xfrm>
                  <a:off x="2778" y="2649"/>
                  <a:ext cx="236" cy="82"/>
                </a:xfrm>
                <a:custGeom>
                  <a:avLst/>
                  <a:gdLst>
                    <a:gd name="txL" fmla="*/ 0 w 236"/>
                    <a:gd name="txT" fmla="*/ 0 h 82"/>
                    <a:gd name="txR" fmla="*/ 236 w 236"/>
                    <a:gd name="txB" fmla="*/ 82 h 82"/>
                  </a:gdLst>
                  <a:ahLst/>
                  <a:cxnLst>
                    <a:cxn ang="0">
                      <a:pos x="0" y="0"/>
                    </a:cxn>
                    <a:cxn ang="0">
                      <a:pos x="235" y="0"/>
                    </a:cxn>
                    <a:cxn ang="0">
                      <a:pos x="235" y="81"/>
                    </a:cxn>
                    <a:cxn ang="0">
                      <a:pos x="0" y="81"/>
                    </a:cxn>
                    <a:cxn ang="0">
                      <a:pos x="0" y="0"/>
                    </a:cxn>
                  </a:cxnLst>
                  <a:rect l="txL" t="txT" r="txR" b="txB"/>
                  <a:pathLst>
                    <a:path w="236" h="82">
                      <a:moveTo>
                        <a:pt x="0" y="0"/>
                      </a:moveTo>
                      <a:lnTo>
                        <a:pt x="235" y="0"/>
                      </a:lnTo>
                      <a:lnTo>
                        <a:pt x="235" y="81"/>
                      </a:lnTo>
                      <a:lnTo>
                        <a:pt x="0" y="81"/>
                      </a:lnTo>
                      <a:lnTo>
                        <a:pt x="0" y="0"/>
                      </a:lnTo>
                    </a:path>
                  </a:pathLst>
                </a:custGeom>
                <a:solidFill>
                  <a:srgbClr val="A0A0A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grpSp>
              <p:nvGrpSpPr>
                <p:cNvPr id="17526" name="Group 171"/>
                <p:cNvGrpSpPr/>
                <p:nvPr/>
              </p:nvGrpSpPr>
              <p:grpSpPr>
                <a:xfrm>
                  <a:off x="1351" y="2261"/>
                  <a:ext cx="238" cy="683"/>
                  <a:chOff x="1351" y="2261"/>
                  <a:chExt cx="238" cy="683"/>
                </a:xfrm>
              </p:grpSpPr>
              <p:sp>
                <p:nvSpPr>
                  <p:cNvPr id="17528" name="Freeform 172"/>
                  <p:cNvSpPr/>
                  <p:nvPr/>
                </p:nvSpPr>
                <p:spPr>
                  <a:xfrm>
                    <a:off x="1351" y="2261"/>
                    <a:ext cx="238" cy="683"/>
                  </a:xfrm>
                  <a:custGeom>
                    <a:avLst/>
                    <a:gdLst>
                      <a:gd name="txL" fmla="*/ 0 w 238"/>
                      <a:gd name="txT" fmla="*/ 0 h 683"/>
                      <a:gd name="txR" fmla="*/ 238 w 238"/>
                      <a:gd name="txB" fmla="*/ 683 h 683"/>
                    </a:gdLst>
                    <a:ahLst/>
                    <a:cxnLst>
                      <a:cxn ang="0">
                        <a:pos x="0" y="0"/>
                      </a:cxn>
                      <a:cxn ang="0">
                        <a:pos x="237" y="0"/>
                      </a:cxn>
                      <a:cxn ang="0">
                        <a:pos x="237" y="682"/>
                      </a:cxn>
                      <a:cxn ang="0">
                        <a:pos x="0" y="682"/>
                      </a:cxn>
                      <a:cxn ang="0">
                        <a:pos x="0" y="0"/>
                      </a:cxn>
                    </a:cxnLst>
                    <a:rect l="txL" t="txT" r="txR" b="txB"/>
                    <a:pathLst>
                      <a:path w="238" h="683">
                        <a:moveTo>
                          <a:pt x="0" y="0"/>
                        </a:moveTo>
                        <a:lnTo>
                          <a:pt x="237" y="0"/>
                        </a:lnTo>
                        <a:lnTo>
                          <a:pt x="237" y="682"/>
                        </a:lnTo>
                        <a:lnTo>
                          <a:pt x="0" y="682"/>
                        </a:lnTo>
                        <a:lnTo>
                          <a:pt x="0" y="0"/>
                        </a:lnTo>
                      </a:path>
                    </a:pathLst>
                  </a:custGeom>
                  <a:solidFill>
                    <a:srgbClr val="C0C0C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grpSp>
                <p:nvGrpSpPr>
                  <p:cNvPr id="17529" name="Group 173"/>
                  <p:cNvGrpSpPr/>
                  <p:nvPr/>
                </p:nvGrpSpPr>
                <p:grpSpPr>
                  <a:xfrm>
                    <a:off x="1355" y="2349"/>
                    <a:ext cx="229" cy="507"/>
                    <a:chOff x="1355" y="2349"/>
                    <a:chExt cx="229" cy="507"/>
                  </a:xfrm>
                </p:grpSpPr>
                <p:sp>
                  <p:nvSpPr>
                    <p:cNvPr id="17530" name="Line 174"/>
                    <p:cNvSpPr/>
                    <p:nvPr/>
                  </p:nvSpPr>
                  <p:spPr>
                    <a:xfrm>
                      <a:off x="1355" y="2436"/>
                      <a:ext cx="229" cy="0"/>
                    </a:xfrm>
                    <a:prstGeom prst="line">
                      <a:avLst/>
                    </a:prstGeom>
                    <a:ln w="12700" cap="flat" cmpd="sng">
                      <a:solidFill>
                        <a:srgbClr val="000000"/>
                      </a:solidFill>
                      <a:prstDash val="solid"/>
                      <a:headEnd type="none" w="med" len="med"/>
                      <a:tailEnd type="none" w="med" len="med"/>
                    </a:ln>
                  </p:spPr>
                </p:sp>
                <p:sp>
                  <p:nvSpPr>
                    <p:cNvPr id="17531" name="Line 175"/>
                    <p:cNvSpPr/>
                    <p:nvPr/>
                  </p:nvSpPr>
                  <p:spPr>
                    <a:xfrm>
                      <a:off x="1355" y="2688"/>
                      <a:ext cx="229" cy="0"/>
                    </a:xfrm>
                    <a:prstGeom prst="line">
                      <a:avLst/>
                    </a:prstGeom>
                    <a:ln w="12700" cap="flat" cmpd="sng">
                      <a:solidFill>
                        <a:srgbClr val="000000"/>
                      </a:solidFill>
                      <a:prstDash val="solid"/>
                      <a:headEnd type="none" w="med" len="med"/>
                      <a:tailEnd type="none" w="med" len="med"/>
                    </a:ln>
                  </p:spPr>
                </p:sp>
                <p:sp>
                  <p:nvSpPr>
                    <p:cNvPr id="17532" name="Line 176"/>
                    <p:cNvSpPr/>
                    <p:nvPr/>
                  </p:nvSpPr>
                  <p:spPr>
                    <a:xfrm>
                      <a:off x="1355" y="2607"/>
                      <a:ext cx="229" cy="0"/>
                    </a:xfrm>
                    <a:prstGeom prst="line">
                      <a:avLst/>
                    </a:prstGeom>
                    <a:ln w="12700" cap="flat" cmpd="sng">
                      <a:solidFill>
                        <a:srgbClr val="000000"/>
                      </a:solidFill>
                      <a:prstDash val="solid"/>
                      <a:headEnd type="none" w="med" len="med"/>
                      <a:tailEnd type="none" w="med" len="med"/>
                    </a:ln>
                  </p:spPr>
                </p:sp>
                <p:sp>
                  <p:nvSpPr>
                    <p:cNvPr id="17533" name="Line 177"/>
                    <p:cNvSpPr/>
                    <p:nvPr/>
                  </p:nvSpPr>
                  <p:spPr>
                    <a:xfrm>
                      <a:off x="1355" y="2524"/>
                      <a:ext cx="229" cy="0"/>
                    </a:xfrm>
                    <a:prstGeom prst="line">
                      <a:avLst/>
                    </a:prstGeom>
                    <a:ln w="12700" cap="flat" cmpd="sng">
                      <a:solidFill>
                        <a:srgbClr val="000000"/>
                      </a:solidFill>
                      <a:prstDash val="solid"/>
                      <a:headEnd type="none" w="med" len="med"/>
                      <a:tailEnd type="none" w="med" len="med"/>
                    </a:ln>
                  </p:spPr>
                </p:sp>
                <p:sp>
                  <p:nvSpPr>
                    <p:cNvPr id="17534" name="Line 178"/>
                    <p:cNvSpPr/>
                    <p:nvPr/>
                  </p:nvSpPr>
                  <p:spPr>
                    <a:xfrm>
                      <a:off x="1355" y="2349"/>
                      <a:ext cx="229" cy="0"/>
                    </a:xfrm>
                    <a:prstGeom prst="line">
                      <a:avLst/>
                    </a:prstGeom>
                    <a:ln w="12700" cap="flat" cmpd="sng">
                      <a:solidFill>
                        <a:srgbClr val="000000"/>
                      </a:solidFill>
                      <a:prstDash val="solid"/>
                      <a:headEnd type="none" w="med" len="med"/>
                      <a:tailEnd type="none" w="med" len="med"/>
                    </a:ln>
                  </p:spPr>
                </p:sp>
                <p:sp>
                  <p:nvSpPr>
                    <p:cNvPr id="17535" name="Line 179"/>
                    <p:cNvSpPr/>
                    <p:nvPr/>
                  </p:nvSpPr>
                  <p:spPr>
                    <a:xfrm>
                      <a:off x="1355" y="2780"/>
                      <a:ext cx="229" cy="0"/>
                    </a:xfrm>
                    <a:prstGeom prst="line">
                      <a:avLst/>
                    </a:prstGeom>
                    <a:ln w="12700" cap="flat" cmpd="sng">
                      <a:solidFill>
                        <a:srgbClr val="000000"/>
                      </a:solidFill>
                      <a:prstDash val="solid"/>
                      <a:headEnd type="none" w="med" len="med"/>
                      <a:tailEnd type="none" w="med" len="med"/>
                    </a:ln>
                  </p:spPr>
                </p:sp>
                <p:sp>
                  <p:nvSpPr>
                    <p:cNvPr id="17536" name="Line 180"/>
                    <p:cNvSpPr/>
                    <p:nvPr/>
                  </p:nvSpPr>
                  <p:spPr>
                    <a:xfrm>
                      <a:off x="1355" y="2856"/>
                      <a:ext cx="229" cy="0"/>
                    </a:xfrm>
                    <a:prstGeom prst="line">
                      <a:avLst/>
                    </a:prstGeom>
                    <a:ln w="12700" cap="flat" cmpd="sng">
                      <a:solidFill>
                        <a:srgbClr val="000000"/>
                      </a:solidFill>
                      <a:prstDash val="solid"/>
                      <a:headEnd type="none" w="med" len="med"/>
                      <a:tailEnd type="none" w="med" len="med"/>
                    </a:ln>
                  </p:spPr>
                </p:sp>
              </p:grpSp>
            </p:grpSp>
            <p:sp>
              <p:nvSpPr>
                <p:cNvPr id="17527" name="Freeform 181"/>
                <p:cNvSpPr/>
                <p:nvPr/>
              </p:nvSpPr>
              <p:spPr>
                <a:xfrm>
                  <a:off x="2842" y="2436"/>
                  <a:ext cx="81" cy="172"/>
                </a:xfrm>
                <a:custGeom>
                  <a:avLst/>
                  <a:gdLst>
                    <a:gd name="txL" fmla="*/ 0 w 81"/>
                    <a:gd name="txT" fmla="*/ 0 h 172"/>
                    <a:gd name="txR" fmla="*/ 81 w 81"/>
                    <a:gd name="txB" fmla="*/ 172 h 172"/>
                  </a:gdLst>
                  <a:ahLst/>
                  <a:cxnLst>
                    <a:cxn ang="0">
                      <a:pos x="0" y="0"/>
                    </a:cxn>
                    <a:cxn ang="0">
                      <a:pos x="80" y="0"/>
                    </a:cxn>
                    <a:cxn ang="0">
                      <a:pos x="80" y="171"/>
                    </a:cxn>
                    <a:cxn ang="0">
                      <a:pos x="0" y="171"/>
                    </a:cxn>
                    <a:cxn ang="0">
                      <a:pos x="0" y="0"/>
                    </a:cxn>
                  </a:cxnLst>
                  <a:rect l="txL" t="txT" r="txR" b="txB"/>
                  <a:pathLst>
                    <a:path w="81" h="172">
                      <a:moveTo>
                        <a:pt x="0" y="0"/>
                      </a:moveTo>
                      <a:lnTo>
                        <a:pt x="80" y="0"/>
                      </a:lnTo>
                      <a:lnTo>
                        <a:pt x="80" y="171"/>
                      </a:lnTo>
                      <a:lnTo>
                        <a:pt x="0" y="171"/>
                      </a:lnTo>
                      <a:lnTo>
                        <a:pt x="0" y="0"/>
                      </a:lnTo>
                    </a:path>
                  </a:pathLst>
                </a:custGeom>
                <a:solidFill>
                  <a:srgbClr val="C0C0C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grpSp>
          <p:sp>
            <p:nvSpPr>
              <p:cNvPr id="17518" name="Freeform 182"/>
              <p:cNvSpPr/>
              <p:nvPr/>
            </p:nvSpPr>
            <p:spPr>
              <a:xfrm>
                <a:off x="1559" y="1650"/>
                <a:ext cx="711" cy="94"/>
              </a:xfrm>
              <a:custGeom>
                <a:avLst/>
                <a:gdLst>
                  <a:gd name="txL" fmla="*/ 0 w 711"/>
                  <a:gd name="txT" fmla="*/ 0 h 94"/>
                  <a:gd name="txR" fmla="*/ 711 w 711"/>
                  <a:gd name="txB" fmla="*/ 94 h 94"/>
                </a:gdLst>
                <a:ahLst/>
                <a:cxnLst>
                  <a:cxn ang="0">
                    <a:pos x="0" y="93"/>
                  </a:cxn>
                  <a:cxn ang="0">
                    <a:pos x="710" y="93"/>
                  </a:cxn>
                  <a:cxn ang="0">
                    <a:pos x="710" y="0"/>
                  </a:cxn>
                  <a:cxn ang="0">
                    <a:pos x="0" y="0"/>
                  </a:cxn>
                  <a:cxn ang="0">
                    <a:pos x="0" y="93"/>
                  </a:cxn>
                </a:cxnLst>
                <a:rect l="txL" t="txT" r="txR" b="txB"/>
                <a:pathLst>
                  <a:path w="711" h="94">
                    <a:moveTo>
                      <a:pt x="0" y="93"/>
                    </a:moveTo>
                    <a:lnTo>
                      <a:pt x="710" y="93"/>
                    </a:lnTo>
                    <a:lnTo>
                      <a:pt x="710" y="0"/>
                    </a:lnTo>
                    <a:lnTo>
                      <a:pt x="0" y="0"/>
                    </a:lnTo>
                    <a:lnTo>
                      <a:pt x="0" y="93"/>
                    </a:lnTo>
                  </a:path>
                </a:pathLst>
              </a:custGeom>
              <a:solidFill>
                <a:srgbClr val="A0A0A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grpSp>
        <p:grpSp>
          <p:nvGrpSpPr>
            <p:cNvPr id="17436" name="Group 183"/>
            <p:cNvGrpSpPr/>
            <p:nvPr/>
          </p:nvGrpSpPr>
          <p:grpSpPr>
            <a:xfrm>
              <a:off x="2976" y="1839"/>
              <a:ext cx="489" cy="1444"/>
              <a:chOff x="2976" y="1839"/>
              <a:chExt cx="489" cy="1444"/>
            </a:xfrm>
          </p:grpSpPr>
          <p:grpSp>
            <p:nvGrpSpPr>
              <p:cNvPr id="17437" name="Group 184"/>
              <p:cNvGrpSpPr/>
              <p:nvPr/>
            </p:nvGrpSpPr>
            <p:grpSpPr>
              <a:xfrm>
                <a:off x="3244" y="3131"/>
                <a:ext cx="88" cy="127"/>
                <a:chOff x="3244" y="3131"/>
                <a:chExt cx="88" cy="127"/>
              </a:xfrm>
            </p:grpSpPr>
            <p:sp>
              <p:nvSpPr>
                <p:cNvPr id="17489" name="Freeform 185"/>
                <p:cNvSpPr/>
                <p:nvPr/>
              </p:nvSpPr>
              <p:spPr>
                <a:xfrm>
                  <a:off x="3244" y="3165"/>
                  <a:ext cx="88" cy="93"/>
                </a:xfrm>
                <a:custGeom>
                  <a:avLst/>
                  <a:gdLst>
                    <a:gd name="txL" fmla="*/ 0 w 88"/>
                    <a:gd name="txT" fmla="*/ 0 h 93"/>
                    <a:gd name="txR" fmla="*/ 88 w 88"/>
                    <a:gd name="txB" fmla="*/ 93 h 93"/>
                  </a:gdLst>
                  <a:ahLst/>
                  <a:cxnLst>
                    <a:cxn ang="0">
                      <a:pos x="10" y="5"/>
                    </a:cxn>
                    <a:cxn ang="0">
                      <a:pos x="6" y="35"/>
                    </a:cxn>
                    <a:cxn ang="0">
                      <a:pos x="0" y="51"/>
                    </a:cxn>
                    <a:cxn ang="0">
                      <a:pos x="6" y="69"/>
                    </a:cxn>
                    <a:cxn ang="0">
                      <a:pos x="6" y="80"/>
                    </a:cxn>
                    <a:cxn ang="0">
                      <a:pos x="13" y="87"/>
                    </a:cxn>
                    <a:cxn ang="0">
                      <a:pos x="32" y="90"/>
                    </a:cxn>
                    <a:cxn ang="0">
                      <a:pos x="49" y="92"/>
                    </a:cxn>
                    <a:cxn ang="0">
                      <a:pos x="66" y="88"/>
                    </a:cxn>
                    <a:cxn ang="0">
                      <a:pos x="79" y="80"/>
                    </a:cxn>
                    <a:cxn ang="0">
                      <a:pos x="80" y="69"/>
                    </a:cxn>
                    <a:cxn ang="0">
                      <a:pos x="87" y="53"/>
                    </a:cxn>
                    <a:cxn ang="0">
                      <a:pos x="82" y="34"/>
                    </a:cxn>
                    <a:cxn ang="0">
                      <a:pos x="76" y="0"/>
                    </a:cxn>
                    <a:cxn ang="0">
                      <a:pos x="10" y="5"/>
                    </a:cxn>
                  </a:cxnLst>
                  <a:rect l="txL" t="txT" r="txR" b="txB"/>
                  <a:pathLst>
                    <a:path w="88" h="93">
                      <a:moveTo>
                        <a:pt x="10" y="5"/>
                      </a:moveTo>
                      <a:lnTo>
                        <a:pt x="6" y="35"/>
                      </a:lnTo>
                      <a:lnTo>
                        <a:pt x="0" y="51"/>
                      </a:lnTo>
                      <a:lnTo>
                        <a:pt x="6" y="69"/>
                      </a:lnTo>
                      <a:lnTo>
                        <a:pt x="6" y="80"/>
                      </a:lnTo>
                      <a:lnTo>
                        <a:pt x="13" y="87"/>
                      </a:lnTo>
                      <a:lnTo>
                        <a:pt x="32" y="90"/>
                      </a:lnTo>
                      <a:lnTo>
                        <a:pt x="49" y="92"/>
                      </a:lnTo>
                      <a:lnTo>
                        <a:pt x="66" y="88"/>
                      </a:lnTo>
                      <a:lnTo>
                        <a:pt x="79" y="80"/>
                      </a:lnTo>
                      <a:lnTo>
                        <a:pt x="80" y="69"/>
                      </a:lnTo>
                      <a:lnTo>
                        <a:pt x="87" y="53"/>
                      </a:lnTo>
                      <a:lnTo>
                        <a:pt x="82" y="34"/>
                      </a:lnTo>
                      <a:lnTo>
                        <a:pt x="76" y="0"/>
                      </a:lnTo>
                      <a:lnTo>
                        <a:pt x="10" y="5"/>
                      </a:lnTo>
                    </a:path>
                  </a:pathLst>
                </a:custGeom>
                <a:solidFill>
                  <a:srgbClr val="A0A0A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490" name="Freeform 186"/>
                <p:cNvSpPr/>
                <p:nvPr/>
              </p:nvSpPr>
              <p:spPr>
                <a:xfrm>
                  <a:off x="3268" y="3131"/>
                  <a:ext cx="62" cy="35"/>
                </a:xfrm>
                <a:custGeom>
                  <a:avLst/>
                  <a:gdLst>
                    <a:gd name="txL" fmla="*/ 0 w 62"/>
                    <a:gd name="txT" fmla="*/ 0 h 35"/>
                    <a:gd name="txR" fmla="*/ 62 w 62"/>
                    <a:gd name="txB" fmla="*/ 35 h 35"/>
                  </a:gdLst>
                  <a:ahLst/>
                  <a:cxnLst>
                    <a:cxn ang="0">
                      <a:pos x="61" y="0"/>
                    </a:cxn>
                    <a:cxn ang="0">
                      <a:pos x="41" y="16"/>
                    </a:cxn>
                    <a:cxn ang="0">
                      <a:pos x="20" y="28"/>
                    </a:cxn>
                    <a:cxn ang="0">
                      <a:pos x="0" y="30"/>
                    </a:cxn>
                    <a:cxn ang="0">
                      <a:pos x="24" y="34"/>
                    </a:cxn>
                    <a:cxn ang="0">
                      <a:pos x="41" y="30"/>
                    </a:cxn>
                    <a:cxn ang="0">
                      <a:pos x="61" y="0"/>
                    </a:cxn>
                  </a:cxnLst>
                  <a:rect l="txL" t="txT" r="txR" b="txB"/>
                  <a:pathLst>
                    <a:path w="62" h="35">
                      <a:moveTo>
                        <a:pt x="61" y="0"/>
                      </a:moveTo>
                      <a:lnTo>
                        <a:pt x="41" y="16"/>
                      </a:lnTo>
                      <a:lnTo>
                        <a:pt x="20" y="28"/>
                      </a:lnTo>
                      <a:lnTo>
                        <a:pt x="0" y="30"/>
                      </a:lnTo>
                      <a:lnTo>
                        <a:pt x="24" y="34"/>
                      </a:lnTo>
                      <a:lnTo>
                        <a:pt x="41" y="30"/>
                      </a:lnTo>
                      <a:lnTo>
                        <a:pt x="61" y="0"/>
                      </a:lnTo>
                    </a:path>
                  </a:pathLst>
                </a:custGeom>
                <a:solidFill>
                  <a:srgbClr val="000080">
                    <a:alpha val="100000"/>
                  </a:srgbClr>
                </a:solidFill>
                <a:ln w="12700">
                  <a:noFill/>
                </a:ln>
              </p:spPr>
              <p:txBody>
                <a:bodyPr/>
                <a:p>
                  <a:endParaRPr lang="zh-CN" altLang="en-US"/>
                </a:p>
              </p:txBody>
            </p:sp>
            <p:sp>
              <p:nvSpPr>
                <p:cNvPr id="17491" name="Freeform 187"/>
                <p:cNvSpPr/>
                <p:nvPr/>
              </p:nvSpPr>
              <p:spPr>
                <a:xfrm>
                  <a:off x="3254" y="3234"/>
                  <a:ext cx="64" cy="16"/>
                </a:xfrm>
                <a:custGeom>
                  <a:avLst/>
                  <a:gdLst>
                    <a:gd name="txL" fmla="*/ 0 w 64"/>
                    <a:gd name="txT" fmla="*/ 0 h 16"/>
                    <a:gd name="txR" fmla="*/ 64 w 64"/>
                    <a:gd name="txB" fmla="*/ 16 h 16"/>
                  </a:gdLst>
                  <a:ahLst/>
                  <a:cxnLst>
                    <a:cxn ang="0">
                      <a:pos x="0" y="7"/>
                    </a:cxn>
                    <a:cxn ang="0">
                      <a:pos x="1" y="0"/>
                    </a:cxn>
                    <a:cxn ang="0">
                      <a:pos x="19" y="4"/>
                    </a:cxn>
                    <a:cxn ang="0">
                      <a:pos x="40" y="4"/>
                    </a:cxn>
                    <a:cxn ang="0">
                      <a:pos x="63" y="0"/>
                    </a:cxn>
                    <a:cxn ang="0">
                      <a:pos x="61" y="6"/>
                    </a:cxn>
                    <a:cxn ang="0">
                      <a:pos x="49" y="12"/>
                    </a:cxn>
                    <a:cxn ang="0">
                      <a:pos x="35" y="15"/>
                    </a:cxn>
                    <a:cxn ang="0">
                      <a:pos x="24" y="14"/>
                    </a:cxn>
                    <a:cxn ang="0">
                      <a:pos x="12" y="12"/>
                    </a:cxn>
                    <a:cxn ang="0">
                      <a:pos x="0" y="7"/>
                    </a:cxn>
                  </a:cxnLst>
                  <a:rect l="txL" t="txT" r="txR" b="txB"/>
                  <a:pathLst>
                    <a:path w="64" h="16">
                      <a:moveTo>
                        <a:pt x="0" y="7"/>
                      </a:moveTo>
                      <a:lnTo>
                        <a:pt x="1" y="0"/>
                      </a:lnTo>
                      <a:lnTo>
                        <a:pt x="19" y="4"/>
                      </a:lnTo>
                      <a:lnTo>
                        <a:pt x="40" y="4"/>
                      </a:lnTo>
                      <a:lnTo>
                        <a:pt x="63" y="0"/>
                      </a:lnTo>
                      <a:lnTo>
                        <a:pt x="61" y="6"/>
                      </a:lnTo>
                      <a:lnTo>
                        <a:pt x="49" y="12"/>
                      </a:lnTo>
                      <a:lnTo>
                        <a:pt x="35" y="15"/>
                      </a:lnTo>
                      <a:lnTo>
                        <a:pt x="24" y="14"/>
                      </a:lnTo>
                      <a:lnTo>
                        <a:pt x="12" y="12"/>
                      </a:lnTo>
                      <a:lnTo>
                        <a:pt x="0" y="7"/>
                      </a:lnTo>
                    </a:path>
                  </a:pathLst>
                </a:custGeom>
                <a:solidFill>
                  <a:srgbClr val="E0E0E0">
                    <a:alpha val="100000"/>
                  </a:srgbClr>
                </a:solidFill>
                <a:ln w="12700">
                  <a:noFill/>
                </a:ln>
              </p:spPr>
              <p:txBody>
                <a:bodyPr/>
                <a:p>
                  <a:endParaRPr lang="zh-CN" altLang="en-US"/>
                </a:p>
              </p:txBody>
            </p:sp>
            <p:sp>
              <p:nvSpPr>
                <p:cNvPr id="17492" name="Freeform 188"/>
                <p:cNvSpPr/>
                <p:nvPr/>
              </p:nvSpPr>
              <p:spPr>
                <a:xfrm>
                  <a:off x="3256" y="3194"/>
                  <a:ext cx="65" cy="39"/>
                </a:xfrm>
                <a:custGeom>
                  <a:avLst/>
                  <a:gdLst>
                    <a:gd name="txL" fmla="*/ 0 w 65"/>
                    <a:gd name="txT" fmla="*/ 0 h 39"/>
                    <a:gd name="txR" fmla="*/ 65 w 65"/>
                    <a:gd name="txB" fmla="*/ 39 h 39"/>
                  </a:gdLst>
                  <a:ahLst/>
                  <a:cxnLst>
                    <a:cxn ang="0">
                      <a:pos x="0" y="32"/>
                    </a:cxn>
                    <a:cxn ang="0">
                      <a:pos x="22" y="38"/>
                    </a:cxn>
                    <a:cxn ang="0">
                      <a:pos x="46" y="38"/>
                    </a:cxn>
                    <a:cxn ang="0">
                      <a:pos x="59" y="32"/>
                    </a:cxn>
                    <a:cxn ang="0">
                      <a:pos x="64" y="26"/>
                    </a:cxn>
                    <a:cxn ang="0">
                      <a:pos x="61" y="12"/>
                    </a:cxn>
                    <a:cxn ang="0">
                      <a:pos x="55" y="1"/>
                    </a:cxn>
                    <a:cxn ang="0">
                      <a:pos x="47" y="3"/>
                    </a:cxn>
                    <a:cxn ang="0">
                      <a:pos x="29" y="3"/>
                    </a:cxn>
                    <a:cxn ang="0">
                      <a:pos x="8" y="0"/>
                    </a:cxn>
                    <a:cxn ang="0">
                      <a:pos x="2" y="8"/>
                    </a:cxn>
                    <a:cxn ang="0">
                      <a:pos x="0" y="32"/>
                    </a:cxn>
                  </a:cxnLst>
                  <a:rect l="txL" t="txT" r="txR" b="txB"/>
                  <a:pathLst>
                    <a:path w="65" h="39">
                      <a:moveTo>
                        <a:pt x="0" y="32"/>
                      </a:moveTo>
                      <a:lnTo>
                        <a:pt x="22" y="38"/>
                      </a:lnTo>
                      <a:lnTo>
                        <a:pt x="46" y="38"/>
                      </a:lnTo>
                      <a:lnTo>
                        <a:pt x="59" y="32"/>
                      </a:lnTo>
                      <a:lnTo>
                        <a:pt x="64" y="26"/>
                      </a:lnTo>
                      <a:lnTo>
                        <a:pt x="61" y="12"/>
                      </a:lnTo>
                      <a:lnTo>
                        <a:pt x="55" y="1"/>
                      </a:lnTo>
                      <a:lnTo>
                        <a:pt x="47" y="3"/>
                      </a:lnTo>
                      <a:lnTo>
                        <a:pt x="29" y="3"/>
                      </a:lnTo>
                      <a:lnTo>
                        <a:pt x="8" y="0"/>
                      </a:lnTo>
                      <a:lnTo>
                        <a:pt x="2" y="8"/>
                      </a:lnTo>
                      <a:lnTo>
                        <a:pt x="0" y="32"/>
                      </a:lnTo>
                    </a:path>
                  </a:pathLst>
                </a:custGeom>
                <a:solidFill>
                  <a:srgbClr val="E0E0E0">
                    <a:alpha val="100000"/>
                  </a:srgbClr>
                </a:solidFill>
                <a:ln w="12700">
                  <a:noFill/>
                </a:ln>
              </p:spPr>
              <p:txBody>
                <a:bodyPr/>
                <a:p>
                  <a:endParaRPr lang="zh-CN" altLang="en-US"/>
                </a:p>
              </p:txBody>
            </p:sp>
          </p:grpSp>
          <p:grpSp>
            <p:nvGrpSpPr>
              <p:cNvPr id="17438" name="Group 189"/>
              <p:cNvGrpSpPr/>
              <p:nvPr/>
            </p:nvGrpSpPr>
            <p:grpSpPr>
              <a:xfrm>
                <a:off x="3039" y="3172"/>
                <a:ext cx="175" cy="111"/>
                <a:chOff x="3039" y="3172"/>
                <a:chExt cx="175" cy="111"/>
              </a:xfrm>
            </p:grpSpPr>
            <p:sp>
              <p:nvSpPr>
                <p:cNvPr id="17483" name="Freeform 190"/>
                <p:cNvSpPr/>
                <p:nvPr/>
              </p:nvSpPr>
              <p:spPr>
                <a:xfrm>
                  <a:off x="3039" y="3172"/>
                  <a:ext cx="175" cy="111"/>
                </a:xfrm>
                <a:custGeom>
                  <a:avLst/>
                  <a:gdLst>
                    <a:gd name="txL" fmla="*/ 0 w 175"/>
                    <a:gd name="txT" fmla="*/ 0 h 111"/>
                    <a:gd name="txR" fmla="*/ 175 w 175"/>
                    <a:gd name="txB" fmla="*/ 111 h 111"/>
                  </a:gdLst>
                  <a:ahLst/>
                  <a:cxnLst>
                    <a:cxn ang="0">
                      <a:pos x="158" y="14"/>
                    </a:cxn>
                    <a:cxn ang="0">
                      <a:pos x="172" y="61"/>
                    </a:cxn>
                    <a:cxn ang="0">
                      <a:pos x="172" y="80"/>
                    </a:cxn>
                    <a:cxn ang="0">
                      <a:pos x="174" y="95"/>
                    </a:cxn>
                    <a:cxn ang="0">
                      <a:pos x="159" y="106"/>
                    </a:cxn>
                    <a:cxn ang="0">
                      <a:pos x="144" y="107"/>
                    </a:cxn>
                    <a:cxn ang="0">
                      <a:pos x="120" y="110"/>
                    </a:cxn>
                    <a:cxn ang="0">
                      <a:pos x="95" y="107"/>
                    </a:cxn>
                    <a:cxn ang="0">
                      <a:pos x="85" y="96"/>
                    </a:cxn>
                    <a:cxn ang="0">
                      <a:pos x="74" y="87"/>
                    </a:cxn>
                    <a:cxn ang="0">
                      <a:pos x="41" y="77"/>
                    </a:cxn>
                    <a:cxn ang="0">
                      <a:pos x="25" y="72"/>
                    </a:cxn>
                    <a:cxn ang="0">
                      <a:pos x="13" y="64"/>
                    </a:cxn>
                    <a:cxn ang="0">
                      <a:pos x="0" y="50"/>
                    </a:cxn>
                    <a:cxn ang="0">
                      <a:pos x="3" y="34"/>
                    </a:cxn>
                    <a:cxn ang="0">
                      <a:pos x="13" y="26"/>
                    </a:cxn>
                    <a:cxn ang="0">
                      <a:pos x="26" y="22"/>
                    </a:cxn>
                    <a:cxn ang="0">
                      <a:pos x="64" y="21"/>
                    </a:cxn>
                    <a:cxn ang="0">
                      <a:pos x="94" y="0"/>
                    </a:cxn>
                    <a:cxn ang="0">
                      <a:pos x="140" y="8"/>
                    </a:cxn>
                    <a:cxn ang="0">
                      <a:pos x="158" y="14"/>
                    </a:cxn>
                  </a:cxnLst>
                  <a:rect l="txL" t="txT" r="txR" b="txB"/>
                  <a:pathLst>
                    <a:path w="175" h="111">
                      <a:moveTo>
                        <a:pt x="158" y="14"/>
                      </a:moveTo>
                      <a:lnTo>
                        <a:pt x="172" y="61"/>
                      </a:lnTo>
                      <a:lnTo>
                        <a:pt x="172" y="80"/>
                      </a:lnTo>
                      <a:lnTo>
                        <a:pt x="174" y="95"/>
                      </a:lnTo>
                      <a:lnTo>
                        <a:pt x="159" y="106"/>
                      </a:lnTo>
                      <a:lnTo>
                        <a:pt x="144" y="107"/>
                      </a:lnTo>
                      <a:lnTo>
                        <a:pt x="120" y="110"/>
                      </a:lnTo>
                      <a:lnTo>
                        <a:pt x="95" y="107"/>
                      </a:lnTo>
                      <a:lnTo>
                        <a:pt x="85" y="96"/>
                      </a:lnTo>
                      <a:lnTo>
                        <a:pt x="74" y="87"/>
                      </a:lnTo>
                      <a:lnTo>
                        <a:pt x="41" y="77"/>
                      </a:lnTo>
                      <a:lnTo>
                        <a:pt x="25" y="72"/>
                      </a:lnTo>
                      <a:lnTo>
                        <a:pt x="13" y="64"/>
                      </a:lnTo>
                      <a:lnTo>
                        <a:pt x="0" y="50"/>
                      </a:lnTo>
                      <a:lnTo>
                        <a:pt x="3" y="34"/>
                      </a:lnTo>
                      <a:lnTo>
                        <a:pt x="13" y="26"/>
                      </a:lnTo>
                      <a:lnTo>
                        <a:pt x="26" y="22"/>
                      </a:lnTo>
                      <a:lnTo>
                        <a:pt x="64" y="21"/>
                      </a:lnTo>
                      <a:lnTo>
                        <a:pt x="94" y="0"/>
                      </a:lnTo>
                      <a:lnTo>
                        <a:pt x="140" y="8"/>
                      </a:lnTo>
                      <a:lnTo>
                        <a:pt x="158" y="14"/>
                      </a:lnTo>
                    </a:path>
                  </a:pathLst>
                </a:custGeom>
                <a:solidFill>
                  <a:srgbClr val="A0A0A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484" name="Freeform 191"/>
                <p:cNvSpPr/>
                <p:nvPr/>
              </p:nvSpPr>
              <p:spPr>
                <a:xfrm>
                  <a:off x="3048" y="3201"/>
                  <a:ext cx="28" cy="15"/>
                </a:xfrm>
                <a:custGeom>
                  <a:avLst/>
                  <a:gdLst>
                    <a:gd name="txL" fmla="*/ 0 w 28"/>
                    <a:gd name="txT" fmla="*/ 0 h 15"/>
                    <a:gd name="txR" fmla="*/ 28 w 28"/>
                    <a:gd name="txB" fmla="*/ 15 h 15"/>
                  </a:gdLst>
                  <a:ahLst/>
                  <a:cxnLst>
                    <a:cxn ang="0">
                      <a:pos x="27" y="1"/>
                    </a:cxn>
                    <a:cxn ang="0">
                      <a:pos x="18" y="7"/>
                    </a:cxn>
                    <a:cxn ang="0">
                      <a:pos x="14" y="14"/>
                    </a:cxn>
                    <a:cxn ang="0">
                      <a:pos x="0" y="7"/>
                    </a:cxn>
                    <a:cxn ang="0">
                      <a:pos x="5" y="3"/>
                    </a:cxn>
                    <a:cxn ang="0">
                      <a:pos x="11" y="0"/>
                    </a:cxn>
                    <a:cxn ang="0">
                      <a:pos x="27" y="1"/>
                    </a:cxn>
                  </a:cxnLst>
                  <a:rect l="txL" t="txT" r="txR" b="txB"/>
                  <a:pathLst>
                    <a:path w="28" h="15">
                      <a:moveTo>
                        <a:pt x="27" y="1"/>
                      </a:moveTo>
                      <a:lnTo>
                        <a:pt x="18" y="7"/>
                      </a:lnTo>
                      <a:lnTo>
                        <a:pt x="14" y="14"/>
                      </a:lnTo>
                      <a:lnTo>
                        <a:pt x="0" y="7"/>
                      </a:lnTo>
                      <a:lnTo>
                        <a:pt x="5" y="3"/>
                      </a:lnTo>
                      <a:lnTo>
                        <a:pt x="11" y="0"/>
                      </a:lnTo>
                      <a:lnTo>
                        <a:pt x="27" y="1"/>
                      </a:lnTo>
                    </a:path>
                  </a:pathLst>
                </a:custGeom>
                <a:solidFill>
                  <a:srgbClr val="E0E0E0">
                    <a:alpha val="100000"/>
                  </a:srgbClr>
                </a:solidFill>
                <a:ln w="12700">
                  <a:noFill/>
                </a:ln>
              </p:spPr>
              <p:txBody>
                <a:bodyPr/>
                <a:p>
                  <a:endParaRPr lang="zh-CN" altLang="en-US"/>
                </a:p>
              </p:txBody>
            </p:sp>
            <p:sp>
              <p:nvSpPr>
                <p:cNvPr id="17485" name="Freeform 192"/>
                <p:cNvSpPr/>
                <p:nvPr/>
              </p:nvSpPr>
              <p:spPr>
                <a:xfrm>
                  <a:off x="3045" y="3211"/>
                  <a:ext cx="158" cy="63"/>
                </a:xfrm>
                <a:custGeom>
                  <a:avLst/>
                  <a:gdLst>
                    <a:gd name="txL" fmla="*/ 0 w 158"/>
                    <a:gd name="txT" fmla="*/ 0 h 63"/>
                    <a:gd name="txR" fmla="*/ 158 w 158"/>
                    <a:gd name="txB" fmla="*/ 63 h 63"/>
                  </a:gdLst>
                  <a:ahLst/>
                  <a:cxnLst>
                    <a:cxn ang="0">
                      <a:pos x="4" y="0"/>
                    </a:cxn>
                    <a:cxn ang="0">
                      <a:pos x="18" y="10"/>
                    </a:cxn>
                    <a:cxn ang="0">
                      <a:pos x="31" y="16"/>
                    </a:cxn>
                    <a:cxn ang="0">
                      <a:pos x="45" y="20"/>
                    </a:cxn>
                    <a:cxn ang="0">
                      <a:pos x="64" y="26"/>
                    </a:cxn>
                    <a:cxn ang="0">
                      <a:pos x="75" y="37"/>
                    </a:cxn>
                    <a:cxn ang="0">
                      <a:pos x="90" y="47"/>
                    </a:cxn>
                    <a:cxn ang="0">
                      <a:pos x="114" y="51"/>
                    </a:cxn>
                    <a:cxn ang="0">
                      <a:pos x="141" y="50"/>
                    </a:cxn>
                    <a:cxn ang="0">
                      <a:pos x="157" y="45"/>
                    </a:cxn>
                    <a:cxn ang="0">
                      <a:pos x="157" y="52"/>
                    </a:cxn>
                    <a:cxn ang="0">
                      <a:pos x="145" y="61"/>
                    </a:cxn>
                    <a:cxn ang="0">
                      <a:pos x="120" y="62"/>
                    </a:cxn>
                    <a:cxn ang="0">
                      <a:pos x="103" y="62"/>
                    </a:cxn>
                    <a:cxn ang="0">
                      <a:pos x="93" y="60"/>
                    </a:cxn>
                    <a:cxn ang="0">
                      <a:pos x="74" y="43"/>
                    </a:cxn>
                    <a:cxn ang="0">
                      <a:pos x="66" y="39"/>
                    </a:cxn>
                    <a:cxn ang="0">
                      <a:pos x="50" y="36"/>
                    </a:cxn>
                    <a:cxn ang="0">
                      <a:pos x="20" y="26"/>
                    </a:cxn>
                    <a:cxn ang="0">
                      <a:pos x="0" y="10"/>
                    </a:cxn>
                    <a:cxn ang="0">
                      <a:pos x="4" y="0"/>
                    </a:cxn>
                  </a:cxnLst>
                  <a:rect l="txL" t="txT" r="txR" b="txB"/>
                  <a:pathLst>
                    <a:path w="158" h="63">
                      <a:moveTo>
                        <a:pt x="4" y="0"/>
                      </a:moveTo>
                      <a:lnTo>
                        <a:pt x="18" y="10"/>
                      </a:lnTo>
                      <a:lnTo>
                        <a:pt x="31" y="16"/>
                      </a:lnTo>
                      <a:lnTo>
                        <a:pt x="45" y="20"/>
                      </a:lnTo>
                      <a:lnTo>
                        <a:pt x="64" y="26"/>
                      </a:lnTo>
                      <a:lnTo>
                        <a:pt x="75" y="37"/>
                      </a:lnTo>
                      <a:lnTo>
                        <a:pt x="90" y="47"/>
                      </a:lnTo>
                      <a:lnTo>
                        <a:pt x="114" y="51"/>
                      </a:lnTo>
                      <a:lnTo>
                        <a:pt x="141" y="50"/>
                      </a:lnTo>
                      <a:lnTo>
                        <a:pt x="157" y="45"/>
                      </a:lnTo>
                      <a:lnTo>
                        <a:pt x="157" y="52"/>
                      </a:lnTo>
                      <a:lnTo>
                        <a:pt x="145" y="61"/>
                      </a:lnTo>
                      <a:lnTo>
                        <a:pt x="120" y="62"/>
                      </a:lnTo>
                      <a:lnTo>
                        <a:pt x="103" y="62"/>
                      </a:lnTo>
                      <a:lnTo>
                        <a:pt x="93" y="60"/>
                      </a:lnTo>
                      <a:lnTo>
                        <a:pt x="74" y="43"/>
                      </a:lnTo>
                      <a:lnTo>
                        <a:pt x="66" y="39"/>
                      </a:lnTo>
                      <a:lnTo>
                        <a:pt x="50" y="36"/>
                      </a:lnTo>
                      <a:lnTo>
                        <a:pt x="20" y="26"/>
                      </a:lnTo>
                      <a:lnTo>
                        <a:pt x="0" y="10"/>
                      </a:lnTo>
                      <a:lnTo>
                        <a:pt x="4" y="0"/>
                      </a:lnTo>
                    </a:path>
                  </a:pathLst>
                </a:custGeom>
                <a:solidFill>
                  <a:srgbClr val="E0E0E0">
                    <a:alpha val="100000"/>
                  </a:srgbClr>
                </a:solidFill>
                <a:ln w="12700">
                  <a:noFill/>
                </a:ln>
              </p:spPr>
              <p:txBody>
                <a:bodyPr/>
                <a:p>
                  <a:endParaRPr lang="zh-CN" altLang="en-US"/>
                </a:p>
              </p:txBody>
            </p:sp>
            <p:sp>
              <p:nvSpPr>
                <p:cNvPr id="17486" name="Freeform 193"/>
                <p:cNvSpPr/>
                <p:nvPr/>
              </p:nvSpPr>
              <p:spPr>
                <a:xfrm>
                  <a:off x="3143" y="3214"/>
                  <a:ext cx="60" cy="44"/>
                </a:xfrm>
                <a:custGeom>
                  <a:avLst/>
                  <a:gdLst>
                    <a:gd name="txL" fmla="*/ 0 w 60"/>
                    <a:gd name="txT" fmla="*/ 0 h 44"/>
                    <a:gd name="txR" fmla="*/ 60 w 60"/>
                    <a:gd name="txB" fmla="*/ 44 h 44"/>
                  </a:gdLst>
                  <a:ahLst/>
                  <a:cxnLst>
                    <a:cxn ang="0">
                      <a:pos x="17" y="43"/>
                    </a:cxn>
                    <a:cxn ang="0">
                      <a:pos x="37" y="43"/>
                    </a:cxn>
                    <a:cxn ang="0">
                      <a:pos x="53" y="38"/>
                    </a:cxn>
                    <a:cxn ang="0">
                      <a:pos x="57" y="36"/>
                    </a:cxn>
                    <a:cxn ang="0">
                      <a:pos x="59" y="26"/>
                    </a:cxn>
                    <a:cxn ang="0">
                      <a:pos x="57" y="13"/>
                    </a:cxn>
                    <a:cxn ang="0">
                      <a:pos x="53" y="0"/>
                    </a:cxn>
                    <a:cxn ang="0">
                      <a:pos x="35" y="4"/>
                    </a:cxn>
                    <a:cxn ang="0">
                      <a:pos x="20" y="4"/>
                    </a:cxn>
                    <a:cxn ang="0">
                      <a:pos x="9" y="13"/>
                    </a:cxn>
                    <a:cxn ang="0">
                      <a:pos x="5" y="24"/>
                    </a:cxn>
                    <a:cxn ang="0">
                      <a:pos x="0" y="39"/>
                    </a:cxn>
                    <a:cxn ang="0">
                      <a:pos x="17" y="43"/>
                    </a:cxn>
                  </a:cxnLst>
                  <a:rect l="txL" t="txT" r="txR" b="txB"/>
                  <a:pathLst>
                    <a:path w="60" h="44">
                      <a:moveTo>
                        <a:pt x="17" y="43"/>
                      </a:moveTo>
                      <a:lnTo>
                        <a:pt x="37" y="43"/>
                      </a:lnTo>
                      <a:lnTo>
                        <a:pt x="53" y="38"/>
                      </a:lnTo>
                      <a:lnTo>
                        <a:pt x="57" y="36"/>
                      </a:lnTo>
                      <a:lnTo>
                        <a:pt x="59" y="26"/>
                      </a:lnTo>
                      <a:lnTo>
                        <a:pt x="57" y="13"/>
                      </a:lnTo>
                      <a:lnTo>
                        <a:pt x="53" y="0"/>
                      </a:lnTo>
                      <a:lnTo>
                        <a:pt x="35" y="4"/>
                      </a:lnTo>
                      <a:lnTo>
                        <a:pt x="20" y="4"/>
                      </a:lnTo>
                      <a:lnTo>
                        <a:pt x="9" y="13"/>
                      </a:lnTo>
                      <a:lnTo>
                        <a:pt x="5" y="24"/>
                      </a:lnTo>
                      <a:lnTo>
                        <a:pt x="0" y="39"/>
                      </a:lnTo>
                      <a:lnTo>
                        <a:pt x="17" y="43"/>
                      </a:lnTo>
                    </a:path>
                  </a:pathLst>
                </a:custGeom>
                <a:solidFill>
                  <a:srgbClr val="E0E0E0">
                    <a:alpha val="100000"/>
                  </a:srgbClr>
                </a:solidFill>
                <a:ln w="12700">
                  <a:noFill/>
                </a:ln>
              </p:spPr>
              <p:txBody>
                <a:bodyPr/>
                <a:p>
                  <a:endParaRPr lang="zh-CN" altLang="en-US"/>
                </a:p>
              </p:txBody>
            </p:sp>
            <p:sp>
              <p:nvSpPr>
                <p:cNvPr id="17487" name="Freeform 194"/>
                <p:cNvSpPr/>
                <p:nvPr/>
              </p:nvSpPr>
              <p:spPr>
                <a:xfrm>
                  <a:off x="3067" y="3201"/>
                  <a:ext cx="37" cy="32"/>
                </a:xfrm>
                <a:custGeom>
                  <a:avLst/>
                  <a:gdLst>
                    <a:gd name="txL" fmla="*/ 0 w 37"/>
                    <a:gd name="txT" fmla="*/ 0 h 32"/>
                    <a:gd name="txR" fmla="*/ 37 w 37"/>
                    <a:gd name="txB" fmla="*/ 32 h 32"/>
                  </a:gdLst>
                  <a:ahLst/>
                  <a:cxnLst>
                    <a:cxn ang="0">
                      <a:pos x="0" y="17"/>
                    </a:cxn>
                    <a:cxn ang="0">
                      <a:pos x="10" y="3"/>
                    </a:cxn>
                    <a:cxn ang="0">
                      <a:pos x="22" y="3"/>
                    </a:cxn>
                    <a:cxn ang="0">
                      <a:pos x="36" y="0"/>
                    </a:cxn>
                    <a:cxn ang="0">
                      <a:pos x="29" y="14"/>
                    </a:cxn>
                    <a:cxn ang="0">
                      <a:pos x="32" y="31"/>
                    </a:cxn>
                    <a:cxn ang="0">
                      <a:pos x="8" y="23"/>
                    </a:cxn>
                    <a:cxn ang="0">
                      <a:pos x="0" y="17"/>
                    </a:cxn>
                  </a:cxnLst>
                  <a:rect l="txL" t="txT" r="txR" b="txB"/>
                  <a:pathLst>
                    <a:path w="37" h="32">
                      <a:moveTo>
                        <a:pt x="0" y="17"/>
                      </a:moveTo>
                      <a:lnTo>
                        <a:pt x="10" y="3"/>
                      </a:lnTo>
                      <a:lnTo>
                        <a:pt x="22" y="3"/>
                      </a:lnTo>
                      <a:lnTo>
                        <a:pt x="36" y="0"/>
                      </a:lnTo>
                      <a:lnTo>
                        <a:pt x="29" y="14"/>
                      </a:lnTo>
                      <a:lnTo>
                        <a:pt x="32" y="31"/>
                      </a:lnTo>
                      <a:lnTo>
                        <a:pt x="8" y="23"/>
                      </a:lnTo>
                      <a:lnTo>
                        <a:pt x="0" y="17"/>
                      </a:lnTo>
                    </a:path>
                  </a:pathLst>
                </a:custGeom>
                <a:solidFill>
                  <a:srgbClr val="E0E0E0">
                    <a:alpha val="100000"/>
                  </a:srgbClr>
                </a:solidFill>
                <a:ln w="12700">
                  <a:noFill/>
                </a:ln>
              </p:spPr>
              <p:txBody>
                <a:bodyPr/>
                <a:p>
                  <a:endParaRPr lang="zh-CN" altLang="en-US"/>
                </a:p>
              </p:txBody>
            </p:sp>
            <p:sp>
              <p:nvSpPr>
                <p:cNvPr id="17488" name="Oval 195"/>
                <p:cNvSpPr/>
                <p:nvPr/>
              </p:nvSpPr>
              <p:spPr>
                <a:xfrm>
                  <a:off x="3118" y="3211"/>
                  <a:ext cx="16" cy="26"/>
                </a:xfrm>
                <a:prstGeom prst="ellipse">
                  <a:avLst/>
                </a:prstGeom>
                <a:solidFill>
                  <a:srgbClr val="800000"/>
                </a:solidFill>
                <a:ln w="12700">
                  <a:noFill/>
                </a:ln>
              </p:spPr>
              <p:txBody>
                <a:bodyPr wrap="none" anchor="ctr"/>
                <a:p>
                  <a:pPr lvl="0" eaLnBrk="1" hangingPunct="1"/>
                  <a:endParaRPr lang="zh-CN" altLang="en-US" dirty="0">
                    <a:latin typeface="隶书" pitchFamily="49" charset="-122"/>
                    <a:ea typeface="隶书" pitchFamily="49" charset="-122"/>
                  </a:endParaRPr>
                </a:p>
              </p:txBody>
            </p:sp>
          </p:grpSp>
          <p:grpSp>
            <p:nvGrpSpPr>
              <p:cNvPr id="17439" name="Group 196"/>
              <p:cNvGrpSpPr/>
              <p:nvPr/>
            </p:nvGrpSpPr>
            <p:grpSpPr>
              <a:xfrm>
                <a:off x="3171" y="1839"/>
                <a:ext cx="149" cy="221"/>
                <a:chOff x="3171" y="1839"/>
                <a:chExt cx="149" cy="221"/>
              </a:xfrm>
            </p:grpSpPr>
            <p:sp>
              <p:nvSpPr>
                <p:cNvPr id="17479" name="Freeform 197"/>
                <p:cNvSpPr/>
                <p:nvPr/>
              </p:nvSpPr>
              <p:spPr>
                <a:xfrm>
                  <a:off x="3174" y="1839"/>
                  <a:ext cx="146" cy="221"/>
                </a:xfrm>
                <a:custGeom>
                  <a:avLst/>
                  <a:gdLst>
                    <a:gd name="txL" fmla="*/ 0 w 146"/>
                    <a:gd name="txT" fmla="*/ 0 h 221"/>
                    <a:gd name="txR" fmla="*/ 146 w 146"/>
                    <a:gd name="txB" fmla="*/ 221 h 221"/>
                  </a:gdLst>
                  <a:ahLst/>
                  <a:cxnLst>
                    <a:cxn ang="0">
                      <a:pos x="8" y="220"/>
                    </a:cxn>
                    <a:cxn ang="0">
                      <a:pos x="18" y="206"/>
                    </a:cxn>
                    <a:cxn ang="0">
                      <a:pos x="22" y="189"/>
                    </a:cxn>
                    <a:cxn ang="0">
                      <a:pos x="21" y="173"/>
                    </a:cxn>
                    <a:cxn ang="0">
                      <a:pos x="8" y="168"/>
                    </a:cxn>
                    <a:cxn ang="0">
                      <a:pos x="0" y="148"/>
                    </a:cxn>
                    <a:cxn ang="0">
                      <a:pos x="1" y="127"/>
                    </a:cxn>
                    <a:cxn ang="0">
                      <a:pos x="3" y="102"/>
                    </a:cxn>
                    <a:cxn ang="0">
                      <a:pos x="4" y="88"/>
                    </a:cxn>
                    <a:cxn ang="0">
                      <a:pos x="0" y="77"/>
                    </a:cxn>
                    <a:cxn ang="0">
                      <a:pos x="2" y="62"/>
                    </a:cxn>
                    <a:cxn ang="0">
                      <a:pos x="4" y="51"/>
                    </a:cxn>
                    <a:cxn ang="0">
                      <a:pos x="2" y="34"/>
                    </a:cxn>
                    <a:cxn ang="0">
                      <a:pos x="14" y="24"/>
                    </a:cxn>
                    <a:cxn ang="0">
                      <a:pos x="31" y="12"/>
                    </a:cxn>
                    <a:cxn ang="0">
                      <a:pos x="47" y="6"/>
                    </a:cxn>
                    <a:cxn ang="0">
                      <a:pos x="69" y="0"/>
                    </a:cxn>
                    <a:cxn ang="0">
                      <a:pos x="95" y="3"/>
                    </a:cxn>
                    <a:cxn ang="0">
                      <a:pos x="118" y="9"/>
                    </a:cxn>
                    <a:cxn ang="0">
                      <a:pos x="132" y="25"/>
                    </a:cxn>
                    <a:cxn ang="0">
                      <a:pos x="140" y="42"/>
                    </a:cxn>
                    <a:cxn ang="0">
                      <a:pos x="144" y="61"/>
                    </a:cxn>
                    <a:cxn ang="0">
                      <a:pos x="145" y="90"/>
                    </a:cxn>
                    <a:cxn ang="0">
                      <a:pos x="140" y="108"/>
                    </a:cxn>
                    <a:cxn ang="0">
                      <a:pos x="134" y="122"/>
                    </a:cxn>
                    <a:cxn ang="0">
                      <a:pos x="126" y="141"/>
                    </a:cxn>
                    <a:cxn ang="0">
                      <a:pos x="112" y="154"/>
                    </a:cxn>
                    <a:cxn ang="0">
                      <a:pos x="106" y="168"/>
                    </a:cxn>
                    <a:cxn ang="0">
                      <a:pos x="106" y="181"/>
                    </a:cxn>
                    <a:cxn ang="0">
                      <a:pos x="110" y="197"/>
                    </a:cxn>
                    <a:cxn ang="0">
                      <a:pos x="122" y="218"/>
                    </a:cxn>
                    <a:cxn ang="0">
                      <a:pos x="8" y="220"/>
                    </a:cxn>
                  </a:cxnLst>
                  <a:rect l="txL" t="txT" r="txR" b="txB"/>
                  <a:pathLst>
                    <a:path w="146" h="221">
                      <a:moveTo>
                        <a:pt x="8" y="220"/>
                      </a:moveTo>
                      <a:lnTo>
                        <a:pt x="18" y="206"/>
                      </a:lnTo>
                      <a:lnTo>
                        <a:pt x="22" y="189"/>
                      </a:lnTo>
                      <a:lnTo>
                        <a:pt x="21" y="173"/>
                      </a:lnTo>
                      <a:lnTo>
                        <a:pt x="8" y="168"/>
                      </a:lnTo>
                      <a:lnTo>
                        <a:pt x="0" y="148"/>
                      </a:lnTo>
                      <a:lnTo>
                        <a:pt x="1" y="127"/>
                      </a:lnTo>
                      <a:lnTo>
                        <a:pt x="3" y="102"/>
                      </a:lnTo>
                      <a:lnTo>
                        <a:pt x="4" y="88"/>
                      </a:lnTo>
                      <a:lnTo>
                        <a:pt x="0" y="77"/>
                      </a:lnTo>
                      <a:lnTo>
                        <a:pt x="2" y="62"/>
                      </a:lnTo>
                      <a:lnTo>
                        <a:pt x="4" y="51"/>
                      </a:lnTo>
                      <a:lnTo>
                        <a:pt x="2" y="34"/>
                      </a:lnTo>
                      <a:lnTo>
                        <a:pt x="14" y="24"/>
                      </a:lnTo>
                      <a:lnTo>
                        <a:pt x="31" y="12"/>
                      </a:lnTo>
                      <a:lnTo>
                        <a:pt x="47" y="6"/>
                      </a:lnTo>
                      <a:lnTo>
                        <a:pt x="69" y="0"/>
                      </a:lnTo>
                      <a:lnTo>
                        <a:pt x="95" y="3"/>
                      </a:lnTo>
                      <a:lnTo>
                        <a:pt x="118" y="9"/>
                      </a:lnTo>
                      <a:lnTo>
                        <a:pt x="132" y="25"/>
                      </a:lnTo>
                      <a:lnTo>
                        <a:pt x="140" y="42"/>
                      </a:lnTo>
                      <a:lnTo>
                        <a:pt x="144" y="61"/>
                      </a:lnTo>
                      <a:lnTo>
                        <a:pt x="145" y="90"/>
                      </a:lnTo>
                      <a:lnTo>
                        <a:pt x="140" y="108"/>
                      </a:lnTo>
                      <a:lnTo>
                        <a:pt x="134" y="122"/>
                      </a:lnTo>
                      <a:lnTo>
                        <a:pt x="126" y="141"/>
                      </a:lnTo>
                      <a:lnTo>
                        <a:pt x="112" y="154"/>
                      </a:lnTo>
                      <a:lnTo>
                        <a:pt x="106" y="168"/>
                      </a:lnTo>
                      <a:lnTo>
                        <a:pt x="106" y="181"/>
                      </a:lnTo>
                      <a:lnTo>
                        <a:pt x="110" y="197"/>
                      </a:lnTo>
                      <a:lnTo>
                        <a:pt x="122" y="218"/>
                      </a:lnTo>
                      <a:lnTo>
                        <a:pt x="8" y="220"/>
                      </a:lnTo>
                    </a:path>
                  </a:pathLst>
                </a:custGeom>
                <a:solidFill>
                  <a:srgbClr val="FFC080">
                    <a:alpha val="100000"/>
                  </a:srgbClr>
                </a:solidFill>
                <a:ln w="12700" cap="rnd" cmpd="sng">
                  <a:solidFill>
                    <a:srgbClr val="402000">
                      <a:alpha val="100000"/>
                    </a:srgbClr>
                  </a:solidFill>
                  <a:prstDash val="solid"/>
                  <a:round/>
                  <a:headEnd type="none" w="med" len="med"/>
                  <a:tailEnd type="none" w="med" len="med"/>
                </a:ln>
              </p:spPr>
              <p:txBody>
                <a:bodyPr/>
                <a:p>
                  <a:endParaRPr lang="zh-CN" altLang="en-US"/>
                </a:p>
              </p:txBody>
            </p:sp>
            <p:sp>
              <p:nvSpPr>
                <p:cNvPr id="17480" name="Freeform 198"/>
                <p:cNvSpPr/>
                <p:nvPr/>
              </p:nvSpPr>
              <p:spPr>
                <a:xfrm>
                  <a:off x="3183" y="1927"/>
                  <a:ext cx="16" cy="40"/>
                </a:xfrm>
                <a:custGeom>
                  <a:avLst/>
                  <a:gdLst>
                    <a:gd name="txL" fmla="*/ 0 w 16"/>
                    <a:gd name="txT" fmla="*/ 0 h 40"/>
                    <a:gd name="txR" fmla="*/ 16 w 16"/>
                    <a:gd name="txB" fmla="*/ 40 h 40"/>
                  </a:gdLst>
                  <a:ahLst/>
                  <a:cxnLst>
                    <a:cxn ang="0">
                      <a:pos x="7" y="0"/>
                    </a:cxn>
                    <a:cxn ang="0">
                      <a:pos x="2" y="5"/>
                    </a:cxn>
                    <a:cxn ang="0">
                      <a:pos x="6" y="11"/>
                    </a:cxn>
                    <a:cxn ang="0">
                      <a:pos x="7" y="20"/>
                    </a:cxn>
                    <a:cxn ang="0">
                      <a:pos x="6" y="27"/>
                    </a:cxn>
                    <a:cxn ang="0">
                      <a:pos x="2" y="33"/>
                    </a:cxn>
                    <a:cxn ang="0">
                      <a:pos x="6" y="37"/>
                    </a:cxn>
                    <a:cxn ang="0">
                      <a:pos x="11" y="29"/>
                    </a:cxn>
                    <a:cxn ang="0">
                      <a:pos x="13" y="20"/>
                    </a:cxn>
                    <a:cxn ang="0">
                      <a:pos x="15" y="14"/>
                    </a:cxn>
                    <a:cxn ang="0">
                      <a:pos x="15" y="22"/>
                    </a:cxn>
                    <a:cxn ang="0">
                      <a:pos x="12" y="32"/>
                    </a:cxn>
                    <a:cxn ang="0">
                      <a:pos x="9" y="37"/>
                    </a:cxn>
                    <a:cxn ang="0">
                      <a:pos x="7" y="39"/>
                    </a:cxn>
                    <a:cxn ang="0">
                      <a:pos x="0" y="35"/>
                    </a:cxn>
                    <a:cxn ang="0">
                      <a:pos x="0" y="29"/>
                    </a:cxn>
                    <a:cxn ang="0">
                      <a:pos x="4" y="24"/>
                    </a:cxn>
                    <a:cxn ang="0">
                      <a:pos x="4" y="16"/>
                    </a:cxn>
                    <a:cxn ang="0">
                      <a:pos x="1" y="8"/>
                    </a:cxn>
                    <a:cxn ang="0">
                      <a:pos x="7" y="0"/>
                    </a:cxn>
                  </a:cxnLst>
                  <a:rect l="txL" t="txT" r="txR" b="txB"/>
                  <a:pathLst>
                    <a:path w="16" h="40">
                      <a:moveTo>
                        <a:pt x="7" y="0"/>
                      </a:moveTo>
                      <a:lnTo>
                        <a:pt x="2" y="5"/>
                      </a:lnTo>
                      <a:lnTo>
                        <a:pt x="6" y="11"/>
                      </a:lnTo>
                      <a:lnTo>
                        <a:pt x="7" y="20"/>
                      </a:lnTo>
                      <a:lnTo>
                        <a:pt x="6" y="27"/>
                      </a:lnTo>
                      <a:lnTo>
                        <a:pt x="2" y="33"/>
                      </a:lnTo>
                      <a:lnTo>
                        <a:pt x="6" y="37"/>
                      </a:lnTo>
                      <a:lnTo>
                        <a:pt x="11" y="29"/>
                      </a:lnTo>
                      <a:lnTo>
                        <a:pt x="13" y="20"/>
                      </a:lnTo>
                      <a:lnTo>
                        <a:pt x="15" y="14"/>
                      </a:lnTo>
                      <a:lnTo>
                        <a:pt x="15" y="22"/>
                      </a:lnTo>
                      <a:lnTo>
                        <a:pt x="12" y="32"/>
                      </a:lnTo>
                      <a:lnTo>
                        <a:pt x="9" y="37"/>
                      </a:lnTo>
                      <a:lnTo>
                        <a:pt x="7" y="39"/>
                      </a:lnTo>
                      <a:lnTo>
                        <a:pt x="0" y="35"/>
                      </a:lnTo>
                      <a:lnTo>
                        <a:pt x="0" y="29"/>
                      </a:lnTo>
                      <a:lnTo>
                        <a:pt x="4" y="24"/>
                      </a:lnTo>
                      <a:lnTo>
                        <a:pt x="4" y="16"/>
                      </a:lnTo>
                      <a:lnTo>
                        <a:pt x="1" y="8"/>
                      </a:lnTo>
                      <a:lnTo>
                        <a:pt x="7" y="0"/>
                      </a:lnTo>
                    </a:path>
                  </a:pathLst>
                </a:custGeom>
                <a:solidFill>
                  <a:srgbClr val="402000">
                    <a:alpha val="100000"/>
                  </a:srgbClr>
                </a:solidFill>
                <a:ln w="12700">
                  <a:noFill/>
                </a:ln>
              </p:spPr>
              <p:txBody>
                <a:bodyPr/>
                <a:p>
                  <a:endParaRPr lang="zh-CN" altLang="en-US"/>
                </a:p>
              </p:txBody>
            </p:sp>
            <p:sp>
              <p:nvSpPr>
                <p:cNvPr id="17481" name="Freeform 199"/>
                <p:cNvSpPr/>
                <p:nvPr/>
              </p:nvSpPr>
              <p:spPr>
                <a:xfrm>
                  <a:off x="3171" y="1840"/>
                  <a:ext cx="149" cy="162"/>
                </a:xfrm>
                <a:custGeom>
                  <a:avLst/>
                  <a:gdLst>
                    <a:gd name="txL" fmla="*/ 0 w 149"/>
                    <a:gd name="txT" fmla="*/ 0 h 162"/>
                    <a:gd name="txR" fmla="*/ 149 w 149"/>
                    <a:gd name="txB" fmla="*/ 162 h 162"/>
                  </a:gdLst>
                  <a:ahLst/>
                  <a:cxnLst>
                    <a:cxn ang="0">
                      <a:pos x="9" y="46"/>
                    </a:cxn>
                    <a:cxn ang="0">
                      <a:pos x="17" y="55"/>
                    </a:cxn>
                    <a:cxn ang="0">
                      <a:pos x="16" y="70"/>
                    </a:cxn>
                    <a:cxn ang="0">
                      <a:pos x="14" y="90"/>
                    </a:cxn>
                    <a:cxn ang="0">
                      <a:pos x="20" y="86"/>
                    </a:cxn>
                    <a:cxn ang="0">
                      <a:pos x="28" y="90"/>
                    </a:cxn>
                    <a:cxn ang="0">
                      <a:pos x="28" y="101"/>
                    </a:cxn>
                    <a:cxn ang="0">
                      <a:pos x="35" y="117"/>
                    </a:cxn>
                    <a:cxn ang="0">
                      <a:pos x="46" y="135"/>
                    </a:cxn>
                    <a:cxn ang="0">
                      <a:pos x="44" y="152"/>
                    </a:cxn>
                    <a:cxn ang="0">
                      <a:pos x="70" y="152"/>
                    </a:cxn>
                    <a:cxn ang="0">
                      <a:pos x="83" y="161"/>
                    </a:cxn>
                    <a:cxn ang="0">
                      <a:pos x="92" y="155"/>
                    </a:cxn>
                    <a:cxn ang="0">
                      <a:pos x="110" y="158"/>
                    </a:cxn>
                    <a:cxn ang="0">
                      <a:pos x="113" y="151"/>
                    </a:cxn>
                    <a:cxn ang="0">
                      <a:pos x="126" y="138"/>
                    </a:cxn>
                    <a:cxn ang="0">
                      <a:pos x="135" y="120"/>
                    </a:cxn>
                    <a:cxn ang="0">
                      <a:pos x="141" y="101"/>
                    </a:cxn>
                    <a:cxn ang="0">
                      <a:pos x="145" y="87"/>
                    </a:cxn>
                    <a:cxn ang="0">
                      <a:pos x="148" y="67"/>
                    </a:cxn>
                    <a:cxn ang="0">
                      <a:pos x="147" y="46"/>
                    </a:cxn>
                    <a:cxn ang="0">
                      <a:pos x="143" y="23"/>
                    </a:cxn>
                    <a:cxn ang="0">
                      <a:pos x="132" y="9"/>
                    </a:cxn>
                    <a:cxn ang="0">
                      <a:pos x="102" y="1"/>
                    </a:cxn>
                    <a:cxn ang="0">
                      <a:pos x="70" y="0"/>
                    </a:cxn>
                    <a:cxn ang="0">
                      <a:pos x="57" y="2"/>
                    </a:cxn>
                    <a:cxn ang="0">
                      <a:pos x="27" y="10"/>
                    </a:cxn>
                    <a:cxn ang="0">
                      <a:pos x="8" y="21"/>
                    </a:cxn>
                    <a:cxn ang="0">
                      <a:pos x="0" y="34"/>
                    </a:cxn>
                    <a:cxn ang="0">
                      <a:pos x="9" y="46"/>
                    </a:cxn>
                  </a:cxnLst>
                  <a:rect l="txL" t="txT" r="txR" b="txB"/>
                  <a:pathLst>
                    <a:path w="149" h="162">
                      <a:moveTo>
                        <a:pt x="9" y="46"/>
                      </a:moveTo>
                      <a:lnTo>
                        <a:pt x="17" y="55"/>
                      </a:lnTo>
                      <a:lnTo>
                        <a:pt x="16" y="70"/>
                      </a:lnTo>
                      <a:lnTo>
                        <a:pt x="14" y="90"/>
                      </a:lnTo>
                      <a:lnTo>
                        <a:pt x="20" y="86"/>
                      </a:lnTo>
                      <a:lnTo>
                        <a:pt x="28" y="90"/>
                      </a:lnTo>
                      <a:lnTo>
                        <a:pt x="28" y="101"/>
                      </a:lnTo>
                      <a:lnTo>
                        <a:pt x="35" y="117"/>
                      </a:lnTo>
                      <a:lnTo>
                        <a:pt x="46" y="135"/>
                      </a:lnTo>
                      <a:lnTo>
                        <a:pt x="44" y="152"/>
                      </a:lnTo>
                      <a:lnTo>
                        <a:pt x="70" y="152"/>
                      </a:lnTo>
                      <a:lnTo>
                        <a:pt x="83" y="161"/>
                      </a:lnTo>
                      <a:lnTo>
                        <a:pt x="92" y="155"/>
                      </a:lnTo>
                      <a:lnTo>
                        <a:pt x="110" y="158"/>
                      </a:lnTo>
                      <a:lnTo>
                        <a:pt x="113" y="151"/>
                      </a:lnTo>
                      <a:lnTo>
                        <a:pt x="126" y="138"/>
                      </a:lnTo>
                      <a:lnTo>
                        <a:pt x="135" y="120"/>
                      </a:lnTo>
                      <a:lnTo>
                        <a:pt x="141" y="101"/>
                      </a:lnTo>
                      <a:lnTo>
                        <a:pt x="145" y="87"/>
                      </a:lnTo>
                      <a:lnTo>
                        <a:pt x="148" y="67"/>
                      </a:lnTo>
                      <a:lnTo>
                        <a:pt x="147" y="46"/>
                      </a:lnTo>
                      <a:lnTo>
                        <a:pt x="143" y="23"/>
                      </a:lnTo>
                      <a:lnTo>
                        <a:pt x="132" y="9"/>
                      </a:lnTo>
                      <a:lnTo>
                        <a:pt x="102" y="1"/>
                      </a:lnTo>
                      <a:lnTo>
                        <a:pt x="70" y="0"/>
                      </a:lnTo>
                      <a:lnTo>
                        <a:pt x="57" y="2"/>
                      </a:lnTo>
                      <a:lnTo>
                        <a:pt x="27" y="10"/>
                      </a:lnTo>
                      <a:lnTo>
                        <a:pt x="8" y="21"/>
                      </a:lnTo>
                      <a:lnTo>
                        <a:pt x="0" y="34"/>
                      </a:lnTo>
                      <a:lnTo>
                        <a:pt x="9" y="46"/>
                      </a:lnTo>
                    </a:path>
                  </a:pathLst>
                </a:custGeom>
                <a:solidFill>
                  <a:srgbClr val="402000">
                    <a:alpha val="100000"/>
                  </a:srgbClr>
                </a:solidFill>
                <a:ln w="12700">
                  <a:noFill/>
                </a:ln>
              </p:spPr>
              <p:txBody>
                <a:bodyPr/>
                <a:p>
                  <a:endParaRPr lang="zh-CN" altLang="en-US"/>
                </a:p>
              </p:txBody>
            </p:sp>
            <p:sp>
              <p:nvSpPr>
                <p:cNvPr id="17482" name="Freeform 200"/>
                <p:cNvSpPr/>
                <p:nvPr/>
              </p:nvSpPr>
              <p:spPr>
                <a:xfrm>
                  <a:off x="3177" y="1843"/>
                  <a:ext cx="140" cy="69"/>
                </a:xfrm>
                <a:custGeom>
                  <a:avLst/>
                  <a:gdLst>
                    <a:gd name="txL" fmla="*/ 0 w 140"/>
                    <a:gd name="txT" fmla="*/ 0 h 69"/>
                    <a:gd name="txR" fmla="*/ 140 w 140"/>
                    <a:gd name="txB" fmla="*/ 69 h 69"/>
                  </a:gdLst>
                  <a:ahLst/>
                  <a:cxnLst>
                    <a:cxn ang="0">
                      <a:pos x="0" y="30"/>
                    </a:cxn>
                    <a:cxn ang="0">
                      <a:pos x="10" y="43"/>
                    </a:cxn>
                    <a:cxn ang="0">
                      <a:pos x="20" y="48"/>
                    </a:cxn>
                    <a:cxn ang="0">
                      <a:pos x="42" y="59"/>
                    </a:cxn>
                    <a:cxn ang="0">
                      <a:pos x="28" y="48"/>
                    </a:cxn>
                    <a:cxn ang="0">
                      <a:pos x="24" y="41"/>
                    </a:cxn>
                    <a:cxn ang="0">
                      <a:pos x="34" y="48"/>
                    </a:cxn>
                    <a:cxn ang="0">
                      <a:pos x="47" y="57"/>
                    </a:cxn>
                    <a:cxn ang="0">
                      <a:pos x="50" y="54"/>
                    </a:cxn>
                    <a:cxn ang="0">
                      <a:pos x="52" y="47"/>
                    </a:cxn>
                    <a:cxn ang="0">
                      <a:pos x="62" y="40"/>
                    </a:cxn>
                    <a:cxn ang="0">
                      <a:pos x="64" y="48"/>
                    </a:cxn>
                    <a:cxn ang="0">
                      <a:pos x="55" y="61"/>
                    </a:cxn>
                    <a:cxn ang="0">
                      <a:pos x="70" y="53"/>
                    </a:cxn>
                    <a:cxn ang="0">
                      <a:pos x="76" y="39"/>
                    </a:cxn>
                    <a:cxn ang="0">
                      <a:pos x="77" y="52"/>
                    </a:cxn>
                    <a:cxn ang="0">
                      <a:pos x="73" y="63"/>
                    </a:cxn>
                    <a:cxn ang="0">
                      <a:pos x="88" y="52"/>
                    </a:cxn>
                    <a:cxn ang="0">
                      <a:pos x="91" y="38"/>
                    </a:cxn>
                    <a:cxn ang="0">
                      <a:pos x="94" y="48"/>
                    </a:cxn>
                    <a:cxn ang="0">
                      <a:pos x="88" y="59"/>
                    </a:cxn>
                    <a:cxn ang="0">
                      <a:pos x="83" y="67"/>
                    </a:cxn>
                    <a:cxn ang="0">
                      <a:pos x="92" y="58"/>
                    </a:cxn>
                    <a:cxn ang="0">
                      <a:pos x="98" y="51"/>
                    </a:cxn>
                    <a:cxn ang="0">
                      <a:pos x="101" y="39"/>
                    </a:cxn>
                    <a:cxn ang="0">
                      <a:pos x="104" y="54"/>
                    </a:cxn>
                    <a:cxn ang="0">
                      <a:pos x="99" y="68"/>
                    </a:cxn>
                    <a:cxn ang="0">
                      <a:pos x="110" y="57"/>
                    </a:cxn>
                    <a:cxn ang="0">
                      <a:pos x="113" y="48"/>
                    </a:cxn>
                    <a:cxn ang="0">
                      <a:pos x="115" y="54"/>
                    </a:cxn>
                    <a:cxn ang="0">
                      <a:pos x="115" y="64"/>
                    </a:cxn>
                    <a:cxn ang="0">
                      <a:pos x="119" y="55"/>
                    </a:cxn>
                    <a:cxn ang="0">
                      <a:pos x="120" y="46"/>
                    </a:cxn>
                    <a:cxn ang="0">
                      <a:pos x="123" y="54"/>
                    </a:cxn>
                    <a:cxn ang="0">
                      <a:pos x="125" y="63"/>
                    </a:cxn>
                    <a:cxn ang="0">
                      <a:pos x="128" y="57"/>
                    </a:cxn>
                    <a:cxn ang="0">
                      <a:pos x="129" y="48"/>
                    </a:cxn>
                    <a:cxn ang="0">
                      <a:pos x="135" y="52"/>
                    </a:cxn>
                    <a:cxn ang="0">
                      <a:pos x="139" y="62"/>
                    </a:cxn>
                    <a:cxn ang="0">
                      <a:pos x="139" y="47"/>
                    </a:cxn>
                    <a:cxn ang="0">
                      <a:pos x="135" y="25"/>
                    </a:cxn>
                    <a:cxn ang="0">
                      <a:pos x="125" y="13"/>
                    </a:cxn>
                    <a:cxn ang="0">
                      <a:pos x="109" y="6"/>
                    </a:cxn>
                    <a:cxn ang="0">
                      <a:pos x="80" y="2"/>
                    </a:cxn>
                    <a:cxn ang="0">
                      <a:pos x="66" y="0"/>
                    </a:cxn>
                    <a:cxn ang="0">
                      <a:pos x="48" y="6"/>
                    </a:cxn>
                    <a:cxn ang="0">
                      <a:pos x="75" y="7"/>
                    </a:cxn>
                    <a:cxn ang="0">
                      <a:pos x="84" y="12"/>
                    </a:cxn>
                    <a:cxn ang="0">
                      <a:pos x="70" y="11"/>
                    </a:cxn>
                    <a:cxn ang="0">
                      <a:pos x="55" y="9"/>
                    </a:cxn>
                    <a:cxn ang="0">
                      <a:pos x="43" y="7"/>
                    </a:cxn>
                    <a:cxn ang="0">
                      <a:pos x="32" y="11"/>
                    </a:cxn>
                    <a:cxn ang="0">
                      <a:pos x="45" y="15"/>
                    </a:cxn>
                    <a:cxn ang="0">
                      <a:pos x="21" y="13"/>
                    </a:cxn>
                    <a:cxn ang="0">
                      <a:pos x="8" y="18"/>
                    </a:cxn>
                    <a:cxn ang="0">
                      <a:pos x="0" y="30"/>
                    </a:cxn>
                  </a:cxnLst>
                  <a:rect l="txL" t="txT" r="txR" b="txB"/>
                  <a:pathLst>
                    <a:path w="140" h="69">
                      <a:moveTo>
                        <a:pt x="0" y="30"/>
                      </a:moveTo>
                      <a:lnTo>
                        <a:pt x="10" y="43"/>
                      </a:lnTo>
                      <a:lnTo>
                        <a:pt x="20" y="48"/>
                      </a:lnTo>
                      <a:lnTo>
                        <a:pt x="42" y="59"/>
                      </a:lnTo>
                      <a:lnTo>
                        <a:pt x="28" y="48"/>
                      </a:lnTo>
                      <a:lnTo>
                        <a:pt x="24" y="41"/>
                      </a:lnTo>
                      <a:lnTo>
                        <a:pt x="34" y="48"/>
                      </a:lnTo>
                      <a:lnTo>
                        <a:pt x="47" y="57"/>
                      </a:lnTo>
                      <a:lnTo>
                        <a:pt x="50" y="54"/>
                      </a:lnTo>
                      <a:lnTo>
                        <a:pt x="52" y="47"/>
                      </a:lnTo>
                      <a:lnTo>
                        <a:pt x="62" y="40"/>
                      </a:lnTo>
                      <a:lnTo>
                        <a:pt x="64" y="48"/>
                      </a:lnTo>
                      <a:lnTo>
                        <a:pt x="55" y="61"/>
                      </a:lnTo>
                      <a:lnTo>
                        <a:pt x="70" y="53"/>
                      </a:lnTo>
                      <a:lnTo>
                        <a:pt x="76" y="39"/>
                      </a:lnTo>
                      <a:lnTo>
                        <a:pt x="77" y="52"/>
                      </a:lnTo>
                      <a:lnTo>
                        <a:pt x="73" y="63"/>
                      </a:lnTo>
                      <a:lnTo>
                        <a:pt x="88" y="52"/>
                      </a:lnTo>
                      <a:lnTo>
                        <a:pt x="91" y="38"/>
                      </a:lnTo>
                      <a:lnTo>
                        <a:pt x="94" y="48"/>
                      </a:lnTo>
                      <a:lnTo>
                        <a:pt x="88" y="59"/>
                      </a:lnTo>
                      <a:lnTo>
                        <a:pt x="83" y="67"/>
                      </a:lnTo>
                      <a:lnTo>
                        <a:pt x="92" y="58"/>
                      </a:lnTo>
                      <a:lnTo>
                        <a:pt x="98" y="51"/>
                      </a:lnTo>
                      <a:lnTo>
                        <a:pt x="101" y="39"/>
                      </a:lnTo>
                      <a:lnTo>
                        <a:pt x="104" y="54"/>
                      </a:lnTo>
                      <a:lnTo>
                        <a:pt x="99" y="68"/>
                      </a:lnTo>
                      <a:lnTo>
                        <a:pt x="110" y="57"/>
                      </a:lnTo>
                      <a:lnTo>
                        <a:pt x="113" y="48"/>
                      </a:lnTo>
                      <a:lnTo>
                        <a:pt x="115" y="54"/>
                      </a:lnTo>
                      <a:lnTo>
                        <a:pt x="115" y="64"/>
                      </a:lnTo>
                      <a:lnTo>
                        <a:pt x="119" y="55"/>
                      </a:lnTo>
                      <a:lnTo>
                        <a:pt x="120" y="46"/>
                      </a:lnTo>
                      <a:lnTo>
                        <a:pt x="123" y="54"/>
                      </a:lnTo>
                      <a:lnTo>
                        <a:pt x="125" y="63"/>
                      </a:lnTo>
                      <a:lnTo>
                        <a:pt x="128" y="57"/>
                      </a:lnTo>
                      <a:lnTo>
                        <a:pt x="129" y="48"/>
                      </a:lnTo>
                      <a:lnTo>
                        <a:pt x="135" y="52"/>
                      </a:lnTo>
                      <a:lnTo>
                        <a:pt x="139" y="62"/>
                      </a:lnTo>
                      <a:lnTo>
                        <a:pt x="139" y="47"/>
                      </a:lnTo>
                      <a:lnTo>
                        <a:pt x="135" y="25"/>
                      </a:lnTo>
                      <a:lnTo>
                        <a:pt x="125" y="13"/>
                      </a:lnTo>
                      <a:lnTo>
                        <a:pt x="109" y="6"/>
                      </a:lnTo>
                      <a:lnTo>
                        <a:pt x="80" y="2"/>
                      </a:lnTo>
                      <a:lnTo>
                        <a:pt x="66" y="0"/>
                      </a:lnTo>
                      <a:lnTo>
                        <a:pt x="48" y="6"/>
                      </a:lnTo>
                      <a:lnTo>
                        <a:pt x="75" y="7"/>
                      </a:lnTo>
                      <a:lnTo>
                        <a:pt x="84" y="12"/>
                      </a:lnTo>
                      <a:lnTo>
                        <a:pt x="70" y="11"/>
                      </a:lnTo>
                      <a:lnTo>
                        <a:pt x="55" y="9"/>
                      </a:lnTo>
                      <a:lnTo>
                        <a:pt x="43" y="7"/>
                      </a:lnTo>
                      <a:lnTo>
                        <a:pt x="32" y="11"/>
                      </a:lnTo>
                      <a:lnTo>
                        <a:pt x="45" y="15"/>
                      </a:lnTo>
                      <a:lnTo>
                        <a:pt x="21" y="13"/>
                      </a:lnTo>
                      <a:lnTo>
                        <a:pt x="8" y="18"/>
                      </a:lnTo>
                      <a:lnTo>
                        <a:pt x="0" y="30"/>
                      </a:lnTo>
                    </a:path>
                  </a:pathLst>
                </a:custGeom>
                <a:solidFill>
                  <a:srgbClr val="603000">
                    <a:alpha val="100000"/>
                  </a:srgbClr>
                </a:solidFill>
                <a:ln w="12700">
                  <a:noFill/>
                </a:ln>
              </p:spPr>
              <p:txBody>
                <a:bodyPr/>
                <a:p>
                  <a:endParaRPr lang="zh-CN" altLang="en-US"/>
                </a:p>
              </p:txBody>
            </p:sp>
          </p:grpSp>
          <p:grpSp>
            <p:nvGrpSpPr>
              <p:cNvPr id="17440" name="Group 201"/>
              <p:cNvGrpSpPr/>
              <p:nvPr/>
            </p:nvGrpSpPr>
            <p:grpSpPr>
              <a:xfrm>
                <a:off x="3075" y="2426"/>
                <a:ext cx="334" cy="789"/>
                <a:chOff x="3075" y="2426"/>
                <a:chExt cx="334" cy="789"/>
              </a:xfrm>
            </p:grpSpPr>
            <p:sp>
              <p:nvSpPr>
                <p:cNvPr id="17456" name="Freeform 202"/>
                <p:cNvSpPr/>
                <p:nvPr/>
              </p:nvSpPr>
              <p:spPr>
                <a:xfrm>
                  <a:off x="3075" y="2426"/>
                  <a:ext cx="334" cy="789"/>
                </a:xfrm>
                <a:custGeom>
                  <a:avLst/>
                  <a:gdLst>
                    <a:gd name="txL" fmla="*/ 0 w 334"/>
                    <a:gd name="txT" fmla="*/ 0 h 789"/>
                    <a:gd name="txR" fmla="*/ 334 w 334"/>
                    <a:gd name="txB" fmla="*/ 789 h 789"/>
                  </a:gdLst>
                  <a:ahLst/>
                  <a:cxnLst>
                    <a:cxn ang="0">
                      <a:pos x="106" y="40"/>
                    </a:cxn>
                    <a:cxn ang="0">
                      <a:pos x="230" y="33"/>
                    </a:cxn>
                    <a:cxn ang="0">
                      <a:pos x="304" y="0"/>
                    </a:cxn>
                    <a:cxn ang="0">
                      <a:pos x="313" y="36"/>
                    </a:cxn>
                    <a:cxn ang="0">
                      <a:pos x="322" y="76"/>
                    </a:cxn>
                    <a:cxn ang="0">
                      <a:pos x="333" y="140"/>
                    </a:cxn>
                    <a:cxn ang="0">
                      <a:pos x="323" y="200"/>
                    </a:cxn>
                    <a:cxn ang="0">
                      <a:pos x="318" y="235"/>
                    </a:cxn>
                    <a:cxn ang="0">
                      <a:pos x="300" y="378"/>
                    </a:cxn>
                    <a:cxn ang="0">
                      <a:pos x="292" y="420"/>
                    </a:cxn>
                    <a:cxn ang="0">
                      <a:pos x="289" y="454"/>
                    </a:cxn>
                    <a:cxn ang="0">
                      <a:pos x="287" y="493"/>
                    </a:cxn>
                    <a:cxn ang="0">
                      <a:pos x="284" y="582"/>
                    </a:cxn>
                    <a:cxn ang="0">
                      <a:pos x="263" y="681"/>
                    </a:cxn>
                    <a:cxn ang="0">
                      <a:pos x="262" y="753"/>
                    </a:cxn>
                    <a:cxn ang="0">
                      <a:pos x="199" y="765"/>
                    </a:cxn>
                    <a:cxn ang="0">
                      <a:pos x="160" y="704"/>
                    </a:cxn>
                    <a:cxn ang="0">
                      <a:pos x="163" y="612"/>
                    </a:cxn>
                    <a:cxn ang="0">
                      <a:pos x="173" y="533"/>
                    </a:cxn>
                    <a:cxn ang="0">
                      <a:pos x="171" y="462"/>
                    </a:cxn>
                    <a:cxn ang="0">
                      <a:pos x="171" y="409"/>
                    </a:cxn>
                    <a:cxn ang="0">
                      <a:pos x="171" y="256"/>
                    </a:cxn>
                    <a:cxn ang="0">
                      <a:pos x="132" y="439"/>
                    </a:cxn>
                    <a:cxn ang="0">
                      <a:pos x="127" y="484"/>
                    </a:cxn>
                    <a:cxn ang="0">
                      <a:pos x="137" y="542"/>
                    </a:cxn>
                    <a:cxn ang="0">
                      <a:pos x="131" y="653"/>
                    </a:cxn>
                    <a:cxn ang="0">
                      <a:pos x="134" y="773"/>
                    </a:cxn>
                    <a:cxn ang="0">
                      <a:pos x="85" y="788"/>
                    </a:cxn>
                    <a:cxn ang="0">
                      <a:pos x="26" y="756"/>
                    </a:cxn>
                    <a:cxn ang="0">
                      <a:pos x="31" y="678"/>
                    </a:cxn>
                    <a:cxn ang="0">
                      <a:pos x="15" y="533"/>
                    </a:cxn>
                    <a:cxn ang="0">
                      <a:pos x="0" y="454"/>
                    </a:cxn>
                    <a:cxn ang="0">
                      <a:pos x="7" y="349"/>
                    </a:cxn>
                    <a:cxn ang="0">
                      <a:pos x="10" y="251"/>
                    </a:cxn>
                    <a:cxn ang="0">
                      <a:pos x="26" y="167"/>
                    </a:cxn>
                    <a:cxn ang="0">
                      <a:pos x="33" y="126"/>
                    </a:cxn>
                    <a:cxn ang="0">
                      <a:pos x="36" y="82"/>
                    </a:cxn>
                    <a:cxn ang="0">
                      <a:pos x="49" y="32"/>
                    </a:cxn>
                  </a:cxnLst>
                  <a:rect l="txL" t="txT" r="txR" b="txB"/>
                  <a:pathLst>
                    <a:path w="334" h="789">
                      <a:moveTo>
                        <a:pt x="49" y="32"/>
                      </a:moveTo>
                      <a:lnTo>
                        <a:pt x="106" y="40"/>
                      </a:lnTo>
                      <a:lnTo>
                        <a:pt x="161" y="42"/>
                      </a:lnTo>
                      <a:lnTo>
                        <a:pt x="230" y="33"/>
                      </a:lnTo>
                      <a:lnTo>
                        <a:pt x="284" y="14"/>
                      </a:lnTo>
                      <a:lnTo>
                        <a:pt x="304" y="0"/>
                      </a:lnTo>
                      <a:lnTo>
                        <a:pt x="305" y="24"/>
                      </a:lnTo>
                      <a:lnTo>
                        <a:pt x="313" y="36"/>
                      </a:lnTo>
                      <a:lnTo>
                        <a:pt x="312" y="54"/>
                      </a:lnTo>
                      <a:lnTo>
                        <a:pt x="322" y="76"/>
                      </a:lnTo>
                      <a:lnTo>
                        <a:pt x="330" y="104"/>
                      </a:lnTo>
                      <a:lnTo>
                        <a:pt x="333" y="140"/>
                      </a:lnTo>
                      <a:lnTo>
                        <a:pt x="328" y="177"/>
                      </a:lnTo>
                      <a:lnTo>
                        <a:pt x="323" y="200"/>
                      </a:lnTo>
                      <a:lnTo>
                        <a:pt x="317" y="218"/>
                      </a:lnTo>
                      <a:lnTo>
                        <a:pt x="318" y="235"/>
                      </a:lnTo>
                      <a:lnTo>
                        <a:pt x="313" y="251"/>
                      </a:lnTo>
                      <a:lnTo>
                        <a:pt x="300" y="378"/>
                      </a:lnTo>
                      <a:lnTo>
                        <a:pt x="300" y="401"/>
                      </a:lnTo>
                      <a:lnTo>
                        <a:pt x="292" y="420"/>
                      </a:lnTo>
                      <a:lnTo>
                        <a:pt x="295" y="436"/>
                      </a:lnTo>
                      <a:lnTo>
                        <a:pt x="289" y="454"/>
                      </a:lnTo>
                      <a:lnTo>
                        <a:pt x="292" y="471"/>
                      </a:lnTo>
                      <a:lnTo>
                        <a:pt x="287" y="493"/>
                      </a:lnTo>
                      <a:lnTo>
                        <a:pt x="291" y="536"/>
                      </a:lnTo>
                      <a:lnTo>
                        <a:pt x="284" y="582"/>
                      </a:lnTo>
                      <a:lnTo>
                        <a:pt x="273" y="626"/>
                      </a:lnTo>
                      <a:lnTo>
                        <a:pt x="263" y="681"/>
                      </a:lnTo>
                      <a:lnTo>
                        <a:pt x="266" y="707"/>
                      </a:lnTo>
                      <a:lnTo>
                        <a:pt x="262" y="753"/>
                      </a:lnTo>
                      <a:lnTo>
                        <a:pt x="225" y="767"/>
                      </a:lnTo>
                      <a:lnTo>
                        <a:pt x="199" y="765"/>
                      </a:lnTo>
                      <a:lnTo>
                        <a:pt x="167" y="757"/>
                      </a:lnTo>
                      <a:lnTo>
                        <a:pt x="160" y="704"/>
                      </a:lnTo>
                      <a:lnTo>
                        <a:pt x="168" y="669"/>
                      </a:lnTo>
                      <a:lnTo>
                        <a:pt x="163" y="612"/>
                      </a:lnTo>
                      <a:lnTo>
                        <a:pt x="168" y="575"/>
                      </a:lnTo>
                      <a:lnTo>
                        <a:pt x="173" y="533"/>
                      </a:lnTo>
                      <a:lnTo>
                        <a:pt x="168" y="504"/>
                      </a:lnTo>
                      <a:lnTo>
                        <a:pt x="171" y="462"/>
                      </a:lnTo>
                      <a:lnTo>
                        <a:pt x="167" y="443"/>
                      </a:lnTo>
                      <a:lnTo>
                        <a:pt x="171" y="409"/>
                      </a:lnTo>
                      <a:lnTo>
                        <a:pt x="168" y="378"/>
                      </a:lnTo>
                      <a:lnTo>
                        <a:pt x="171" y="256"/>
                      </a:lnTo>
                      <a:lnTo>
                        <a:pt x="142" y="416"/>
                      </a:lnTo>
                      <a:lnTo>
                        <a:pt x="132" y="439"/>
                      </a:lnTo>
                      <a:lnTo>
                        <a:pt x="132" y="462"/>
                      </a:lnTo>
                      <a:lnTo>
                        <a:pt x="127" y="484"/>
                      </a:lnTo>
                      <a:lnTo>
                        <a:pt x="134" y="507"/>
                      </a:lnTo>
                      <a:lnTo>
                        <a:pt x="137" y="542"/>
                      </a:lnTo>
                      <a:lnTo>
                        <a:pt x="139" y="582"/>
                      </a:lnTo>
                      <a:lnTo>
                        <a:pt x="131" y="653"/>
                      </a:lnTo>
                      <a:lnTo>
                        <a:pt x="137" y="685"/>
                      </a:lnTo>
                      <a:lnTo>
                        <a:pt x="134" y="773"/>
                      </a:lnTo>
                      <a:lnTo>
                        <a:pt x="121" y="784"/>
                      </a:lnTo>
                      <a:lnTo>
                        <a:pt x="85" y="788"/>
                      </a:lnTo>
                      <a:lnTo>
                        <a:pt x="42" y="772"/>
                      </a:lnTo>
                      <a:lnTo>
                        <a:pt x="26" y="756"/>
                      </a:lnTo>
                      <a:lnTo>
                        <a:pt x="24" y="708"/>
                      </a:lnTo>
                      <a:lnTo>
                        <a:pt x="31" y="678"/>
                      </a:lnTo>
                      <a:lnTo>
                        <a:pt x="20" y="610"/>
                      </a:lnTo>
                      <a:lnTo>
                        <a:pt x="15" y="533"/>
                      </a:lnTo>
                      <a:lnTo>
                        <a:pt x="4" y="491"/>
                      </a:lnTo>
                      <a:lnTo>
                        <a:pt x="0" y="454"/>
                      </a:lnTo>
                      <a:lnTo>
                        <a:pt x="8" y="408"/>
                      </a:lnTo>
                      <a:lnTo>
                        <a:pt x="7" y="349"/>
                      </a:lnTo>
                      <a:lnTo>
                        <a:pt x="7" y="284"/>
                      </a:lnTo>
                      <a:lnTo>
                        <a:pt x="10" y="251"/>
                      </a:lnTo>
                      <a:lnTo>
                        <a:pt x="15" y="216"/>
                      </a:lnTo>
                      <a:lnTo>
                        <a:pt x="26" y="167"/>
                      </a:lnTo>
                      <a:lnTo>
                        <a:pt x="26" y="143"/>
                      </a:lnTo>
                      <a:lnTo>
                        <a:pt x="33" y="126"/>
                      </a:lnTo>
                      <a:lnTo>
                        <a:pt x="38" y="101"/>
                      </a:lnTo>
                      <a:lnTo>
                        <a:pt x="36" y="82"/>
                      </a:lnTo>
                      <a:lnTo>
                        <a:pt x="47" y="62"/>
                      </a:lnTo>
                      <a:lnTo>
                        <a:pt x="49" y="32"/>
                      </a:lnTo>
                    </a:path>
                  </a:pathLst>
                </a:custGeom>
                <a:solidFill>
                  <a:srgbClr val="000080">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457" name="Freeform 203"/>
                <p:cNvSpPr/>
                <p:nvPr/>
              </p:nvSpPr>
              <p:spPr>
                <a:xfrm>
                  <a:off x="3091" y="2443"/>
                  <a:ext cx="309" cy="764"/>
                </a:xfrm>
                <a:custGeom>
                  <a:avLst/>
                  <a:gdLst>
                    <a:gd name="txL" fmla="*/ 0 w 309"/>
                    <a:gd name="txT" fmla="*/ 0 h 764"/>
                    <a:gd name="txR" fmla="*/ 309 w 309"/>
                    <a:gd name="txB" fmla="*/ 764 h 764"/>
                  </a:gdLst>
                  <a:ahLst/>
                  <a:cxnLst>
                    <a:cxn ang="0">
                      <a:pos x="56" y="36"/>
                    </a:cxn>
                    <a:cxn ang="0">
                      <a:pos x="39" y="70"/>
                    </a:cxn>
                    <a:cxn ang="0">
                      <a:pos x="32" y="149"/>
                    </a:cxn>
                    <a:cxn ang="0">
                      <a:pos x="5" y="334"/>
                    </a:cxn>
                    <a:cxn ang="0">
                      <a:pos x="0" y="440"/>
                    </a:cxn>
                    <a:cxn ang="0">
                      <a:pos x="6" y="543"/>
                    </a:cxn>
                    <a:cxn ang="0">
                      <a:pos x="15" y="692"/>
                    </a:cxn>
                    <a:cxn ang="0">
                      <a:pos x="73" y="763"/>
                    </a:cxn>
                    <a:cxn ang="0">
                      <a:pos x="106" y="641"/>
                    </a:cxn>
                    <a:cxn ang="0">
                      <a:pos x="74" y="487"/>
                    </a:cxn>
                    <a:cxn ang="0">
                      <a:pos x="56" y="486"/>
                    </a:cxn>
                    <a:cxn ang="0">
                      <a:pos x="74" y="473"/>
                    </a:cxn>
                    <a:cxn ang="0">
                      <a:pos x="23" y="470"/>
                    </a:cxn>
                    <a:cxn ang="0">
                      <a:pos x="110" y="454"/>
                    </a:cxn>
                    <a:cxn ang="0">
                      <a:pos x="27" y="454"/>
                    </a:cxn>
                    <a:cxn ang="0">
                      <a:pos x="69" y="438"/>
                    </a:cxn>
                    <a:cxn ang="0">
                      <a:pos x="82" y="432"/>
                    </a:cxn>
                    <a:cxn ang="0">
                      <a:pos x="58" y="383"/>
                    </a:cxn>
                    <a:cxn ang="0">
                      <a:pos x="53" y="365"/>
                    </a:cxn>
                    <a:cxn ang="0">
                      <a:pos x="114" y="395"/>
                    </a:cxn>
                    <a:cxn ang="0">
                      <a:pos x="142" y="249"/>
                    </a:cxn>
                    <a:cxn ang="0">
                      <a:pos x="163" y="238"/>
                    </a:cxn>
                    <a:cxn ang="0">
                      <a:pos x="164" y="378"/>
                    </a:cxn>
                    <a:cxn ang="0">
                      <a:pos x="163" y="391"/>
                    </a:cxn>
                    <a:cxn ang="0">
                      <a:pos x="189" y="413"/>
                    </a:cxn>
                    <a:cxn ang="0">
                      <a:pos x="185" y="434"/>
                    </a:cxn>
                    <a:cxn ang="0">
                      <a:pos x="197" y="437"/>
                    </a:cxn>
                    <a:cxn ang="0">
                      <a:pos x="158" y="489"/>
                    </a:cxn>
                    <a:cxn ang="0">
                      <a:pos x="152" y="586"/>
                    </a:cxn>
                    <a:cxn ang="0">
                      <a:pos x="156" y="733"/>
                    </a:cxn>
                    <a:cxn ang="0">
                      <a:pos x="239" y="728"/>
                    </a:cxn>
                    <a:cxn ang="0">
                      <a:pos x="258" y="560"/>
                    </a:cxn>
                    <a:cxn ang="0">
                      <a:pos x="261" y="476"/>
                    </a:cxn>
                    <a:cxn ang="0">
                      <a:pos x="200" y="475"/>
                    </a:cxn>
                    <a:cxn ang="0">
                      <a:pos x="260" y="438"/>
                    </a:cxn>
                    <a:cxn ang="0">
                      <a:pos x="274" y="384"/>
                    </a:cxn>
                    <a:cxn ang="0">
                      <a:pos x="295" y="216"/>
                    </a:cxn>
                    <a:cxn ang="0">
                      <a:pos x="303" y="150"/>
                    </a:cxn>
                    <a:cxn ang="0">
                      <a:pos x="302" y="62"/>
                    </a:cxn>
                    <a:cxn ang="0">
                      <a:pos x="274" y="19"/>
                    </a:cxn>
                    <a:cxn ang="0">
                      <a:pos x="261" y="24"/>
                    </a:cxn>
                    <a:cxn ang="0">
                      <a:pos x="218" y="17"/>
                    </a:cxn>
                    <a:cxn ang="0">
                      <a:pos x="182" y="52"/>
                    </a:cxn>
                    <a:cxn ang="0">
                      <a:pos x="123" y="30"/>
                    </a:cxn>
                    <a:cxn ang="0">
                      <a:pos x="68" y="53"/>
                    </a:cxn>
                  </a:cxnLst>
                  <a:rect l="txL" t="txT" r="txR" b="txB"/>
                  <a:pathLst>
                    <a:path w="309" h="764">
                      <a:moveTo>
                        <a:pt x="66" y="25"/>
                      </a:moveTo>
                      <a:lnTo>
                        <a:pt x="53" y="22"/>
                      </a:lnTo>
                      <a:lnTo>
                        <a:pt x="56" y="36"/>
                      </a:lnTo>
                      <a:lnTo>
                        <a:pt x="55" y="52"/>
                      </a:lnTo>
                      <a:lnTo>
                        <a:pt x="34" y="48"/>
                      </a:lnTo>
                      <a:lnTo>
                        <a:pt x="39" y="70"/>
                      </a:lnTo>
                      <a:lnTo>
                        <a:pt x="37" y="98"/>
                      </a:lnTo>
                      <a:lnTo>
                        <a:pt x="29" y="127"/>
                      </a:lnTo>
                      <a:lnTo>
                        <a:pt x="32" y="149"/>
                      </a:lnTo>
                      <a:lnTo>
                        <a:pt x="18" y="205"/>
                      </a:lnTo>
                      <a:lnTo>
                        <a:pt x="6" y="262"/>
                      </a:lnTo>
                      <a:lnTo>
                        <a:pt x="5" y="334"/>
                      </a:lnTo>
                      <a:lnTo>
                        <a:pt x="6" y="381"/>
                      </a:lnTo>
                      <a:lnTo>
                        <a:pt x="2" y="411"/>
                      </a:lnTo>
                      <a:lnTo>
                        <a:pt x="0" y="440"/>
                      </a:lnTo>
                      <a:lnTo>
                        <a:pt x="13" y="472"/>
                      </a:lnTo>
                      <a:lnTo>
                        <a:pt x="8" y="494"/>
                      </a:lnTo>
                      <a:lnTo>
                        <a:pt x="6" y="543"/>
                      </a:lnTo>
                      <a:lnTo>
                        <a:pt x="13" y="603"/>
                      </a:lnTo>
                      <a:lnTo>
                        <a:pt x="23" y="657"/>
                      </a:lnTo>
                      <a:lnTo>
                        <a:pt x="15" y="692"/>
                      </a:lnTo>
                      <a:lnTo>
                        <a:pt x="18" y="734"/>
                      </a:lnTo>
                      <a:lnTo>
                        <a:pt x="47" y="753"/>
                      </a:lnTo>
                      <a:lnTo>
                        <a:pt x="73" y="763"/>
                      </a:lnTo>
                      <a:lnTo>
                        <a:pt x="111" y="758"/>
                      </a:lnTo>
                      <a:lnTo>
                        <a:pt x="113" y="670"/>
                      </a:lnTo>
                      <a:lnTo>
                        <a:pt x="106" y="641"/>
                      </a:lnTo>
                      <a:lnTo>
                        <a:pt x="113" y="540"/>
                      </a:lnTo>
                      <a:lnTo>
                        <a:pt x="108" y="479"/>
                      </a:lnTo>
                      <a:lnTo>
                        <a:pt x="74" y="487"/>
                      </a:lnTo>
                      <a:lnTo>
                        <a:pt x="45" y="491"/>
                      </a:lnTo>
                      <a:lnTo>
                        <a:pt x="34" y="489"/>
                      </a:lnTo>
                      <a:lnTo>
                        <a:pt x="56" y="486"/>
                      </a:lnTo>
                      <a:lnTo>
                        <a:pt x="90" y="479"/>
                      </a:lnTo>
                      <a:lnTo>
                        <a:pt x="108" y="465"/>
                      </a:lnTo>
                      <a:lnTo>
                        <a:pt x="74" y="473"/>
                      </a:lnTo>
                      <a:lnTo>
                        <a:pt x="47" y="479"/>
                      </a:lnTo>
                      <a:lnTo>
                        <a:pt x="26" y="476"/>
                      </a:lnTo>
                      <a:lnTo>
                        <a:pt x="23" y="470"/>
                      </a:lnTo>
                      <a:lnTo>
                        <a:pt x="35" y="472"/>
                      </a:lnTo>
                      <a:lnTo>
                        <a:pt x="76" y="467"/>
                      </a:lnTo>
                      <a:lnTo>
                        <a:pt x="110" y="454"/>
                      </a:lnTo>
                      <a:lnTo>
                        <a:pt x="84" y="457"/>
                      </a:lnTo>
                      <a:lnTo>
                        <a:pt x="50" y="460"/>
                      </a:lnTo>
                      <a:lnTo>
                        <a:pt x="27" y="454"/>
                      </a:lnTo>
                      <a:lnTo>
                        <a:pt x="97" y="448"/>
                      </a:lnTo>
                      <a:lnTo>
                        <a:pt x="108" y="438"/>
                      </a:lnTo>
                      <a:lnTo>
                        <a:pt x="69" y="438"/>
                      </a:lnTo>
                      <a:lnTo>
                        <a:pt x="34" y="435"/>
                      </a:lnTo>
                      <a:lnTo>
                        <a:pt x="27" y="427"/>
                      </a:lnTo>
                      <a:lnTo>
                        <a:pt x="82" y="432"/>
                      </a:lnTo>
                      <a:lnTo>
                        <a:pt x="111" y="426"/>
                      </a:lnTo>
                      <a:lnTo>
                        <a:pt x="82" y="405"/>
                      </a:lnTo>
                      <a:lnTo>
                        <a:pt x="58" y="383"/>
                      </a:lnTo>
                      <a:lnTo>
                        <a:pt x="40" y="357"/>
                      </a:lnTo>
                      <a:lnTo>
                        <a:pt x="32" y="340"/>
                      </a:lnTo>
                      <a:lnTo>
                        <a:pt x="53" y="365"/>
                      </a:lnTo>
                      <a:lnTo>
                        <a:pt x="74" y="380"/>
                      </a:lnTo>
                      <a:lnTo>
                        <a:pt x="100" y="397"/>
                      </a:lnTo>
                      <a:lnTo>
                        <a:pt x="114" y="395"/>
                      </a:lnTo>
                      <a:lnTo>
                        <a:pt x="123" y="356"/>
                      </a:lnTo>
                      <a:lnTo>
                        <a:pt x="134" y="300"/>
                      </a:lnTo>
                      <a:lnTo>
                        <a:pt x="142" y="249"/>
                      </a:lnTo>
                      <a:lnTo>
                        <a:pt x="150" y="230"/>
                      </a:lnTo>
                      <a:lnTo>
                        <a:pt x="192" y="211"/>
                      </a:lnTo>
                      <a:lnTo>
                        <a:pt x="163" y="238"/>
                      </a:lnTo>
                      <a:lnTo>
                        <a:pt x="161" y="318"/>
                      </a:lnTo>
                      <a:lnTo>
                        <a:pt x="161" y="369"/>
                      </a:lnTo>
                      <a:lnTo>
                        <a:pt x="164" y="378"/>
                      </a:lnTo>
                      <a:lnTo>
                        <a:pt x="198" y="384"/>
                      </a:lnTo>
                      <a:lnTo>
                        <a:pt x="171" y="386"/>
                      </a:lnTo>
                      <a:lnTo>
                        <a:pt x="163" y="391"/>
                      </a:lnTo>
                      <a:lnTo>
                        <a:pt x="156" y="415"/>
                      </a:lnTo>
                      <a:lnTo>
                        <a:pt x="179" y="416"/>
                      </a:lnTo>
                      <a:lnTo>
                        <a:pt x="189" y="413"/>
                      </a:lnTo>
                      <a:lnTo>
                        <a:pt x="153" y="424"/>
                      </a:lnTo>
                      <a:lnTo>
                        <a:pt x="158" y="435"/>
                      </a:lnTo>
                      <a:lnTo>
                        <a:pt x="185" y="434"/>
                      </a:lnTo>
                      <a:lnTo>
                        <a:pt x="202" y="427"/>
                      </a:lnTo>
                      <a:lnTo>
                        <a:pt x="224" y="427"/>
                      </a:lnTo>
                      <a:lnTo>
                        <a:pt x="197" y="437"/>
                      </a:lnTo>
                      <a:lnTo>
                        <a:pt x="161" y="446"/>
                      </a:lnTo>
                      <a:lnTo>
                        <a:pt x="156" y="468"/>
                      </a:lnTo>
                      <a:lnTo>
                        <a:pt x="158" y="489"/>
                      </a:lnTo>
                      <a:lnTo>
                        <a:pt x="163" y="503"/>
                      </a:lnTo>
                      <a:lnTo>
                        <a:pt x="160" y="532"/>
                      </a:lnTo>
                      <a:lnTo>
                        <a:pt x="152" y="586"/>
                      </a:lnTo>
                      <a:lnTo>
                        <a:pt x="158" y="636"/>
                      </a:lnTo>
                      <a:lnTo>
                        <a:pt x="148" y="684"/>
                      </a:lnTo>
                      <a:lnTo>
                        <a:pt x="156" y="733"/>
                      </a:lnTo>
                      <a:lnTo>
                        <a:pt x="187" y="739"/>
                      </a:lnTo>
                      <a:lnTo>
                        <a:pt x="213" y="741"/>
                      </a:lnTo>
                      <a:lnTo>
                        <a:pt x="239" y="728"/>
                      </a:lnTo>
                      <a:lnTo>
                        <a:pt x="243" y="684"/>
                      </a:lnTo>
                      <a:lnTo>
                        <a:pt x="237" y="655"/>
                      </a:lnTo>
                      <a:lnTo>
                        <a:pt x="258" y="560"/>
                      </a:lnTo>
                      <a:lnTo>
                        <a:pt x="263" y="533"/>
                      </a:lnTo>
                      <a:lnTo>
                        <a:pt x="263" y="502"/>
                      </a:lnTo>
                      <a:lnTo>
                        <a:pt x="261" y="476"/>
                      </a:lnTo>
                      <a:lnTo>
                        <a:pt x="243" y="481"/>
                      </a:lnTo>
                      <a:lnTo>
                        <a:pt x="219" y="483"/>
                      </a:lnTo>
                      <a:lnTo>
                        <a:pt x="200" y="475"/>
                      </a:lnTo>
                      <a:lnTo>
                        <a:pt x="235" y="470"/>
                      </a:lnTo>
                      <a:lnTo>
                        <a:pt x="266" y="462"/>
                      </a:lnTo>
                      <a:lnTo>
                        <a:pt x="260" y="438"/>
                      </a:lnTo>
                      <a:lnTo>
                        <a:pt x="268" y="418"/>
                      </a:lnTo>
                      <a:lnTo>
                        <a:pt x="263" y="399"/>
                      </a:lnTo>
                      <a:lnTo>
                        <a:pt x="274" y="384"/>
                      </a:lnTo>
                      <a:lnTo>
                        <a:pt x="277" y="323"/>
                      </a:lnTo>
                      <a:lnTo>
                        <a:pt x="285" y="236"/>
                      </a:lnTo>
                      <a:lnTo>
                        <a:pt x="295" y="216"/>
                      </a:lnTo>
                      <a:lnTo>
                        <a:pt x="287" y="201"/>
                      </a:lnTo>
                      <a:lnTo>
                        <a:pt x="297" y="179"/>
                      </a:lnTo>
                      <a:lnTo>
                        <a:pt x="303" y="150"/>
                      </a:lnTo>
                      <a:lnTo>
                        <a:pt x="308" y="120"/>
                      </a:lnTo>
                      <a:lnTo>
                        <a:pt x="306" y="90"/>
                      </a:lnTo>
                      <a:lnTo>
                        <a:pt x="302" y="62"/>
                      </a:lnTo>
                      <a:lnTo>
                        <a:pt x="287" y="37"/>
                      </a:lnTo>
                      <a:lnTo>
                        <a:pt x="287" y="10"/>
                      </a:lnTo>
                      <a:lnTo>
                        <a:pt x="274" y="19"/>
                      </a:lnTo>
                      <a:lnTo>
                        <a:pt x="274" y="0"/>
                      </a:lnTo>
                      <a:lnTo>
                        <a:pt x="260" y="3"/>
                      </a:lnTo>
                      <a:lnTo>
                        <a:pt x="261" y="24"/>
                      </a:lnTo>
                      <a:lnTo>
                        <a:pt x="242" y="33"/>
                      </a:lnTo>
                      <a:lnTo>
                        <a:pt x="223" y="41"/>
                      </a:lnTo>
                      <a:lnTo>
                        <a:pt x="218" y="17"/>
                      </a:lnTo>
                      <a:lnTo>
                        <a:pt x="203" y="21"/>
                      </a:lnTo>
                      <a:lnTo>
                        <a:pt x="211" y="48"/>
                      </a:lnTo>
                      <a:lnTo>
                        <a:pt x="182" y="52"/>
                      </a:lnTo>
                      <a:lnTo>
                        <a:pt x="153" y="55"/>
                      </a:lnTo>
                      <a:lnTo>
                        <a:pt x="127" y="55"/>
                      </a:lnTo>
                      <a:lnTo>
                        <a:pt x="123" y="30"/>
                      </a:lnTo>
                      <a:lnTo>
                        <a:pt x="111" y="29"/>
                      </a:lnTo>
                      <a:lnTo>
                        <a:pt x="113" y="55"/>
                      </a:lnTo>
                      <a:lnTo>
                        <a:pt x="68" y="53"/>
                      </a:lnTo>
                      <a:lnTo>
                        <a:pt x="66" y="25"/>
                      </a:lnTo>
                    </a:path>
                  </a:pathLst>
                </a:custGeom>
                <a:solidFill>
                  <a:srgbClr val="0000FF">
                    <a:alpha val="100000"/>
                  </a:srgbClr>
                </a:solidFill>
                <a:ln w="12700">
                  <a:noFill/>
                </a:ln>
              </p:spPr>
              <p:txBody>
                <a:bodyPr/>
                <a:p>
                  <a:endParaRPr lang="zh-CN" altLang="en-US"/>
                </a:p>
              </p:txBody>
            </p:sp>
            <p:sp>
              <p:nvSpPr>
                <p:cNvPr id="17458" name="Freeform 204"/>
                <p:cNvSpPr/>
                <p:nvPr/>
              </p:nvSpPr>
              <p:spPr>
                <a:xfrm>
                  <a:off x="3256" y="2654"/>
                  <a:ext cx="118" cy="31"/>
                </a:xfrm>
                <a:custGeom>
                  <a:avLst/>
                  <a:gdLst>
                    <a:gd name="txL" fmla="*/ 0 w 118"/>
                    <a:gd name="txT" fmla="*/ 0 h 31"/>
                    <a:gd name="txR" fmla="*/ 118 w 118"/>
                    <a:gd name="txB" fmla="*/ 31 h 31"/>
                  </a:gdLst>
                  <a:ahLst/>
                  <a:cxnLst>
                    <a:cxn ang="0">
                      <a:pos x="0" y="30"/>
                    </a:cxn>
                    <a:cxn ang="0">
                      <a:pos x="35" y="13"/>
                    </a:cxn>
                    <a:cxn ang="0">
                      <a:pos x="68" y="1"/>
                    </a:cxn>
                    <a:cxn ang="0">
                      <a:pos x="117" y="0"/>
                    </a:cxn>
                    <a:cxn ang="0">
                      <a:pos x="63" y="10"/>
                    </a:cxn>
                    <a:cxn ang="0">
                      <a:pos x="0" y="30"/>
                    </a:cxn>
                  </a:cxnLst>
                  <a:rect l="txL" t="txT" r="txR" b="txB"/>
                  <a:pathLst>
                    <a:path w="118" h="31">
                      <a:moveTo>
                        <a:pt x="0" y="30"/>
                      </a:moveTo>
                      <a:lnTo>
                        <a:pt x="35" y="13"/>
                      </a:lnTo>
                      <a:lnTo>
                        <a:pt x="68" y="1"/>
                      </a:lnTo>
                      <a:lnTo>
                        <a:pt x="117" y="0"/>
                      </a:lnTo>
                      <a:lnTo>
                        <a:pt x="63" y="10"/>
                      </a:lnTo>
                      <a:lnTo>
                        <a:pt x="0" y="30"/>
                      </a:lnTo>
                    </a:path>
                  </a:pathLst>
                </a:custGeom>
                <a:solidFill>
                  <a:srgbClr val="000080">
                    <a:alpha val="100000"/>
                  </a:srgbClr>
                </a:solidFill>
                <a:ln w="12700">
                  <a:noFill/>
                </a:ln>
              </p:spPr>
              <p:txBody>
                <a:bodyPr/>
                <a:p>
                  <a:endParaRPr lang="zh-CN" altLang="en-US"/>
                </a:p>
              </p:txBody>
            </p:sp>
            <p:sp>
              <p:nvSpPr>
                <p:cNvPr id="17459" name="Freeform 205"/>
                <p:cNvSpPr/>
                <p:nvPr/>
              </p:nvSpPr>
              <p:spPr>
                <a:xfrm>
                  <a:off x="3277" y="2840"/>
                  <a:ext cx="66" cy="14"/>
                </a:xfrm>
                <a:custGeom>
                  <a:avLst/>
                  <a:gdLst>
                    <a:gd name="txL" fmla="*/ 0 w 66"/>
                    <a:gd name="txT" fmla="*/ 0 h 14"/>
                    <a:gd name="txR" fmla="*/ 66 w 66"/>
                    <a:gd name="txB" fmla="*/ 14 h 14"/>
                  </a:gdLst>
                  <a:ahLst/>
                  <a:cxnLst>
                    <a:cxn ang="0">
                      <a:pos x="65" y="0"/>
                    </a:cxn>
                    <a:cxn ang="0">
                      <a:pos x="26" y="8"/>
                    </a:cxn>
                    <a:cxn ang="0">
                      <a:pos x="0" y="10"/>
                    </a:cxn>
                    <a:cxn ang="0">
                      <a:pos x="26" y="13"/>
                    </a:cxn>
                    <a:cxn ang="0">
                      <a:pos x="65" y="0"/>
                    </a:cxn>
                  </a:cxnLst>
                  <a:rect l="txL" t="txT" r="txR" b="txB"/>
                  <a:pathLst>
                    <a:path w="66" h="14">
                      <a:moveTo>
                        <a:pt x="65" y="0"/>
                      </a:moveTo>
                      <a:lnTo>
                        <a:pt x="26" y="8"/>
                      </a:lnTo>
                      <a:lnTo>
                        <a:pt x="0" y="10"/>
                      </a:lnTo>
                      <a:lnTo>
                        <a:pt x="26" y="13"/>
                      </a:lnTo>
                      <a:lnTo>
                        <a:pt x="65" y="0"/>
                      </a:lnTo>
                    </a:path>
                  </a:pathLst>
                </a:custGeom>
                <a:solidFill>
                  <a:srgbClr val="000080">
                    <a:alpha val="100000"/>
                  </a:srgbClr>
                </a:solidFill>
                <a:ln w="12700">
                  <a:noFill/>
                </a:ln>
              </p:spPr>
              <p:txBody>
                <a:bodyPr/>
                <a:p>
                  <a:endParaRPr lang="zh-CN" altLang="en-US"/>
                </a:p>
              </p:txBody>
            </p:sp>
            <p:sp>
              <p:nvSpPr>
                <p:cNvPr id="17460" name="Freeform 206"/>
                <p:cNvSpPr/>
                <p:nvPr/>
              </p:nvSpPr>
              <p:spPr>
                <a:xfrm>
                  <a:off x="3254" y="2885"/>
                  <a:ext cx="84" cy="40"/>
                </a:xfrm>
                <a:custGeom>
                  <a:avLst/>
                  <a:gdLst>
                    <a:gd name="txL" fmla="*/ 0 w 84"/>
                    <a:gd name="txT" fmla="*/ 0 h 40"/>
                    <a:gd name="txR" fmla="*/ 84 w 84"/>
                    <a:gd name="txB" fmla="*/ 40 h 40"/>
                  </a:gdLst>
                  <a:ahLst/>
                  <a:cxnLst>
                    <a:cxn ang="0">
                      <a:pos x="83" y="0"/>
                    </a:cxn>
                    <a:cxn ang="0">
                      <a:pos x="33" y="13"/>
                    </a:cxn>
                    <a:cxn ang="0">
                      <a:pos x="8" y="25"/>
                    </a:cxn>
                    <a:cxn ang="0">
                      <a:pos x="0" y="39"/>
                    </a:cxn>
                    <a:cxn ang="0">
                      <a:pos x="17" y="27"/>
                    </a:cxn>
                    <a:cxn ang="0">
                      <a:pos x="42" y="17"/>
                    </a:cxn>
                    <a:cxn ang="0">
                      <a:pos x="83" y="0"/>
                    </a:cxn>
                  </a:cxnLst>
                  <a:rect l="txL" t="txT" r="txR" b="txB"/>
                  <a:pathLst>
                    <a:path w="84" h="40">
                      <a:moveTo>
                        <a:pt x="83" y="0"/>
                      </a:moveTo>
                      <a:lnTo>
                        <a:pt x="33" y="13"/>
                      </a:lnTo>
                      <a:lnTo>
                        <a:pt x="8" y="25"/>
                      </a:lnTo>
                      <a:lnTo>
                        <a:pt x="0" y="39"/>
                      </a:lnTo>
                      <a:lnTo>
                        <a:pt x="17" y="27"/>
                      </a:lnTo>
                      <a:lnTo>
                        <a:pt x="42" y="17"/>
                      </a:lnTo>
                      <a:lnTo>
                        <a:pt x="83" y="0"/>
                      </a:lnTo>
                    </a:path>
                  </a:pathLst>
                </a:custGeom>
                <a:solidFill>
                  <a:srgbClr val="000080">
                    <a:alpha val="100000"/>
                  </a:srgbClr>
                </a:solidFill>
                <a:ln w="12700">
                  <a:noFill/>
                </a:ln>
              </p:spPr>
              <p:txBody>
                <a:bodyPr/>
                <a:p>
                  <a:endParaRPr lang="zh-CN" altLang="en-US"/>
                </a:p>
              </p:txBody>
            </p:sp>
            <p:sp>
              <p:nvSpPr>
                <p:cNvPr id="17461" name="Freeform 207"/>
                <p:cNvSpPr/>
                <p:nvPr/>
              </p:nvSpPr>
              <p:spPr>
                <a:xfrm>
                  <a:off x="3269" y="2670"/>
                  <a:ext cx="76" cy="89"/>
                </a:xfrm>
                <a:custGeom>
                  <a:avLst/>
                  <a:gdLst>
                    <a:gd name="txL" fmla="*/ 0 w 76"/>
                    <a:gd name="txT" fmla="*/ 0 h 89"/>
                    <a:gd name="txR" fmla="*/ 76 w 76"/>
                    <a:gd name="txB" fmla="*/ 89 h 89"/>
                  </a:gdLst>
                  <a:ahLst/>
                  <a:cxnLst>
                    <a:cxn ang="0">
                      <a:pos x="75" y="0"/>
                    </a:cxn>
                    <a:cxn ang="0">
                      <a:pos x="53" y="33"/>
                    </a:cxn>
                    <a:cxn ang="0">
                      <a:pos x="19" y="70"/>
                    </a:cxn>
                    <a:cxn ang="0">
                      <a:pos x="0" y="88"/>
                    </a:cxn>
                    <a:cxn ang="0">
                      <a:pos x="33" y="68"/>
                    </a:cxn>
                    <a:cxn ang="0">
                      <a:pos x="52" y="44"/>
                    </a:cxn>
                    <a:cxn ang="0">
                      <a:pos x="75" y="0"/>
                    </a:cxn>
                  </a:cxnLst>
                  <a:rect l="txL" t="txT" r="txR" b="txB"/>
                  <a:pathLst>
                    <a:path w="76" h="89">
                      <a:moveTo>
                        <a:pt x="75" y="0"/>
                      </a:moveTo>
                      <a:lnTo>
                        <a:pt x="53" y="33"/>
                      </a:lnTo>
                      <a:lnTo>
                        <a:pt x="19" y="70"/>
                      </a:lnTo>
                      <a:lnTo>
                        <a:pt x="0" y="88"/>
                      </a:lnTo>
                      <a:lnTo>
                        <a:pt x="33" y="68"/>
                      </a:lnTo>
                      <a:lnTo>
                        <a:pt x="52" y="44"/>
                      </a:lnTo>
                      <a:lnTo>
                        <a:pt x="75" y="0"/>
                      </a:lnTo>
                    </a:path>
                  </a:pathLst>
                </a:custGeom>
                <a:solidFill>
                  <a:srgbClr val="000080">
                    <a:alpha val="100000"/>
                  </a:srgbClr>
                </a:solidFill>
                <a:ln w="12700">
                  <a:noFill/>
                </a:ln>
              </p:spPr>
              <p:txBody>
                <a:bodyPr/>
                <a:p>
                  <a:endParaRPr lang="zh-CN" altLang="en-US"/>
                </a:p>
              </p:txBody>
            </p:sp>
            <p:sp>
              <p:nvSpPr>
                <p:cNvPr id="17462" name="Freeform 208"/>
                <p:cNvSpPr/>
                <p:nvPr/>
              </p:nvSpPr>
              <p:spPr>
                <a:xfrm>
                  <a:off x="3161" y="2537"/>
                  <a:ext cx="121" cy="9"/>
                </a:xfrm>
                <a:custGeom>
                  <a:avLst/>
                  <a:gdLst>
                    <a:gd name="txL" fmla="*/ 0 w 121"/>
                    <a:gd name="txT" fmla="*/ 0 h 9"/>
                    <a:gd name="txR" fmla="*/ 121 w 121"/>
                    <a:gd name="txB" fmla="*/ 9 h 9"/>
                  </a:gdLst>
                  <a:ahLst/>
                  <a:cxnLst>
                    <a:cxn ang="0">
                      <a:pos x="0" y="0"/>
                    </a:cxn>
                    <a:cxn ang="0">
                      <a:pos x="42" y="7"/>
                    </a:cxn>
                    <a:cxn ang="0">
                      <a:pos x="85" y="8"/>
                    </a:cxn>
                    <a:cxn ang="0">
                      <a:pos x="120" y="4"/>
                    </a:cxn>
                    <a:cxn ang="0">
                      <a:pos x="83" y="4"/>
                    </a:cxn>
                    <a:cxn ang="0">
                      <a:pos x="0" y="0"/>
                    </a:cxn>
                  </a:cxnLst>
                  <a:rect l="txL" t="txT" r="txR" b="txB"/>
                  <a:pathLst>
                    <a:path w="121" h="9">
                      <a:moveTo>
                        <a:pt x="0" y="0"/>
                      </a:moveTo>
                      <a:lnTo>
                        <a:pt x="42" y="7"/>
                      </a:lnTo>
                      <a:lnTo>
                        <a:pt x="85" y="8"/>
                      </a:lnTo>
                      <a:lnTo>
                        <a:pt x="120" y="4"/>
                      </a:lnTo>
                      <a:lnTo>
                        <a:pt x="83" y="4"/>
                      </a:lnTo>
                      <a:lnTo>
                        <a:pt x="0" y="0"/>
                      </a:lnTo>
                    </a:path>
                  </a:pathLst>
                </a:custGeom>
                <a:solidFill>
                  <a:srgbClr val="000080">
                    <a:alpha val="100000"/>
                  </a:srgbClr>
                </a:solidFill>
                <a:ln w="12700">
                  <a:noFill/>
                </a:ln>
              </p:spPr>
              <p:txBody>
                <a:bodyPr/>
                <a:p>
                  <a:endParaRPr lang="zh-CN" altLang="en-US"/>
                </a:p>
              </p:txBody>
            </p:sp>
            <p:sp>
              <p:nvSpPr>
                <p:cNvPr id="17463" name="Freeform 209"/>
                <p:cNvSpPr/>
                <p:nvPr/>
              </p:nvSpPr>
              <p:spPr>
                <a:xfrm>
                  <a:off x="3166" y="2520"/>
                  <a:ext cx="154" cy="159"/>
                </a:xfrm>
                <a:custGeom>
                  <a:avLst/>
                  <a:gdLst>
                    <a:gd name="txL" fmla="*/ 0 w 154"/>
                    <a:gd name="txT" fmla="*/ 0 h 159"/>
                    <a:gd name="txR" fmla="*/ 154 w 154"/>
                    <a:gd name="txB" fmla="*/ 159 h 159"/>
                  </a:gdLst>
                  <a:ahLst/>
                  <a:cxnLst>
                    <a:cxn ang="0">
                      <a:pos x="147" y="0"/>
                    </a:cxn>
                    <a:cxn ang="0">
                      <a:pos x="147" y="40"/>
                    </a:cxn>
                    <a:cxn ang="0">
                      <a:pos x="132" y="82"/>
                    </a:cxn>
                    <a:cxn ang="0">
                      <a:pos x="110" y="120"/>
                    </a:cxn>
                    <a:cxn ang="0">
                      <a:pos x="88" y="127"/>
                    </a:cxn>
                    <a:cxn ang="0">
                      <a:pos x="54" y="139"/>
                    </a:cxn>
                    <a:cxn ang="0">
                      <a:pos x="0" y="158"/>
                    </a:cxn>
                    <a:cxn ang="0">
                      <a:pos x="56" y="146"/>
                    </a:cxn>
                    <a:cxn ang="0">
                      <a:pos x="86" y="133"/>
                    </a:cxn>
                    <a:cxn ang="0">
                      <a:pos x="124" y="117"/>
                    </a:cxn>
                    <a:cxn ang="0">
                      <a:pos x="135" y="87"/>
                    </a:cxn>
                    <a:cxn ang="0">
                      <a:pos x="148" y="58"/>
                    </a:cxn>
                    <a:cxn ang="0">
                      <a:pos x="153" y="40"/>
                    </a:cxn>
                    <a:cxn ang="0">
                      <a:pos x="147" y="0"/>
                    </a:cxn>
                  </a:cxnLst>
                  <a:rect l="txL" t="txT" r="txR" b="txB"/>
                  <a:pathLst>
                    <a:path w="154" h="159">
                      <a:moveTo>
                        <a:pt x="147" y="0"/>
                      </a:moveTo>
                      <a:lnTo>
                        <a:pt x="147" y="40"/>
                      </a:lnTo>
                      <a:lnTo>
                        <a:pt x="132" y="82"/>
                      </a:lnTo>
                      <a:lnTo>
                        <a:pt x="110" y="120"/>
                      </a:lnTo>
                      <a:lnTo>
                        <a:pt x="88" y="127"/>
                      </a:lnTo>
                      <a:lnTo>
                        <a:pt x="54" y="139"/>
                      </a:lnTo>
                      <a:lnTo>
                        <a:pt x="0" y="158"/>
                      </a:lnTo>
                      <a:lnTo>
                        <a:pt x="56" y="146"/>
                      </a:lnTo>
                      <a:lnTo>
                        <a:pt x="86" y="133"/>
                      </a:lnTo>
                      <a:lnTo>
                        <a:pt x="124" y="117"/>
                      </a:lnTo>
                      <a:lnTo>
                        <a:pt x="135" y="87"/>
                      </a:lnTo>
                      <a:lnTo>
                        <a:pt x="148" y="58"/>
                      </a:lnTo>
                      <a:lnTo>
                        <a:pt x="153" y="40"/>
                      </a:lnTo>
                      <a:lnTo>
                        <a:pt x="147" y="0"/>
                      </a:lnTo>
                    </a:path>
                  </a:pathLst>
                </a:custGeom>
                <a:solidFill>
                  <a:srgbClr val="000080">
                    <a:alpha val="100000"/>
                  </a:srgbClr>
                </a:solidFill>
                <a:ln w="12700">
                  <a:noFill/>
                </a:ln>
              </p:spPr>
              <p:txBody>
                <a:bodyPr/>
                <a:p>
                  <a:endParaRPr lang="zh-CN" altLang="en-US"/>
                </a:p>
              </p:txBody>
            </p:sp>
            <p:sp>
              <p:nvSpPr>
                <p:cNvPr id="17464" name="Freeform 210"/>
                <p:cNvSpPr/>
                <p:nvPr/>
              </p:nvSpPr>
              <p:spPr>
                <a:xfrm>
                  <a:off x="3152" y="2569"/>
                  <a:ext cx="87" cy="73"/>
                </a:xfrm>
                <a:custGeom>
                  <a:avLst/>
                  <a:gdLst>
                    <a:gd name="txL" fmla="*/ 0 w 87"/>
                    <a:gd name="txT" fmla="*/ 0 h 73"/>
                    <a:gd name="txR" fmla="*/ 87 w 87"/>
                    <a:gd name="txB" fmla="*/ 73 h 73"/>
                  </a:gdLst>
                  <a:ahLst/>
                  <a:cxnLst>
                    <a:cxn ang="0">
                      <a:pos x="14" y="0"/>
                    </a:cxn>
                    <a:cxn ang="0">
                      <a:pos x="8" y="40"/>
                    </a:cxn>
                    <a:cxn ang="0">
                      <a:pos x="20" y="64"/>
                    </a:cxn>
                    <a:cxn ang="0">
                      <a:pos x="86" y="69"/>
                    </a:cxn>
                    <a:cxn ang="0">
                      <a:pos x="48" y="72"/>
                    </a:cxn>
                    <a:cxn ang="0">
                      <a:pos x="5" y="70"/>
                    </a:cxn>
                    <a:cxn ang="0">
                      <a:pos x="0" y="46"/>
                    </a:cxn>
                    <a:cxn ang="0">
                      <a:pos x="14" y="0"/>
                    </a:cxn>
                  </a:cxnLst>
                  <a:rect l="txL" t="txT" r="txR" b="txB"/>
                  <a:pathLst>
                    <a:path w="87" h="73">
                      <a:moveTo>
                        <a:pt x="14" y="0"/>
                      </a:moveTo>
                      <a:lnTo>
                        <a:pt x="8" y="40"/>
                      </a:lnTo>
                      <a:lnTo>
                        <a:pt x="20" y="64"/>
                      </a:lnTo>
                      <a:lnTo>
                        <a:pt x="86" y="69"/>
                      </a:lnTo>
                      <a:lnTo>
                        <a:pt x="48" y="72"/>
                      </a:lnTo>
                      <a:lnTo>
                        <a:pt x="5" y="70"/>
                      </a:lnTo>
                      <a:lnTo>
                        <a:pt x="0" y="46"/>
                      </a:lnTo>
                      <a:lnTo>
                        <a:pt x="14" y="0"/>
                      </a:lnTo>
                    </a:path>
                  </a:pathLst>
                </a:custGeom>
                <a:solidFill>
                  <a:srgbClr val="000080">
                    <a:alpha val="100000"/>
                  </a:srgbClr>
                </a:solidFill>
                <a:ln w="12700">
                  <a:noFill/>
                </a:ln>
              </p:spPr>
              <p:txBody>
                <a:bodyPr/>
                <a:p>
                  <a:endParaRPr lang="zh-CN" altLang="en-US"/>
                </a:p>
              </p:txBody>
            </p:sp>
            <p:sp>
              <p:nvSpPr>
                <p:cNvPr id="17465" name="Freeform 211"/>
                <p:cNvSpPr/>
                <p:nvPr/>
              </p:nvSpPr>
              <p:spPr>
                <a:xfrm>
                  <a:off x="3340" y="2505"/>
                  <a:ext cx="46" cy="26"/>
                </a:xfrm>
                <a:custGeom>
                  <a:avLst/>
                  <a:gdLst>
                    <a:gd name="txL" fmla="*/ 0 w 46"/>
                    <a:gd name="txT" fmla="*/ 0 h 26"/>
                    <a:gd name="txR" fmla="*/ 46 w 46"/>
                    <a:gd name="txB" fmla="*/ 26 h 26"/>
                  </a:gdLst>
                  <a:ahLst/>
                  <a:cxnLst>
                    <a:cxn ang="0">
                      <a:pos x="0" y="25"/>
                    </a:cxn>
                    <a:cxn ang="0">
                      <a:pos x="29" y="19"/>
                    </a:cxn>
                    <a:cxn ang="0">
                      <a:pos x="45" y="0"/>
                    </a:cxn>
                    <a:cxn ang="0">
                      <a:pos x="29" y="7"/>
                    </a:cxn>
                    <a:cxn ang="0">
                      <a:pos x="0" y="25"/>
                    </a:cxn>
                  </a:cxnLst>
                  <a:rect l="txL" t="txT" r="txR" b="txB"/>
                  <a:pathLst>
                    <a:path w="46" h="26">
                      <a:moveTo>
                        <a:pt x="0" y="25"/>
                      </a:moveTo>
                      <a:lnTo>
                        <a:pt x="29" y="19"/>
                      </a:lnTo>
                      <a:lnTo>
                        <a:pt x="45" y="0"/>
                      </a:lnTo>
                      <a:lnTo>
                        <a:pt x="29" y="7"/>
                      </a:lnTo>
                      <a:lnTo>
                        <a:pt x="0" y="25"/>
                      </a:lnTo>
                    </a:path>
                  </a:pathLst>
                </a:custGeom>
                <a:solidFill>
                  <a:srgbClr val="000080">
                    <a:alpha val="100000"/>
                  </a:srgbClr>
                </a:solidFill>
                <a:ln w="12700">
                  <a:noFill/>
                </a:ln>
              </p:spPr>
              <p:txBody>
                <a:bodyPr/>
                <a:p>
                  <a:endParaRPr lang="zh-CN" altLang="en-US"/>
                </a:p>
              </p:txBody>
            </p:sp>
            <p:sp>
              <p:nvSpPr>
                <p:cNvPr id="17466" name="Freeform 212"/>
                <p:cNvSpPr/>
                <p:nvPr/>
              </p:nvSpPr>
              <p:spPr>
                <a:xfrm>
                  <a:off x="3329" y="2528"/>
                  <a:ext cx="57" cy="105"/>
                </a:xfrm>
                <a:custGeom>
                  <a:avLst/>
                  <a:gdLst>
                    <a:gd name="txL" fmla="*/ 0 w 57"/>
                    <a:gd name="txT" fmla="*/ 0 h 105"/>
                    <a:gd name="txR" fmla="*/ 57 w 57"/>
                    <a:gd name="txB" fmla="*/ 105 h 105"/>
                  </a:gdLst>
                  <a:ahLst/>
                  <a:cxnLst>
                    <a:cxn ang="0">
                      <a:pos x="54" y="0"/>
                    </a:cxn>
                    <a:cxn ang="0">
                      <a:pos x="56" y="40"/>
                    </a:cxn>
                    <a:cxn ang="0">
                      <a:pos x="44" y="73"/>
                    </a:cxn>
                    <a:cxn ang="0">
                      <a:pos x="24" y="98"/>
                    </a:cxn>
                    <a:cxn ang="0">
                      <a:pos x="0" y="104"/>
                    </a:cxn>
                    <a:cxn ang="0">
                      <a:pos x="32" y="82"/>
                    </a:cxn>
                    <a:cxn ang="0">
                      <a:pos x="48" y="48"/>
                    </a:cxn>
                    <a:cxn ang="0">
                      <a:pos x="54" y="0"/>
                    </a:cxn>
                  </a:cxnLst>
                  <a:rect l="txL" t="txT" r="txR" b="txB"/>
                  <a:pathLst>
                    <a:path w="57" h="105">
                      <a:moveTo>
                        <a:pt x="54" y="0"/>
                      </a:moveTo>
                      <a:lnTo>
                        <a:pt x="56" y="40"/>
                      </a:lnTo>
                      <a:lnTo>
                        <a:pt x="44" y="73"/>
                      </a:lnTo>
                      <a:lnTo>
                        <a:pt x="24" y="98"/>
                      </a:lnTo>
                      <a:lnTo>
                        <a:pt x="0" y="104"/>
                      </a:lnTo>
                      <a:lnTo>
                        <a:pt x="32" y="82"/>
                      </a:lnTo>
                      <a:lnTo>
                        <a:pt x="48" y="48"/>
                      </a:lnTo>
                      <a:lnTo>
                        <a:pt x="54" y="0"/>
                      </a:lnTo>
                    </a:path>
                  </a:pathLst>
                </a:custGeom>
                <a:solidFill>
                  <a:srgbClr val="000080">
                    <a:alpha val="100000"/>
                  </a:srgbClr>
                </a:solidFill>
                <a:ln w="12700">
                  <a:noFill/>
                </a:ln>
              </p:spPr>
              <p:txBody>
                <a:bodyPr/>
                <a:p>
                  <a:endParaRPr lang="zh-CN" altLang="en-US"/>
                </a:p>
              </p:txBody>
            </p:sp>
            <p:sp>
              <p:nvSpPr>
                <p:cNvPr id="17467" name="Freeform 213"/>
                <p:cNvSpPr/>
                <p:nvPr/>
              </p:nvSpPr>
              <p:spPr>
                <a:xfrm>
                  <a:off x="3214" y="2506"/>
                  <a:ext cx="69" cy="13"/>
                </a:xfrm>
                <a:custGeom>
                  <a:avLst/>
                  <a:gdLst>
                    <a:gd name="txL" fmla="*/ 0 w 69"/>
                    <a:gd name="txT" fmla="*/ 0 h 13"/>
                    <a:gd name="txR" fmla="*/ 69 w 69"/>
                    <a:gd name="txB" fmla="*/ 13 h 13"/>
                  </a:gdLst>
                  <a:ahLst/>
                  <a:cxnLst>
                    <a:cxn ang="0">
                      <a:pos x="68" y="0"/>
                    </a:cxn>
                    <a:cxn ang="0">
                      <a:pos x="36" y="8"/>
                    </a:cxn>
                    <a:cxn ang="0">
                      <a:pos x="0" y="12"/>
                    </a:cxn>
                    <a:cxn ang="0">
                      <a:pos x="34" y="4"/>
                    </a:cxn>
                    <a:cxn ang="0">
                      <a:pos x="68" y="0"/>
                    </a:cxn>
                  </a:cxnLst>
                  <a:rect l="txL" t="txT" r="txR" b="txB"/>
                  <a:pathLst>
                    <a:path w="69" h="13">
                      <a:moveTo>
                        <a:pt x="68" y="0"/>
                      </a:moveTo>
                      <a:lnTo>
                        <a:pt x="36" y="8"/>
                      </a:lnTo>
                      <a:lnTo>
                        <a:pt x="0" y="12"/>
                      </a:lnTo>
                      <a:lnTo>
                        <a:pt x="34" y="4"/>
                      </a:lnTo>
                      <a:lnTo>
                        <a:pt x="68" y="0"/>
                      </a:lnTo>
                    </a:path>
                  </a:pathLst>
                </a:custGeom>
                <a:solidFill>
                  <a:srgbClr val="000080">
                    <a:alpha val="100000"/>
                  </a:srgbClr>
                </a:solidFill>
                <a:ln w="12700">
                  <a:noFill/>
                </a:ln>
              </p:spPr>
              <p:txBody>
                <a:bodyPr/>
                <a:p>
                  <a:endParaRPr lang="zh-CN" altLang="en-US"/>
                </a:p>
              </p:txBody>
            </p:sp>
            <p:sp>
              <p:nvSpPr>
                <p:cNvPr id="17468" name="Freeform 214"/>
                <p:cNvSpPr/>
                <p:nvPr/>
              </p:nvSpPr>
              <p:spPr>
                <a:xfrm>
                  <a:off x="3119" y="2696"/>
                  <a:ext cx="109" cy="39"/>
                </a:xfrm>
                <a:custGeom>
                  <a:avLst/>
                  <a:gdLst>
                    <a:gd name="txL" fmla="*/ 0 w 109"/>
                    <a:gd name="txT" fmla="*/ 0 h 39"/>
                    <a:gd name="txR" fmla="*/ 109 w 109"/>
                    <a:gd name="txB" fmla="*/ 39 h 39"/>
                  </a:gdLst>
                  <a:ahLst/>
                  <a:cxnLst>
                    <a:cxn ang="0">
                      <a:pos x="108" y="0"/>
                    </a:cxn>
                    <a:cxn ang="0">
                      <a:pos x="80" y="17"/>
                    </a:cxn>
                    <a:cxn ang="0">
                      <a:pos x="38" y="30"/>
                    </a:cxn>
                    <a:cxn ang="0">
                      <a:pos x="0" y="35"/>
                    </a:cxn>
                    <a:cxn ang="0">
                      <a:pos x="34" y="38"/>
                    </a:cxn>
                    <a:cxn ang="0">
                      <a:pos x="77" y="30"/>
                    </a:cxn>
                    <a:cxn ang="0">
                      <a:pos x="108" y="0"/>
                    </a:cxn>
                  </a:cxnLst>
                  <a:rect l="txL" t="txT" r="txR" b="txB"/>
                  <a:pathLst>
                    <a:path w="109" h="39">
                      <a:moveTo>
                        <a:pt x="108" y="0"/>
                      </a:moveTo>
                      <a:lnTo>
                        <a:pt x="80" y="17"/>
                      </a:lnTo>
                      <a:lnTo>
                        <a:pt x="38" y="30"/>
                      </a:lnTo>
                      <a:lnTo>
                        <a:pt x="0" y="35"/>
                      </a:lnTo>
                      <a:lnTo>
                        <a:pt x="34" y="38"/>
                      </a:lnTo>
                      <a:lnTo>
                        <a:pt x="77" y="30"/>
                      </a:lnTo>
                      <a:lnTo>
                        <a:pt x="108" y="0"/>
                      </a:lnTo>
                    </a:path>
                  </a:pathLst>
                </a:custGeom>
                <a:solidFill>
                  <a:srgbClr val="000080">
                    <a:alpha val="100000"/>
                  </a:srgbClr>
                </a:solidFill>
                <a:ln w="12700">
                  <a:noFill/>
                </a:ln>
              </p:spPr>
              <p:txBody>
                <a:bodyPr/>
                <a:p>
                  <a:endParaRPr lang="zh-CN" altLang="en-US"/>
                </a:p>
              </p:txBody>
            </p:sp>
            <p:sp>
              <p:nvSpPr>
                <p:cNvPr id="17469" name="Freeform 215"/>
                <p:cNvSpPr/>
                <p:nvPr/>
              </p:nvSpPr>
              <p:spPr>
                <a:xfrm>
                  <a:off x="3080" y="2499"/>
                  <a:ext cx="43" cy="433"/>
                </a:xfrm>
                <a:custGeom>
                  <a:avLst/>
                  <a:gdLst>
                    <a:gd name="txL" fmla="*/ 0 w 43"/>
                    <a:gd name="txT" fmla="*/ 0 h 433"/>
                    <a:gd name="txR" fmla="*/ 43 w 43"/>
                    <a:gd name="txB" fmla="*/ 433 h 433"/>
                  </a:gdLst>
                  <a:ahLst/>
                  <a:cxnLst>
                    <a:cxn ang="0">
                      <a:pos x="37" y="0"/>
                    </a:cxn>
                    <a:cxn ang="0">
                      <a:pos x="42" y="19"/>
                    </a:cxn>
                    <a:cxn ang="0">
                      <a:pos x="42" y="48"/>
                    </a:cxn>
                    <a:cxn ang="0">
                      <a:pos x="30" y="71"/>
                    </a:cxn>
                    <a:cxn ang="0">
                      <a:pos x="34" y="100"/>
                    </a:cxn>
                    <a:cxn ang="0">
                      <a:pos x="19" y="161"/>
                    </a:cxn>
                    <a:cxn ang="0">
                      <a:pos x="9" y="215"/>
                    </a:cxn>
                    <a:cxn ang="0">
                      <a:pos x="9" y="272"/>
                    </a:cxn>
                    <a:cxn ang="0">
                      <a:pos x="9" y="320"/>
                    </a:cxn>
                    <a:cxn ang="0">
                      <a:pos x="8" y="337"/>
                    </a:cxn>
                    <a:cxn ang="0">
                      <a:pos x="6" y="362"/>
                    </a:cxn>
                    <a:cxn ang="0">
                      <a:pos x="5" y="389"/>
                    </a:cxn>
                    <a:cxn ang="0">
                      <a:pos x="12" y="411"/>
                    </a:cxn>
                    <a:cxn ang="0">
                      <a:pos x="9" y="432"/>
                    </a:cxn>
                    <a:cxn ang="0">
                      <a:pos x="0" y="408"/>
                    </a:cxn>
                    <a:cxn ang="0">
                      <a:pos x="2" y="380"/>
                    </a:cxn>
                    <a:cxn ang="0">
                      <a:pos x="6" y="337"/>
                    </a:cxn>
                    <a:cxn ang="0">
                      <a:pos x="6" y="293"/>
                    </a:cxn>
                    <a:cxn ang="0">
                      <a:pos x="5" y="243"/>
                    </a:cxn>
                    <a:cxn ang="0">
                      <a:pos x="6" y="194"/>
                    </a:cxn>
                    <a:cxn ang="0">
                      <a:pos x="17" y="143"/>
                    </a:cxn>
                    <a:cxn ang="0">
                      <a:pos x="26" y="105"/>
                    </a:cxn>
                    <a:cxn ang="0">
                      <a:pos x="25" y="71"/>
                    </a:cxn>
                    <a:cxn ang="0">
                      <a:pos x="37" y="46"/>
                    </a:cxn>
                    <a:cxn ang="0">
                      <a:pos x="37" y="0"/>
                    </a:cxn>
                  </a:cxnLst>
                  <a:rect l="txL" t="txT" r="txR" b="txB"/>
                  <a:pathLst>
                    <a:path w="43" h="433">
                      <a:moveTo>
                        <a:pt x="37" y="0"/>
                      </a:moveTo>
                      <a:lnTo>
                        <a:pt x="42" y="19"/>
                      </a:lnTo>
                      <a:lnTo>
                        <a:pt x="42" y="48"/>
                      </a:lnTo>
                      <a:lnTo>
                        <a:pt x="30" y="71"/>
                      </a:lnTo>
                      <a:lnTo>
                        <a:pt x="34" y="100"/>
                      </a:lnTo>
                      <a:lnTo>
                        <a:pt x="19" y="161"/>
                      </a:lnTo>
                      <a:lnTo>
                        <a:pt x="9" y="215"/>
                      </a:lnTo>
                      <a:lnTo>
                        <a:pt x="9" y="272"/>
                      </a:lnTo>
                      <a:lnTo>
                        <a:pt x="9" y="320"/>
                      </a:lnTo>
                      <a:lnTo>
                        <a:pt x="8" y="337"/>
                      </a:lnTo>
                      <a:lnTo>
                        <a:pt x="6" y="362"/>
                      </a:lnTo>
                      <a:lnTo>
                        <a:pt x="5" y="389"/>
                      </a:lnTo>
                      <a:lnTo>
                        <a:pt x="12" y="411"/>
                      </a:lnTo>
                      <a:lnTo>
                        <a:pt x="9" y="432"/>
                      </a:lnTo>
                      <a:lnTo>
                        <a:pt x="0" y="408"/>
                      </a:lnTo>
                      <a:lnTo>
                        <a:pt x="2" y="380"/>
                      </a:lnTo>
                      <a:lnTo>
                        <a:pt x="6" y="337"/>
                      </a:lnTo>
                      <a:lnTo>
                        <a:pt x="6" y="293"/>
                      </a:lnTo>
                      <a:lnTo>
                        <a:pt x="5" y="243"/>
                      </a:lnTo>
                      <a:lnTo>
                        <a:pt x="6" y="194"/>
                      </a:lnTo>
                      <a:lnTo>
                        <a:pt x="17" y="143"/>
                      </a:lnTo>
                      <a:lnTo>
                        <a:pt x="26" y="105"/>
                      </a:lnTo>
                      <a:lnTo>
                        <a:pt x="25" y="71"/>
                      </a:lnTo>
                      <a:lnTo>
                        <a:pt x="37" y="46"/>
                      </a:lnTo>
                      <a:lnTo>
                        <a:pt x="37" y="0"/>
                      </a:lnTo>
                    </a:path>
                  </a:pathLst>
                </a:custGeom>
                <a:solidFill>
                  <a:srgbClr val="0000FF">
                    <a:alpha val="100000"/>
                  </a:srgbClr>
                </a:solidFill>
                <a:ln w="12700">
                  <a:noFill/>
                </a:ln>
              </p:spPr>
              <p:txBody>
                <a:bodyPr/>
                <a:p>
                  <a:endParaRPr lang="zh-CN" altLang="en-US"/>
                </a:p>
              </p:txBody>
            </p:sp>
            <p:sp>
              <p:nvSpPr>
                <p:cNvPr id="17470" name="Freeform 216"/>
                <p:cNvSpPr/>
                <p:nvPr/>
              </p:nvSpPr>
              <p:spPr>
                <a:xfrm>
                  <a:off x="3256" y="3104"/>
                  <a:ext cx="65" cy="32"/>
                </a:xfrm>
                <a:custGeom>
                  <a:avLst/>
                  <a:gdLst>
                    <a:gd name="txL" fmla="*/ 0 w 65"/>
                    <a:gd name="txT" fmla="*/ 0 h 32"/>
                    <a:gd name="txR" fmla="*/ 65 w 65"/>
                    <a:gd name="txB" fmla="*/ 32 h 32"/>
                  </a:gdLst>
                  <a:ahLst/>
                  <a:cxnLst>
                    <a:cxn ang="0">
                      <a:pos x="64" y="0"/>
                    </a:cxn>
                    <a:cxn ang="0">
                      <a:pos x="46" y="14"/>
                    </a:cxn>
                    <a:cxn ang="0">
                      <a:pos x="17" y="27"/>
                    </a:cxn>
                    <a:cxn ang="0">
                      <a:pos x="0" y="31"/>
                    </a:cxn>
                    <a:cxn ang="0">
                      <a:pos x="38" y="28"/>
                    </a:cxn>
                    <a:cxn ang="0">
                      <a:pos x="44" y="23"/>
                    </a:cxn>
                    <a:cxn ang="0">
                      <a:pos x="64" y="0"/>
                    </a:cxn>
                  </a:cxnLst>
                  <a:rect l="txL" t="txT" r="txR" b="txB"/>
                  <a:pathLst>
                    <a:path w="65" h="32">
                      <a:moveTo>
                        <a:pt x="64" y="0"/>
                      </a:moveTo>
                      <a:lnTo>
                        <a:pt x="46" y="14"/>
                      </a:lnTo>
                      <a:lnTo>
                        <a:pt x="17" y="27"/>
                      </a:lnTo>
                      <a:lnTo>
                        <a:pt x="0" y="31"/>
                      </a:lnTo>
                      <a:lnTo>
                        <a:pt x="38" y="28"/>
                      </a:lnTo>
                      <a:lnTo>
                        <a:pt x="44" y="23"/>
                      </a:lnTo>
                      <a:lnTo>
                        <a:pt x="64" y="0"/>
                      </a:lnTo>
                    </a:path>
                  </a:pathLst>
                </a:custGeom>
                <a:solidFill>
                  <a:srgbClr val="000080">
                    <a:alpha val="100000"/>
                  </a:srgbClr>
                </a:solidFill>
                <a:ln w="12700">
                  <a:noFill/>
                </a:ln>
              </p:spPr>
              <p:txBody>
                <a:bodyPr/>
                <a:p>
                  <a:endParaRPr lang="zh-CN" altLang="en-US"/>
                </a:p>
              </p:txBody>
            </p:sp>
            <p:sp>
              <p:nvSpPr>
                <p:cNvPr id="17471" name="Freeform 217"/>
                <p:cNvSpPr/>
                <p:nvPr/>
              </p:nvSpPr>
              <p:spPr>
                <a:xfrm>
                  <a:off x="3242" y="3009"/>
                  <a:ext cx="101" cy="117"/>
                </a:xfrm>
                <a:custGeom>
                  <a:avLst/>
                  <a:gdLst>
                    <a:gd name="txL" fmla="*/ 0 w 101"/>
                    <a:gd name="txT" fmla="*/ 0 h 117"/>
                    <a:gd name="txR" fmla="*/ 101 w 101"/>
                    <a:gd name="txB" fmla="*/ 117 h 117"/>
                  </a:gdLst>
                  <a:ahLst/>
                  <a:cxnLst>
                    <a:cxn ang="0">
                      <a:pos x="100" y="0"/>
                    </a:cxn>
                    <a:cxn ang="0">
                      <a:pos x="83" y="32"/>
                    </a:cxn>
                    <a:cxn ang="0">
                      <a:pos x="63" y="57"/>
                    </a:cxn>
                    <a:cxn ang="0">
                      <a:pos x="40" y="79"/>
                    </a:cxn>
                    <a:cxn ang="0">
                      <a:pos x="16" y="93"/>
                    </a:cxn>
                    <a:cxn ang="0">
                      <a:pos x="6" y="97"/>
                    </a:cxn>
                    <a:cxn ang="0">
                      <a:pos x="0" y="116"/>
                    </a:cxn>
                    <a:cxn ang="0">
                      <a:pos x="27" y="102"/>
                    </a:cxn>
                    <a:cxn ang="0">
                      <a:pos x="56" y="77"/>
                    </a:cxn>
                    <a:cxn ang="0">
                      <a:pos x="79" y="46"/>
                    </a:cxn>
                    <a:cxn ang="0">
                      <a:pos x="100" y="0"/>
                    </a:cxn>
                  </a:cxnLst>
                  <a:rect l="txL" t="txT" r="txR" b="txB"/>
                  <a:pathLst>
                    <a:path w="101" h="117">
                      <a:moveTo>
                        <a:pt x="100" y="0"/>
                      </a:moveTo>
                      <a:lnTo>
                        <a:pt x="83" y="32"/>
                      </a:lnTo>
                      <a:lnTo>
                        <a:pt x="63" y="57"/>
                      </a:lnTo>
                      <a:lnTo>
                        <a:pt x="40" y="79"/>
                      </a:lnTo>
                      <a:lnTo>
                        <a:pt x="16" y="93"/>
                      </a:lnTo>
                      <a:lnTo>
                        <a:pt x="6" y="97"/>
                      </a:lnTo>
                      <a:lnTo>
                        <a:pt x="0" y="116"/>
                      </a:lnTo>
                      <a:lnTo>
                        <a:pt x="27" y="102"/>
                      </a:lnTo>
                      <a:lnTo>
                        <a:pt x="56" y="77"/>
                      </a:lnTo>
                      <a:lnTo>
                        <a:pt x="79" y="46"/>
                      </a:lnTo>
                      <a:lnTo>
                        <a:pt x="100" y="0"/>
                      </a:lnTo>
                    </a:path>
                  </a:pathLst>
                </a:custGeom>
                <a:solidFill>
                  <a:srgbClr val="000080">
                    <a:alpha val="100000"/>
                  </a:srgbClr>
                </a:solidFill>
                <a:ln w="12700">
                  <a:noFill/>
                </a:ln>
              </p:spPr>
              <p:txBody>
                <a:bodyPr/>
                <a:p>
                  <a:endParaRPr lang="zh-CN" altLang="en-US"/>
                </a:p>
              </p:txBody>
            </p:sp>
            <p:sp>
              <p:nvSpPr>
                <p:cNvPr id="17472" name="Freeform 218"/>
                <p:cNvSpPr/>
                <p:nvPr/>
              </p:nvSpPr>
              <p:spPr>
                <a:xfrm>
                  <a:off x="3249" y="2937"/>
                  <a:ext cx="42" cy="75"/>
                </a:xfrm>
                <a:custGeom>
                  <a:avLst/>
                  <a:gdLst>
                    <a:gd name="txL" fmla="*/ 0 w 42"/>
                    <a:gd name="txT" fmla="*/ 0 h 75"/>
                    <a:gd name="txR" fmla="*/ 42 w 42"/>
                    <a:gd name="txB" fmla="*/ 75 h 75"/>
                  </a:gdLst>
                  <a:ahLst/>
                  <a:cxnLst>
                    <a:cxn ang="0">
                      <a:pos x="41" y="0"/>
                    </a:cxn>
                    <a:cxn ang="0">
                      <a:pos x="14" y="25"/>
                    </a:cxn>
                    <a:cxn ang="0">
                      <a:pos x="5" y="48"/>
                    </a:cxn>
                    <a:cxn ang="0">
                      <a:pos x="0" y="74"/>
                    </a:cxn>
                    <a:cxn ang="0">
                      <a:pos x="17" y="35"/>
                    </a:cxn>
                    <a:cxn ang="0">
                      <a:pos x="41" y="0"/>
                    </a:cxn>
                  </a:cxnLst>
                  <a:rect l="txL" t="txT" r="txR" b="txB"/>
                  <a:pathLst>
                    <a:path w="42" h="75">
                      <a:moveTo>
                        <a:pt x="41" y="0"/>
                      </a:moveTo>
                      <a:lnTo>
                        <a:pt x="14" y="25"/>
                      </a:lnTo>
                      <a:lnTo>
                        <a:pt x="5" y="48"/>
                      </a:lnTo>
                      <a:lnTo>
                        <a:pt x="0" y="74"/>
                      </a:lnTo>
                      <a:lnTo>
                        <a:pt x="17" y="35"/>
                      </a:lnTo>
                      <a:lnTo>
                        <a:pt x="41" y="0"/>
                      </a:lnTo>
                    </a:path>
                  </a:pathLst>
                </a:custGeom>
                <a:solidFill>
                  <a:srgbClr val="000080">
                    <a:alpha val="100000"/>
                  </a:srgbClr>
                </a:solidFill>
                <a:ln w="12700">
                  <a:noFill/>
                </a:ln>
              </p:spPr>
              <p:txBody>
                <a:bodyPr/>
                <a:p>
                  <a:endParaRPr lang="zh-CN" altLang="en-US"/>
                </a:p>
              </p:txBody>
            </p:sp>
            <p:sp>
              <p:nvSpPr>
                <p:cNvPr id="17473" name="Freeform 219"/>
                <p:cNvSpPr/>
                <p:nvPr/>
              </p:nvSpPr>
              <p:spPr>
                <a:xfrm>
                  <a:off x="3126" y="3049"/>
                  <a:ext cx="64" cy="44"/>
                </a:xfrm>
                <a:custGeom>
                  <a:avLst/>
                  <a:gdLst>
                    <a:gd name="txL" fmla="*/ 0 w 64"/>
                    <a:gd name="txT" fmla="*/ 0 h 44"/>
                    <a:gd name="txR" fmla="*/ 64 w 64"/>
                    <a:gd name="txB" fmla="*/ 44 h 44"/>
                  </a:gdLst>
                  <a:ahLst/>
                  <a:cxnLst>
                    <a:cxn ang="0">
                      <a:pos x="0" y="0"/>
                    </a:cxn>
                    <a:cxn ang="0">
                      <a:pos x="14" y="23"/>
                    </a:cxn>
                    <a:cxn ang="0">
                      <a:pos x="31" y="33"/>
                    </a:cxn>
                    <a:cxn ang="0">
                      <a:pos x="57" y="36"/>
                    </a:cxn>
                    <a:cxn ang="0">
                      <a:pos x="63" y="36"/>
                    </a:cxn>
                    <a:cxn ang="0">
                      <a:pos x="49" y="43"/>
                    </a:cxn>
                    <a:cxn ang="0">
                      <a:pos x="25" y="40"/>
                    </a:cxn>
                    <a:cxn ang="0">
                      <a:pos x="12" y="37"/>
                    </a:cxn>
                    <a:cxn ang="0">
                      <a:pos x="0" y="0"/>
                    </a:cxn>
                  </a:cxnLst>
                  <a:rect l="txL" t="txT" r="txR" b="txB"/>
                  <a:pathLst>
                    <a:path w="64" h="44">
                      <a:moveTo>
                        <a:pt x="0" y="0"/>
                      </a:moveTo>
                      <a:lnTo>
                        <a:pt x="14" y="23"/>
                      </a:lnTo>
                      <a:lnTo>
                        <a:pt x="31" y="33"/>
                      </a:lnTo>
                      <a:lnTo>
                        <a:pt x="57" y="36"/>
                      </a:lnTo>
                      <a:lnTo>
                        <a:pt x="63" y="36"/>
                      </a:lnTo>
                      <a:lnTo>
                        <a:pt x="49" y="43"/>
                      </a:lnTo>
                      <a:lnTo>
                        <a:pt x="25" y="40"/>
                      </a:lnTo>
                      <a:lnTo>
                        <a:pt x="12" y="37"/>
                      </a:lnTo>
                      <a:lnTo>
                        <a:pt x="0" y="0"/>
                      </a:lnTo>
                    </a:path>
                  </a:pathLst>
                </a:custGeom>
                <a:solidFill>
                  <a:srgbClr val="000080">
                    <a:alpha val="100000"/>
                  </a:srgbClr>
                </a:solidFill>
                <a:ln w="12700">
                  <a:noFill/>
                </a:ln>
              </p:spPr>
              <p:txBody>
                <a:bodyPr/>
                <a:p>
                  <a:endParaRPr lang="zh-CN" altLang="en-US"/>
                </a:p>
              </p:txBody>
            </p:sp>
            <p:sp>
              <p:nvSpPr>
                <p:cNvPr id="17474" name="Freeform 220"/>
                <p:cNvSpPr/>
                <p:nvPr/>
              </p:nvSpPr>
              <p:spPr>
                <a:xfrm>
                  <a:off x="3114" y="3087"/>
                  <a:ext cx="80" cy="35"/>
                </a:xfrm>
                <a:custGeom>
                  <a:avLst/>
                  <a:gdLst>
                    <a:gd name="txL" fmla="*/ 0 w 80"/>
                    <a:gd name="txT" fmla="*/ 0 h 35"/>
                    <a:gd name="txR" fmla="*/ 80 w 80"/>
                    <a:gd name="txB" fmla="*/ 35 h 35"/>
                  </a:gdLst>
                  <a:ahLst/>
                  <a:cxnLst>
                    <a:cxn ang="0">
                      <a:pos x="0" y="0"/>
                    </a:cxn>
                    <a:cxn ang="0">
                      <a:pos x="21" y="22"/>
                    </a:cxn>
                    <a:cxn ang="0">
                      <a:pos x="38" y="27"/>
                    </a:cxn>
                    <a:cxn ang="0">
                      <a:pos x="74" y="28"/>
                    </a:cxn>
                    <a:cxn ang="0">
                      <a:pos x="79" y="27"/>
                    </a:cxn>
                    <a:cxn ang="0">
                      <a:pos x="65" y="33"/>
                    </a:cxn>
                    <a:cxn ang="0">
                      <a:pos x="28" y="34"/>
                    </a:cxn>
                    <a:cxn ang="0">
                      <a:pos x="9" y="27"/>
                    </a:cxn>
                    <a:cxn ang="0">
                      <a:pos x="0" y="0"/>
                    </a:cxn>
                  </a:cxnLst>
                  <a:rect l="txL" t="txT" r="txR" b="txB"/>
                  <a:pathLst>
                    <a:path w="80" h="35">
                      <a:moveTo>
                        <a:pt x="0" y="0"/>
                      </a:moveTo>
                      <a:lnTo>
                        <a:pt x="21" y="22"/>
                      </a:lnTo>
                      <a:lnTo>
                        <a:pt x="38" y="27"/>
                      </a:lnTo>
                      <a:lnTo>
                        <a:pt x="74" y="28"/>
                      </a:lnTo>
                      <a:lnTo>
                        <a:pt x="79" y="27"/>
                      </a:lnTo>
                      <a:lnTo>
                        <a:pt x="65" y="33"/>
                      </a:lnTo>
                      <a:lnTo>
                        <a:pt x="28" y="34"/>
                      </a:lnTo>
                      <a:lnTo>
                        <a:pt x="9" y="27"/>
                      </a:lnTo>
                      <a:lnTo>
                        <a:pt x="0" y="0"/>
                      </a:lnTo>
                    </a:path>
                  </a:pathLst>
                </a:custGeom>
                <a:solidFill>
                  <a:srgbClr val="000080">
                    <a:alpha val="100000"/>
                  </a:srgbClr>
                </a:solidFill>
                <a:ln w="12700">
                  <a:noFill/>
                </a:ln>
              </p:spPr>
              <p:txBody>
                <a:bodyPr/>
                <a:p>
                  <a:endParaRPr lang="zh-CN" altLang="en-US"/>
                </a:p>
              </p:txBody>
            </p:sp>
            <p:sp>
              <p:nvSpPr>
                <p:cNvPr id="17475" name="Freeform 221"/>
                <p:cNvSpPr/>
                <p:nvPr/>
              </p:nvSpPr>
              <p:spPr>
                <a:xfrm>
                  <a:off x="3115" y="3142"/>
                  <a:ext cx="80" cy="35"/>
                </a:xfrm>
                <a:custGeom>
                  <a:avLst/>
                  <a:gdLst>
                    <a:gd name="txL" fmla="*/ 0 w 80"/>
                    <a:gd name="txT" fmla="*/ 0 h 35"/>
                    <a:gd name="txR" fmla="*/ 80 w 80"/>
                    <a:gd name="txB" fmla="*/ 35 h 35"/>
                  </a:gdLst>
                  <a:ahLst/>
                  <a:cxnLst>
                    <a:cxn ang="0">
                      <a:pos x="0" y="0"/>
                    </a:cxn>
                    <a:cxn ang="0">
                      <a:pos x="35" y="20"/>
                    </a:cxn>
                    <a:cxn ang="0">
                      <a:pos x="58" y="23"/>
                    </a:cxn>
                    <a:cxn ang="0">
                      <a:pos x="79" y="16"/>
                    </a:cxn>
                    <a:cxn ang="0">
                      <a:pos x="62" y="31"/>
                    </a:cxn>
                    <a:cxn ang="0">
                      <a:pos x="41" y="34"/>
                    </a:cxn>
                    <a:cxn ang="0">
                      <a:pos x="22" y="27"/>
                    </a:cxn>
                    <a:cxn ang="0">
                      <a:pos x="0" y="0"/>
                    </a:cxn>
                  </a:cxnLst>
                  <a:rect l="txL" t="txT" r="txR" b="txB"/>
                  <a:pathLst>
                    <a:path w="80" h="35">
                      <a:moveTo>
                        <a:pt x="0" y="0"/>
                      </a:moveTo>
                      <a:lnTo>
                        <a:pt x="35" y="20"/>
                      </a:lnTo>
                      <a:lnTo>
                        <a:pt x="58" y="23"/>
                      </a:lnTo>
                      <a:lnTo>
                        <a:pt x="79" y="16"/>
                      </a:lnTo>
                      <a:lnTo>
                        <a:pt x="62" y="31"/>
                      </a:lnTo>
                      <a:lnTo>
                        <a:pt x="41" y="34"/>
                      </a:lnTo>
                      <a:lnTo>
                        <a:pt x="22" y="27"/>
                      </a:lnTo>
                      <a:lnTo>
                        <a:pt x="0" y="0"/>
                      </a:lnTo>
                    </a:path>
                  </a:pathLst>
                </a:custGeom>
                <a:solidFill>
                  <a:srgbClr val="000080">
                    <a:alpha val="100000"/>
                  </a:srgbClr>
                </a:solidFill>
                <a:ln w="12700">
                  <a:noFill/>
                </a:ln>
              </p:spPr>
              <p:txBody>
                <a:bodyPr/>
                <a:p>
                  <a:endParaRPr lang="zh-CN" altLang="en-US"/>
                </a:p>
              </p:txBody>
            </p:sp>
            <p:sp>
              <p:nvSpPr>
                <p:cNvPr id="17476" name="Freeform 222"/>
                <p:cNvSpPr/>
                <p:nvPr/>
              </p:nvSpPr>
              <p:spPr>
                <a:xfrm>
                  <a:off x="3099" y="2966"/>
                  <a:ext cx="24" cy="109"/>
                </a:xfrm>
                <a:custGeom>
                  <a:avLst/>
                  <a:gdLst>
                    <a:gd name="txL" fmla="*/ 0 w 24"/>
                    <a:gd name="txT" fmla="*/ 0 h 109"/>
                    <a:gd name="txR" fmla="*/ 24 w 24"/>
                    <a:gd name="txB" fmla="*/ 109 h 109"/>
                  </a:gdLst>
                  <a:ahLst/>
                  <a:cxnLst>
                    <a:cxn ang="0">
                      <a:pos x="4" y="0"/>
                    </a:cxn>
                    <a:cxn ang="0">
                      <a:pos x="6" y="40"/>
                    </a:cxn>
                    <a:cxn ang="0">
                      <a:pos x="10" y="61"/>
                    </a:cxn>
                    <a:cxn ang="0">
                      <a:pos x="23" y="108"/>
                    </a:cxn>
                    <a:cxn ang="0">
                      <a:pos x="12" y="94"/>
                    </a:cxn>
                    <a:cxn ang="0">
                      <a:pos x="6" y="55"/>
                    </a:cxn>
                    <a:cxn ang="0">
                      <a:pos x="0" y="35"/>
                    </a:cxn>
                    <a:cxn ang="0">
                      <a:pos x="4" y="0"/>
                    </a:cxn>
                  </a:cxnLst>
                  <a:rect l="txL" t="txT" r="txR" b="txB"/>
                  <a:pathLst>
                    <a:path w="24" h="109">
                      <a:moveTo>
                        <a:pt x="4" y="0"/>
                      </a:moveTo>
                      <a:lnTo>
                        <a:pt x="6" y="40"/>
                      </a:lnTo>
                      <a:lnTo>
                        <a:pt x="10" y="61"/>
                      </a:lnTo>
                      <a:lnTo>
                        <a:pt x="23" y="108"/>
                      </a:lnTo>
                      <a:lnTo>
                        <a:pt x="12" y="94"/>
                      </a:lnTo>
                      <a:lnTo>
                        <a:pt x="6" y="55"/>
                      </a:lnTo>
                      <a:lnTo>
                        <a:pt x="0" y="35"/>
                      </a:lnTo>
                      <a:lnTo>
                        <a:pt x="4" y="0"/>
                      </a:lnTo>
                    </a:path>
                  </a:pathLst>
                </a:custGeom>
                <a:solidFill>
                  <a:srgbClr val="000080">
                    <a:alpha val="100000"/>
                  </a:srgbClr>
                </a:solidFill>
                <a:ln w="12700">
                  <a:noFill/>
                </a:ln>
              </p:spPr>
              <p:txBody>
                <a:bodyPr/>
                <a:p>
                  <a:endParaRPr lang="zh-CN" altLang="en-US"/>
                </a:p>
              </p:txBody>
            </p:sp>
            <p:sp>
              <p:nvSpPr>
                <p:cNvPr id="17477" name="Freeform 223"/>
                <p:cNvSpPr/>
                <p:nvPr/>
              </p:nvSpPr>
              <p:spPr>
                <a:xfrm>
                  <a:off x="3313" y="2775"/>
                  <a:ext cx="48" cy="45"/>
                </a:xfrm>
                <a:custGeom>
                  <a:avLst/>
                  <a:gdLst>
                    <a:gd name="txL" fmla="*/ 0 w 48"/>
                    <a:gd name="txT" fmla="*/ 0 h 45"/>
                    <a:gd name="txR" fmla="*/ 48 w 48"/>
                    <a:gd name="txB" fmla="*/ 45 h 45"/>
                  </a:gdLst>
                  <a:ahLst/>
                  <a:cxnLst>
                    <a:cxn ang="0">
                      <a:pos x="0" y="44"/>
                    </a:cxn>
                    <a:cxn ang="0">
                      <a:pos x="24" y="41"/>
                    </a:cxn>
                    <a:cxn ang="0">
                      <a:pos x="41" y="29"/>
                    </a:cxn>
                    <a:cxn ang="0">
                      <a:pos x="42" y="18"/>
                    </a:cxn>
                    <a:cxn ang="0">
                      <a:pos x="47" y="0"/>
                    </a:cxn>
                    <a:cxn ang="0">
                      <a:pos x="36" y="21"/>
                    </a:cxn>
                    <a:cxn ang="0">
                      <a:pos x="0" y="44"/>
                    </a:cxn>
                  </a:cxnLst>
                  <a:rect l="txL" t="txT" r="txR" b="txB"/>
                  <a:pathLst>
                    <a:path w="48" h="45">
                      <a:moveTo>
                        <a:pt x="0" y="44"/>
                      </a:moveTo>
                      <a:lnTo>
                        <a:pt x="24" y="41"/>
                      </a:lnTo>
                      <a:lnTo>
                        <a:pt x="41" y="29"/>
                      </a:lnTo>
                      <a:lnTo>
                        <a:pt x="42" y="18"/>
                      </a:lnTo>
                      <a:lnTo>
                        <a:pt x="47" y="0"/>
                      </a:lnTo>
                      <a:lnTo>
                        <a:pt x="36" y="21"/>
                      </a:lnTo>
                      <a:lnTo>
                        <a:pt x="0" y="44"/>
                      </a:lnTo>
                    </a:path>
                  </a:pathLst>
                </a:custGeom>
                <a:solidFill>
                  <a:srgbClr val="000080">
                    <a:alpha val="100000"/>
                  </a:srgbClr>
                </a:solidFill>
                <a:ln w="12700">
                  <a:noFill/>
                </a:ln>
              </p:spPr>
              <p:txBody>
                <a:bodyPr/>
                <a:p>
                  <a:endParaRPr lang="zh-CN" altLang="en-US"/>
                </a:p>
              </p:txBody>
            </p:sp>
            <p:sp>
              <p:nvSpPr>
                <p:cNvPr id="17478" name="Freeform 224"/>
                <p:cNvSpPr/>
                <p:nvPr/>
              </p:nvSpPr>
              <p:spPr>
                <a:xfrm>
                  <a:off x="3107" y="2809"/>
                  <a:ext cx="68" cy="51"/>
                </a:xfrm>
                <a:custGeom>
                  <a:avLst/>
                  <a:gdLst>
                    <a:gd name="txL" fmla="*/ 0 w 68"/>
                    <a:gd name="txT" fmla="*/ 0 h 51"/>
                    <a:gd name="txR" fmla="*/ 68 w 68"/>
                    <a:gd name="txB" fmla="*/ 51 h 51"/>
                  </a:gdLst>
                  <a:ahLst/>
                  <a:cxnLst>
                    <a:cxn ang="0">
                      <a:pos x="8" y="0"/>
                    </a:cxn>
                    <a:cxn ang="0">
                      <a:pos x="25" y="21"/>
                    </a:cxn>
                    <a:cxn ang="0">
                      <a:pos x="37" y="33"/>
                    </a:cxn>
                    <a:cxn ang="0">
                      <a:pos x="58" y="46"/>
                    </a:cxn>
                    <a:cxn ang="0">
                      <a:pos x="67" y="50"/>
                    </a:cxn>
                    <a:cxn ang="0">
                      <a:pos x="56" y="50"/>
                    </a:cxn>
                    <a:cxn ang="0">
                      <a:pos x="39" y="50"/>
                    </a:cxn>
                    <a:cxn ang="0">
                      <a:pos x="0" y="44"/>
                    </a:cxn>
                    <a:cxn ang="0">
                      <a:pos x="28" y="44"/>
                    </a:cxn>
                    <a:cxn ang="0">
                      <a:pos x="37" y="43"/>
                    </a:cxn>
                    <a:cxn ang="0">
                      <a:pos x="20" y="29"/>
                    </a:cxn>
                    <a:cxn ang="0">
                      <a:pos x="8" y="0"/>
                    </a:cxn>
                  </a:cxnLst>
                  <a:rect l="txL" t="txT" r="txR" b="txB"/>
                  <a:pathLst>
                    <a:path w="68" h="51">
                      <a:moveTo>
                        <a:pt x="8" y="0"/>
                      </a:moveTo>
                      <a:lnTo>
                        <a:pt x="25" y="21"/>
                      </a:lnTo>
                      <a:lnTo>
                        <a:pt x="37" y="33"/>
                      </a:lnTo>
                      <a:lnTo>
                        <a:pt x="58" y="46"/>
                      </a:lnTo>
                      <a:lnTo>
                        <a:pt x="67" y="50"/>
                      </a:lnTo>
                      <a:lnTo>
                        <a:pt x="56" y="50"/>
                      </a:lnTo>
                      <a:lnTo>
                        <a:pt x="39" y="50"/>
                      </a:lnTo>
                      <a:lnTo>
                        <a:pt x="0" y="44"/>
                      </a:lnTo>
                      <a:lnTo>
                        <a:pt x="28" y="44"/>
                      </a:lnTo>
                      <a:lnTo>
                        <a:pt x="37" y="43"/>
                      </a:lnTo>
                      <a:lnTo>
                        <a:pt x="20" y="29"/>
                      </a:lnTo>
                      <a:lnTo>
                        <a:pt x="8" y="0"/>
                      </a:lnTo>
                    </a:path>
                  </a:pathLst>
                </a:custGeom>
                <a:solidFill>
                  <a:srgbClr val="000080">
                    <a:alpha val="100000"/>
                  </a:srgbClr>
                </a:solidFill>
                <a:ln w="12700">
                  <a:noFill/>
                </a:ln>
              </p:spPr>
              <p:txBody>
                <a:bodyPr/>
                <a:p>
                  <a:endParaRPr lang="zh-CN" altLang="en-US"/>
                </a:p>
              </p:txBody>
            </p:sp>
          </p:grpSp>
          <p:grpSp>
            <p:nvGrpSpPr>
              <p:cNvPr id="17441" name="Group 225"/>
              <p:cNvGrpSpPr/>
              <p:nvPr/>
            </p:nvGrpSpPr>
            <p:grpSpPr>
              <a:xfrm>
                <a:off x="2976" y="2043"/>
                <a:ext cx="489" cy="429"/>
                <a:chOff x="2976" y="2043"/>
                <a:chExt cx="489" cy="429"/>
              </a:xfrm>
            </p:grpSpPr>
            <p:sp>
              <p:nvSpPr>
                <p:cNvPr id="17442" name="Freeform 226"/>
                <p:cNvSpPr/>
                <p:nvPr/>
              </p:nvSpPr>
              <p:spPr>
                <a:xfrm>
                  <a:off x="2976" y="2043"/>
                  <a:ext cx="489" cy="429"/>
                </a:xfrm>
                <a:custGeom>
                  <a:avLst/>
                  <a:gdLst>
                    <a:gd name="txL" fmla="*/ 0 w 489"/>
                    <a:gd name="txT" fmla="*/ 0 h 429"/>
                    <a:gd name="txR" fmla="*/ 489 w 489"/>
                    <a:gd name="txB" fmla="*/ 429 h 429"/>
                  </a:gdLst>
                  <a:ahLst/>
                  <a:cxnLst>
                    <a:cxn ang="0">
                      <a:pos x="103" y="54"/>
                    </a:cxn>
                    <a:cxn ang="0">
                      <a:pos x="129" y="44"/>
                    </a:cxn>
                    <a:cxn ang="0">
                      <a:pos x="166" y="37"/>
                    </a:cxn>
                    <a:cxn ang="0">
                      <a:pos x="212" y="8"/>
                    </a:cxn>
                    <a:cxn ang="0">
                      <a:pos x="240" y="2"/>
                    </a:cxn>
                    <a:cxn ang="0">
                      <a:pos x="274" y="0"/>
                    </a:cxn>
                    <a:cxn ang="0">
                      <a:pos x="317" y="5"/>
                    </a:cxn>
                    <a:cxn ang="0">
                      <a:pos x="357" y="33"/>
                    </a:cxn>
                    <a:cxn ang="0">
                      <a:pos x="406" y="49"/>
                    </a:cxn>
                    <a:cxn ang="0">
                      <a:pos x="428" y="65"/>
                    </a:cxn>
                    <a:cxn ang="0">
                      <a:pos x="434" y="83"/>
                    </a:cxn>
                    <a:cxn ang="0">
                      <a:pos x="450" y="114"/>
                    </a:cxn>
                    <a:cxn ang="0">
                      <a:pos x="470" y="145"/>
                    </a:cxn>
                    <a:cxn ang="0">
                      <a:pos x="481" y="197"/>
                    </a:cxn>
                    <a:cxn ang="0">
                      <a:pos x="488" y="237"/>
                    </a:cxn>
                    <a:cxn ang="0">
                      <a:pos x="483" y="278"/>
                    </a:cxn>
                    <a:cxn ang="0">
                      <a:pos x="462" y="296"/>
                    </a:cxn>
                    <a:cxn ang="0">
                      <a:pos x="415" y="280"/>
                    </a:cxn>
                    <a:cxn ang="0">
                      <a:pos x="410" y="300"/>
                    </a:cxn>
                    <a:cxn ang="0">
                      <a:pos x="415" y="333"/>
                    </a:cxn>
                    <a:cxn ang="0">
                      <a:pos x="422" y="356"/>
                    </a:cxn>
                    <a:cxn ang="0">
                      <a:pos x="415" y="382"/>
                    </a:cxn>
                    <a:cxn ang="0">
                      <a:pos x="393" y="398"/>
                    </a:cxn>
                    <a:cxn ang="0">
                      <a:pos x="359" y="412"/>
                    </a:cxn>
                    <a:cxn ang="0">
                      <a:pos x="307" y="422"/>
                    </a:cxn>
                    <a:cxn ang="0">
                      <a:pos x="263" y="428"/>
                    </a:cxn>
                    <a:cxn ang="0">
                      <a:pos x="206" y="426"/>
                    </a:cxn>
                    <a:cxn ang="0">
                      <a:pos x="139" y="413"/>
                    </a:cxn>
                    <a:cxn ang="0">
                      <a:pos x="132" y="391"/>
                    </a:cxn>
                    <a:cxn ang="0">
                      <a:pos x="137" y="367"/>
                    </a:cxn>
                    <a:cxn ang="0">
                      <a:pos x="137" y="329"/>
                    </a:cxn>
                    <a:cxn ang="0">
                      <a:pos x="134" y="278"/>
                    </a:cxn>
                    <a:cxn ang="0">
                      <a:pos x="96" y="326"/>
                    </a:cxn>
                    <a:cxn ang="0">
                      <a:pos x="62" y="335"/>
                    </a:cxn>
                    <a:cxn ang="0">
                      <a:pos x="36" y="342"/>
                    </a:cxn>
                    <a:cxn ang="0">
                      <a:pos x="13" y="331"/>
                    </a:cxn>
                    <a:cxn ang="0">
                      <a:pos x="0" y="302"/>
                    </a:cxn>
                    <a:cxn ang="0">
                      <a:pos x="2" y="262"/>
                    </a:cxn>
                    <a:cxn ang="0">
                      <a:pos x="21" y="240"/>
                    </a:cxn>
                    <a:cxn ang="0">
                      <a:pos x="41" y="207"/>
                    </a:cxn>
                    <a:cxn ang="0">
                      <a:pos x="64" y="141"/>
                    </a:cxn>
                    <a:cxn ang="0">
                      <a:pos x="73" y="111"/>
                    </a:cxn>
                    <a:cxn ang="0">
                      <a:pos x="82" y="84"/>
                    </a:cxn>
                    <a:cxn ang="0">
                      <a:pos x="103" y="54"/>
                    </a:cxn>
                  </a:cxnLst>
                  <a:rect l="txL" t="txT" r="txR" b="txB"/>
                  <a:pathLst>
                    <a:path w="489" h="429">
                      <a:moveTo>
                        <a:pt x="103" y="54"/>
                      </a:moveTo>
                      <a:lnTo>
                        <a:pt x="129" y="44"/>
                      </a:lnTo>
                      <a:lnTo>
                        <a:pt x="166" y="37"/>
                      </a:lnTo>
                      <a:lnTo>
                        <a:pt x="212" y="8"/>
                      </a:lnTo>
                      <a:lnTo>
                        <a:pt x="240" y="2"/>
                      </a:lnTo>
                      <a:lnTo>
                        <a:pt x="274" y="0"/>
                      </a:lnTo>
                      <a:lnTo>
                        <a:pt x="317" y="5"/>
                      </a:lnTo>
                      <a:lnTo>
                        <a:pt x="357" y="33"/>
                      </a:lnTo>
                      <a:lnTo>
                        <a:pt x="406" y="49"/>
                      </a:lnTo>
                      <a:lnTo>
                        <a:pt x="428" y="65"/>
                      </a:lnTo>
                      <a:lnTo>
                        <a:pt x="434" y="83"/>
                      </a:lnTo>
                      <a:lnTo>
                        <a:pt x="450" y="114"/>
                      </a:lnTo>
                      <a:lnTo>
                        <a:pt x="470" y="145"/>
                      </a:lnTo>
                      <a:lnTo>
                        <a:pt x="481" y="197"/>
                      </a:lnTo>
                      <a:lnTo>
                        <a:pt x="488" y="237"/>
                      </a:lnTo>
                      <a:lnTo>
                        <a:pt x="483" y="278"/>
                      </a:lnTo>
                      <a:lnTo>
                        <a:pt x="462" y="296"/>
                      </a:lnTo>
                      <a:lnTo>
                        <a:pt x="415" y="280"/>
                      </a:lnTo>
                      <a:lnTo>
                        <a:pt x="410" y="300"/>
                      </a:lnTo>
                      <a:lnTo>
                        <a:pt x="415" y="333"/>
                      </a:lnTo>
                      <a:lnTo>
                        <a:pt x="422" y="356"/>
                      </a:lnTo>
                      <a:lnTo>
                        <a:pt x="415" y="382"/>
                      </a:lnTo>
                      <a:lnTo>
                        <a:pt x="393" y="398"/>
                      </a:lnTo>
                      <a:lnTo>
                        <a:pt x="359" y="412"/>
                      </a:lnTo>
                      <a:lnTo>
                        <a:pt x="307" y="422"/>
                      </a:lnTo>
                      <a:lnTo>
                        <a:pt x="263" y="428"/>
                      </a:lnTo>
                      <a:lnTo>
                        <a:pt x="206" y="426"/>
                      </a:lnTo>
                      <a:lnTo>
                        <a:pt x="139" y="413"/>
                      </a:lnTo>
                      <a:lnTo>
                        <a:pt x="132" y="391"/>
                      </a:lnTo>
                      <a:lnTo>
                        <a:pt x="137" y="367"/>
                      </a:lnTo>
                      <a:lnTo>
                        <a:pt x="137" y="329"/>
                      </a:lnTo>
                      <a:lnTo>
                        <a:pt x="134" y="278"/>
                      </a:lnTo>
                      <a:lnTo>
                        <a:pt x="96" y="326"/>
                      </a:lnTo>
                      <a:lnTo>
                        <a:pt x="62" y="335"/>
                      </a:lnTo>
                      <a:lnTo>
                        <a:pt x="36" y="342"/>
                      </a:lnTo>
                      <a:lnTo>
                        <a:pt x="13" y="331"/>
                      </a:lnTo>
                      <a:lnTo>
                        <a:pt x="0" y="302"/>
                      </a:lnTo>
                      <a:lnTo>
                        <a:pt x="2" y="262"/>
                      </a:lnTo>
                      <a:lnTo>
                        <a:pt x="21" y="240"/>
                      </a:lnTo>
                      <a:lnTo>
                        <a:pt x="41" y="207"/>
                      </a:lnTo>
                      <a:lnTo>
                        <a:pt x="64" y="141"/>
                      </a:lnTo>
                      <a:lnTo>
                        <a:pt x="73" y="111"/>
                      </a:lnTo>
                      <a:lnTo>
                        <a:pt x="82" y="84"/>
                      </a:lnTo>
                      <a:lnTo>
                        <a:pt x="103" y="54"/>
                      </a:lnTo>
                    </a:path>
                  </a:pathLst>
                </a:custGeom>
                <a:solidFill>
                  <a:schemeClr val="tx1">
                    <a:alpha val="100000"/>
                  </a:scheme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443" name="Freeform 227"/>
                <p:cNvSpPr/>
                <p:nvPr/>
              </p:nvSpPr>
              <p:spPr>
                <a:xfrm>
                  <a:off x="2984" y="2050"/>
                  <a:ext cx="472" cy="406"/>
                </a:xfrm>
                <a:custGeom>
                  <a:avLst/>
                  <a:gdLst>
                    <a:gd name="txL" fmla="*/ 0 w 472"/>
                    <a:gd name="txT" fmla="*/ 0 h 406"/>
                    <a:gd name="txR" fmla="*/ 472 w 472"/>
                    <a:gd name="txB" fmla="*/ 406 h 406"/>
                  </a:gdLst>
                  <a:ahLst/>
                  <a:cxnLst>
                    <a:cxn ang="0">
                      <a:pos x="97" y="55"/>
                    </a:cxn>
                    <a:cxn ang="0">
                      <a:pos x="63" y="132"/>
                    </a:cxn>
                    <a:cxn ang="0">
                      <a:pos x="23" y="251"/>
                    </a:cxn>
                    <a:cxn ang="0">
                      <a:pos x="19" y="235"/>
                    </a:cxn>
                    <a:cxn ang="0">
                      <a:pos x="2" y="292"/>
                    </a:cxn>
                    <a:cxn ang="0">
                      <a:pos x="66" y="317"/>
                    </a:cxn>
                    <a:cxn ang="0">
                      <a:pos x="120" y="263"/>
                    </a:cxn>
                    <a:cxn ang="0">
                      <a:pos x="92" y="139"/>
                    </a:cxn>
                    <a:cxn ang="0">
                      <a:pos x="99" y="189"/>
                    </a:cxn>
                    <a:cxn ang="0">
                      <a:pos x="121" y="221"/>
                    </a:cxn>
                    <a:cxn ang="0">
                      <a:pos x="121" y="117"/>
                    </a:cxn>
                    <a:cxn ang="0">
                      <a:pos x="125" y="221"/>
                    </a:cxn>
                    <a:cxn ang="0">
                      <a:pos x="138" y="183"/>
                    </a:cxn>
                    <a:cxn ang="0">
                      <a:pos x="133" y="266"/>
                    </a:cxn>
                    <a:cxn ang="0">
                      <a:pos x="131" y="351"/>
                    </a:cxn>
                    <a:cxn ang="0">
                      <a:pos x="199" y="255"/>
                    </a:cxn>
                    <a:cxn ang="0">
                      <a:pos x="139" y="358"/>
                    </a:cxn>
                    <a:cxn ang="0">
                      <a:pos x="151" y="402"/>
                    </a:cxn>
                    <a:cxn ang="0">
                      <a:pos x="227" y="347"/>
                    </a:cxn>
                    <a:cxn ang="0">
                      <a:pos x="206" y="405"/>
                    </a:cxn>
                    <a:cxn ang="0">
                      <a:pos x="291" y="377"/>
                    </a:cxn>
                    <a:cxn ang="0">
                      <a:pos x="301" y="262"/>
                    </a:cxn>
                    <a:cxn ang="0">
                      <a:pos x="299" y="296"/>
                    </a:cxn>
                    <a:cxn ang="0">
                      <a:pos x="298" y="364"/>
                    </a:cxn>
                    <a:cxn ang="0">
                      <a:pos x="319" y="400"/>
                    </a:cxn>
                    <a:cxn ang="0">
                      <a:pos x="364" y="337"/>
                    </a:cxn>
                    <a:cxn ang="0">
                      <a:pos x="366" y="276"/>
                    </a:cxn>
                    <a:cxn ang="0">
                      <a:pos x="369" y="350"/>
                    </a:cxn>
                    <a:cxn ang="0">
                      <a:pos x="379" y="372"/>
                    </a:cxn>
                    <a:cxn ang="0">
                      <a:pos x="403" y="344"/>
                    </a:cxn>
                    <a:cxn ang="0">
                      <a:pos x="390" y="318"/>
                    </a:cxn>
                    <a:cxn ang="0">
                      <a:pos x="382" y="284"/>
                    </a:cxn>
                    <a:cxn ang="0">
                      <a:pos x="393" y="317"/>
                    </a:cxn>
                    <a:cxn ang="0">
                      <a:pos x="390" y="252"/>
                    </a:cxn>
                    <a:cxn ang="0">
                      <a:pos x="380" y="208"/>
                    </a:cxn>
                    <a:cxn ang="0">
                      <a:pos x="403" y="240"/>
                    </a:cxn>
                    <a:cxn ang="0">
                      <a:pos x="377" y="154"/>
                    </a:cxn>
                    <a:cxn ang="0">
                      <a:pos x="392" y="172"/>
                    </a:cxn>
                    <a:cxn ang="0">
                      <a:pos x="413" y="233"/>
                    </a:cxn>
                    <a:cxn ang="0">
                      <a:pos x="408" y="238"/>
                    </a:cxn>
                    <a:cxn ang="0">
                      <a:pos x="445" y="277"/>
                    </a:cxn>
                    <a:cxn ang="0">
                      <a:pos x="468" y="221"/>
                    </a:cxn>
                    <a:cxn ang="0">
                      <a:pos x="453" y="142"/>
                    </a:cxn>
                    <a:cxn ang="0">
                      <a:pos x="427" y="102"/>
                    </a:cxn>
                    <a:cxn ang="0">
                      <a:pos x="390" y="49"/>
                    </a:cxn>
                    <a:cxn ang="0">
                      <a:pos x="325" y="22"/>
                    </a:cxn>
                    <a:cxn ang="0">
                      <a:pos x="225" y="16"/>
                    </a:cxn>
                    <a:cxn ang="0">
                      <a:pos x="259" y="2"/>
                    </a:cxn>
                    <a:cxn ang="0">
                      <a:pos x="197" y="11"/>
                    </a:cxn>
                  </a:cxnLst>
                  <a:rect l="txL" t="txT" r="txR" b="txB"/>
                  <a:pathLst>
                    <a:path w="472" h="406">
                      <a:moveTo>
                        <a:pt x="159" y="38"/>
                      </a:moveTo>
                      <a:lnTo>
                        <a:pt x="118" y="46"/>
                      </a:lnTo>
                      <a:lnTo>
                        <a:pt x="97" y="55"/>
                      </a:lnTo>
                      <a:lnTo>
                        <a:pt x="81" y="77"/>
                      </a:lnTo>
                      <a:lnTo>
                        <a:pt x="76" y="96"/>
                      </a:lnTo>
                      <a:lnTo>
                        <a:pt x="63" y="132"/>
                      </a:lnTo>
                      <a:lnTo>
                        <a:pt x="40" y="210"/>
                      </a:lnTo>
                      <a:lnTo>
                        <a:pt x="26" y="229"/>
                      </a:lnTo>
                      <a:lnTo>
                        <a:pt x="23" y="251"/>
                      </a:lnTo>
                      <a:lnTo>
                        <a:pt x="24" y="273"/>
                      </a:lnTo>
                      <a:lnTo>
                        <a:pt x="18" y="247"/>
                      </a:lnTo>
                      <a:lnTo>
                        <a:pt x="19" y="235"/>
                      </a:lnTo>
                      <a:lnTo>
                        <a:pt x="6" y="251"/>
                      </a:lnTo>
                      <a:lnTo>
                        <a:pt x="0" y="265"/>
                      </a:lnTo>
                      <a:lnTo>
                        <a:pt x="2" y="292"/>
                      </a:lnTo>
                      <a:lnTo>
                        <a:pt x="13" y="315"/>
                      </a:lnTo>
                      <a:lnTo>
                        <a:pt x="28" y="320"/>
                      </a:lnTo>
                      <a:lnTo>
                        <a:pt x="66" y="317"/>
                      </a:lnTo>
                      <a:lnTo>
                        <a:pt x="81" y="309"/>
                      </a:lnTo>
                      <a:lnTo>
                        <a:pt x="104" y="284"/>
                      </a:lnTo>
                      <a:lnTo>
                        <a:pt x="120" y="263"/>
                      </a:lnTo>
                      <a:lnTo>
                        <a:pt x="102" y="222"/>
                      </a:lnTo>
                      <a:lnTo>
                        <a:pt x="94" y="195"/>
                      </a:lnTo>
                      <a:lnTo>
                        <a:pt x="92" y="139"/>
                      </a:lnTo>
                      <a:lnTo>
                        <a:pt x="95" y="117"/>
                      </a:lnTo>
                      <a:lnTo>
                        <a:pt x="99" y="153"/>
                      </a:lnTo>
                      <a:lnTo>
                        <a:pt x="99" y="189"/>
                      </a:lnTo>
                      <a:lnTo>
                        <a:pt x="110" y="219"/>
                      </a:lnTo>
                      <a:lnTo>
                        <a:pt x="125" y="258"/>
                      </a:lnTo>
                      <a:lnTo>
                        <a:pt x="121" y="221"/>
                      </a:lnTo>
                      <a:lnTo>
                        <a:pt x="115" y="176"/>
                      </a:lnTo>
                      <a:lnTo>
                        <a:pt x="117" y="148"/>
                      </a:lnTo>
                      <a:lnTo>
                        <a:pt x="121" y="117"/>
                      </a:lnTo>
                      <a:lnTo>
                        <a:pt x="121" y="161"/>
                      </a:lnTo>
                      <a:lnTo>
                        <a:pt x="123" y="202"/>
                      </a:lnTo>
                      <a:lnTo>
                        <a:pt x="125" y="221"/>
                      </a:lnTo>
                      <a:lnTo>
                        <a:pt x="131" y="178"/>
                      </a:lnTo>
                      <a:lnTo>
                        <a:pt x="141" y="142"/>
                      </a:lnTo>
                      <a:lnTo>
                        <a:pt x="138" y="183"/>
                      </a:lnTo>
                      <a:lnTo>
                        <a:pt x="133" y="214"/>
                      </a:lnTo>
                      <a:lnTo>
                        <a:pt x="129" y="241"/>
                      </a:lnTo>
                      <a:lnTo>
                        <a:pt x="133" y="266"/>
                      </a:lnTo>
                      <a:lnTo>
                        <a:pt x="134" y="299"/>
                      </a:lnTo>
                      <a:lnTo>
                        <a:pt x="134" y="328"/>
                      </a:lnTo>
                      <a:lnTo>
                        <a:pt x="131" y="351"/>
                      </a:lnTo>
                      <a:lnTo>
                        <a:pt x="152" y="333"/>
                      </a:lnTo>
                      <a:lnTo>
                        <a:pt x="175" y="295"/>
                      </a:lnTo>
                      <a:lnTo>
                        <a:pt x="199" y="255"/>
                      </a:lnTo>
                      <a:lnTo>
                        <a:pt x="183" y="298"/>
                      </a:lnTo>
                      <a:lnTo>
                        <a:pt x="160" y="342"/>
                      </a:lnTo>
                      <a:lnTo>
                        <a:pt x="139" y="358"/>
                      </a:lnTo>
                      <a:lnTo>
                        <a:pt x="131" y="367"/>
                      </a:lnTo>
                      <a:lnTo>
                        <a:pt x="133" y="386"/>
                      </a:lnTo>
                      <a:lnTo>
                        <a:pt x="151" y="402"/>
                      </a:lnTo>
                      <a:lnTo>
                        <a:pt x="175" y="396"/>
                      </a:lnTo>
                      <a:lnTo>
                        <a:pt x="197" y="386"/>
                      </a:lnTo>
                      <a:lnTo>
                        <a:pt x="227" y="347"/>
                      </a:lnTo>
                      <a:lnTo>
                        <a:pt x="209" y="385"/>
                      </a:lnTo>
                      <a:lnTo>
                        <a:pt x="181" y="402"/>
                      </a:lnTo>
                      <a:lnTo>
                        <a:pt x="206" y="405"/>
                      </a:lnTo>
                      <a:lnTo>
                        <a:pt x="269" y="402"/>
                      </a:lnTo>
                      <a:lnTo>
                        <a:pt x="283" y="392"/>
                      </a:lnTo>
                      <a:lnTo>
                        <a:pt x="291" y="377"/>
                      </a:lnTo>
                      <a:lnTo>
                        <a:pt x="290" y="339"/>
                      </a:lnTo>
                      <a:lnTo>
                        <a:pt x="290" y="309"/>
                      </a:lnTo>
                      <a:lnTo>
                        <a:pt x="301" y="262"/>
                      </a:lnTo>
                      <a:lnTo>
                        <a:pt x="324" y="232"/>
                      </a:lnTo>
                      <a:lnTo>
                        <a:pt x="308" y="263"/>
                      </a:lnTo>
                      <a:lnTo>
                        <a:pt x="299" y="296"/>
                      </a:lnTo>
                      <a:lnTo>
                        <a:pt x="298" y="318"/>
                      </a:lnTo>
                      <a:lnTo>
                        <a:pt x="298" y="345"/>
                      </a:lnTo>
                      <a:lnTo>
                        <a:pt x="298" y="364"/>
                      </a:lnTo>
                      <a:lnTo>
                        <a:pt x="298" y="383"/>
                      </a:lnTo>
                      <a:lnTo>
                        <a:pt x="285" y="400"/>
                      </a:lnTo>
                      <a:lnTo>
                        <a:pt x="319" y="400"/>
                      </a:lnTo>
                      <a:lnTo>
                        <a:pt x="350" y="386"/>
                      </a:lnTo>
                      <a:lnTo>
                        <a:pt x="359" y="373"/>
                      </a:lnTo>
                      <a:lnTo>
                        <a:pt x="364" y="337"/>
                      </a:lnTo>
                      <a:lnTo>
                        <a:pt x="361" y="303"/>
                      </a:lnTo>
                      <a:lnTo>
                        <a:pt x="361" y="295"/>
                      </a:lnTo>
                      <a:lnTo>
                        <a:pt x="366" y="276"/>
                      </a:lnTo>
                      <a:lnTo>
                        <a:pt x="366" y="306"/>
                      </a:lnTo>
                      <a:lnTo>
                        <a:pt x="371" y="325"/>
                      </a:lnTo>
                      <a:lnTo>
                        <a:pt x="369" y="350"/>
                      </a:lnTo>
                      <a:lnTo>
                        <a:pt x="366" y="370"/>
                      </a:lnTo>
                      <a:lnTo>
                        <a:pt x="359" y="386"/>
                      </a:lnTo>
                      <a:lnTo>
                        <a:pt x="379" y="372"/>
                      </a:lnTo>
                      <a:lnTo>
                        <a:pt x="393" y="361"/>
                      </a:lnTo>
                      <a:lnTo>
                        <a:pt x="400" y="361"/>
                      </a:lnTo>
                      <a:lnTo>
                        <a:pt x="403" y="344"/>
                      </a:lnTo>
                      <a:lnTo>
                        <a:pt x="387" y="323"/>
                      </a:lnTo>
                      <a:lnTo>
                        <a:pt x="377" y="303"/>
                      </a:lnTo>
                      <a:lnTo>
                        <a:pt x="390" y="318"/>
                      </a:lnTo>
                      <a:lnTo>
                        <a:pt x="397" y="329"/>
                      </a:lnTo>
                      <a:lnTo>
                        <a:pt x="387" y="309"/>
                      </a:lnTo>
                      <a:lnTo>
                        <a:pt x="382" y="284"/>
                      </a:lnTo>
                      <a:lnTo>
                        <a:pt x="380" y="268"/>
                      </a:lnTo>
                      <a:lnTo>
                        <a:pt x="388" y="285"/>
                      </a:lnTo>
                      <a:lnTo>
                        <a:pt x="393" y="317"/>
                      </a:lnTo>
                      <a:lnTo>
                        <a:pt x="393" y="277"/>
                      </a:lnTo>
                      <a:lnTo>
                        <a:pt x="397" y="269"/>
                      </a:lnTo>
                      <a:lnTo>
                        <a:pt x="390" y="252"/>
                      </a:lnTo>
                      <a:lnTo>
                        <a:pt x="380" y="227"/>
                      </a:lnTo>
                      <a:lnTo>
                        <a:pt x="371" y="188"/>
                      </a:lnTo>
                      <a:lnTo>
                        <a:pt x="380" y="208"/>
                      </a:lnTo>
                      <a:lnTo>
                        <a:pt x="392" y="246"/>
                      </a:lnTo>
                      <a:lnTo>
                        <a:pt x="401" y="265"/>
                      </a:lnTo>
                      <a:lnTo>
                        <a:pt x="403" y="240"/>
                      </a:lnTo>
                      <a:lnTo>
                        <a:pt x="397" y="208"/>
                      </a:lnTo>
                      <a:lnTo>
                        <a:pt x="387" y="180"/>
                      </a:lnTo>
                      <a:lnTo>
                        <a:pt x="377" y="154"/>
                      </a:lnTo>
                      <a:lnTo>
                        <a:pt x="367" y="128"/>
                      </a:lnTo>
                      <a:lnTo>
                        <a:pt x="380" y="148"/>
                      </a:lnTo>
                      <a:lnTo>
                        <a:pt x="392" y="172"/>
                      </a:lnTo>
                      <a:lnTo>
                        <a:pt x="395" y="184"/>
                      </a:lnTo>
                      <a:lnTo>
                        <a:pt x="401" y="213"/>
                      </a:lnTo>
                      <a:lnTo>
                        <a:pt x="413" y="233"/>
                      </a:lnTo>
                      <a:lnTo>
                        <a:pt x="439" y="251"/>
                      </a:lnTo>
                      <a:lnTo>
                        <a:pt x="418" y="244"/>
                      </a:lnTo>
                      <a:lnTo>
                        <a:pt x="408" y="238"/>
                      </a:lnTo>
                      <a:lnTo>
                        <a:pt x="405" y="265"/>
                      </a:lnTo>
                      <a:lnTo>
                        <a:pt x="432" y="269"/>
                      </a:lnTo>
                      <a:lnTo>
                        <a:pt x="445" y="277"/>
                      </a:lnTo>
                      <a:lnTo>
                        <a:pt x="466" y="266"/>
                      </a:lnTo>
                      <a:lnTo>
                        <a:pt x="471" y="236"/>
                      </a:lnTo>
                      <a:lnTo>
                        <a:pt x="468" y="221"/>
                      </a:lnTo>
                      <a:lnTo>
                        <a:pt x="466" y="206"/>
                      </a:lnTo>
                      <a:lnTo>
                        <a:pt x="463" y="178"/>
                      </a:lnTo>
                      <a:lnTo>
                        <a:pt x="453" y="142"/>
                      </a:lnTo>
                      <a:lnTo>
                        <a:pt x="447" y="137"/>
                      </a:lnTo>
                      <a:lnTo>
                        <a:pt x="437" y="118"/>
                      </a:lnTo>
                      <a:lnTo>
                        <a:pt x="427" y="102"/>
                      </a:lnTo>
                      <a:lnTo>
                        <a:pt x="416" y="80"/>
                      </a:lnTo>
                      <a:lnTo>
                        <a:pt x="411" y="65"/>
                      </a:lnTo>
                      <a:lnTo>
                        <a:pt x="390" y="49"/>
                      </a:lnTo>
                      <a:lnTo>
                        <a:pt x="367" y="39"/>
                      </a:lnTo>
                      <a:lnTo>
                        <a:pt x="335" y="32"/>
                      </a:lnTo>
                      <a:lnTo>
                        <a:pt x="325" y="22"/>
                      </a:lnTo>
                      <a:lnTo>
                        <a:pt x="306" y="16"/>
                      </a:lnTo>
                      <a:lnTo>
                        <a:pt x="272" y="14"/>
                      </a:lnTo>
                      <a:lnTo>
                        <a:pt x="225" y="16"/>
                      </a:lnTo>
                      <a:lnTo>
                        <a:pt x="306" y="5"/>
                      </a:lnTo>
                      <a:lnTo>
                        <a:pt x="298" y="0"/>
                      </a:lnTo>
                      <a:lnTo>
                        <a:pt x="259" y="2"/>
                      </a:lnTo>
                      <a:lnTo>
                        <a:pt x="228" y="0"/>
                      </a:lnTo>
                      <a:lnTo>
                        <a:pt x="209" y="5"/>
                      </a:lnTo>
                      <a:lnTo>
                        <a:pt x="197" y="11"/>
                      </a:lnTo>
                      <a:lnTo>
                        <a:pt x="183" y="24"/>
                      </a:lnTo>
                      <a:lnTo>
                        <a:pt x="159" y="38"/>
                      </a:lnTo>
                    </a:path>
                  </a:pathLst>
                </a:custGeom>
                <a:solidFill>
                  <a:schemeClr val="tx1">
                    <a:alpha val="100000"/>
                  </a:schemeClr>
                </a:solidFill>
                <a:ln w="12700">
                  <a:noFill/>
                </a:ln>
              </p:spPr>
              <p:txBody>
                <a:bodyPr/>
                <a:p>
                  <a:endParaRPr lang="zh-CN" altLang="en-US"/>
                </a:p>
              </p:txBody>
            </p:sp>
            <p:sp>
              <p:nvSpPr>
                <p:cNvPr id="17444" name="Freeform 228"/>
                <p:cNvSpPr/>
                <p:nvPr/>
              </p:nvSpPr>
              <p:spPr>
                <a:xfrm>
                  <a:off x="3213" y="2118"/>
                  <a:ext cx="42" cy="179"/>
                </a:xfrm>
                <a:custGeom>
                  <a:avLst/>
                  <a:gdLst>
                    <a:gd name="txL" fmla="*/ 0 w 42"/>
                    <a:gd name="txT" fmla="*/ 0 h 179"/>
                    <a:gd name="txR" fmla="*/ 42 w 42"/>
                    <a:gd name="txB" fmla="*/ 179 h 179"/>
                  </a:gdLst>
                  <a:ahLst/>
                  <a:cxnLst>
                    <a:cxn ang="0">
                      <a:pos x="38" y="0"/>
                    </a:cxn>
                    <a:cxn ang="0">
                      <a:pos x="32" y="61"/>
                    </a:cxn>
                    <a:cxn ang="0">
                      <a:pos x="23" y="118"/>
                    </a:cxn>
                    <a:cxn ang="0">
                      <a:pos x="0" y="178"/>
                    </a:cxn>
                    <a:cxn ang="0">
                      <a:pos x="26" y="129"/>
                    </a:cxn>
                    <a:cxn ang="0">
                      <a:pos x="40" y="87"/>
                    </a:cxn>
                    <a:cxn ang="0">
                      <a:pos x="41" y="52"/>
                    </a:cxn>
                    <a:cxn ang="0">
                      <a:pos x="38" y="0"/>
                    </a:cxn>
                  </a:cxnLst>
                  <a:rect l="txL" t="txT" r="txR" b="txB"/>
                  <a:pathLst>
                    <a:path w="42" h="179">
                      <a:moveTo>
                        <a:pt x="38" y="0"/>
                      </a:moveTo>
                      <a:lnTo>
                        <a:pt x="32" y="61"/>
                      </a:lnTo>
                      <a:lnTo>
                        <a:pt x="23" y="118"/>
                      </a:lnTo>
                      <a:lnTo>
                        <a:pt x="0" y="178"/>
                      </a:lnTo>
                      <a:lnTo>
                        <a:pt x="26" y="129"/>
                      </a:lnTo>
                      <a:lnTo>
                        <a:pt x="40" y="87"/>
                      </a:lnTo>
                      <a:lnTo>
                        <a:pt x="41" y="52"/>
                      </a:lnTo>
                      <a:lnTo>
                        <a:pt x="38" y="0"/>
                      </a:lnTo>
                    </a:path>
                  </a:pathLst>
                </a:custGeom>
                <a:solidFill>
                  <a:schemeClr val="tx1">
                    <a:alpha val="100000"/>
                  </a:schemeClr>
                </a:solidFill>
                <a:ln w="12700">
                  <a:noFill/>
                </a:ln>
              </p:spPr>
              <p:txBody>
                <a:bodyPr/>
                <a:p>
                  <a:endParaRPr lang="zh-CN" altLang="en-US"/>
                </a:p>
              </p:txBody>
            </p:sp>
            <p:sp>
              <p:nvSpPr>
                <p:cNvPr id="17445" name="Freeform 229"/>
                <p:cNvSpPr/>
                <p:nvPr/>
              </p:nvSpPr>
              <p:spPr>
                <a:xfrm>
                  <a:off x="3135" y="2092"/>
                  <a:ext cx="56" cy="201"/>
                </a:xfrm>
                <a:custGeom>
                  <a:avLst/>
                  <a:gdLst>
                    <a:gd name="txL" fmla="*/ 0 w 56"/>
                    <a:gd name="txT" fmla="*/ 0 h 201"/>
                    <a:gd name="txR" fmla="*/ 56 w 56"/>
                    <a:gd name="txB" fmla="*/ 201 h 201"/>
                  </a:gdLst>
                  <a:ahLst/>
                  <a:cxnLst>
                    <a:cxn ang="0">
                      <a:pos x="55" y="0"/>
                    </a:cxn>
                    <a:cxn ang="0">
                      <a:pos x="49" y="48"/>
                    </a:cxn>
                    <a:cxn ang="0">
                      <a:pos x="37" y="114"/>
                    </a:cxn>
                    <a:cxn ang="0">
                      <a:pos x="24" y="157"/>
                    </a:cxn>
                    <a:cxn ang="0">
                      <a:pos x="0" y="200"/>
                    </a:cxn>
                    <a:cxn ang="0">
                      <a:pos x="35" y="146"/>
                    </a:cxn>
                    <a:cxn ang="0">
                      <a:pos x="47" y="103"/>
                    </a:cxn>
                    <a:cxn ang="0">
                      <a:pos x="50" y="77"/>
                    </a:cxn>
                    <a:cxn ang="0">
                      <a:pos x="55" y="0"/>
                    </a:cxn>
                  </a:cxnLst>
                  <a:rect l="txL" t="txT" r="txR" b="txB"/>
                  <a:pathLst>
                    <a:path w="56" h="201">
                      <a:moveTo>
                        <a:pt x="55" y="0"/>
                      </a:moveTo>
                      <a:lnTo>
                        <a:pt x="49" y="48"/>
                      </a:lnTo>
                      <a:lnTo>
                        <a:pt x="37" y="114"/>
                      </a:lnTo>
                      <a:lnTo>
                        <a:pt x="24" y="157"/>
                      </a:lnTo>
                      <a:lnTo>
                        <a:pt x="0" y="200"/>
                      </a:lnTo>
                      <a:lnTo>
                        <a:pt x="35" y="146"/>
                      </a:lnTo>
                      <a:lnTo>
                        <a:pt x="47" y="103"/>
                      </a:lnTo>
                      <a:lnTo>
                        <a:pt x="50" y="77"/>
                      </a:lnTo>
                      <a:lnTo>
                        <a:pt x="55" y="0"/>
                      </a:lnTo>
                    </a:path>
                  </a:pathLst>
                </a:custGeom>
                <a:solidFill>
                  <a:schemeClr val="tx1">
                    <a:alpha val="100000"/>
                  </a:schemeClr>
                </a:solidFill>
                <a:ln w="12700">
                  <a:noFill/>
                </a:ln>
              </p:spPr>
              <p:txBody>
                <a:bodyPr/>
                <a:p>
                  <a:endParaRPr lang="zh-CN" altLang="en-US"/>
                </a:p>
              </p:txBody>
            </p:sp>
            <p:sp>
              <p:nvSpPr>
                <p:cNvPr id="17446" name="Freeform 230"/>
                <p:cNvSpPr/>
                <p:nvPr/>
              </p:nvSpPr>
              <p:spPr>
                <a:xfrm>
                  <a:off x="3055" y="2275"/>
                  <a:ext cx="18" cy="77"/>
                </a:xfrm>
                <a:custGeom>
                  <a:avLst/>
                  <a:gdLst>
                    <a:gd name="txL" fmla="*/ 0 w 18"/>
                    <a:gd name="txT" fmla="*/ 0 h 77"/>
                    <a:gd name="txR" fmla="*/ 18 w 18"/>
                    <a:gd name="txB" fmla="*/ 77 h 77"/>
                  </a:gdLst>
                  <a:ahLst/>
                  <a:cxnLst>
                    <a:cxn ang="0">
                      <a:pos x="17" y="0"/>
                    </a:cxn>
                    <a:cxn ang="0">
                      <a:pos x="16" y="31"/>
                    </a:cxn>
                    <a:cxn ang="0">
                      <a:pos x="8" y="64"/>
                    </a:cxn>
                    <a:cxn ang="0">
                      <a:pos x="0" y="76"/>
                    </a:cxn>
                    <a:cxn ang="0">
                      <a:pos x="8" y="46"/>
                    </a:cxn>
                    <a:cxn ang="0">
                      <a:pos x="17" y="0"/>
                    </a:cxn>
                  </a:cxnLst>
                  <a:rect l="txL" t="txT" r="txR" b="txB"/>
                  <a:pathLst>
                    <a:path w="18" h="77">
                      <a:moveTo>
                        <a:pt x="17" y="0"/>
                      </a:moveTo>
                      <a:lnTo>
                        <a:pt x="16" y="31"/>
                      </a:lnTo>
                      <a:lnTo>
                        <a:pt x="8" y="64"/>
                      </a:lnTo>
                      <a:lnTo>
                        <a:pt x="0" y="76"/>
                      </a:lnTo>
                      <a:lnTo>
                        <a:pt x="8" y="46"/>
                      </a:lnTo>
                      <a:lnTo>
                        <a:pt x="17" y="0"/>
                      </a:lnTo>
                    </a:path>
                  </a:pathLst>
                </a:custGeom>
                <a:solidFill>
                  <a:schemeClr val="tx1">
                    <a:alpha val="100000"/>
                  </a:schemeClr>
                </a:solidFill>
                <a:ln w="12700">
                  <a:noFill/>
                </a:ln>
              </p:spPr>
              <p:txBody>
                <a:bodyPr/>
                <a:p>
                  <a:endParaRPr lang="zh-CN" altLang="en-US"/>
                </a:p>
              </p:txBody>
            </p:sp>
            <p:sp>
              <p:nvSpPr>
                <p:cNvPr id="17447" name="Freeform 231"/>
                <p:cNvSpPr/>
                <p:nvPr/>
              </p:nvSpPr>
              <p:spPr>
                <a:xfrm>
                  <a:off x="3032" y="2185"/>
                  <a:ext cx="16" cy="145"/>
                </a:xfrm>
                <a:custGeom>
                  <a:avLst/>
                  <a:gdLst>
                    <a:gd name="txL" fmla="*/ 0 w 16"/>
                    <a:gd name="txT" fmla="*/ 0 h 145"/>
                    <a:gd name="txR" fmla="*/ 16 w 16"/>
                    <a:gd name="txB" fmla="*/ 145 h 145"/>
                  </a:gdLst>
                  <a:ahLst/>
                  <a:cxnLst>
                    <a:cxn ang="0">
                      <a:pos x="15" y="0"/>
                    </a:cxn>
                    <a:cxn ang="0">
                      <a:pos x="10" y="44"/>
                    </a:cxn>
                    <a:cxn ang="0">
                      <a:pos x="4" y="90"/>
                    </a:cxn>
                    <a:cxn ang="0">
                      <a:pos x="4" y="114"/>
                    </a:cxn>
                    <a:cxn ang="0">
                      <a:pos x="5" y="144"/>
                    </a:cxn>
                    <a:cxn ang="0">
                      <a:pos x="0" y="109"/>
                    </a:cxn>
                    <a:cxn ang="0">
                      <a:pos x="0" y="76"/>
                    </a:cxn>
                    <a:cxn ang="0">
                      <a:pos x="5" y="51"/>
                    </a:cxn>
                    <a:cxn ang="0">
                      <a:pos x="15" y="0"/>
                    </a:cxn>
                  </a:cxnLst>
                  <a:rect l="txL" t="txT" r="txR" b="txB"/>
                  <a:pathLst>
                    <a:path w="16" h="145">
                      <a:moveTo>
                        <a:pt x="15" y="0"/>
                      </a:moveTo>
                      <a:lnTo>
                        <a:pt x="10" y="44"/>
                      </a:lnTo>
                      <a:lnTo>
                        <a:pt x="4" y="90"/>
                      </a:lnTo>
                      <a:lnTo>
                        <a:pt x="4" y="114"/>
                      </a:lnTo>
                      <a:lnTo>
                        <a:pt x="5" y="144"/>
                      </a:lnTo>
                      <a:lnTo>
                        <a:pt x="0" y="109"/>
                      </a:lnTo>
                      <a:lnTo>
                        <a:pt x="0" y="76"/>
                      </a:lnTo>
                      <a:lnTo>
                        <a:pt x="5" y="51"/>
                      </a:lnTo>
                      <a:lnTo>
                        <a:pt x="15" y="0"/>
                      </a:lnTo>
                    </a:path>
                  </a:pathLst>
                </a:custGeom>
                <a:solidFill>
                  <a:schemeClr val="tx1">
                    <a:alpha val="100000"/>
                  </a:schemeClr>
                </a:solidFill>
                <a:ln w="12700">
                  <a:noFill/>
                </a:ln>
              </p:spPr>
              <p:txBody>
                <a:bodyPr/>
                <a:p>
                  <a:endParaRPr lang="zh-CN" altLang="en-US"/>
                </a:p>
              </p:txBody>
            </p:sp>
            <p:sp>
              <p:nvSpPr>
                <p:cNvPr id="17448" name="Freeform 232"/>
                <p:cNvSpPr/>
                <p:nvPr/>
              </p:nvSpPr>
              <p:spPr>
                <a:xfrm>
                  <a:off x="3112" y="2101"/>
                  <a:ext cx="11" cy="94"/>
                </a:xfrm>
                <a:custGeom>
                  <a:avLst/>
                  <a:gdLst>
                    <a:gd name="txL" fmla="*/ 0 w 11"/>
                    <a:gd name="txT" fmla="*/ 0 h 94"/>
                    <a:gd name="txR" fmla="*/ 11 w 11"/>
                    <a:gd name="txB" fmla="*/ 94 h 94"/>
                  </a:gdLst>
                  <a:ahLst/>
                  <a:cxnLst>
                    <a:cxn ang="0">
                      <a:pos x="10" y="0"/>
                    </a:cxn>
                    <a:cxn ang="0">
                      <a:pos x="4" y="27"/>
                    </a:cxn>
                    <a:cxn ang="0">
                      <a:pos x="0" y="53"/>
                    </a:cxn>
                    <a:cxn ang="0">
                      <a:pos x="0" y="93"/>
                    </a:cxn>
                    <a:cxn ang="0">
                      <a:pos x="5" y="49"/>
                    </a:cxn>
                    <a:cxn ang="0">
                      <a:pos x="9" y="29"/>
                    </a:cxn>
                    <a:cxn ang="0">
                      <a:pos x="10" y="0"/>
                    </a:cxn>
                  </a:cxnLst>
                  <a:rect l="txL" t="txT" r="txR" b="txB"/>
                  <a:pathLst>
                    <a:path w="11" h="94">
                      <a:moveTo>
                        <a:pt x="10" y="0"/>
                      </a:moveTo>
                      <a:lnTo>
                        <a:pt x="4" y="27"/>
                      </a:lnTo>
                      <a:lnTo>
                        <a:pt x="0" y="53"/>
                      </a:lnTo>
                      <a:lnTo>
                        <a:pt x="0" y="93"/>
                      </a:lnTo>
                      <a:lnTo>
                        <a:pt x="5" y="49"/>
                      </a:lnTo>
                      <a:lnTo>
                        <a:pt x="9" y="29"/>
                      </a:lnTo>
                      <a:lnTo>
                        <a:pt x="10" y="0"/>
                      </a:lnTo>
                    </a:path>
                  </a:pathLst>
                </a:custGeom>
                <a:solidFill>
                  <a:schemeClr val="tx1">
                    <a:alpha val="100000"/>
                  </a:schemeClr>
                </a:solidFill>
                <a:ln w="12700">
                  <a:noFill/>
                </a:ln>
              </p:spPr>
              <p:txBody>
                <a:bodyPr/>
                <a:p>
                  <a:endParaRPr lang="zh-CN" altLang="en-US"/>
                </a:p>
              </p:txBody>
            </p:sp>
            <p:sp>
              <p:nvSpPr>
                <p:cNvPr id="17449" name="Freeform 233"/>
                <p:cNvSpPr/>
                <p:nvPr/>
              </p:nvSpPr>
              <p:spPr>
                <a:xfrm>
                  <a:off x="3127" y="2149"/>
                  <a:ext cx="21" cy="105"/>
                </a:xfrm>
                <a:custGeom>
                  <a:avLst/>
                  <a:gdLst>
                    <a:gd name="txL" fmla="*/ 0 w 21"/>
                    <a:gd name="txT" fmla="*/ 0 h 105"/>
                    <a:gd name="txR" fmla="*/ 21 w 21"/>
                    <a:gd name="txB" fmla="*/ 105 h 105"/>
                  </a:gdLst>
                  <a:ahLst/>
                  <a:cxnLst>
                    <a:cxn ang="0">
                      <a:pos x="0" y="104"/>
                    </a:cxn>
                    <a:cxn ang="0">
                      <a:pos x="11" y="63"/>
                    </a:cxn>
                    <a:cxn ang="0">
                      <a:pos x="17" y="31"/>
                    </a:cxn>
                    <a:cxn ang="0">
                      <a:pos x="20" y="0"/>
                    </a:cxn>
                    <a:cxn ang="0">
                      <a:pos x="20" y="49"/>
                    </a:cxn>
                    <a:cxn ang="0">
                      <a:pos x="13" y="80"/>
                    </a:cxn>
                    <a:cxn ang="0">
                      <a:pos x="0" y="104"/>
                    </a:cxn>
                  </a:cxnLst>
                  <a:rect l="txL" t="txT" r="txR" b="txB"/>
                  <a:pathLst>
                    <a:path w="21" h="105">
                      <a:moveTo>
                        <a:pt x="0" y="104"/>
                      </a:moveTo>
                      <a:lnTo>
                        <a:pt x="11" y="63"/>
                      </a:lnTo>
                      <a:lnTo>
                        <a:pt x="17" y="31"/>
                      </a:lnTo>
                      <a:lnTo>
                        <a:pt x="20" y="0"/>
                      </a:lnTo>
                      <a:lnTo>
                        <a:pt x="20" y="49"/>
                      </a:lnTo>
                      <a:lnTo>
                        <a:pt x="13" y="80"/>
                      </a:lnTo>
                      <a:lnTo>
                        <a:pt x="0" y="104"/>
                      </a:lnTo>
                    </a:path>
                  </a:pathLst>
                </a:custGeom>
                <a:solidFill>
                  <a:schemeClr val="tx1">
                    <a:alpha val="100000"/>
                  </a:schemeClr>
                </a:solidFill>
                <a:ln w="12700">
                  <a:noFill/>
                </a:ln>
              </p:spPr>
              <p:txBody>
                <a:bodyPr/>
                <a:p>
                  <a:endParaRPr lang="zh-CN" altLang="en-US"/>
                </a:p>
              </p:txBody>
            </p:sp>
            <p:sp>
              <p:nvSpPr>
                <p:cNvPr id="17450" name="Freeform 234"/>
                <p:cNvSpPr/>
                <p:nvPr/>
              </p:nvSpPr>
              <p:spPr>
                <a:xfrm>
                  <a:off x="3122" y="2262"/>
                  <a:ext cx="56" cy="90"/>
                </a:xfrm>
                <a:custGeom>
                  <a:avLst/>
                  <a:gdLst>
                    <a:gd name="txL" fmla="*/ 0 w 56"/>
                    <a:gd name="txT" fmla="*/ 0 h 90"/>
                    <a:gd name="txR" fmla="*/ 56 w 56"/>
                    <a:gd name="txB" fmla="*/ 90 h 90"/>
                  </a:gdLst>
                  <a:ahLst/>
                  <a:cxnLst>
                    <a:cxn ang="0">
                      <a:pos x="55" y="0"/>
                    </a:cxn>
                    <a:cxn ang="0">
                      <a:pos x="41" y="21"/>
                    </a:cxn>
                    <a:cxn ang="0">
                      <a:pos x="24" y="41"/>
                    </a:cxn>
                    <a:cxn ang="0">
                      <a:pos x="9" y="65"/>
                    </a:cxn>
                    <a:cxn ang="0">
                      <a:pos x="0" y="89"/>
                    </a:cxn>
                    <a:cxn ang="0">
                      <a:pos x="20" y="59"/>
                    </a:cxn>
                    <a:cxn ang="0">
                      <a:pos x="40" y="33"/>
                    </a:cxn>
                    <a:cxn ang="0">
                      <a:pos x="55" y="0"/>
                    </a:cxn>
                  </a:cxnLst>
                  <a:rect l="txL" t="txT" r="txR" b="txB"/>
                  <a:pathLst>
                    <a:path w="56" h="90">
                      <a:moveTo>
                        <a:pt x="55" y="0"/>
                      </a:moveTo>
                      <a:lnTo>
                        <a:pt x="41" y="21"/>
                      </a:lnTo>
                      <a:lnTo>
                        <a:pt x="24" y="41"/>
                      </a:lnTo>
                      <a:lnTo>
                        <a:pt x="9" y="65"/>
                      </a:lnTo>
                      <a:lnTo>
                        <a:pt x="0" y="89"/>
                      </a:lnTo>
                      <a:lnTo>
                        <a:pt x="20" y="59"/>
                      </a:lnTo>
                      <a:lnTo>
                        <a:pt x="40" y="33"/>
                      </a:lnTo>
                      <a:lnTo>
                        <a:pt x="55" y="0"/>
                      </a:lnTo>
                    </a:path>
                  </a:pathLst>
                </a:custGeom>
                <a:solidFill>
                  <a:schemeClr val="tx1">
                    <a:alpha val="100000"/>
                  </a:schemeClr>
                </a:solidFill>
                <a:ln w="12700">
                  <a:noFill/>
                </a:ln>
              </p:spPr>
              <p:txBody>
                <a:bodyPr/>
                <a:p>
                  <a:endParaRPr lang="zh-CN" altLang="en-US"/>
                </a:p>
              </p:txBody>
            </p:sp>
            <p:sp>
              <p:nvSpPr>
                <p:cNvPr id="17451" name="Freeform 235"/>
                <p:cNvSpPr/>
                <p:nvPr/>
              </p:nvSpPr>
              <p:spPr>
                <a:xfrm>
                  <a:off x="3241" y="2178"/>
                  <a:ext cx="72" cy="222"/>
                </a:xfrm>
                <a:custGeom>
                  <a:avLst/>
                  <a:gdLst>
                    <a:gd name="txL" fmla="*/ 0 w 72"/>
                    <a:gd name="txT" fmla="*/ 0 h 222"/>
                    <a:gd name="txR" fmla="*/ 72 w 72"/>
                    <a:gd name="txB" fmla="*/ 222 h 222"/>
                  </a:gdLst>
                  <a:ahLst/>
                  <a:cxnLst>
                    <a:cxn ang="0">
                      <a:pos x="0" y="221"/>
                    </a:cxn>
                    <a:cxn ang="0">
                      <a:pos x="20" y="165"/>
                    </a:cxn>
                    <a:cxn ang="0">
                      <a:pos x="29" y="121"/>
                    </a:cxn>
                    <a:cxn ang="0">
                      <a:pos x="49" y="87"/>
                    </a:cxn>
                    <a:cxn ang="0">
                      <a:pos x="71" y="31"/>
                    </a:cxn>
                    <a:cxn ang="0">
                      <a:pos x="71" y="0"/>
                    </a:cxn>
                    <a:cxn ang="0">
                      <a:pos x="43" y="76"/>
                    </a:cxn>
                    <a:cxn ang="0">
                      <a:pos x="22" y="125"/>
                    </a:cxn>
                    <a:cxn ang="0">
                      <a:pos x="19" y="162"/>
                    </a:cxn>
                    <a:cxn ang="0">
                      <a:pos x="0" y="221"/>
                    </a:cxn>
                  </a:cxnLst>
                  <a:rect l="txL" t="txT" r="txR" b="txB"/>
                  <a:pathLst>
                    <a:path w="72" h="222">
                      <a:moveTo>
                        <a:pt x="0" y="221"/>
                      </a:moveTo>
                      <a:lnTo>
                        <a:pt x="20" y="165"/>
                      </a:lnTo>
                      <a:lnTo>
                        <a:pt x="29" y="121"/>
                      </a:lnTo>
                      <a:lnTo>
                        <a:pt x="49" y="87"/>
                      </a:lnTo>
                      <a:lnTo>
                        <a:pt x="71" y="31"/>
                      </a:lnTo>
                      <a:lnTo>
                        <a:pt x="71" y="0"/>
                      </a:lnTo>
                      <a:lnTo>
                        <a:pt x="43" y="76"/>
                      </a:lnTo>
                      <a:lnTo>
                        <a:pt x="22" y="125"/>
                      </a:lnTo>
                      <a:lnTo>
                        <a:pt x="19" y="162"/>
                      </a:lnTo>
                      <a:lnTo>
                        <a:pt x="0" y="221"/>
                      </a:lnTo>
                    </a:path>
                  </a:pathLst>
                </a:custGeom>
                <a:solidFill>
                  <a:schemeClr val="tx1">
                    <a:alpha val="100000"/>
                  </a:schemeClr>
                </a:solidFill>
                <a:ln w="12700">
                  <a:noFill/>
                </a:ln>
              </p:spPr>
              <p:txBody>
                <a:bodyPr/>
                <a:p>
                  <a:endParaRPr lang="zh-CN" altLang="en-US"/>
                </a:p>
              </p:txBody>
            </p:sp>
            <p:sp>
              <p:nvSpPr>
                <p:cNvPr id="17452" name="Freeform 236"/>
                <p:cNvSpPr/>
                <p:nvPr/>
              </p:nvSpPr>
              <p:spPr>
                <a:xfrm>
                  <a:off x="3369" y="2131"/>
                  <a:ext cx="12" cy="97"/>
                </a:xfrm>
                <a:custGeom>
                  <a:avLst/>
                  <a:gdLst>
                    <a:gd name="txL" fmla="*/ 0 w 12"/>
                    <a:gd name="txT" fmla="*/ 0 h 97"/>
                    <a:gd name="txR" fmla="*/ 12 w 12"/>
                    <a:gd name="txB" fmla="*/ 97 h 97"/>
                  </a:gdLst>
                  <a:ahLst/>
                  <a:cxnLst>
                    <a:cxn ang="0">
                      <a:pos x="4" y="0"/>
                    </a:cxn>
                    <a:cxn ang="0">
                      <a:pos x="5" y="47"/>
                    </a:cxn>
                    <a:cxn ang="0">
                      <a:pos x="10" y="77"/>
                    </a:cxn>
                    <a:cxn ang="0">
                      <a:pos x="11" y="96"/>
                    </a:cxn>
                    <a:cxn ang="0">
                      <a:pos x="4" y="65"/>
                    </a:cxn>
                    <a:cxn ang="0">
                      <a:pos x="0" y="39"/>
                    </a:cxn>
                    <a:cxn ang="0">
                      <a:pos x="4" y="0"/>
                    </a:cxn>
                  </a:cxnLst>
                  <a:rect l="txL" t="txT" r="txR" b="txB"/>
                  <a:pathLst>
                    <a:path w="12" h="97">
                      <a:moveTo>
                        <a:pt x="4" y="0"/>
                      </a:moveTo>
                      <a:lnTo>
                        <a:pt x="5" y="47"/>
                      </a:lnTo>
                      <a:lnTo>
                        <a:pt x="10" y="77"/>
                      </a:lnTo>
                      <a:lnTo>
                        <a:pt x="11" y="96"/>
                      </a:lnTo>
                      <a:lnTo>
                        <a:pt x="4" y="65"/>
                      </a:lnTo>
                      <a:lnTo>
                        <a:pt x="0" y="39"/>
                      </a:lnTo>
                      <a:lnTo>
                        <a:pt x="4" y="0"/>
                      </a:lnTo>
                    </a:path>
                  </a:pathLst>
                </a:custGeom>
                <a:solidFill>
                  <a:schemeClr val="tx1">
                    <a:alpha val="100000"/>
                  </a:schemeClr>
                </a:solidFill>
                <a:ln w="12700">
                  <a:noFill/>
                </a:ln>
              </p:spPr>
              <p:txBody>
                <a:bodyPr/>
                <a:p>
                  <a:endParaRPr lang="zh-CN" altLang="en-US"/>
                </a:p>
              </p:txBody>
            </p:sp>
            <p:sp>
              <p:nvSpPr>
                <p:cNvPr id="17453" name="Freeform 237"/>
                <p:cNvSpPr/>
                <p:nvPr/>
              </p:nvSpPr>
              <p:spPr>
                <a:xfrm>
                  <a:off x="3385" y="2127"/>
                  <a:ext cx="30" cy="118"/>
                </a:xfrm>
                <a:custGeom>
                  <a:avLst/>
                  <a:gdLst>
                    <a:gd name="txL" fmla="*/ 0 w 30"/>
                    <a:gd name="txT" fmla="*/ 0 h 118"/>
                    <a:gd name="txR" fmla="*/ 30 w 30"/>
                    <a:gd name="txB" fmla="*/ 118 h 118"/>
                  </a:gdLst>
                  <a:ahLst/>
                  <a:cxnLst>
                    <a:cxn ang="0">
                      <a:pos x="0" y="0"/>
                    </a:cxn>
                    <a:cxn ang="0">
                      <a:pos x="6" y="46"/>
                    </a:cxn>
                    <a:cxn ang="0">
                      <a:pos x="15" y="79"/>
                    </a:cxn>
                    <a:cxn ang="0">
                      <a:pos x="29" y="117"/>
                    </a:cxn>
                    <a:cxn ang="0">
                      <a:pos x="15" y="57"/>
                    </a:cxn>
                    <a:cxn ang="0">
                      <a:pos x="0" y="0"/>
                    </a:cxn>
                  </a:cxnLst>
                  <a:rect l="txL" t="txT" r="txR" b="txB"/>
                  <a:pathLst>
                    <a:path w="30" h="118">
                      <a:moveTo>
                        <a:pt x="0" y="0"/>
                      </a:moveTo>
                      <a:lnTo>
                        <a:pt x="6" y="46"/>
                      </a:lnTo>
                      <a:lnTo>
                        <a:pt x="15" y="79"/>
                      </a:lnTo>
                      <a:lnTo>
                        <a:pt x="29" y="117"/>
                      </a:lnTo>
                      <a:lnTo>
                        <a:pt x="15" y="57"/>
                      </a:lnTo>
                      <a:lnTo>
                        <a:pt x="0" y="0"/>
                      </a:lnTo>
                    </a:path>
                  </a:pathLst>
                </a:custGeom>
                <a:solidFill>
                  <a:schemeClr val="tx1">
                    <a:alpha val="100000"/>
                  </a:schemeClr>
                </a:solidFill>
                <a:ln w="12700">
                  <a:noFill/>
                </a:ln>
              </p:spPr>
              <p:txBody>
                <a:bodyPr/>
                <a:p>
                  <a:endParaRPr lang="zh-CN" altLang="en-US"/>
                </a:p>
              </p:txBody>
            </p:sp>
            <p:sp>
              <p:nvSpPr>
                <p:cNvPr id="17454" name="Freeform 238"/>
                <p:cNvSpPr/>
                <p:nvPr/>
              </p:nvSpPr>
              <p:spPr>
                <a:xfrm>
                  <a:off x="3389" y="2257"/>
                  <a:ext cx="28" cy="19"/>
                </a:xfrm>
                <a:custGeom>
                  <a:avLst/>
                  <a:gdLst>
                    <a:gd name="txL" fmla="*/ 0 w 28"/>
                    <a:gd name="txT" fmla="*/ 0 h 19"/>
                    <a:gd name="txR" fmla="*/ 28 w 28"/>
                    <a:gd name="txB" fmla="*/ 19 h 19"/>
                  </a:gdLst>
                  <a:ahLst/>
                  <a:cxnLst>
                    <a:cxn ang="0">
                      <a:pos x="0" y="0"/>
                    </a:cxn>
                    <a:cxn ang="0">
                      <a:pos x="17" y="18"/>
                    </a:cxn>
                    <a:cxn ang="0">
                      <a:pos x="27" y="15"/>
                    </a:cxn>
                    <a:cxn ang="0">
                      <a:pos x="18" y="6"/>
                    </a:cxn>
                    <a:cxn ang="0">
                      <a:pos x="0" y="0"/>
                    </a:cxn>
                  </a:cxnLst>
                  <a:rect l="txL" t="txT" r="txR" b="txB"/>
                  <a:pathLst>
                    <a:path w="28" h="19">
                      <a:moveTo>
                        <a:pt x="0" y="0"/>
                      </a:moveTo>
                      <a:lnTo>
                        <a:pt x="17" y="18"/>
                      </a:lnTo>
                      <a:lnTo>
                        <a:pt x="27" y="15"/>
                      </a:lnTo>
                      <a:lnTo>
                        <a:pt x="18" y="6"/>
                      </a:lnTo>
                      <a:lnTo>
                        <a:pt x="0" y="0"/>
                      </a:lnTo>
                    </a:path>
                  </a:pathLst>
                </a:custGeom>
                <a:solidFill>
                  <a:schemeClr val="tx1">
                    <a:alpha val="100000"/>
                  </a:schemeClr>
                </a:solidFill>
                <a:ln w="12700">
                  <a:noFill/>
                </a:ln>
              </p:spPr>
              <p:txBody>
                <a:bodyPr/>
                <a:p>
                  <a:endParaRPr lang="zh-CN" altLang="en-US"/>
                </a:p>
              </p:txBody>
            </p:sp>
            <p:sp>
              <p:nvSpPr>
                <p:cNvPr id="17455" name="Freeform 239"/>
                <p:cNvSpPr/>
                <p:nvPr/>
              </p:nvSpPr>
              <p:spPr>
                <a:xfrm>
                  <a:off x="3285" y="2076"/>
                  <a:ext cx="15" cy="103"/>
                </a:xfrm>
                <a:custGeom>
                  <a:avLst/>
                  <a:gdLst>
                    <a:gd name="txL" fmla="*/ 0 w 15"/>
                    <a:gd name="txT" fmla="*/ 0 h 103"/>
                    <a:gd name="txR" fmla="*/ 15 w 15"/>
                    <a:gd name="txB" fmla="*/ 103 h 103"/>
                  </a:gdLst>
                  <a:ahLst/>
                  <a:cxnLst>
                    <a:cxn ang="0">
                      <a:pos x="7" y="0"/>
                    </a:cxn>
                    <a:cxn ang="0">
                      <a:pos x="8" y="43"/>
                    </a:cxn>
                    <a:cxn ang="0">
                      <a:pos x="6" y="73"/>
                    </a:cxn>
                    <a:cxn ang="0">
                      <a:pos x="0" y="102"/>
                    </a:cxn>
                    <a:cxn ang="0">
                      <a:pos x="13" y="57"/>
                    </a:cxn>
                    <a:cxn ang="0">
                      <a:pos x="14" y="32"/>
                    </a:cxn>
                    <a:cxn ang="0">
                      <a:pos x="7" y="0"/>
                    </a:cxn>
                  </a:cxnLst>
                  <a:rect l="txL" t="txT" r="txR" b="txB"/>
                  <a:pathLst>
                    <a:path w="15" h="103">
                      <a:moveTo>
                        <a:pt x="7" y="0"/>
                      </a:moveTo>
                      <a:lnTo>
                        <a:pt x="8" y="43"/>
                      </a:lnTo>
                      <a:lnTo>
                        <a:pt x="6" y="73"/>
                      </a:lnTo>
                      <a:lnTo>
                        <a:pt x="0" y="102"/>
                      </a:lnTo>
                      <a:lnTo>
                        <a:pt x="13" y="57"/>
                      </a:lnTo>
                      <a:lnTo>
                        <a:pt x="14" y="32"/>
                      </a:lnTo>
                      <a:lnTo>
                        <a:pt x="7" y="0"/>
                      </a:lnTo>
                    </a:path>
                  </a:pathLst>
                </a:custGeom>
                <a:solidFill>
                  <a:schemeClr val="tx1">
                    <a:alpha val="100000"/>
                  </a:schemeClr>
                </a:solidFill>
                <a:ln w="12700">
                  <a:noFill/>
                </a:ln>
              </p:spPr>
              <p:txBody>
                <a:bodyPr/>
                <a:p>
                  <a:endParaRPr lang="zh-CN" altLang="en-US"/>
                </a:p>
              </p:txBody>
            </p:sp>
          </p:grpSp>
        </p:grpSp>
      </p:grpSp>
      <p:grpSp>
        <p:nvGrpSpPr>
          <p:cNvPr id="17670" name="Group 240"/>
          <p:cNvGrpSpPr/>
          <p:nvPr/>
        </p:nvGrpSpPr>
        <p:grpSpPr>
          <a:xfrm>
            <a:off x="114300" y="4749800"/>
            <a:ext cx="2432050" cy="1949450"/>
            <a:chOff x="72" y="2992"/>
            <a:chExt cx="1532" cy="1228"/>
          </a:xfrm>
        </p:grpSpPr>
        <p:sp>
          <p:nvSpPr>
            <p:cNvPr id="17432" name="Freeform 241"/>
            <p:cNvSpPr/>
            <p:nvPr/>
          </p:nvSpPr>
          <p:spPr>
            <a:xfrm>
              <a:off x="72" y="2992"/>
              <a:ext cx="1532" cy="1228"/>
            </a:xfrm>
            <a:custGeom>
              <a:avLst/>
              <a:gdLst>
                <a:gd name="txL" fmla="*/ 0 w 1532"/>
                <a:gd name="txT" fmla="*/ 0 h 1228"/>
                <a:gd name="txR" fmla="*/ 1532 w 1532"/>
                <a:gd name="txB" fmla="*/ 1228 h 1228"/>
              </a:gdLst>
              <a:ahLst/>
              <a:cxnLst>
                <a:cxn ang="0">
                  <a:pos x="1390" y="1029"/>
                </a:cxn>
                <a:cxn ang="0">
                  <a:pos x="1307" y="1090"/>
                </a:cxn>
                <a:cxn ang="0">
                  <a:pos x="1207" y="1141"/>
                </a:cxn>
                <a:cxn ang="0">
                  <a:pos x="1077" y="1184"/>
                </a:cxn>
                <a:cxn ang="0">
                  <a:pos x="964" y="1209"/>
                </a:cxn>
                <a:cxn ang="0">
                  <a:pos x="853" y="1225"/>
                </a:cxn>
                <a:cxn ang="0">
                  <a:pos x="731" y="1227"/>
                </a:cxn>
                <a:cxn ang="0">
                  <a:pos x="586" y="1213"/>
                </a:cxn>
                <a:cxn ang="0">
                  <a:pos x="459" y="1187"/>
                </a:cxn>
                <a:cxn ang="0">
                  <a:pos x="352" y="1154"/>
                </a:cxn>
                <a:cxn ang="0">
                  <a:pos x="224" y="1094"/>
                </a:cxn>
                <a:cxn ang="0">
                  <a:pos x="135" y="1027"/>
                </a:cxn>
                <a:cxn ang="0">
                  <a:pos x="46" y="927"/>
                </a:cxn>
                <a:cxn ang="0">
                  <a:pos x="5" y="823"/>
                </a:cxn>
                <a:cxn ang="0">
                  <a:pos x="5" y="729"/>
                </a:cxn>
                <a:cxn ang="0">
                  <a:pos x="31" y="648"/>
                </a:cxn>
                <a:cxn ang="0">
                  <a:pos x="104" y="546"/>
                </a:cxn>
                <a:cxn ang="0">
                  <a:pos x="226" y="455"/>
                </a:cxn>
                <a:cxn ang="0">
                  <a:pos x="334" y="401"/>
                </a:cxn>
                <a:cxn ang="0">
                  <a:pos x="378" y="307"/>
                </a:cxn>
                <a:cxn ang="0">
                  <a:pos x="446" y="213"/>
                </a:cxn>
                <a:cxn ang="0">
                  <a:pos x="541" y="118"/>
                </a:cxn>
                <a:cxn ang="0">
                  <a:pos x="642" y="53"/>
                </a:cxn>
                <a:cxn ang="0">
                  <a:pos x="779" y="0"/>
                </a:cxn>
                <a:cxn ang="0">
                  <a:pos x="665" y="86"/>
                </a:cxn>
                <a:cxn ang="0">
                  <a:pos x="582" y="179"/>
                </a:cxn>
                <a:cxn ang="0">
                  <a:pos x="525" y="272"/>
                </a:cxn>
                <a:cxn ang="0">
                  <a:pos x="495" y="349"/>
                </a:cxn>
                <a:cxn ang="0">
                  <a:pos x="621" y="327"/>
                </a:cxn>
                <a:cxn ang="0">
                  <a:pos x="757" y="319"/>
                </a:cxn>
                <a:cxn ang="0">
                  <a:pos x="854" y="323"/>
                </a:cxn>
                <a:cxn ang="0">
                  <a:pos x="971" y="336"/>
                </a:cxn>
                <a:cxn ang="0">
                  <a:pos x="1113" y="372"/>
                </a:cxn>
                <a:cxn ang="0">
                  <a:pos x="1234" y="419"/>
                </a:cxn>
                <a:cxn ang="0">
                  <a:pos x="1330" y="470"/>
                </a:cxn>
                <a:cxn ang="0">
                  <a:pos x="1426" y="548"/>
                </a:cxn>
                <a:cxn ang="0">
                  <a:pos x="1498" y="643"/>
                </a:cxn>
                <a:cxn ang="0">
                  <a:pos x="1531" y="758"/>
                </a:cxn>
                <a:cxn ang="0">
                  <a:pos x="1514" y="862"/>
                </a:cxn>
                <a:cxn ang="0">
                  <a:pos x="1469" y="946"/>
                </a:cxn>
              </a:cxnLst>
              <a:rect l="txL" t="txT" r="txR" b="txB"/>
              <a:pathLst>
                <a:path w="1532" h="1228">
                  <a:moveTo>
                    <a:pt x="1426" y="1000"/>
                  </a:moveTo>
                  <a:lnTo>
                    <a:pt x="1390" y="1029"/>
                  </a:lnTo>
                  <a:lnTo>
                    <a:pt x="1351" y="1061"/>
                  </a:lnTo>
                  <a:lnTo>
                    <a:pt x="1307" y="1090"/>
                  </a:lnTo>
                  <a:lnTo>
                    <a:pt x="1270" y="1110"/>
                  </a:lnTo>
                  <a:lnTo>
                    <a:pt x="1207" y="1141"/>
                  </a:lnTo>
                  <a:lnTo>
                    <a:pt x="1133" y="1167"/>
                  </a:lnTo>
                  <a:lnTo>
                    <a:pt x="1077" y="1184"/>
                  </a:lnTo>
                  <a:lnTo>
                    <a:pt x="1016" y="1200"/>
                  </a:lnTo>
                  <a:lnTo>
                    <a:pt x="964" y="1209"/>
                  </a:lnTo>
                  <a:lnTo>
                    <a:pt x="902" y="1219"/>
                  </a:lnTo>
                  <a:lnTo>
                    <a:pt x="853" y="1225"/>
                  </a:lnTo>
                  <a:lnTo>
                    <a:pt x="790" y="1227"/>
                  </a:lnTo>
                  <a:lnTo>
                    <a:pt x="731" y="1227"/>
                  </a:lnTo>
                  <a:lnTo>
                    <a:pt x="651" y="1222"/>
                  </a:lnTo>
                  <a:lnTo>
                    <a:pt x="586" y="1213"/>
                  </a:lnTo>
                  <a:lnTo>
                    <a:pt x="529" y="1201"/>
                  </a:lnTo>
                  <a:lnTo>
                    <a:pt x="459" y="1187"/>
                  </a:lnTo>
                  <a:lnTo>
                    <a:pt x="409" y="1173"/>
                  </a:lnTo>
                  <a:lnTo>
                    <a:pt x="352" y="1154"/>
                  </a:lnTo>
                  <a:lnTo>
                    <a:pt x="281" y="1123"/>
                  </a:lnTo>
                  <a:lnTo>
                    <a:pt x="224" y="1094"/>
                  </a:lnTo>
                  <a:lnTo>
                    <a:pt x="173" y="1059"/>
                  </a:lnTo>
                  <a:lnTo>
                    <a:pt x="135" y="1027"/>
                  </a:lnTo>
                  <a:lnTo>
                    <a:pt x="101" y="997"/>
                  </a:lnTo>
                  <a:lnTo>
                    <a:pt x="46" y="927"/>
                  </a:lnTo>
                  <a:lnTo>
                    <a:pt x="24" y="881"/>
                  </a:lnTo>
                  <a:lnTo>
                    <a:pt x="5" y="823"/>
                  </a:lnTo>
                  <a:lnTo>
                    <a:pt x="0" y="781"/>
                  </a:lnTo>
                  <a:lnTo>
                    <a:pt x="5" y="729"/>
                  </a:lnTo>
                  <a:lnTo>
                    <a:pt x="15" y="693"/>
                  </a:lnTo>
                  <a:lnTo>
                    <a:pt x="31" y="648"/>
                  </a:lnTo>
                  <a:lnTo>
                    <a:pt x="59" y="600"/>
                  </a:lnTo>
                  <a:lnTo>
                    <a:pt x="104" y="546"/>
                  </a:lnTo>
                  <a:lnTo>
                    <a:pt x="162" y="496"/>
                  </a:lnTo>
                  <a:lnTo>
                    <a:pt x="226" y="455"/>
                  </a:lnTo>
                  <a:lnTo>
                    <a:pt x="291" y="419"/>
                  </a:lnTo>
                  <a:lnTo>
                    <a:pt x="334" y="401"/>
                  </a:lnTo>
                  <a:lnTo>
                    <a:pt x="352" y="355"/>
                  </a:lnTo>
                  <a:lnTo>
                    <a:pt x="378" y="307"/>
                  </a:lnTo>
                  <a:lnTo>
                    <a:pt x="412" y="255"/>
                  </a:lnTo>
                  <a:lnTo>
                    <a:pt x="446" y="213"/>
                  </a:lnTo>
                  <a:lnTo>
                    <a:pt x="493" y="159"/>
                  </a:lnTo>
                  <a:lnTo>
                    <a:pt x="541" y="118"/>
                  </a:lnTo>
                  <a:lnTo>
                    <a:pt x="589" y="85"/>
                  </a:lnTo>
                  <a:lnTo>
                    <a:pt x="642" y="53"/>
                  </a:lnTo>
                  <a:lnTo>
                    <a:pt x="712" y="21"/>
                  </a:lnTo>
                  <a:lnTo>
                    <a:pt x="779" y="0"/>
                  </a:lnTo>
                  <a:lnTo>
                    <a:pt x="712" y="47"/>
                  </a:lnTo>
                  <a:lnTo>
                    <a:pt x="665" y="86"/>
                  </a:lnTo>
                  <a:lnTo>
                    <a:pt x="625" y="131"/>
                  </a:lnTo>
                  <a:lnTo>
                    <a:pt x="582" y="179"/>
                  </a:lnTo>
                  <a:lnTo>
                    <a:pt x="551" y="224"/>
                  </a:lnTo>
                  <a:lnTo>
                    <a:pt x="525" y="272"/>
                  </a:lnTo>
                  <a:lnTo>
                    <a:pt x="503" y="327"/>
                  </a:lnTo>
                  <a:lnTo>
                    <a:pt x="495" y="349"/>
                  </a:lnTo>
                  <a:lnTo>
                    <a:pt x="548" y="340"/>
                  </a:lnTo>
                  <a:lnTo>
                    <a:pt x="621" y="327"/>
                  </a:lnTo>
                  <a:lnTo>
                    <a:pt x="703" y="322"/>
                  </a:lnTo>
                  <a:lnTo>
                    <a:pt x="757" y="319"/>
                  </a:lnTo>
                  <a:lnTo>
                    <a:pt x="808" y="320"/>
                  </a:lnTo>
                  <a:lnTo>
                    <a:pt x="854" y="323"/>
                  </a:lnTo>
                  <a:lnTo>
                    <a:pt x="909" y="327"/>
                  </a:lnTo>
                  <a:lnTo>
                    <a:pt x="971" y="336"/>
                  </a:lnTo>
                  <a:lnTo>
                    <a:pt x="1041" y="352"/>
                  </a:lnTo>
                  <a:lnTo>
                    <a:pt x="1113" y="372"/>
                  </a:lnTo>
                  <a:lnTo>
                    <a:pt x="1168" y="388"/>
                  </a:lnTo>
                  <a:lnTo>
                    <a:pt x="1234" y="419"/>
                  </a:lnTo>
                  <a:lnTo>
                    <a:pt x="1278" y="440"/>
                  </a:lnTo>
                  <a:lnTo>
                    <a:pt x="1330" y="470"/>
                  </a:lnTo>
                  <a:lnTo>
                    <a:pt x="1385" y="513"/>
                  </a:lnTo>
                  <a:lnTo>
                    <a:pt x="1426" y="548"/>
                  </a:lnTo>
                  <a:lnTo>
                    <a:pt x="1464" y="590"/>
                  </a:lnTo>
                  <a:lnTo>
                    <a:pt x="1498" y="643"/>
                  </a:lnTo>
                  <a:lnTo>
                    <a:pt x="1520" y="707"/>
                  </a:lnTo>
                  <a:lnTo>
                    <a:pt x="1531" y="758"/>
                  </a:lnTo>
                  <a:lnTo>
                    <a:pt x="1524" y="822"/>
                  </a:lnTo>
                  <a:lnTo>
                    <a:pt x="1514" y="862"/>
                  </a:lnTo>
                  <a:lnTo>
                    <a:pt x="1500" y="899"/>
                  </a:lnTo>
                  <a:lnTo>
                    <a:pt x="1469" y="946"/>
                  </a:lnTo>
                  <a:lnTo>
                    <a:pt x="1426" y="1000"/>
                  </a:lnTo>
                </a:path>
              </a:pathLst>
            </a:custGeom>
            <a:solidFill>
              <a:srgbClr val="FFFFFF">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433" name="Rectangle 242"/>
            <p:cNvSpPr/>
            <p:nvPr/>
          </p:nvSpPr>
          <p:spPr>
            <a:xfrm>
              <a:off x="494" y="3494"/>
              <a:ext cx="690" cy="516"/>
            </a:xfrm>
            <a:prstGeom prst="rect">
              <a:avLst/>
            </a:prstGeom>
            <a:noFill/>
            <a:ln w="12700">
              <a:noFill/>
            </a:ln>
          </p:spPr>
          <p:txBody>
            <a:bodyPr wrap="none" lIns="90488" tIns="44450" rIns="90488" bIns="44450">
              <a:spAutoFit/>
            </a:bodyPr>
            <a:p>
              <a:pPr lvl="0" algn="ctr" eaLnBrk="0" hangingPunct="0">
                <a:spcBef>
                  <a:spcPct val="0"/>
                </a:spcBef>
                <a:buNone/>
              </a:pPr>
              <a:r>
                <a:rPr lang="zh-CN" altLang="en-US" sz="2400" b="0" dirty="0">
                  <a:solidFill>
                    <a:srgbClr val="111111"/>
                  </a:solidFill>
                  <a:latin typeface="Times New Roman" pitchFamily="18" charset="0"/>
                  <a:ea typeface="宋体" charset="-122"/>
                </a:rPr>
                <a:t>缺油或</a:t>
              </a:r>
              <a:endParaRPr lang="zh-CN" altLang="en-US" sz="2400" b="0" dirty="0">
                <a:solidFill>
                  <a:srgbClr val="111111"/>
                </a:solidFill>
                <a:latin typeface="Times New Roman" pitchFamily="18" charset="0"/>
                <a:ea typeface="宋体" charset="-122"/>
              </a:endParaRPr>
            </a:p>
            <a:p>
              <a:pPr lvl="0" algn="ctr" eaLnBrk="0" hangingPunct="0">
                <a:spcBef>
                  <a:spcPct val="0"/>
                </a:spcBef>
                <a:buNone/>
              </a:pPr>
              <a:r>
                <a:rPr lang="zh-CN" altLang="en-US" sz="2400" b="0" dirty="0">
                  <a:solidFill>
                    <a:srgbClr val="111111"/>
                  </a:solidFill>
                  <a:latin typeface="Times New Roman" pitchFamily="18" charset="0"/>
                  <a:ea typeface="宋体" charset="-122"/>
                </a:rPr>
                <a:t>没有油</a:t>
              </a:r>
              <a:endParaRPr lang="zh-CN" altLang="en-US" sz="2400" b="0" dirty="0">
                <a:solidFill>
                  <a:srgbClr val="111111"/>
                </a:solidFill>
                <a:latin typeface="Times New Roman" pitchFamily="18" charset="0"/>
                <a:ea typeface="宋体" charset="-122"/>
              </a:endParaRPr>
            </a:p>
          </p:txBody>
        </p:sp>
      </p:grpSp>
      <p:grpSp>
        <p:nvGrpSpPr>
          <p:cNvPr id="17671" name="Group 243"/>
          <p:cNvGrpSpPr/>
          <p:nvPr/>
        </p:nvGrpSpPr>
        <p:grpSpPr>
          <a:xfrm>
            <a:off x="2971800" y="874713"/>
            <a:ext cx="2673350" cy="2216150"/>
            <a:chOff x="1872" y="551"/>
            <a:chExt cx="1684" cy="1396"/>
          </a:xfrm>
        </p:grpSpPr>
        <p:sp>
          <p:nvSpPr>
            <p:cNvPr id="17430" name="Freeform 244"/>
            <p:cNvSpPr/>
            <p:nvPr/>
          </p:nvSpPr>
          <p:spPr>
            <a:xfrm>
              <a:off x="1872" y="585"/>
              <a:ext cx="1684" cy="1362"/>
            </a:xfrm>
            <a:custGeom>
              <a:avLst/>
              <a:gdLst>
                <a:gd name="txL" fmla="*/ 0 w 1684"/>
                <a:gd name="txT" fmla="*/ 0 h 1362"/>
                <a:gd name="txR" fmla="*/ 1684 w 1684"/>
                <a:gd name="txB" fmla="*/ 1362 h 1362"/>
              </a:gdLst>
              <a:ahLst/>
              <a:cxnLst>
                <a:cxn ang="0">
                  <a:pos x="155" y="220"/>
                </a:cxn>
                <a:cxn ang="0">
                  <a:pos x="246" y="153"/>
                </a:cxn>
                <a:cxn ang="0">
                  <a:pos x="356" y="95"/>
                </a:cxn>
                <a:cxn ang="0">
                  <a:pos x="499" y="48"/>
                </a:cxn>
                <a:cxn ang="0">
                  <a:pos x="623" y="20"/>
                </a:cxn>
                <a:cxn ang="0">
                  <a:pos x="745" y="2"/>
                </a:cxn>
                <a:cxn ang="0">
                  <a:pos x="879" y="0"/>
                </a:cxn>
                <a:cxn ang="0">
                  <a:pos x="1039" y="16"/>
                </a:cxn>
                <a:cxn ang="0">
                  <a:pos x="1178" y="44"/>
                </a:cxn>
                <a:cxn ang="0">
                  <a:pos x="1296" y="81"/>
                </a:cxn>
                <a:cxn ang="0">
                  <a:pos x="1437" y="149"/>
                </a:cxn>
                <a:cxn ang="0">
                  <a:pos x="1535" y="222"/>
                </a:cxn>
                <a:cxn ang="0">
                  <a:pos x="1632" y="333"/>
                </a:cxn>
                <a:cxn ang="0">
                  <a:pos x="1678" y="448"/>
                </a:cxn>
                <a:cxn ang="0">
                  <a:pos x="1678" y="552"/>
                </a:cxn>
                <a:cxn ang="0">
                  <a:pos x="1649" y="642"/>
                </a:cxn>
                <a:cxn ang="0">
                  <a:pos x="1569" y="755"/>
                </a:cxn>
                <a:cxn ang="0">
                  <a:pos x="1435" y="857"/>
                </a:cxn>
                <a:cxn ang="0">
                  <a:pos x="1316" y="916"/>
                </a:cxn>
                <a:cxn ang="0">
                  <a:pos x="1267" y="1022"/>
                </a:cxn>
                <a:cxn ang="0">
                  <a:pos x="1193" y="1125"/>
                </a:cxn>
                <a:cxn ang="0">
                  <a:pos x="1088" y="1230"/>
                </a:cxn>
                <a:cxn ang="0">
                  <a:pos x="977" y="1302"/>
                </a:cxn>
                <a:cxn ang="0">
                  <a:pos x="827" y="1361"/>
                </a:cxn>
                <a:cxn ang="0">
                  <a:pos x="952" y="1266"/>
                </a:cxn>
                <a:cxn ang="0">
                  <a:pos x="1043" y="1162"/>
                </a:cxn>
                <a:cxn ang="0">
                  <a:pos x="1106" y="1059"/>
                </a:cxn>
                <a:cxn ang="0">
                  <a:pos x="1139" y="974"/>
                </a:cxn>
                <a:cxn ang="0">
                  <a:pos x="1000" y="998"/>
                </a:cxn>
                <a:cxn ang="0">
                  <a:pos x="851" y="1007"/>
                </a:cxn>
                <a:cxn ang="0">
                  <a:pos x="744" y="1003"/>
                </a:cxn>
                <a:cxn ang="0">
                  <a:pos x="616" y="988"/>
                </a:cxn>
                <a:cxn ang="0">
                  <a:pos x="459" y="948"/>
                </a:cxn>
                <a:cxn ang="0">
                  <a:pos x="326" y="896"/>
                </a:cxn>
                <a:cxn ang="0">
                  <a:pos x="221" y="840"/>
                </a:cxn>
                <a:cxn ang="0">
                  <a:pos x="115" y="753"/>
                </a:cxn>
                <a:cxn ang="0">
                  <a:pos x="36" y="648"/>
                </a:cxn>
                <a:cxn ang="0">
                  <a:pos x="0" y="520"/>
                </a:cxn>
                <a:cxn ang="0">
                  <a:pos x="19" y="405"/>
                </a:cxn>
                <a:cxn ang="0">
                  <a:pos x="68" y="312"/>
                </a:cxn>
              </a:cxnLst>
              <a:rect l="txL" t="txT" r="txR" b="txB"/>
              <a:pathLst>
                <a:path w="1684" h="1362">
                  <a:moveTo>
                    <a:pt x="115" y="252"/>
                  </a:moveTo>
                  <a:lnTo>
                    <a:pt x="155" y="220"/>
                  </a:lnTo>
                  <a:lnTo>
                    <a:pt x="198" y="184"/>
                  </a:lnTo>
                  <a:lnTo>
                    <a:pt x="246" y="153"/>
                  </a:lnTo>
                  <a:lnTo>
                    <a:pt x="286" y="130"/>
                  </a:lnTo>
                  <a:lnTo>
                    <a:pt x="356" y="95"/>
                  </a:lnTo>
                  <a:lnTo>
                    <a:pt x="438" y="67"/>
                  </a:lnTo>
                  <a:lnTo>
                    <a:pt x="499" y="48"/>
                  </a:lnTo>
                  <a:lnTo>
                    <a:pt x="566" y="30"/>
                  </a:lnTo>
                  <a:lnTo>
                    <a:pt x="623" y="20"/>
                  </a:lnTo>
                  <a:lnTo>
                    <a:pt x="691" y="9"/>
                  </a:lnTo>
                  <a:lnTo>
                    <a:pt x="745" y="2"/>
                  </a:lnTo>
                  <a:lnTo>
                    <a:pt x="815" y="0"/>
                  </a:lnTo>
                  <a:lnTo>
                    <a:pt x="879" y="0"/>
                  </a:lnTo>
                  <a:lnTo>
                    <a:pt x="967" y="6"/>
                  </a:lnTo>
                  <a:lnTo>
                    <a:pt x="1039" y="16"/>
                  </a:lnTo>
                  <a:lnTo>
                    <a:pt x="1101" y="29"/>
                  </a:lnTo>
                  <a:lnTo>
                    <a:pt x="1178" y="44"/>
                  </a:lnTo>
                  <a:lnTo>
                    <a:pt x="1233" y="60"/>
                  </a:lnTo>
                  <a:lnTo>
                    <a:pt x="1296" y="81"/>
                  </a:lnTo>
                  <a:lnTo>
                    <a:pt x="1374" y="115"/>
                  </a:lnTo>
                  <a:lnTo>
                    <a:pt x="1437" y="149"/>
                  </a:lnTo>
                  <a:lnTo>
                    <a:pt x="1493" y="186"/>
                  </a:lnTo>
                  <a:lnTo>
                    <a:pt x="1535" y="222"/>
                  </a:lnTo>
                  <a:lnTo>
                    <a:pt x="1572" y="255"/>
                  </a:lnTo>
                  <a:lnTo>
                    <a:pt x="1632" y="333"/>
                  </a:lnTo>
                  <a:lnTo>
                    <a:pt x="1657" y="384"/>
                  </a:lnTo>
                  <a:lnTo>
                    <a:pt x="1678" y="448"/>
                  </a:lnTo>
                  <a:lnTo>
                    <a:pt x="1683" y="495"/>
                  </a:lnTo>
                  <a:lnTo>
                    <a:pt x="1678" y="552"/>
                  </a:lnTo>
                  <a:lnTo>
                    <a:pt x="1667" y="592"/>
                  </a:lnTo>
                  <a:lnTo>
                    <a:pt x="1649" y="642"/>
                  </a:lnTo>
                  <a:lnTo>
                    <a:pt x="1618" y="695"/>
                  </a:lnTo>
                  <a:lnTo>
                    <a:pt x="1569" y="755"/>
                  </a:lnTo>
                  <a:lnTo>
                    <a:pt x="1505" y="811"/>
                  </a:lnTo>
                  <a:lnTo>
                    <a:pt x="1435" y="857"/>
                  </a:lnTo>
                  <a:lnTo>
                    <a:pt x="1363" y="896"/>
                  </a:lnTo>
                  <a:lnTo>
                    <a:pt x="1316" y="916"/>
                  </a:lnTo>
                  <a:lnTo>
                    <a:pt x="1296" y="967"/>
                  </a:lnTo>
                  <a:lnTo>
                    <a:pt x="1267" y="1022"/>
                  </a:lnTo>
                  <a:lnTo>
                    <a:pt x="1230" y="1078"/>
                  </a:lnTo>
                  <a:lnTo>
                    <a:pt x="1193" y="1125"/>
                  </a:lnTo>
                  <a:lnTo>
                    <a:pt x="1141" y="1185"/>
                  </a:lnTo>
                  <a:lnTo>
                    <a:pt x="1088" y="1230"/>
                  </a:lnTo>
                  <a:lnTo>
                    <a:pt x="1036" y="1267"/>
                  </a:lnTo>
                  <a:lnTo>
                    <a:pt x="977" y="1302"/>
                  </a:lnTo>
                  <a:lnTo>
                    <a:pt x="900" y="1338"/>
                  </a:lnTo>
                  <a:lnTo>
                    <a:pt x="827" y="1361"/>
                  </a:lnTo>
                  <a:lnTo>
                    <a:pt x="900" y="1309"/>
                  </a:lnTo>
                  <a:lnTo>
                    <a:pt x="952" y="1266"/>
                  </a:lnTo>
                  <a:lnTo>
                    <a:pt x="996" y="1216"/>
                  </a:lnTo>
                  <a:lnTo>
                    <a:pt x="1043" y="1162"/>
                  </a:lnTo>
                  <a:lnTo>
                    <a:pt x="1077" y="1113"/>
                  </a:lnTo>
                  <a:lnTo>
                    <a:pt x="1106" y="1059"/>
                  </a:lnTo>
                  <a:lnTo>
                    <a:pt x="1130" y="998"/>
                  </a:lnTo>
                  <a:lnTo>
                    <a:pt x="1139" y="974"/>
                  </a:lnTo>
                  <a:lnTo>
                    <a:pt x="1081" y="984"/>
                  </a:lnTo>
                  <a:lnTo>
                    <a:pt x="1000" y="998"/>
                  </a:lnTo>
                  <a:lnTo>
                    <a:pt x="910" y="1004"/>
                  </a:lnTo>
                  <a:lnTo>
                    <a:pt x="851" y="1007"/>
                  </a:lnTo>
                  <a:lnTo>
                    <a:pt x="795" y="1006"/>
                  </a:lnTo>
                  <a:lnTo>
                    <a:pt x="744" y="1003"/>
                  </a:lnTo>
                  <a:lnTo>
                    <a:pt x="684" y="998"/>
                  </a:lnTo>
                  <a:lnTo>
                    <a:pt x="616" y="988"/>
                  </a:lnTo>
                  <a:lnTo>
                    <a:pt x="539" y="971"/>
                  </a:lnTo>
                  <a:lnTo>
                    <a:pt x="459" y="948"/>
                  </a:lnTo>
                  <a:lnTo>
                    <a:pt x="399" y="931"/>
                  </a:lnTo>
                  <a:lnTo>
                    <a:pt x="326" y="896"/>
                  </a:lnTo>
                  <a:lnTo>
                    <a:pt x="278" y="873"/>
                  </a:lnTo>
                  <a:lnTo>
                    <a:pt x="221" y="840"/>
                  </a:lnTo>
                  <a:lnTo>
                    <a:pt x="160" y="792"/>
                  </a:lnTo>
                  <a:lnTo>
                    <a:pt x="115" y="753"/>
                  </a:lnTo>
                  <a:lnTo>
                    <a:pt x="74" y="707"/>
                  </a:lnTo>
                  <a:lnTo>
                    <a:pt x="36" y="648"/>
                  </a:lnTo>
                  <a:lnTo>
                    <a:pt x="12" y="577"/>
                  </a:lnTo>
                  <a:lnTo>
                    <a:pt x="0" y="520"/>
                  </a:lnTo>
                  <a:lnTo>
                    <a:pt x="8" y="449"/>
                  </a:lnTo>
                  <a:lnTo>
                    <a:pt x="19" y="405"/>
                  </a:lnTo>
                  <a:lnTo>
                    <a:pt x="34" y="364"/>
                  </a:lnTo>
                  <a:lnTo>
                    <a:pt x="68" y="312"/>
                  </a:lnTo>
                  <a:lnTo>
                    <a:pt x="115" y="252"/>
                  </a:lnTo>
                </a:path>
              </a:pathLst>
            </a:custGeom>
            <a:solidFill>
              <a:srgbClr val="FFFFFF">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431" name="Rectangle 245"/>
            <p:cNvSpPr/>
            <p:nvPr/>
          </p:nvSpPr>
          <p:spPr>
            <a:xfrm>
              <a:off x="2043" y="551"/>
              <a:ext cx="1260" cy="919"/>
            </a:xfrm>
            <a:prstGeom prst="rect">
              <a:avLst/>
            </a:prstGeom>
            <a:noFill/>
            <a:ln w="12700">
              <a:noFill/>
            </a:ln>
          </p:spPr>
          <p:txBody>
            <a:bodyPr lIns="90488" tIns="44450" rIns="90488" bIns="44450">
              <a:spAutoFit/>
            </a:bodyPr>
            <a:p>
              <a:pPr lvl="0" algn="ctr" eaLnBrk="0" hangingPunct="0">
                <a:spcBef>
                  <a:spcPct val="0"/>
                </a:spcBef>
                <a:buNone/>
              </a:pPr>
              <a:endParaRPr lang="en-US" altLang="zh-CN" sz="1800" b="0" dirty="0">
                <a:latin typeface="Times New Roman" pitchFamily="18" charset="0"/>
                <a:ea typeface="宋体" charset="-122"/>
              </a:endParaRPr>
            </a:p>
            <a:p>
              <a:pPr lvl="0" algn="ctr" eaLnBrk="0" hangingPunct="0">
                <a:spcBef>
                  <a:spcPct val="0"/>
                </a:spcBef>
                <a:buNone/>
              </a:pPr>
              <a:r>
                <a:rPr lang="zh-CN" altLang="en-US" sz="2400" b="0" dirty="0">
                  <a:solidFill>
                    <a:srgbClr val="111111"/>
                  </a:solidFill>
                  <a:latin typeface="Times New Roman" pitchFamily="18" charset="0"/>
                  <a:ea typeface="宋体" charset="-122"/>
                </a:rPr>
                <a:t>旋转或滑动零件中有砂砾和碎片</a:t>
              </a:r>
              <a:endParaRPr lang="zh-CN" altLang="en-US" sz="2400" b="0" dirty="0">
                <a:solidFill>
                  <a:srgbClr val="111111"/>
                </a:solidFill>
                <a:latin typeface="Times New Roman" pitchFamily="18" charset="0"/>
                <a:ea typeface="宋体" charset="-122"/>
              </a:endParaRPr>
            </a:p>
          </p:txBody>
        </p:sp>
      </p:grpSp>
      <p:grpSp>
        <p:nvGrpSpPr>
          <p:cNvPr id="17672" name="Group 246"/>
          <p:cNvGrpSpPr/>
          <p:nvPr/>
        </p:nvGrpSpPr>
        <p:grpSpPr>
          <a:xfrm>
            <a:off x="228600" y="914400"/>
            <a:ext cx="2470150" cy="2205038"/>
            <a:chOff x="150" y="585"/>
            <a:chExt cx="1556" cy="1389"/>
          </a:xfrm>
        </p:grpSpPr>
        <p:sp>
          <p:nvSpPr>
            <p:cNvPr id="17428" name="Freeform 247"/>
            <p:cNvSpPr/>
            <p:nvPr/>
          </p:nvSpPr>
          <p:spPr>
            <a:xfrm>
              <a:off x="174" y="585"/>
              <a:ext cx="1532" cy="1389"/>
            </a:xfrm>
            <a:custGeom>
              <a:avLst/>
              <a:gdLst>
                <a:gd name="txL" fmla="*/ 0 w 1532"/>
                <a:gd name="txT" fmla="*/ 0 h 1389"/>
                <a:gd name="txR" fmla="*/ 1532 w 1532"/>
                <a:gd name="txB" fmla="*/ 1389 h 1389"/>
              </a:gdLst>
              <a:ahLst/>
              <a:cxnLst>
                <a:cxn ang="0">
                  <a:pos x="1390" y="224"/>
                </a:cxn>
                <a:cxn ang="0">
                  <a:pos x="1307" y="155"/>
                </a:cxn>
                <a:cxn ang="0">
                  <a:pos x="1207" y="97"/>
                </a:cxn>
                <a:cxn ang="0">
                  <a:pos x="1077" y="49"/>
                </a:cxn>
                <a:cxn ang="0">
                  <a:pos x="964" y="20"/>
                </a:cxn>
                <a:cxn ang="0">
                  <a:pos x="853" y="2"/>
                </a:cxn>
                <a:cxn ang="0">
                  <a:pos x="731" y="0"/>
                </a:cxn>
                <a:cxn ang="0">
                  <a:pos x="586" y="16"/>
                </a:cxn>
                <a:cxn ang="0">
                  <a:pos x="459" y="45"/>
                </a:cxn>
                <a:cxn ang="0">
                  <a:pos x="352" y="83"/>
                </a:cxn>
                <a:cxn ang="0">
                  <a:pos x="224" y="150"/>
                </a:cxn>
                <a:cxn ang="0">
                  <a:pos x="135" y="226"/>
                </a:cxn>
                <a:cxn ang="0">
                  <a:pos x="46" y="339"/>
                </a:cxn>
                <a:cxn ang="0">
                  <a:pos x="5" y="457"/>
                </a:cxn>
                <a:cxn ang="0">
                  <a:pos x="5" y="563"/>
                </a:cxn>
                <a:cxn ang="0">
                  <a:pos x="31" y="655"/>
                </a:cxn>
                <a:cxn ang="0">
                  <a:pos x="104" y="770"/>
                </a:cxn>
                <a:cxn ang="0">
                  <a:pos x="226" y="873"/>
                </a:cxn>
                <a:cxn ang="0">
                  <a:pos x="334" y="934"/>
                </a:cxn>
                <a:cxn ang="0">
                  <a:pos x="378" y="1041"/>
                </a:cxn>
                <a:cxn ang="0">
                  <a:pos x="446" y="1147"/>
                </a:cxn>
                <a:cxn ang="0">
                  <a:pos x="541" y="1255"/>
                </a:cxn>
                <a:cxn ang="0">
                  <a:pos x="642" y="1328"/>
                </a:cxn>
                <a:cxn ang="0">
                  <a:pos x="779" y="1388"/>
                </a:cxn>
                <a:cxn ang="0">
                  <a:pos x="665" y="1291"/>
                </a:cxn>
                <a:cxn ang="0">
                  <a:pos x="582" y="1186"/>
                </a:cxn>
                <a:cxn ang="0">
                  <a:pos x="525" y="1080"/>
                </a:cxn>
                <a:cxn ang="0">
                  <a:pos x="495" y="993"/>
                </a:cxn>
                <a:cxn ang="0">
                  <a:pos x="621" y="1018"/>
                </a:cxn>
                <a:cxn ang="0">
                  <a:pos x="757" y="1027"/>
                </a:cxn>
                <a:cxn ang="0">
                  <a:pos x="854" y="1023"/>
                </a:cxn>
                <a:cxn ang="0">
                  <a:pos x="971" y="1008"/>
                </a:cxn>
                <a:cxn ang="0">
                  <a:pos x="1113" y="967"/>
                </a:cxn>
                <a:cxn ang="0">
                  <a:pos x="1234" y="914"/>
                </a:cxn>
                <a:cxn ang="0">
                  <a:pos x="1330" y="856"/>
                </a:cxn>
                <a:cxn ang="0">
                  <a:pos x="1426" y="768"/>
                </a:cxn>
                <a:cxn ang="0">
                  <a:pos x="1498" y="661"/>
                </a:cxn>
                <a:cxn ang="0">
                  <a:pos x="1531" y="531"/>
                </a:cxn>
                <a:cxn ang="0">
                  <a:pos x="1514" y="413"/>
                </a:cxn>
                <a:cxn ang="0">
                  <a:pos x="1469" y="318"/>
                </a:cxn>
              </a:cxnLst>
              <a:rect l="txL" t="txT" r="txR" b="txB"/>
              <a:pathLst>
                <a:path w="1532" h="1389">
                  <a:moveTo>
                    <a:pt x="1426" y="257"/>
                  </a:moveTo>
                  <a:lnTo>
                    <a:pt x="1390" y="224"/>
                  </a:lnTo>
                  <a:lnTo>
                    <a:pt x="1351" y="188"/>
                  </a:lnTo>
                  <a:lnTo>
                    <a:pt x="1307" y="155"/>
                  </a:lnTo>
                  <a:lnTo>
                    <a:pt x="1270" y="132"/>
                  </a:lnTo>
                  <a:lnTo>
                    <a:pt x="1207" y="97"/>
                  </a:lnTo>
                  <a:lnTo>
                    <a:pt x="1133" y="68"/>
                  </a:lnTo>
                  <a:lnTo>
                    <a:pt x="1077" y="49"/>
                  </a:lnTo>
                  <a:lnTo>
                    <a:pt x="1016" y="31"/>
                  </a:lnTo>
                  <a:lnTo>
                    <a:pt x="964" y="20"/>
                  </a:lnTo>
                  <a:lnTo>
                    <a:pt x="902" y="9"/>
                  </a:lnTo>
                  <a:lnTo>
                    <a:pt x="853" y="2"/>
                  </a:lnTo>
                  <a:lnTo>
                    <a:pt x="790" y="0"/>
                  </a:lnTo>
                  <a:lnTo>
                    <a:pt x="731" y="0"/>
                  </a:lnTo>
                  <a:lnTo>
                    <a:pt x="651" y="6"/>
                  </a:lnTo>
                  <a:lnTo>
                    <a:pt x="586" y="16"/>
                  </a:lnTo>
                  <a:lnTo>
                    <a:pt x="529" y="29"/>
                  </a:lnTo>
                  <a:lnTo>
                    <a:pt x="459" y="45"/>
                  </a:lnTo>
                  <a:lnTo>
                    <a:pt x="409" y="61"/>
                  </a:lnTo>
                  <a:lnTo>
                    <a:pt x="352" y="83"/>
                  </a:lnTo>
                  <a:lnTo>
                    <a:pt x="281" y="118"/>
                  </a:lnTo>
                  <a:lnTo>
                    <a:pt x="224" y="150"/>
                  </a:lnTo>
                  <a:lnTo>
                    <a:pt x="173" y="190"/>
                  </a:lnTo>
                  <a:lnTo>
                    <a:pt x="135" y="226"/>
                  </a:lnTo>
                  <a:lnTo>
                    <a:pt x="101" y="260"/>
                  </a:lnTo>
                  <a:lnTo>
                    <a:pt x="46" y="339"/>
                  </a:lnTo>
                  <a:lnTo>
                    <a:pt x="24" y="391"/>
                  </a:lnTo>
                  <a:lnTo>
                    <a:pt x="5" y="457"/>
                  </a:lnTo>
                  <a:lnTo>
                    <a:pt x="0" y="505"/>
                  </a:lnTo>
                  <a:lnTo>
                    <a:pt x="5" y="563"/>
                  </a:lnTo>
                  <a:lnTo>
                    <a:pt x="15" y="604"/>
                  </a:lnTo>
                  <a:lnTo>
                    <a:pt x="31" y="655"/>
                  </a:lnTo>
                  <a:lnTo>
                    <a:pt x="59" y="709"/>
                  </a:lnTo>
                  <a:lnTo>
                    <a:pt x="104" y="770"/>
                  </a:lnTo>
                  <a:lnTo>
                    <a:pt x="162" y="827"/>
                  </a:lnTo>
                  <a:lnTo>
                    <a:pt x="226" y="873"/>
                  </a:lnTo>
                  <a:lnTo>
                    <a:pt x="291" y="914"/>
                  </a:lnTo>
                  <a:lnTo>
                    <a:pt x="334" y="934"/>
                  </a:lnTo>
                  <a:lnTo>
                    <a:pt x="352" y="986"/>
                  </a:lnTo>
                  <a:lnTo>
                    <a:pt x="378" y="1041"/>
                  </a:lnTo>
                  <a:lnTo>
                    <a:pt x="412" y="1100"/>
                  </a:lnTo>
                  <a:lnTo>
                    <a:pt x="446" y="1147"/>
                  </a:lnTo>
                  <a:lnTo>
                    <a:pt x="493" y="1208"/>
                  </a:lnTo>
                  <a:lnTo>
                    <a:pt x="541" y="1255"/>
                  </a:lnTo>
                  <a:lnTo>
                    <a:pt x="589" y="1292"/>
                  </a:lnTo>
                  <a:lnTo>
                    <a:pt x="642" y="1328"/>
                  </a:lnTo>
                  <a:lnTo>
                    <a:pt x="712" y="1364"/>
                  </a:lnTo>
                  <a:lnTo>
                    <a:pt x="779" y="1388"/>
                  </a:lnTo>
                  <a:lnTo>
                    <a:pt x="712" y="1335"/>
                  </a:lnTo>
                  <a:lnTo>
                    <a:pt x="665" y="1291"/>
                  </a:lnTo>
                  <a:lnTo>
                    <a:pt x="625" y="1240"/>
                  </a:lnTo>
                  <a:lnTo>
                    <a:pt x="582" y="1186"/>
                  </a:lnTo>
                  <a:lnTo>
                    <a:pt x="551" y="1135"/>
                  </a:lnTo>
                  <a:lnTo>
                    <a:pt x="525" y="1080"/>
                  </a:lnTo>
                  <a:lnTo>
                    <a:pt x="503" y="1018"/>
                  </a:lnTo>
                  <a:lnTo>
                    <a:pt x="495" y="993"/>
                  </a:lnTo>
                  <a:lnTo>
                    <a:pt x="548" y="1003"/>
                  </a:lnTo>
                  <a:lnTo>
                    <a:pt x="621" y="1018"/>
                  </a:lnTo>
                  <a:lnTo>
                    <a:pt x="703" y="1024"/>
                  </a:lnTo>
                  <a:lnTo>
                    <a:pt x="757" y="1027"/>
                  </a:lnTo>
                  <a:lnTo>
                    <a:pt x="808" y="1026"/>
                  </a:lnTo>
                  <a:lnTo>
                    <a:pt x="854" y="1023"/>
                  </a:lnTo>
                  <a:lnTo>
                    <a:pt x="909" y="1018"/>
                  </a:lnTo>
                  <a:lnTo>
                    <a:pt x="971" y="1008"/>
                  </a:lnTo>
                  <a:lnTo>
                    <a:pt x="1041" y="990"/>
                  </a:lnTo>
                  <a:lnTo>
                    <a:pt x="1113" y="967"/>
                  </a:lnTo>
                  <a:lnTo>
                    <a:pt x="1168" y="949"/>
                  </a:lnTo>
                  <a:lnTo>
                    <a:pt x="1234" y="914"/>
                  </a:lnTo>
                  <a:lnTo>
                    <a:pt x="1278" y="890"/>
                  </a:lnTo>
                  <a:lnTo>
                    <a:pt x="1330" y="856"/>
                  </a:lnTo>
                  <a:lnTo>
                    <a:pt x="1385" y="808"/>
                  </a:lnTo>
                  <a:lnTo>
                    <a:pt x="1426" y="768"/>
                  </a:lnTo>
                  <a:lnTo>
                    <a:pt x="1464" y="721"/>
                  </a:lnTo>
                  <a:lnTo>
                    <a:pt x="1498" y="661"/>
                  </a:lnTo>
                  <a:lnTo>
                    <a:pt x="1520" y="588"/>
                  </a:lnTo>
                  <a:lnTo>
                    <a:pt x="1531" y="531"/>
                  </a:lnTo>
                  <a:lnTo>
                    <a:pt x="1524" y="458"/>
                  </a:lnTo>
                  <a:lnTo>
                    <a:pt x="1514" y="413"/>
                  </a:lnTo>
                  <a:lnTo>
                    <a:pt x="1500" y="371"/>
                  </a:lnTo>
                  <a:lnTo>
                    <a:pt x="1469" y="318"/>
                  </a:lnTo>
                  <a:lnTo>
                    <a:pt x="1426" y="257"/>
                  </a:lnTo>
                </a:path>
              </a:pathLst>
            </a:custGeom>
            <a:solidFill>
              <a:srgbClr val="FFFFFF">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429" name="Rectangle 248"/>
            <p:cNvSpPr/>
            <p:nvPr/>
          </p:nvSpPr>
          <p:spPr>
            <a:xfrm>
              <a:off x="150" y="904"/>
              <a:ext cx="1530" cy="608"/>
            </a:xfrm>
            <a:prstGeom prst="rect">
              <a:avLst/>
            </a:prstGeom>
            <a:noFill/>
            <a:ln w="12700">
              <a:noFill/>
            </a:ln>
          </p:spPr>
          <p:txBody>
            <a:bodyPr lIns="90488" tIns="44450" rIns="90488" bIns="44450">
              <a:spAutoFit/>
            </a:bodyPr>
            <a:p>
              <a:pPr lvl="0" algn="ctr" eaLnBrk="0" hangingPunct="0">
                <a:lnSpc>
                  <a:spcPct val="80000"/>
                </a:lnSpc>
                <a:spcBef>
                  <a:spcPct val="0"/>
                </a:spcBef>
                <a:buNone/>
              </a:pPr>
              <a:r>
                <a:rPr lang="zh-CN" altLang="en-US" sz="2400" b="0" dirty="0">
                  <a:solidFill>
                    <a:srgbClr val="111111"/>
                  </a:solidFill>
                  <a:latin typeface="Times New Roman" pitchFamily="18" charset="0"/>
                  <a:ea typeface="宋体" charset="-122"/>
                </a:rPr>
                <a:t>传感器、触敏器、</a:t>
              </a:r>
              <a:endParaRPr lang="zh-CN" altLang="en-US" sz="2400" b="0" dirty="0">
                <a:solidFill>
                  <a:srgbClr val="111111"/>
                </a:solidFill>
                <a:latin typeface="Times New Roman" pitchFamily="18" charset="0"/>
                <a:ea typeface="宋体" charset="-122"/>
              </a:endParaRPr>
            </a:p>
            <a:p>
              <a:pPr lvl="0" algn="ctr" eaLnBrk="0" hangingPunct="0">
                <a:lnSpc>
                  <a:spcPct val="80000"/>
                </a:lnSpc>
                <a:spcBef>
                  <a:spcPct val="0"/>
                </a:spcBef>
                <a:buNone/>
              </a:pPr>
              <a:r>
                <a:rPr lang="zh-CN" altLang="en-US" sz="2400" b="0" dirty="0">
                  <a:solidFill>
                    <a:srgbClr val="111111"/>
                  </a:solidFill>
                  <a:latin typeface="Times New Roman" pitchFamily="18" charset="0"/>
                  <a:ea typeface="宋体" charset="-122"/>
                </a:rPr>
                <a:t>连接器污染</a:t>
              </a:r>
              <a:endParaRPr lang="zh-CN" altLang="en-US" sz="2400" b="0" dirty="0">
                <a:solidFill>
                  <a:srgbClr val="111111"/>
                </a:solidFill>
                <a:latin typeface="Times New Roman" pitchFamily="18" charset="0"/>
                <a:ea typeface="宋体" charset="-122"/>
              </a:endParaRPr>
            </a:p>
          </p:txBody>
        </p:sp>
      </p:grpSp>
      <p:grpSp>
        <p:nvGrpSpPr>
          <p:cNvPr id="17673" name="Group 249"/>
          <p:cNvGrpSpPr/>
          <p:nvPr/>
        </p:nvGrpSpPr>
        <p:grpSpPr>
          <a:xfrm>
            <a:off x="5640388" y="4810125"/>
            <a:ext cx="2432050" cy="1949450"/>
            <a:chOff x="3553" y="3030"/>
            <a:chExt cx="1532" cy="1228"/>
          </a:xfrm>
        </p:grpSpPr>
        <p:sp>
          <p:nvSpPr>
            <p:cNvPr id="17426" name="Freeform 250"/>
            <p:cNvSpPr/>
            <p:nvPr/>
          </p:nvSpPr>
          <p:spPr>
            <a:xfrm>
              <a:off x="3553" y="3030"/>
              <a:ext cx="1532" cy="1228"/>
            </a:xfrm>
            <a:custGeom>
              <a:avLst/>
              <a:gdLst>
                <a:gd name="txL" fmla="*/ 0 w 1532"/>
                <a:gd name="txT" fmla="*/ 0 h 1228"/>
                <a:gd name="txR" fmla="*/ 1532 w 1532"/>
                <a:gd name="txB" fmla="*/ 1228 h 1228"/>
              </a:gdLst>
              <a:ahLst/>
              <a:cxnLst>
                <a:cxn ang="0">
                  <a:pos x="141" y="1029"/>
                </a:cxn>
                <a:cxn ang="0">
                  <a:pos x="224" y="1089"/>
                </a:cxn>
                <a:cxn ang="0">
                  <a:pos x="324" y="1141"/>
                </a:cxn>
                <a:cxn ang="0">
                  <a:pos x="454" y="1184"/>
                </a:cxn>
                <a:cxn ang="0">
                  <a:pos x="567" y="1209"/>
                </a:cxn>
                <a:cxn ang="0">
                  <a:pos x="678" y="1225"/>
                </a:cxn>
                <a:cxn ang="0">
                  <a:pos x="800" y="1227"/>
                </a:cxn>
                <a:cxn ang="0">
                  <a:pos x="945" y="1213"/>
                </a:cxn>
                <a:cxn ang="0">
                  <a:pos x="1072" y="1187"/>
                </a:cxn>
                <a:cxn ang="0">
                  <a:pos x="1179" y="1154"/>
                </a:cxn>
                <a:cxn ang="0">
                  <a:pos x="1307" y="1093"/>
                </a:cxn>
                <a:cxn ang="0">
                  <a:pos x="1396" y="1027"/>
                </a:cxn>
                <a:cxn ang="0">
                  <a:pos x="1485" y="927"/>
                </a:cxn>
                <a:cxn ang="0">
                  <a:pos x="1526" y="823"/>
                </a:cxn>
                <a:cxn ang="0">
                  <a:pos x="1526" y="729"/>
                </a:cxn>
                <a:cxn ang="0">
                  <a:pos x="1500" y="648"/>
                </a:cxn>
                <a:cxn ang="0">
                  <a:pos x="1427" y="546"/>
                </a:cxn>
                <a:cxn ang="0">
                  <a:pos x="1305" y="454"/>
                </a:cxn>
                <a:cxn ang="0">
                  <a:pos x="1197" y="401"/>
                </a:cxn>
                <a:cxn ang="0">
                  <a:pos x="1153" y="306"/>
                </a:cxn>
                <a:cxn ang="0">
                  <a:pos x="1085" y="213"/>
                </a:cxn>
                <a:cxn ang="0">
                  <a:pos x="990" y="118"/>
                </a:cxn>
                <a:cxn ang="0">
                  <a:pos x="889" y="53"/>
                </a:cxn>
                <a:cxn ang="0">
                  <a:pos x="752" y="0"/>
                </a:cxn>
                <a:cxn ang="0">
                  <a:pos x="866" y="86"/>
                </a:cxn>
                <a:cxn ang="0">
                  <a:pos x="949" y="179"/>
                </a:cxn>
                <a:cxn ang="0">
                  <a:pos x="1006" y="272"/>
                </a:cxn>
                <a:cxn ang="0">
                  <a:pos x="1036" y="349"/>
                </a:cxn>
                <a:cxn ang="0">
                  <a:pos x="910" y="327"/>
                </a:cxn>
                <a:cxn ang="0">
                  <a:pos x="774" y="319"/>
                </a:cxn>
                <a:cxn ang="0">
                  <a:pos x="677" y="323"/>
                </a:cxn>
                <a:cxn ang="0">
                  <a:pos x="560" y="336"/>
                </a:cxn>
                <a:cxn ang="0">
                  <a:pos x="418" y="372"/>
                </a:cxn>
                <a:cxn ang="0">
                  <a:pos x="297" y="419"/>
                </a:cxn>
                <a:cxn ang="0">
                  <a:pos x="201" y="470"/>
                </a:cxn>
                <a:cxn ang="0">
                  <a:pos x="105" y="548"/>
                </a:cxn>
                <a:cxn ang="0">
                  <a:pos x="33" y="643"/>
                </a:cxn>
                <a:cxn ang="0">
                  <a:pos x="0" y="758"/>
                </a:cxn>
                <a:cxn ang="0">
                  <a:pos x="17" y="862"/>
                </a:cxn>
                <a:cxn ang="0">
                  <a:pos x="62" y="946"/>
                </a:cxn>
              </a:cxnLst>
              <a:rect l="txL" t="txT" r="txR" b="txB"/>
              <a:pathLst>
                <a:path w="1532" h="1228">
                  <a:moveTo>
                    <a:pt x="105" y="1000"/>
                  </a:moveTo>
                  <a:lnTo>
                    <a:pt x="141" y="1029"/>
                  </a:lnTo>
                  <a:lnTo>
                    <a:pt x="180" y="1061"/>
                  </a:lnTo>
                  <a:lnTo>
                    <a:pt x="224" y="1089"/>
                  </a:lnTo>
                  <a:lnTo>
                    <a:pt x="260" y="1110"/>
                  </a:lnTo>
                  <a:lnTo>
                    <a:pt x="324" y="1141"/>
                  </a:lnTo>
                  <a:lnTo>
                    <a:pt x="398" y="1167"/>
                  </a:lnTo>
                  <a:lnTo>
                    <a:pt x="454" y="1184"/>
                  </a:lnTo>
                  <a:lnTo>
                    <a:pt x="515" y="1200"/>
                  </a:lnTo>
                  <a:lnTo>
                    <a:pt x="567" y="1209"/>
                  </a:lnTo>
                  <a:lnTo>
                    <a:pt x="629" y="1219"/>
                  </a:lnTo>
                  <a:lnTo>
                    <a:pt x="678" y="1225"/>
                  </a:lnTo>
                  <a:lnTo>
                    <a:pt x="741" y="1227"/>
                  </a:lnTo>
                  <a:lnTo>
                    <a:pt x="800" y="1227"/>
                  </a:lnTo>
                  <a:lnTo>
                    <a:pt x="880" y="1222"/>
                  </a:lnTo>
                  <a:lnTo>
                    <a:pt x="945" y="1213"/>
                  </a:lnTo>
                  <a:lnTo>
                    <a:pt x="1002" y="1201"/>
                  </a:lnTo>
                  <a:lnTo>
                    <a:pt x="1072" y="1187"/>
                  </a:lnTo>
                  <a:lnTo>
                    <a:pt x="1122" y="1173"/>
                  </a:lnTo>
                  <a:lnTo>
                    <a:pt x="1179" y="1154"/>
                  </a:lnTo>
                  <a:lnTo>
                    <a:pt x="1250" y="1123"/>
                  </a:lnTo>
                  <a:lnTo>
                    <a:pt x="1307" y="1093"/>
                  </a:lnTo>
                  <a:lnTo>
                    <a:pt x="1358" y="1059"/>
                  </a:lnTo>
                  <a:lnTo>
                    <a:pt x="1396" y="1027"/>
                  </a:lnTo>
                  <a:lnTo>
                    <a:pt x="1430" y="997"/>
                  </a:lnTo>
                  <a:lnTo>
                    <a:pt x="1485" y="927"/>
                  </a:lnTo>
                  <a:lnTo>
                    <a:pt x="1507" y="881"/>
                  </a:lnTo>
                  <a:lnTo>
                    <a:pt x="1526" y="823"/>
                  </a:lnTo>
                  <a:lnTo>
                    <a:pt x="1531" y="781"/>
                  </a:lnTo>
                  <a:lnTo>
                    <a:pt x="1526" y="729"/>
                  </a:lnTo>
                  <a:lnTo>
                    <a:pt x="1516" y="693"/>
                  </a:lnTo>
                  <a:lnTo>
                    <a:pt x="1500" y="648"/>
                  </a:lnTo>
                  <a:lnTo>
                    <a:pt x="1472" y="600"/>
                  </a:lnTo>
                  <a:lnTo>
                    <a:pt x="1427" y="546"/>
                  </a:lnTo>
                  <a:lnTo>
                    <a:pt x="1369" y="496"/>
                  </a:lnTo>
                  <a:lnTo>
                    <a:pt x="1305" y="454"/>
                  </a:lnTo>
                  <a:lnTo>
                    <a:pt x="1240" y="419"/>
                  </a:lnTo>
                  <a:lnTo>
                    <a:pt x="1197" y="401"/>
                  </a:lnTo>
                  <a:lnTo>
                    <a:pt x="1179" y="355"/>
                  </a:lnTo>
                  <a:lnTo>
                    <a:pt x="1153" y="306"/>
                  </a:lnTo>
                  <a:lnTo>
                    <a:pt x="1119" y="255"/>
                  </a:lnTo>
                  <a:lnTo>
                    <a:pt x="1085" y="213"/>
                  </a:lnTo>
                  <a:lnTo>
                    <a:pt x="1038" y="159"/>
                  </a:lnTo>
                  <a:lnTo>
                    <a:pt x="990" y="118"/>
                  </a:lnTo>
                  <a:lnTo>
                    <a:pt x="942" y="85"/>
                  </a:lnTo>
                  <a:lnTo>
                    <a:pt x="889" y="53"/>
                  </a:lnTo>
                  <a:lnTo>
                    <a:pt x="819" y="21"/>
                  </a:lnTo>
                  <a:lnTo>
                    <a:pt x="752" y="0"/>
                  </a:lnTo>
                  <a:lnTo>
                    <a:pt x="819" y="47"/>
                  </a:lnTo>
                  <a:lnTo>
                    <a:pt x="866" y="86"/>
                  </a:lnTo>
                  <a:lnTo>
                    <a:pt x="906" y="131"/>
                  </a:lnTo>
                  <a:lnTo>
                    <a:pt x="949" y="179"/>
                  </a:lnTo>
                  <a:lnTo>
                    <a:pt x="980" y="224"/>
                  </a:lnTo>
                  <a:lnTo>
                    <a:pt x="1006" y="272"/>
                  </a:lnTo>
                  <a:lnTo>
                    <a:pt x="1028" y="327"/>
                  </a:lnTo>
                  <a:lnTo>
                    <a:pt x="1036" y="349"/>
                  </a:lnTo>
                  <a:lnTo>
                    <a:pt x="983" y="340"/>
                  </a:lnTo>
                  <a:lnTo>
                    <a:pt x="910" y="327"/>
                  </a:lnTo>
                  <a:lnTo>
                    <a:pt x="828" y="322"/>
                  </a:lnTo>
                  <a:lnTo>
                    <a:pt x="774" y="319"/>
                  </a:lnTo>
                  <a:lnTo>
                    <a:pt x="723" y="320"/>
                  </a:lnTo>
                  <a:lnTo>
                    <a:pt x="677" y="323"/>
                  </a:lnTo>
                  <a:lnTo>
                    <a:pt x="622" y="327"/>
                  </a:lnTo>
                  <a:lnTo>
                    <a:pt x="560" y="336"/>
                  </a:lnTo>
                  <a:lnTo>
                    <a:pt x="490" y="352"/>
                  </a:lnTo>
                  <a:lnTo>
                    <a:pt x="418" y="372"/>
                  </a:lnTo>
                  <a:lnTo>
                    <a:pt x="363" y="388"/>
                  </a:lnTo>
                  <a:lnTo>
                    <a:pt x="297" y="419"/>
                  </a:lnTo>
                  <a:lnTo>
                    <a:pt x="253" y="440"/>
                  </a:lnTo>
                  <a:lnTo>
                    <a:pt x="201" y="470"/>
                  </a:lnTo>
                  <a:lnTo>
                    <a:pt x="146" y="513"/>
                  </a:lnTo>
                  <a:lnTo>
                    <a:pt x="105" y="548"/>
                  </a:lnTo>
                  <a:lnTo>
                    <a:pt x="67" y="590"/>
                  </a:lnTo>
                  <a:lnTo>
                    <a:pt x="33" y="643"/>
                  </a:lnTo>
                  <a:lnTo>
                    <a:pt x="11" y="707"/>
                  </a:lnTo>
                  <a:lnTo>
                    <a:pt x="0" y="758"/>
                  </a:lnTo>
                  <a:lnTo>
                    <a:pt x="7" y="822"/>
                  </a:lnTo>
                  <a:lnTo>
                    <a:pt x="17" y="862"/>
                  </a:lnTo>
                  <a:lnTo>
                    <a:pt x="31" y="899"/>
                  </a:lnTo>
                  <a:lnTo>
                    <a:pt x="62" y="946"/>
                  </a:lnTo>
                  <a:lnTo>
                    <a:pt x="105" y="1000"/>
                  </a:lnTo>
                </a:path>
              </a:pathLst>
            </a:custGeom>
            <a:solidFill>
              <a:srgbClr val="FFFFFF">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427" name="Rectangle 251"/>
            <p:cNvSpPr/>
            <p:nvPr/>
          </p:nvSpPr>
          <p:spPr>
            <a:xfrm>
              <a:off x="3806" y="3352"/>
              <a:ext cx="1074" cy="708"/>
            </a:xfrm>
            <a:prstGeom prst="rect">
              <a:avLst/>
            </a:prstGeom>
            <a:noFill/>
            <a:ln w="12700">
              <a:noFill/>
            </a:ln>
          </p:spPr>
          <p:txBody>
            <a:bodyPr wrap="none" lIns="90488" tIns="44450" rIns="90488" bIns="44450">
              <a:spAutoFit/>
            </a:bodyPr>
            <a:p>
              <a:pPr lvl="0" algn="ctr" eaLnBrk="0" hangingPunct="0">
                <a:spcBef>
                  <a:spcPct val="0"/>
                </a:spcBef>
                <a:buNone/>
              </a:pPr>
              <a:endParaRPr lang="en-US" altLang="zh-CN" sz="2000" b="0" dirty="0">
                <a:latin typeface="Times New Roman" pitchFamily="18" charset="0"/>
                <a:ea typeface="宋体" charset="-122"/>
              </a:endParaRPr>
            </a:p>
            <a:p>
              <a:pPr lvl="0" algn="ctr" eaLnBrk="0" hangingPunct="0">
                <a:spcBef>
                  <a:spcPct val="0"/>
                </a:spcBef>
                <a:buNone/>
              </a:pPr>
              <a:r>
                <a:rPr lang="zh-CN" altLang="en-US" sz="2400" b="0" dirty="0">
                  <a:solidFill>
                    <a:srgbClr val="111111"/>
                  </a:solidFill>
                  <a:latin typeface="Times New Roman" pitchFamily="18" charset="0"/>
                  <a:ea typeface="宋体" charset="-122"/>
                </a:rPr>
                <a:t>散热器上有</a:t>
              </a:r>
              <a:endParaRPr lang="zh-CN" altLang="en-US" sz="2400" b="0" dirty="0">
                <a:solidFill>
                  <a:srgbClr val="111111"/>
                </a:solidFill>
                <a:latin typeface="Times New Roman" pitchFamily="18" charset="0"/>
                <a:ea typeface="宋体" charset="-122"/>
              </a:endParaRPr>
            </a:p>
            <a:p>
              <a:pPr lvl="0" algn="ctr" eaLnBrk="0" hangingPunct="0">
                <a:spcBef>
                  <a:spcPct val="0"/>
                </a:spcBef>
                <a:buNone/>
              </a:pPr>
              <a:r>
                <a:rPr lang="zh-CN" altLang="en-US" sz="2400" b="0" dirty="0">
                  <a:solidFill>
                    <a:srgbClr val="111111"/>
                  </a:solidFill>
                  <a:latin typeface="Times New Roman" pitchFamily="18" charset="0"/>
                  <a:ea typeface="宋体" charset="-122"/>
                </a:rPr>
                <a:t>灰尘和污垢</a:t>
              </a:r>
              <a:endParaRPr lang="zh-CN" altLang="en-US" sz="2400" b="0" dirty="0">
                <a:solidFill>
                  <a:srgbClr val="111111"/>
                </a:solidFill>
                <a:latin typeface="Times New Roman" pitchFamily="18" charset="0"/>
                <a:ea typeface="宋体" charset="-122"/>
              </a:endParaRPr>
            </a:p>
          </p:txBody>
        </p:sp>
      </p:grpSp>
      <p:grpSp>
        <p:nvGrpSpPr>
          <p:cNvPr id="17674" name="Group 252"/>
          <p:cNvGrpSpPr/>
          <p:nvPr/>
        </p:nvGrpSpPr>
        <p:grpSpPr>
          <a:xfrm>
            <a:off x="2628900" y="4086225"/>
            <a:ext cx="2640013" cy="2373313"/>
            <a:chOff x="1668" y="2646"/>
            <a:chExt cx="1663" cy="1495"/>
          </a:xfrm>
        </p:grpSpPr>
        <p:sp>
          <p:nvSpPr>
            <p:cNvPr id="17424" name="Freeform 253"/>
            <p:cNvSpPr/>
            <p:nvPr/>
          </p:nvSpPr>
          <p:spPr>
            <a:xfrm>
              <a:off x="1668" y="2646"/>
              <a:ext cx="1663" cy="1495"/>
            </a:xfrm>
            <a:custGeom>
              <a:avLst/>
              <a:gdLst>
                <a:gd name="txL" fmla="*/ 0 w 1663"/>
                <a:gd name="txT" fmla="*/ 0 h 1495"/>
                <a:gd name="txR" fmla="*/ 1663 w 1663"/>
                <a:gd name="txB" fmla="*/ 1495 h 1495"/>
              </a:gdLst>
              <a:ahLst/>
              <a:cxnLst>
                <a:cxn ang="0">
                  <a:pos x="1510" y="1295"/>
                </a:cxn>
                <a:cxn ang="0">
                  <a:pos x="1419" y="1355"/>
                </a:cxn>
                <a:cxn ang="0">
                  <a:pos x="1310" y="1408"/>
                </a:cxn>
                <a:cxn ang="0">
                  <a:pos x="1170" y="1452"/>
                </a:cxn>
                <a:cxn ang="0">
                  <a:pos x="1047" y="1477"/>
                </a:cxn>
                <a:cxn ang="0">
                  <a:pos x="927" y="1494"/>
                </a:cxn>
                <a:cxn ang="0">
                  <a:pos x="794" y="1494"/>
                </a:cxn>
                <a:cxn ang="0">
                  <a:pos x="635" y="1481"/>
                </a:cxn>
                <a:cxn ang="0">
                  <a:pos x="498" y="1454"/>
                </a:cxn>
                <a:cxn ang="0">
                  <a:pos x="382" y="1421"/>
                </a:cxn>
                <a:cxn ang="0">
                  <a:pos x="244" y="1359"/>
                </a:cxn>
                <a:cxn ang="0">
                  <a:pos x="146" y="1293"/>
                </a:cxn>
                <a:cxn ang="0">
                  <a:pos x="49" y="1191"/>
                </a:cxn>
                <a:cxn ang="0">
                  <a:pos x="5" y="1085"/>
                </a:cxn>
                <a:cxn ang="0">
                  <a:pos x="5" y="989"/>
                </a:cxn>
                <a:cxn ang="0">
                  <a:pos x="32" y="908"/>
                </a:cxn>
                <a:cxn ang="0">
                  <a:pos x="112" y="803"/>
                </a:cxn>
                <a:cxn ang="0">
                  <a:pos x="246" y="711"/>
                </a:cxn>
                <a:cxn ang="0">
                  <a:pos x="359" y="650"/>
                </a:cxn>
                <a:cxn ang="0">
                  <a:pos x="474" y="609"/>
                </a:cxn>
                <a:cxn ang="0">
                  <a:pos x="472" y="446"/>
                </a:cxn>
                <a:cxn ang="0">
                  <a:pos x="474" y="267"/>
                </a:cxn>
                <a:cxn ang="0">
                  <a:pos x="459" y="0"/>
                </a:cxn>
                <a:cxn ang="0">
                  <a:pos x="586" y="264"/>
                </a:cxn>
                <a:cxn ang="0">
                  <a:pos x="582" y="446"/>
                </a:cxn>
                <a:cxn ang="0">
                  <a:pos x="602" y="586"/>
                </a:cxn>
                <a:cxn ang="0">
                  <a:pos x="752" y="568"/>
                </a:cxn>
                <a:cxn ang="0">
                  <a:pos x="875" y="568"/>
                </a:cxn>
                <a:cxn ang="0">
                  <a:pos x="988" y="582"/>
                </a:cxn>
                <a:cxn ang="0">
                  <a:pos x="1131" y="606"/>
                </a:cxn>
                <a:cxn ang="0">
                  <a:pos x="1267" y="642"/>
                </a:cxn>
                <a:cxn ang="0">
                  <a:pos x="1388" y="695"/>
                </a:cxn>
                <a:cxn ang="0">
                  <a:pos x="1503" y="771"/>
                </a:cxn>
                <a:cxn ang="0">
                  <a:pos x="1591" y="847"/>
                </a:cxn>
                <a:cxn ang="0">
                  <a:pos x="1650" y="966"/>
                </a:cxn>
                <a:cxn ang="0">
                  <a:pos x="1656" y="1085"/>
                </a:cxn>
                <a:cxn ang="0">
                  <a:pos x="1630" y="1163"/>
                </a:cxn>
                <a:cxn ang="0">
                  <a:pos x="1549" y="1266"/>
                </a:cxn>
              </a:cxnLst>
              <a:rect l="txL" t="txT" r="txR" b="txB"/>
              <a:pathLst>
                <a:path w="1663" h="1495">
                  <a:moveTo>
                    <a:pt x="1549" y="1266"/>
                  </a:moveTo>
                  <a:lnTo>
                    <a:pt x="1510" y="1295"/>
                  </a:lnTo>
                  <a:lnTo>
                    <a:pt x="1467" y="1328"/>
                  </a:lnTo>
                  <a:lnTo>
                    <a:pt x="1419" y="1355"/>
                  </a:lnTo>
                  <a:lnTo>
                    <a:pt x="1379" y="1376"/>
                  </a:lnTo>
                  <a:lnTo>
                    <a:pt x="1310" y="1408"/>
                  </a:lnTo>
                  <a:lnTo>
                    <a:pt x="1229" y="1434"/>
                  </a:lnTo>
                  <a:lnTo>
                    <a:pt x="1170" y="1452"/>
                  </a:lnTo>
                  <a:lnTo>
                    <a:pt x="1103" y="1468"/>
                  </a:lnTo>
                  <a:lnTo>
                    <a:pt x="1047" y="1477"/>
                  </a:lnTo>
                  <a:lnTo>
                    <a:pt x="980" y="1487"/>
                  </a:lnTo>
                  <a:lnTo>
                    <a:pt x="927" y="1494"/>
                  </a:lnTo>
                  <a:lnTo>
                    <a:pt x="858" y="1494"/>
                  </a:lnTo>
                  <a:lnTo>
                    <a:pt x="794" y="1494"/>
                  </a:lnTo>
                  <a:lnTo>
                    <a:pt x="706" y="1490"/>
                  </a:lnTo>
                  <a:lnTo>
                    <a:pt x="635" y="1481"/>
                  </a:lnTo>
                  <a:lnTo>
                    <a:pt x="573" y="1468"/>
                  </a:lnTo>
                  <a:lnTo>
                    <a:pt x="498" y="1454"/>
                  </a:lnTo>
                  <a:lnTo>
                    <a:pt x="443" y="1441"/>
                  </a:lnTo>
                  <a:lnTo>
                    <a:pt x="382" y="1421"/>
                  </a:lnTo>
                  <a:lnTo>
                    <a:pt x="304" y="1389"/>
                  </a:lnTo>
                  <a:lnTo>
                    <a:pt x="244" y="1359"/>
                  </a:lnTo>
                  <a:lnTo>
                    <a:pt x="187" y="1325"/>
                  </a:lnTo>
                  <a:lnTo>
                    <a:pt x="146" y="1293"/>
                  </a:lnTo>
                  <a:lnTo>
                    <a:pt x="109" y="1263"/>
                  </a:lnTo>
                  <a:lnTo>
                    <a:pt x="49" y="1191"/>
                  </a:lnTo>
                  <a:lnTo>
                    <a:pt x="26" y="1144"/>
                  </a:lnTo>
                  <a:lnTo>
                    <a:pt x="5" y="1085"/>
                  </a:lnTo>
                  <a:lnTo>
                    <a:pt x="0" y="1042"/>
                  </a:lnTo>
                  <a:lnTo>
                    <a:pt x="5" y="989"/>
                  </a:lnTo>
                  <a:lnTo>
                    <a:pt x="16" y="953"/>
                  </a:lnTo>
                  <a:lnTo>
                    <a:pt x="32" y="908"/>
                  </a:lnTo>
                  <a:lnTo>
                    <a:pt x="64" y="857"/>
                  </a:lnTo>
                  <a:lnTo>
                    <a:pt x="112" y="803"/>
                  </a:lnTo>
                  <a:lnTo>
                    <a:pt x="175" y="754"/>
                  </a:lnTo>
                  <a:lnTo>
                    <a:pt x="246" y="711"/>
                  </a:lnTo>
                  <a:lnTo>
                    <a:pt x="305" y="675"/>
                  </a:lnTo>
                  <a:lnTo>
                    <a:pt x="359" y="650"/>
                  </a:lnTo>
                  <a:lnTo>
                    <a:pt x="413" y="628"/>
                  </a:lnTo>
                  <a:lnTo>
                    <a:pt x="474" y="609"/>
                  </a:lnTo>
                  <a:lnTo>
                    <a:pt x="541" y="522"/>
                  </a:lnTo>
                  <a:lnTo>
                    <a:pt x="472" y="446"/>
                  </a:lnTo>
                  <a:lnTo>
                    <a:pt x="554" y="346"/>
                  </a:lnTo>
                  <a:lnTo>
                    <a:pt x="474" y="267"/>
                  </a:lnTo>
                  <a:lnTo>
                    <a:pt x="583" y="155"/>
                  </a:lnTo>
                  <a:lnTo>
                    <a:pt x="459" y="0"/>
                  </a:lnTo>
                  <a:lnTo>
                    <a:pt x="684" y="175"/>
                  </a:lnTo>
                  <a:lnTo>
                    <a:pt x="586" y="264"/>
                  </a:lnTo>
                  <a:lnTo>
                    <a:pt x="669" y="341"/>
                  </a:lnTo>
                  <a:lnTo>
                    <a:pt x="582" y="446"/>
                  </a:lnTo>
                  <a:lnTo>
                    <a:pt x="650" y="530"/>
                  </a:lnTo>
                  <a:lnTo>
                    <a:pt x="602" y="586"/>
                  </a:lnTo>
                  <a:lnTo>
                    <a:pt x="686" y="572"/>
                  </a:lnTo>
                  <a:lnTo>
                    <a:pt x="752" y="568"/>
                  </a:lnTo>
                  <a:lnTo>
                    <a:pt x="819" y="568"/>
                  </a:lnTo>
                  <a:lnTo>
                    <a:pt x="875" y="568"/>
                  </a:lnTo>
                  <a:lnTo>
                    <a:pt x="928" y="574"/>
                  </a:lnTo>
                  <a:lnTo>
                    <a:pt x="988" y="582"/>
                  </a:lnTo>
                  <a:lnTo>
                    <a:pt x="1055" y="591"/>
                  </a:lnTo>
                  <a:lnTo>
                    <a:pt x="1131" y="606"/>
                  </a:lnTo>
                  <a:lnTo>
                    <a:pt x="1208" y="628"/>
                  </a:lnTo>
                  <a:lnTo>
                    <a:pt x="1267" y="642"/>
                  </a:lnTo>
                  <a:lnTo>
                    <a:pt x="1338" y="675"/>
                  </a:lnTo>
                  <a:lnTo>
                    <a:pt x="1388" y="695"/>
                  </a:lnTo>
                  <a:lnTo>
                    <a:pt x="1445" y="727"/>
                  </a:lnTo>
                  <a:lnTo>
                    <a:pt x="1503" y="771"/>
                  </a:lnTo>
                  <a:lnTo>
                    <a:pt x="1549" y="804"/>
                  </a:lnTo>
                  <a:lnTo>
                    <a:pt x="1591" y="847"/>
                  </a:lnTo>
                  <a:lnTo>
                    <a:pt x="1627" y="902"/>
                  </a:lnTo>
                  <a:lnTo>
                    <a:pt x="1650" y="966"/>
                  </a:lnTo>
                  <a:lnTo>
                    <a:pt x="1662" y="1019"/>
                  </a:lnTo>
                  <a:lnTo>
                    <a:pt x="1656" y="1085"/>
                  </a:lnTo>
                  <a:lnTo>
                    <a:pt x="1644" y="1126"/>
                  </a:lnTo>
                  <a:lnTo>
                    <a:pt x="1630" y="1163"/>
                  </a:lnTo>
                  <a:lnTo>
                    <a:pt x="1596" y="1212"/>
                  </a:lnTo>
                  <a:lnTo>
                    <a:pt x="1549" y="1266"/>
                  </a:lnTo>
                </a:path>
              </a:pathLst>
            </a:custGeom>
            <a:solidFill>
              <a:srgbClr val="FFFFFF">
                <a:alpha val="100000"/>
              </a:srgbClr>
            </a:solidFill>
            <a:ln w="12700" cap="rnd" cmpd="sng">
              <a:solidFill>
                <a:srgbClr val="000000">
                  <a:alpha val="100000"/>
                </a:srgbClr>
              </a:solidFill>
              <a:prstDash val="solid"/>
              <a:round/>
              <a:headEnd type="none" w="med" len="med"/>
              <a:tailEnd type="none" w="med" len="med"/>
            </a:ln>
          </p:spPr>
          <p:txBody>
            <a:bodyPr/>
            <a:p>
              <a:endParaRPr lang="zh-CN" altLang="en-US"/>
            </a:p>
          </p:txBody>
        </p:sp>
        <p:sp>
          <p:nvSpPr>
            <p:cNvPr id="17425" name="Rectangle 254"/>
            <p:cNvSpPr/>
            <p:nvPr/>
          </p:nvSpPr>
          <p:spPr>
            <a:xfrm>
              <a:off x="1945" y="3404"/>
              <a:ext cx="1074" cy="516"/>
            </a:xfrm>
            <a:prstGeom prst="rect">
              <a:avLst/>
            </a:prstGeom>
            <a:noFill/>
            <a:ln w="12700">
              <a:noFill/>
            </a:ln>
          </p:spPr>
          <p:txBody>
            <a:bodyPr wrap="none" lIns="90488" tIns="44450" rIns="90488" bIns="44450">
              <a:spAutoFit/>
            </a:bodyPr>
            <a:p>
              <a:pPr lvl="0" algn="ctr" eaLnBrk="0" hangingPunct="0">
                <a:spcBef>
                  <a:spcPct val="0"/>
                </a:spcBef>
                <a:buNone/>
              </a:pPr>
              <a:r>
                <a:rPr lang="zh-CN" altLang="en-US" sz="2400" b="0" dirty="0">
                  <a:solidFill>
                    <a:srgbClr val="111111"/>
                  </a:solidFill>
                  <a:latin typeface="Times New Roman" pitchFamily="18" charset="0"/>
                  <a:ea typeface="宋体" charset="-122"/>
                </a:rPr>
                <a:t>组件失灵或</a:t>
              </a:r>
              <a:endParaRPr lang="zh-CN" altLang="en-US" sz="2400" b="0" dirty="0">
                <a:solidFill>
                  <a:srgbClr val="111111"/>
                </a:solidFill>
                <a:latin typeface="Times New Roman" pitchFamily="18" charset="0"/>
                <a:ea typeface="宋体" charset="-122"/>
              </a:endParaRPr>
            </a:p>
            <a:p>
              <a:pPr lvl="0" algn="ctr" eaLnBrk="0" hangingPunct="0">
                <a:spcBef>
                  <a:spcPct val="0"/>
                </a:spcBef>
                <a:buNone/>
              </a:pPr>
              <a:r>
                <a:rPr lang="zh-CN" altLang="en-US" sz="2400" b="0" dirty="0">
                  <a:solidFill>
                    <a:srgbClr val="111111"/>
                  </a:solidFill>
                  <a:latin typeface="Times New Roman" pitchFamily="18" charset="0"/>
                  <a:ea typeface="宋体" charset="-122"/>
                </a:rPr>
                <a:t>润滑不良</a:t>
              </a:r>
              <a:endParaRPr lang="zh-CN" altLang="en-US" sz="2400" b="0" dirty="0">
                <a:solidFill>
                  <a:srgbClr val="111111"/>
                </a:solidFill>
                <a:latin typeface="Times New Roman" pitchFamily="18" charset="0"/>
                <a:ea typeface="宋体" charset="-122"/>
              </a:endParaRPr>
            </a:p>
          </p:txBody>
        </p:sp>
      </p:grpSp>
      <p:grpSp>
        <p:nvGrpSpPr>
          <p:cNvPr id="17675" name="Group 255"/>
          <p:cNvGrpSpPr/>
          <p:nvPr/>
        </p:nvGrpSpPr>
        <p:grpSpPr>
          <a:xfrm>
            <a:off x="5422900" y="700088"/>
            <a:ext cx="3565525" cy="2222500"/>
            <a:chOff x="3416" y="441"/>
            <a:chExt cx="2246" cy="1400"/>
          </a:xfrm>
        </p:grpSpPr>
        <p:grpSp>
          <p:nvGrpSpPr>
            <p:cNvPr id="17418" name="Group 256"/>
            <p:cNvGrpSpPr/>
            <p:nvPr/>
          </p:nvGrpSpPr>
          <p:grpSpPr>
            <a:xfrm>
              <a:off x="3416" y="441"/>
              <a:ext cx="2246" cy="1400"/>
              <a:chOff x="3416" y="441"/>
              <a:chExt cx="2246" cy="1400"/>
            </a:xfrm>
          </p:grpSpPr>
          <p:sp>
            <p:nvSpPr>
              <p:cNvPr id="17420" name="Freeform 257"/>
              <p:cNvSpPr/>
              <p:nvPr/>
            </p:nvSpPr>
            <p:spPr>
              <a:xfrm>
                <a:off x="3429" y="441"/>
                <a:ext cx="2233" cy="1082"/>
              </a:xfrm>
              <a:custGeom>
                <a:avLst/>
                <a:gdLst>
                  <a:gd name="txL" fmla="*/ 0 w 2233"/>
                  <a:gd name="txT" fmla="*/ 0 h 1082"/>
                  <a:gd name="txR" fmla="*/ 2233 w 2233"/>
                  <a:gd name="txB" fmla="*/ 1082 h 1082"/>
                </a:gdLst>
                <a:ahLst/>
                <a:cxnLst>
                  <a:cxn ang="0">
                    <a:pos x="373" y="226"/>
                  </a:cxn>
                  <a:cxn ang="0">
                    <a:pos x="446" y="172"/>
                  </a:cxn>
                  <a:cxn ang="0">
                    <a:pos x="548" y="142"/>
                  </a:cxn>
                  <a:cxn ang="0">
                    <a:pos x="691" y="126"/>
                  </a:cxn>
                  <a:cxn ang="0">
                    <a:pos x="852" y="143"/>
                  </a:cxn>
                  <a:cxn ang="0">
                    <a:pos x="943" y="108"/>
                  </a:cxn>
                  <a:cxn ang="0">
                    <a:pos x="1046" y="39"/>
                  </a:cxn>
                  <a:cxn ang="0">
                    <a:pos x="1219" y="1"/>
                  </a:cxn>
                  <a:cxn ang="0">
                    <a:pos x="1395" y="9"/>
                  </a:cxn>
                  <a:cxn ang="0">
                    <a:pos x="1559" y="61"/>
                  </a:cxn>
                  <a:cxn ang="0">
                    <a:pos x="1643" y="127"/>
                  </a:cxn>
                  <a:cxn ang="0">
                    <a:pos x="1715" y="155"/>
                  </a:cxn>
                  <a:cxn ang="0">
                    <a:pos x="1857" y="172"/>
                  </a:cxn>
                  <a:cxn ang="0">
                    <a:pos x="1952" y="238"/>
                  </a:cxn>
                  <a:cxn ang="0">
                    <a:pos x="1965" y="311"/>
                  </a:cxn>
                  <a:cxn ang="0">
                    <a:pos x="2049" y="316"/>
                  </a:cxn>
                  <a:cxn ang="0">
                    <a:pos x="2133" y="346"/>
                  </a:cxn>
                  <a:cxn ang="0">
                    <a:pos x="2179" y="380"/>
                  </a:cxn>
                  <a:cxn ang="0">
                    <a:pos x="2217" y="432"/>
                  </a:cxn>
                  <a:cxn ang="0">
                    <a:pos x="2212" y="478"/>
                  </a:cxn>
                  <a:cxn ang="0">
                    <a:pos x="2217" y="538"/>
                  </a:cxn>
                  <a:cxn ang="0">
                    <a:pos x="2230" y="595"/>
                  </a:cxn>
                  <a:cxn ang="0">
                    <a:pos x="2210" y="653"/>
                  </a:cxn>
                  <a:cxn ang="0">
                    <a:pos x="2219" y="716"/>
                  </a:cxn>
                  <a:cxn ang="0">
                    <a:pos x="2232" y="773"/>
                  </a:cxn>
                  <a:cxn ang="0">
                    <a:pos x="2206" y="843"/>
                  </a:cxn>
                  <a:cxn ang="0">
                    <a:pos x="2139" y="894"/>
                  </a:cxn>
                  <a:cxn ang="0">
                    <a:pos x="2002" y="928"/>
                  </a:cxn>
                  <a:cxn ang="0">
                    <a:pos x="1896" y="907"/>
                  </a:cxn>
                  <a:cxn ang="0">
                    <a:pos x="1837" y="954"/>
                  </a:cxn>
                  <a:cxn ang="0">
                    <a:pos x="1760" y="985"/>
                  </a:cxn>
                  <a:cxn ang="0">
                    <a:pos x="1649" y="1005"/>
                  </a:cxn>
                  <a:cxn ang="0">
                    <a:pos x="1521" y="992"/>
                  </a:cxn>
                  <a:cxn ang="0">
                    <a:pos x="1433" y="1006"/>
                  </a:cxn>
                  <a:cxn ang="0">
                    <a:pos x="1362" y="1044"/>
                  </a:cxn>
                  <a:cxn ang="0">
                    <a:pos x="1263" y="1065"/>
                  </a:cxn>
                  <a:cxn ang="0">
                    <a:pos x="1168" y="1059"/>
                  </a:cxn>
                  <a:cxn ang="0">
                    <a:pos x="1077" y="1023"/>
                  </a:cxn>
                  <a:cxn ang="0">
                    <a:pos x="1013" y="1059"/>
                  </a:cxn>
                  <a:cxn ang="0">
                    <a:pos x="916" y="1081"/>
                  </a:cxn>
                  <a:cxn ang="0">
                    <a:pos x="795" y="1068"/>
                  </a:cxn>
                  <a:cxn ang="0">
                    <a:pos x="704" y="1021"/>
                  </a:cxn>
                  <a:cxn ang="0">
                    <a:pos x="631" y="1002"/>
                  </a:cxn>
                  <a:cxn ang="0">
                    <a:pos x="514" y="1006"/>
                  </a:cxn>
                  <a:cxn ang="0">
                    <a:pos x="417" y="974"/>
                  </a:cxn>
                  <a:cxn ang="0">
                    <a:pos x="353" y="925"/>
                  </a:cxn>
                  <a:cxn ang="0">
                    <a:pos x="316" y="901"/>
                  </a:cxn>
                  <a:cxn ang="0">
                    <a:pos x="208" y="894"/>
                  </a:cxn>
                  <a:cxn ang="0">
                    <a:pos x="110" y="846"/>
                  </a:cxn>
                  <a:cxn ang="0">
                    <a:pos x="57" y="773"/>
                  </a:cxn>
                  <a:cxn ang="0">
                    <a:pos x="53" y="687"/>
                  </a:cxn>
                  <a:cxn ang="0">
                    <a:pos x="31" y="606"/>
                  </a:cxn>
                  <a:cxn ang="0">
                    <a:pos x="0" y="527"/>
                  </a:cxn>
                  <a:cxn ang="0">
                    <a:pos x="13" y="440"/>
                  </a:cxn>
                  <a:cxn ang="0">
                    <a:pos x="84" y="370"/>
                  </a:cxn>
                  <a:cxn ang="0">
                    <a:pos x="185" y="316"/>
                  </a:cxn>
                  <a:cxn ang="0">
                    <a:pos x="322" y="288"/>
                  </a:cxn>
                  <a:cxn ang="0">
                    <a:pos x="355" y="256"/>
                  </a:cxn>
                </a:cxnLst>
                <a:rect l="txL" t="txT" r="txR" b="txB"/>
                <a:pathLst>
                  <a:path w="2233" h="1082">
                    <a:moveTo>
                      <a:pt x="355" y="256"/>
                    </a:moveTo>
                    <a:lnTo>
                      <a:pt x="373" y="226"/>
                    </a:lnTo>
                    <a:lnTo>
                      <a:pt x="402" y="196"/>
                    </a:lnTo>
                    <a:lnTo>
                      <a:pt x="446" y="172"/>
                    </a:lnTo>
                    <a:lnTo>
                      <a:pt x="501" y="152"/>
                    </a:lnTo>
                    <a:lnTo>
                      <a:pt x="548" y="142"/>
                    </a:lnTo>
                    <a:lnTo>
                      <a:pt x="605" y="130"/>
                    </a:lnTo>
                    <a:lnTo>
                      <a:pt x="691" y="126"/>
                    </a:lnTo>
                    <a:lnTo>
                      <a:pt x="775" y="130"/>
                    </a:lnTo>
                    <a:lnTo>
                      <a:pt x="852" y="143"/>
                    </a:lnTo>
                    <a:lnTo>
                      <a:pt x="910" y="158"/>
                    </a:lnTo>
                    <a:lnTo>
                      <a:pt x="943" y="108"/>
                    </a:lnTo>
                    <a:lnTo>
                      <a:pt x="987" y="70"/>
                    </a:lnTo>
                    <a:lnTo>
                      <a:pt x="1046" y="39"/>
                    </a:lnTo>
                    <a:lnTo>
                      <a:pt x="1124" y="18"/>
                    </a:lnTo>
                    <a:lnTo>
                      <a:pt x="1219" y="1"/>
                    </a:lnTo>
                    <a:lnTo>
                      <a:pt x="1311" y="0"/>
                    </a:lnTo>
                    <a:lnTo>
                      <a:pt x="1395" y="9"/>
                    </a:lnTo>
                    <a:lnTo>
                      <a:pt x="1488" y="28"/>
                    </a:lnTo>
                    <a:lnTo>
                      <a:pt x="1559" y="61"/>
                    </a:lnTo>
                    <a:lnTo>
                      <a:pt x="1609" y="95"/>
                    </a:lnTo>
                    <a:lnTo>
                      <a:pt x="1643" y="127"/>
                    </a:lnTo>
                    <a:lnTo>
                      <a:pt x="1649" y="168"/>
                    </a:lnTo>
                    <a:lnTo>
                      <a:pt x="1715" y="155"/>
                    </a:lnTo>
                    <a:lnTo>
                      <a:pt x="1793" y="159"/>
                    </a:lnTo>
                    <a:lnTo>
                      <a:pt x="1857" y="172"/>
                    </a:lnTo>
                    <a:lnTo>
                      <a:pt x="1912" y="202"/>
                    </a:lnTo>
                    <a:lnTo>
                      <a:pt x="1952" y="238"/>
                    </a:lnTo>
                    <a:lnTo>
                      <a:pt x="1967" y="280"/>
                    </a:lnTo>
                    <a:lnTo>
                      <a:pt x="1965" y="311"/>
                    </a:lnTo>
                    <a:lnTo>
                      <a:pt x="2002" y="308"/>
                    </a:lnTo>
                    <a:lnTo>
                      <a:pt x="2049" y="316"/>
                    </a:lnTo>
                    <a:lnTo>
                      <a:pt x="2095" y="330"/>
                    </a:lnTo>
                    <a:lnTo>
                      <a:pt x="2133" y="346"/>
                    </a:lnTo>
                    <a:lnTo>
                      <a:pt x="2157" y="361"/>
                    </a:lnTo>
                    <a:lnTo>
                      <a:pt x="2179" y="380"/>
                    </a:lnTo>
                    <a:lnTo>
                      <a:pt x="2203" y="403"/>
                    </a:lnTo>
                    <a:lnTo>
                      <a:pt x="2217" y="432"/>
                    </a:lnTo>
                    <a:lnTo>
                      <a:pt x="2219" y="454"/>
                    </a:lnTo>
                    <a:lnTo>
                      <a:pt x="2212" y="478"/>
                    </a:lnTo>
                    <a:lnTo>
                      <a:pt x="2197" y="507"/>
                    </a:lnTo>
                    <a:lnTo>
                      <a:pt x="2217" y="538"/>
                    </a:lnTo>
                    <a:lnTo>
                      <a:pt x="2225" y="564"/>
                    </a:lnTo>
                    <a:lnTo>
                      <a:pt x="2230" y="595"/>
                    </a:lnTo>
                    <a:lnTo>
                      <a:pt x="2219" y="631"/>
                    </a:lnTo>
                    <a:lnTo>
                      <a:pt x="2210" y="653"/>
                    </a:lnTo>
                    <a:lnTo>
                      <a:pt x="2186" y="679"/>
                    </a:lnTo>
                    <a:lnTo>
                      <a:pt x="2219" y="716"/>
                    </a:lnTo>
                    <a:lnTo>
                      <a:pt x="2230" y="739"/>
                    </a:lnTo>
                    <a:lnTo>
                      <a:pt x="2232" y="773"/>
                    </a:lnTo>
                    <a:lnTo>
                      <a:pt x="2225" y="805"/>
                    </a:lnTo>
                    <a:lnTo>
                      <a:pt x="2206" y="843"/>
                    </a:lnTo>
                    <a:lnTo>
                      <a:pt x="2179" y="869"/>
                    </a:lnTo>
                    <a:lnTo>
                      <a:pt x="2139" y="894"/>
                    </a:lnTo>
                    <a:lnTo>
                      <a:pt x="2073" y="919"/>
                    </a:lnTo>
                    <a:lnTo>
                      <a:pt x="2002" y="928"/>
                    </a:lnTo>
                    <a:lnTo>
                      <a:pt x="1938" y="920"/>
                    </a:lnTo>
                    <a:lnTo>
                      <a:pt x="1896" y="907"/>
                    </a:lnTo>
                    <a:lnTo>
                      <a:pt x="1868" y="933"/>
                    </a:lnTo>
                    <a:lnTo>
                      <a:pt x="1837" y="954"/>
                    </a:lnTo>
                    <a:lnTo>
                      <a:pt x="1810" y="967"/>
                    </a:lnTo>
                    <a:lnTo>
                      <a:pt x="1760" y="985"/>
                    </a:lnTo>
                    <a:lnTo>
                      <a:pt x="1715" y="996"/>
                    </a:lnTo>
                    <a:lnTo>
                      <a:pt x="1649" y="1005"/>
                    </a:lnTo>
                    <a:lnTo>
                      <a:pt x="1585" y="1004"/>
                    </a:lnTo>
                    <a:lnTo>
                      <a:pt x="1521" y="992"/>
                    </a:lnTo>
                    <a:lnTo>
                      <a:pt x="1466" y="971"/>
                    </a:lnTo>
                    <a:lnTo>
                      <a:pt x="1433" y="1006"/>
                    </a:lnTo>
                    <a:lnTo>
                      <a:pt x="1402" y="1027"/>
                    </a:lnTo>
                    <a:lnTo>
                      <a:pt x="1362" y="1044"/>
                    </a:lnTo>
                    <a:lnTo>
                      <a:pt x="1316" y="1059"/>
                    </a:lnTo>
                    <a:lnTo>
                      <a:pt x="1263" y="1065"/>
                    </a:lnTo>
                    <a:lnTo>
                      <a:pt x="1214" y="1065"/>
                    </a:lnTo>
                    <a:lnTo>
                      <a:pt x="1168" y="1059"/>
                    </a:lnTo>
                    <a:lnTo>
                      <a:pt x="1110" y="1040"/>
                    </a:lnTo>
                    <a:lnTo>
                      <a:pt x="1077" y="1023"/>
                    </a:lnTo>
                    <a:lnTo>
                      <a:pt x="1046" y="1044"/>
                    </a:lnTo>
                    <a:lnTo>
                      <a:pt x="1013" y="1059"/>
                    </a:lnTo>
                    <a:lnTo>
                      <a:pt x="974" y="1071"/>
                    </a:lnTo>
                    <a:lnTo>
                      <a:pt x="916" y="1081"/>
                    </a:lnTo>
                    <a:lnTo>
                      <a:pt x="857" y="1078"/>
                    </a:lnTo>
                    <a:lnTo>
                      <a:pt x="795" y="1068"/>
                    </a:lnTo>
                    <a:lnTo>
                      <a:pt x="748" y="1050"/>
                    </a:lnTo>
                    <a:lnTo>
                      <a:pt x="704" y="1021"/>
                    </a:lnTo>
                    <a:lnTo>
                      <a:pt x="678" y="992"/>
                    </a:lnTo>
                    <a:lnTo>
                      <a:pt x="631" y="1002"/>
                    </a:lnTo>
                    <a:lnTo>
                      <a:pt x="578" y="1009"/>
                    </a:lnTo>
                    <a:lnTo>
                      <a:pt x="514" y="1006"/>
                    </a:lnTo>
                    <a:lnTo>
                      <a:pt x="459" y="993"/>
                    </a:lnTo>
                    <a:lnTo>
                      <a:pt x="417" y="974"/>
                    </a:lnTo>
                    <a:lnTo>
                      <a:pt x="382" y="954"/>
                    </a:lnTo>
                    <a:lnTo>
                      <a:pt x="353" y="925"/>
                    </a:lnTo>
                    <a:lnTo>
                      <a:pt x="347" y="894"/>
                    </a:lnTo>
                    <a:lnTo>
                      <a:pt x="316" y="901"/>
                    </a:lnTo>
                    <a:lnTo>
                      <a:pt x="265" y="903"/>
                    </a:lnTo>
                    <a:lnTo>
                      <a:pt x="208" y="894"/>
                    </a:lnTo>
                    <a:lnTo>
                      <a:pt x="150" y="874"/>
                    </a:lnTo>
                    <a:lnTo>
                      <a:pt x="110" y="846"/>
                    </a:lnTo>
                    <a:lnTo>
                      <a:pt x="77" y="809"/>
                    </a:lnTo>
                    <a:lnTo>
                      <a:pt x="57" y="773"/>
                    </a:lnTo>
                    <a:lnTo>
                      <a:pt x="51" y="722"/>
                    </a:lnTo>
                    <a:lnTo>
                      <a:pt x="53" y="687"/>
                    </a:lnTo>
                    <a:lnTo>
                      <a:pt x="71" y="635"/>
                    </a:lnTo>
                    <a:lnTo>
                      <a:pt x="31" y="606"/>
                    </a:lnTo>
                    <a:lnTo>
                      <a:pt x="11" y="568"/>
                    </a:lnTo>
                    <a:lnTo>
                      <a:pt x="0" y="527"/>
                    </a:lnTo>
                    <a:lnTo>
                      <a:pt x="0" y="485"/>
                    </a:lnTo>
                    <a:lnTo>
                      <a:pt x="13" y="440"/>
                    </a:lnTo>
                    <a:lnTo>
                      <a:pt x="40" y="406"/>
                    </a:lnTo>
                    <a:lnTo>
                      <a:pt x="84" y="370"/>
                    </a:lnTo>
                    <a:lnTo>
                      <a:pt x="130" y="342"/>
                    </a:lnTo>
                    <a:lnTo>
                      <a:pt x="185" y="316"/>
                    </a:lnTo>
                    <a:lnTo>
                      <a:pt x="256" y="298"/>
                    </a:lnTo>
                    <a:lnTo>
                      <a:pt x="322" y="288"/>
                    </a:lnTo>
                    <a:lnTo>
                      <a:pt x="353" y="283"/>
                    </a:lnTo>
                    <a:lnTo>
                      <a:pt x="355" y="256"/>
                    </a:lnTo>
                  </a:path>
                </a:pathLst>
              </a:custGeom>
              <a:solidFill>
                <a:srgbClr val="FFFF66">
                  <a:alpha val="100000"/>
                </a:srgbClr>
              </a:solidFill>
              <a:ln w="12700" cap="rnd" cmpd="sng">
                <a:solidFill>
                  <a:schemeClr val="hlink">
                    <a:alpha val="100000"/>
                  </a:schemeClr>
                </a:solidFill>
                <a:prstDash val="solid"/>
                <a:round/>
                <a:headEnd type="none" w="med" len="med"/>
                <a:tailEnd type="none" w="med" len="med"/>
              </a:ln>
            </p:spPr>
            <p:txBody>
              <a:bodyPr/>
              <a:p>
                <a:endParaRPr lang="zh-CN" altLang="en-US"/>
              </a:p>
            </p:txBody>
          </p:sp>
          <p:sp>
            <p:nvSpPr>
              <p:cNvPr id="17421" name="Oval 258"/>
              <p:cNvSpPr/>
              <p:nvPr/>
            </p:nvSpPr>
            <p:spPr>
              <a:xfrm>
                <a:off x="3603" y="1453"/>
                <a:ext cx="324" cy="148"/>
              </a:xfrm>
              <a:prstGeom prst="ellipse">
                <a:avLst/>
              </a:prstGeom>
              <a:solidFill>
                <a:srgbClr val="FFFF66"/>
              </a:solidFill>
              <a:ln w="12700" cap="flat" cmpd="sng">
                <a:solidFill>
                  <a:schemeClr val="hlink"/>
                </a:solidFill>
                <a:prstDash val="solid"/>
                <a:headEnd type="none" w="med" len="med"/>
                <a:tailEnd type="none" w="med" len="med"/>
              </a:ln>
            </p:spPr>
            <p:txBody>
              <a:bodyPr wrap="none" anchor="ctr"/>
              <a:p>
                <a:pPr lvl="0" eaLnBrk="1" hangingPunct="1"/>
                <a:endParaRPr lang="zh-CN" altLang="en-US" dirty="0">
                  <a:latin typeface="隶书" pitchFamily="49" charset="-122"/>
                  <a:ea typeface="隶书" pitchFamily="49" charset="-122"/>
                </a:endParaRPr>
              </a:p>
            </p:txBody>
          </p:sp>
          <p:sp>
            <p:nvSpPr>
              <p:cNvPr id="17422" name="Oval 259"/>
              <p:cNvSpPr/>
              <p:nvPr/>
            </p:nvSpPr>
            <p:spPr>
              <a:xfrm>
                <a:off x="3455" y="1645"/>
                <a:ext cx="249" cy="96"/>
              </a:xfrm>
              <a:prstGeom prst="ellipse">
                <a:avLst/>
              </a:prstGeom>
              <a:solidFill>
                <a:srgbClr val="FFFF66"/>
              </a:solidFill>
              <a:ln w="12700" cap="flat" cmpd="sng">
                <a:solidFill>
                  <a:schemeClr val="hlink"/>
                </a:solidFill>
                <a:prstDash val="solid"/>
                <a:headEnd type="none" w="med" len="med"/>
                <a:tailEnd type="none" w="med" len="med"/>
              </a:ln>
            </p:spPr>
            <p:txBody>
              <a:bodyPr wrap="none" anchor="ctr"/>
              <a:p>
                <a:pPr lvl="0" eaLnBrk="1" hangingPunct="1"/>
                <a:endParaRPr lang="zh-CN" altLang="en-US" dirty="0">
                  <a:latin typeface="隶书" pitchFamily="49" charset="-122"/>
                  <a:ea typeface="隶书" pitchFamily="49" charset="-122"/>
                </a:endParaRPr>
              </a:p>
            </p:txBody>
          </p:sp>
          <p:sp>
            <p:nvSpPr>
              <p:cNvPr id="17423" name="Oval 260"/>
              <p:cNvSpPr/>
              <p:nvPr/>
            </p:nvSpPr>
            <p:spPr>
              <a:xfrm>
                <a:off x="3416" y="1769"/>
                <a:ext cx="140" cy="72"/>
              </a:xfrm>
              <a:prstGeom prst="ellipse">
                <a:avLst/>
              </a:prstGeom>
              <a:solidFill>
                <a:srgbClr val="FFFF66"/>
              </a:solidFill>
              <a:ln w="12700" cap="flat" cmpd="sng">
                <a:solidFill>
                  <a:schemeClr val="hlink"/>
                </a:solidFill>
                <a:prstDash val="solid"/>
                <a:headEnd type="none" w="med" len="med"/>
                <a:tailEnd type="none" w="med" len="med"/>
              </a:ln>
            </p:spPr>
            <p:txBody>
              <a:bodyPr wrap="none" anchor="ctr"/>
              <a:p>
                <a:pPr lvl="0" eaLnBrk="1" hangingPunct="1"/>
                <a:endParaRPr lang="zh-CN" altLang="en-US" dirty="0">
                  <a:latin typeface="隶书" pitchFamily="49" charset="-122"/>
                  <a:ea typeface="隶书" pitchFamily="49" charset="-122"/>
                </a:endParaRPr>
              </a:p>
            </p:txBody>
          </p:sp>
        </p:grpSp>
        <p:sp>
          <p:nvSpPr>
            <p:cNvPr id="17419" name="Rectangle 261"/>
            <p:cNvSpPr/>
            <p:nvPr/>
          </p:nvSpPr>
          <p:spPr>
            <a:xfrm>
              <a:off x="3440" y="707"/>
              <a:ext cx="2044" cy="516"/>
            </a:xfrm>
            <a:prstGeom prst="rect">
              <a:avLst/>
            </a:prstGeom>
            <a:noFill/>
            <a:ln w="12700">
              <a:noFill/>
            </a:ln>
          </p:spPr>
          <p:txBody>
            <a:bodyPr wrap="none" lIns="90488" tIns="44450" rIns="90488" bIns="44450">
              <a:spAutoFit/>
            </a:bodyPr>
            <a:p>
              <a:pPr lvl="0" algn="ctr" eaLnBrk="0" hangingPunct="0">
                <a:spcBef>
                  <a:spcPct val="0"/>
                </a:spcBef>
                <a:buNone/>
              </a:pPr>
              <a:r>
                <a:rPr lang="zh-CN" altLang="en-US" sz="2400" dirty="0">
                  <a:solidFill>
                    <a:srgbClr val="FF0066"/>
                  </a:solidFill>
                  <a:latin typeface="Arial" charset="0"/>
                  <a:ea typeface="宋体" charset="-122"/>
                </a:rPr>
                <a:t>我在想下面还会出什么</a:t>
              </a:r>
              <a:endParaRPr lang="zh-CN" altLang="en-US" sz="2400" dirty="0">
                <a:solidFill>
                  <a:srgbClr val="FF0066"/>
                </a:solidFill>
                <a:latin typeface="Arial" charset="0"/>
                <a:ea typeface="宋体" charset="-122"/>
              </a:endParaRPr>
            </a:p>
            <a:p>
              <a:pPr lvl="0" algn="ctr" eaLnBrk="0" hangingPunct="0">
                <a:spcBef>
                  <a:spcPct val="0"/>
                </a:spcBef>
                <a:buNone/>
              </a:pPr>
              <a:r>
                <a:rPr lang="zh-CN" altLang="en-US" sz="2400" dirty="0">
                  <a:solidFill>
                    <a:srgbClr val="FF0066"/>
                  </a:solidFill>
                  <a:latin typeface="Arial" charset="0"/>
                  <a:ea typeface="宋体" charset="-122"/>
                </a:rPr>
                <a:t>问题呢？</a:t>
              </a:r>
              <a:endParaRPr lang="zh-CN" altLang="en-US" sz="2400" dirty="0">
                <a:solidFill>
                  <a:srgbClr val="FF0066"/>
                </a:solidFill>
                <a:latin typeface="Arial" charset="0"/>
                <a:ea typeface="宋体"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iterate type="lt">
                                    <p:tmPct val="10000"/>
                                  </p:iterate>
                                  <p:childTnLst>
                                    <p:set>
                                      <p:cBhvr>
                                        <p:cTn id="6" dur="1" fill="hold">
                                          <p:stCondLst>
                                            <p:cond delay="0"/>
                                          </p:stCondLst>
                                        </p:cTn>
                                        <p:tgtEl>
                                          <p:spTgt spid="270338"/>
                                        </p:tgtEl>
                                        <p:attrNameLst>
                                          <p:attrName>style.visibility</p:attrName>
                                        </p:attrNameLst>
                                      </p:cBhvr>
                                      <p:to>
                                        <p:strVal val="visible"/>
                                      </p:to>
                                    </p:set>
                                    <p:animEffect transition="in" filter="fade">
                                      <p:cBhvr>
                                        <p:cTn id="7" dur="500"/>
                                        <p:tgtEl>
                                          <p:spTgt spid="270338"/>
                                        </p:tgtEl>
                                      </p:cBhvr>
                                    </p:animEffect>
                                    <p:anim calcmode="lin" valueType="num">
                                      <p:cBhvr>
                                        <p:cTn id="8" dur="500" fill="hold"/>
                                        <p:tgtEl>
                                          <p:spTgt spid="270338"/>
                                        </p:tgtEl>
                                        <p:attrNameLst>
                                          <p:attrName>ppt_w</p:attrName>
                                        </p:attrNameLst>
                                      </p:cBhvr>
                                      <p:tavLst>
                                        <p:tav tm="0" fmla="#ppt_w*sin(2.5*pi*$)">
                                          <p:val>
                                            <p:fltVal val="0.000000"/>
                                          </p:val>
                                        </p:tav>
                                        <p:tav tm="100000">
                                          <p:val>
                                            <p:fltVal val="1.000000"/>
                                          </p:val>
                                        </p:tav>
                                      </p:tavLst>
                                    </p:anim>
                                    <p:anim calcmode="lin" valueType="num">
                                      <p:cBhvr>
                                        <p:cTn id="9" dur="500" fill="hold"/>
                                        <p:tgtEl>
                                          <p:spTgt spid="270338"/>
                                        </p:tgtEl>
                                        <p:attrNameLst>
                                          <p:attrName>ppt_h</p:attrName>
                                        </p:attrNameLst>
                                      </p:cBhvr>
                                      <p:tavLst>
                                        <p:tav tm="0">
                                          <p:val>
                                            <p:strVal val="#ppt_h"/>
                                          </p:val>
                                        </p:tav>
                                        <p:tav tm="100000">
                                          <p:val>
                                            <p:strVal val="#ppt_h"/>
                                          </p:val>
                                        </p:tav>
                                      </p:tavLst>
                                    </p:anim>
                                  </p:childTnLst>
                                </p:cTn>
                              </p:par>
                            </p:childTnLst>
                          </p:cTn>
                        </p:par>
                        <p:par>
                          <p:cTn id="10" fill="hold">
                            <p:stCondLst>
                              <p:cond delay="950"/>
                            </p:stCondLst>
                            <p:childTnLst>
                              <p:par>
                                <p:cTn id="11" presetID="22" presetClass="entr" presetSubtype="8"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2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17672"/>
                                        </p:tgtEl>
                                        <p:attrNameLst>
                                          <p:attrName>style.visibility</p:attrName>
                                        </p:attrNameLst>
                                      </p:cBhvr>
                                      <p:to>
                                        <p:strVal val="visible"/>
                                      </p:to>
                                    </p:set>
                                    <p:animEffect transition="in" filter="wipe(up)">
                                      <p:cBhvr>
                                        <p:cTn id="18" dur="500"/>
                                        <p:tgtEl>
                                          <p:spTgt spid="1767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17671"/>
                                        </p:tgtEl>
                                        <p:attrNameLst>
                                          <p:attrName>style.visibility</p:attrName>
                                        </p:attrNameLst>
                                      </p:cBhvr>
                                      <p:to>
                                        <p:strVal val="visible"/>
                                      </p:to>
                                    </p:set>
                                    <p:animEffect transition="in" filter="wipe(up)">
                                      <p:cBhvr>
                                        <p:cTn id="23" dur="500"/>
                                        <p:tgtEl>
                                          <p:spTgt spid="1767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7673"/>
                                        </p:tgtEl>
                                        <p:attrNameLst>
                                          <p:attrName>style.visibility</p:attrName>
                                        </p:attrNameLst>
                                      </p:cBhvr>
                                      <p:to>
                                        <p:strVal val="visible"/>
                                      </p:to>
                                    </p:set>
                                    <p:animEffect transition="in" filter="wipe(down)">
                                      <p:cBhvr>
                                        <p:cTn id="28" dur="500"/>
                                        <p:tgtEl>
                                          <p:spTgt spid="17673"/>
                                        </p:tgtEl>
                                      </p:cBhvr>
                                    </p:animEffect>
                                  </p:childTnLst>
                                </p:cTn>
                              </p:par>
                            </p:childTnLst>
                          </p:cTn>
                        </p:par>
                      </p:childTnLst>
                    </p:cTn>
                  </p:par>
                  <p:par>
                    <p:cTn id="29" fill="hold">
                      <p:stCondLst>
                        <p:cond delay="indefinite"/>
                      </p:stCondLst>
                      <p:childTnLst>
                        <p:par>
                          <p:cTn id="30" fill="hold">
                            <p:stCondLst>
                              <p:cond delay="0"/>
                            </p:stCondLst>
                            <p:childTnLst>
                              <p:par>
                                <p:cTn id="31" presetID="23" presetClass="entr" presetSubtype="272" fill="hold" nodeType="clickEffect">
                                  <p:stCondLst>
                                    <p:cond delay="0"/>
                                  </p:stCondLst>
                                  <p:childTnLst>
                                    <p:set>
                                      <p:cBhvr>
                                        <p:cTn id="32" dur="1" fill="hold">
                                          <p:stCondLst>
                                            <p:cond delay="0"/>
                                          </p:stCondLst>
                                        </p:cTn>
                                        <p:tgtEl>
                                          <p:spTgt spid="17670"/>
                                        </p:tgtEl>
                                        <p:attrNameLst>
                                          <p:attrName>style.visibility</p:attrName>
                                        </p:attrNameLst>
                                      </p:cBhvr>
                                      <p:to>
                                        <p:strVal val="visible"/>
                                      </p:to>
                                    </p:set>
                                    <p:anim calcmode="lin" valueType="num">
                                      <p:cBhvr>
                                        <p:cTn id="33" dur="500" fill="hold"/>
                                        <p:tgtEl>
                                          <p:spTgt spid="17670"/>
                                        </p:tgtEl>
                                        <p:attrNameLst>
                                          <p:attrName>ppt_w</p:attrName>
                                        </p:attrNameLst>
                                      </p:cBhvr>
                                      <p:tavLst>
                                        <p:tav tm="0">
                                          <p:val>
                                            <p:strVal val="2/3*#ppt_w"/>
                                          </p:val>
                                        </p:tav>
                                        <p:tav tm="100000">
                                          <p:val>
                                            <p:strVal val="#ppt_w"/>
                                          </p:val>
                                        </p:tav>
                                      </p:tavLst>
                                    </p:anim>
                                    <p:anim calcmode="lin" valueType="num">
                                      <p:cBhvr>
                                        <p:cTn id="34" dur="500" fill="hold"/>
                                        <p:tgtEl>
                                          <p:spTgt spid="17670"/>
                                        </p:tgtEl>
                                        <p:attrNameLst>
                                          <p:attrName>ppt_h</p:attrName>
                                        </p:attrNameLst>
                                      </p:cBhvr>
                                      <p:tavLst>
                                        <p:tav tm="0">
                                          <p:val>
                                            <p:strVal val="2/3*#ppt_h"/>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23" presetClass="entr" presetSubtype="272" fill="hold" nodeType="clickEffect">
                                  <p:stCondLst>
                                    <p:cond delay="0"/>
                                  </p:stCondLst>
                                  <p:childTnLst>
                                    <p:set>
                                      <p:cBhvr>
                                        <p:cTn id="38" dur="1" fill="hold">
                                          <p:stCondLst>
                                            <p:cond delay="0"/>
                                          </p:stCondLst>
                                        </p:cTn>
                                        <p:tgtEl>
                                          <p:spTgt spid="17674"/>
                                        </p:tgtEl>
                                        <p:attrNameLst>
                                          <p:attrName>style.visibility</p:attrName>
                                        </p:attrNameLst>
                                      </p:cBhvr>
                                      <p:to>
                                        <p:strVal val="visible"/>
                                      </p:to>
                                    </p:set>
                                    <p:anim calcmode="lin" valueType="num">
                                      <p:cBhvr>
                                        <p:cTn id="39" dur="500" fill="hold"/>
                                        <p:tgtEl>
                                          <p:spTgt spid="17674"/>
                                        </p:tgtEl>
                                        <p:attrNameLst>
                                          <p:attrName>ppt_w</p:attrName>
                                        </p:attrNameLst>
                                      </p:cBhvr>
                                      <p:tavLst>
                                        <p:tav tm="0">
                                          <p:val>
                                            <p:strVal val="2/3*#ppt_w"/>
                                          </p:val>
                                        </p:tav>
                                        <p:tav tm="100000">
                                          <p:val>
                                            <p:strVal val="#ppt_w"/>
                                          </p:val>
                                        </p:tav>
                                      </p:tavLst>
                                    </p:anim>
                                    <p:anim calcmode="lin" valueType="num">
                                      <p:cBhvr>
                                        <p:cTn id="40" dur="500" fill="hold"/>
                                        <p:tgtEl>
                                          <p:spTgt spid="17674"/>
                                        </p:tgtEl>
                                        <p:attrNameLst>
                                          <p:attrName>ppt_h</p:attrName>
                                        </p:attrNameLst>
                                      </p:cBhvr>
                                      <p:tavLst>
                                        <p:tav tm="0">
                                          <p:val>
                                            <p:strVal val="2/3*#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3" fill="hold" nodeType="clickEffect">
                                  <p:stCondLst>
                                    <p:cond delay="0"/>
                                  </p:stCondLst>
                                  <p:childTnLst>
                                    <p:set>
                                      <p:cBhvr>
                                        <p:cTn id="44" dur="1" fill="hold">
                                          <p:stCondLst>
                                            <p:cond delay="0"/>
                                          </p:stCondLst>
                                        </p:cTn>
                                        <p:tgtEl>
                                          <p:spTgt spid="17675"/>
                                        </p:tgtEl>
                                        <p:attrNameLst>
                                          <p:attrName>style.visibility</p:attrName>
                                        </p:attrNameLst>
                                      </p:cBhvr>
                                      <p:to>
                                        <p:strVal val="visible"/>
                                      </p:to>
                                    </p:set>
                                    <p:anim calcmode="lin" valueType="num">
                                      <p:cBhvr additive="base">
                                        <p:cTn id="45" dur="500" fill="hold"/>
                                        <p:tgtEl>
                                          <p:spTgt spid="17675"/>
                                        </p:tgtEl>
                                        <p:attrNameLst>
                                          <p:attrName>ppt_x</p:attrName>
                                        </p:attrNameLst>
                                      </p:cBhvr>
                                      <p:tavLst>
                                        <p:tav tm="0">
                                          <p:val>
                                            <p:strVal val="1+#ppt_w/2"/>
                                          </p:val>
                                        </p:tav>
                                        <p:tav tm="100000">
                                          <p:val>
                                            <p:strVal val="#ppt_x"/>
                                          </p:val>
                                        </p:tav>
                                      </p:tavLst>
                                    </p:anim>
                                    <p:anim calcmode="lin" valueType="num">
                                      <p:cBhvr additive="base">
                                        <p:cTn id="46" dur="500" fill="hold"/>
                                        <p:tgtEl>
                                          <p:spTgt spid="1767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338"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98682" name="Rectangle 26"/>
          <p:cNvSpPr/>
          <p:nvPr/>
        </p:nvSpPr>
        <p:spPr>
          <a:xfrm>
            <a:off x="76200" y="609600"/>
            <a:ext cx="8839200" cy="2185988"/>
          </a:xfrm>
          <a:prstGeom prst="rect">
            <a:avLst/>
          </a:prstGeom>
          <a:noFill/>
          <a:ln w="9525">
            <a:noFill/>
          </a:ln>
        </p:spPr>
        <p:txBody>
          <a:bodyPr anchor="ctr">
            <a:spAutoFit/>
          </a:bodyPr>
          <a:p>
            <a:pPr lvl="0" algn="ctr" eaLnBrk="1" hangingPunct="1">
              <a:buNone/>
            </a:pPr>
            <a:r>
              <a:rPr lang="zh-CN" altLang="en-US" sz="2400" dirty="0">
                <a:solidFill>
                  <a:srgbClr val="111111"/>
                </a:solidFill>
                <a:latin typeface="隶书" pitchFamily="49" charset="-122"/>
                <a:ea typeface="隶书" pitchFamily="49" charset="-122"/>
              </a:rPr>
              <a:t>           每天作业前必须绕机检查，检查内容如下：</a:t>
            </a:r>
            <a:endParaRPr lang="zh-CN" altLang="en-US" sz="2400" dirty="0">
              <a:solidFill>
                <a:srgbClr val="111111"/>
              </a:solidFill>
              <a:latin typeface="隶书" pitchFamily="49" charset="-122"/>
              <a:ea typeface="隶书" pitchFamily="49" charset="-122"/>
            </a:endParaRPr>
          </a:p>
          <a:p>
            <a:pPr lvl="0" eaLnBrk="1" hangingPunct="1">
              <a:buNone/>
            </a:pPr>
            <a:r>
              <a:rPr lang="en-US" altLang="zh-CN" sz="2000" b="0" dirty="0">
                <a:solidFill>
                  <a:srgbClr val="111111"/>
                </a:solidFill>
                <a:latin typeface="隶书" pitchFamily="49" charset="-122"/>
                <a:ea typeface="隶书" pitchFamily="49" charset="-122"/>
              </a:rPr>
              <a:t>1</a:t>
            </a:r>
            <a:r>
              <a:rPr lang="zh-CN" altLang="en-US" sz="2000" b="0" dirty="0">
                <a:solidFill>
                  <a:srgbClr val="111111"/>
                </a:solidFill>
                <a:latin typeface="隶书" pitchFamily="49" charset="-122"/>
                <a:ea typeface="隶书" pitchFamily="49" charset="-122"/>
              </a:rPr>
              <a:t>、检查铲斗刀刃及斗齿的磨损情况，当刀刃磨损</a:t>
            </a:r>
            <a:r>
              <a:rPr lang="en-US" altLang="zh-CN" sz="2000" b="0" dirty="0">
                <a:solidFill>
                  <a:srgbClr val="111111"/>
                </a:solidFill>
                <a:latin typeface="隶书" pitchFamily="49" charset="-122"/>
                <a:ea typeface="隶书" pitchFamily="49" charset="-122"/>
              </a:rPr>
              <a:t>10cm,</a:t>
            </a:r>
            <a:r>
              <a:rPr lang="zh-CN" altLang="en-US" sz="2000" b="0" dirty="0">
                <a:solidFill>
                  <a:srgbClr val="111111"/>
                </a:solidFill>
                <a:latin typeface="隶书" pitchFamily="49" charset="-122"/>
                <a:ea typeface="隶书" pitchFamily="49" charset="-122"/>
              </a:rPr>
              <a:t>斗齿磨损超过全长的</a:t>
            </a:r>
            <a:r>
              <a:rPr lang="en-US" altLang="zh-CN" sz="2000" b="0" dirty="0">
                <a:solidFill>
                  <a:srgbClr val="111111"/>
                </a:solidFill>
                <a:latin typeface="隶书" pitchFamily="49" charset="-122"/>
                <a:ea typeface="隶书" pitchFamily="49" charset="-122"/>
              </a:rPr>
              <a:t>1/4</a:t>
            </a:r>
            <a:r>
              <a:rPr lang="zh-CN" altLang="en-US" sz="2000" b="0" dirty="0">
                <a:solidFill>
                  <a:srgbClr val="111111"/>
                </a:solidFill>
                <a:latin typeface="隶书" pitchFamily="49" charset="-122"/>
                <a:ea typeface="隶书" pitchFamily="49" charset="-122"/>
              </a:rPr>
              <a:t>时需修复或更换。</a:t>
            </a:r>
            <a:endParaRPr lang="zh-CN" altLang="en-US" sz="2000" b="0" dirty="0">
              <a:solidFill>
                <a:srgbClr val="111111"/>
              </a:solidFill>
              <a:latin typeface="隶书" pitchFamily="49" charset="-122"/>
              <a:ea typeface="隶书" pitchFamily="49" charset="-122"/>
            </a:endParaRPr>
          </a:p>
          <a:p>
            <a:pPr lvl="0" eaLnBrk="1" hangingPunct="1">
              <a:buNone/>
            </a:pPr>
            <a:r>
              <a:rPr lang="en-US" altLang="zh-CN" sz="2000" b="0" dirty="0">
                <a:solidFill>
                  <a:srgbClr val="111111"/>
                </a:solidFill>
                <a:latin typeface="隶书" pitchFamily="49" charset="-122"/>
                <a:ea typeface="隶书" pitchFamily="49" charset="-122"/>
              </a:rPr>
              <a:t>2</a:t>
            </a:r>
            <a:r>
              <a:rPr lang="zh-CN" altLang="en-US" sz="2000" b="0" dirty="0">
                <a:solidFill>
                  <a:srgbClr val="111111"/>
                </a:solidFill>
                <a:latin typeface="隶书" pitchFamily="49" charset="-122"/>
                <a:ea typeface="隶书" pitchFamily="49" charset="-122"/>
              </a:rPr>
              <a:t>、检查各工作灯、指示灯外观等是否破损，电、气、油的线路、管路是否老化或破损。</a:t>
            </a:r>
            <a:endParaRPr lang="zh-CN" altLang="en-US" sz="2000" b="0" dirty="0">
              <a:solidFill>
                <a:srgbClr val="111111"/>
              </a:solidFill>
              <a:latin typeface="隶书" pitchFamily="49" charset="-122"/>
              <a:ea typeface="隶书" pitchFamily="49" charset="-122"/>
            </a:endParaRPr>
          </a:p>
          <a:p>
            <a:pPr lvl="0" eaLnBrk="1" hangingPunct="1">
              <a:buNone/>
            </a:pPr>
            <a:r>
              <a:rPr lang="en-US" altLang="zh-CN" sz="2000" b="0" dirty="0">
                <a:solidFill>
                  <a:srgbClr val="111111"/>
                </a:solidFill>
                <a:latin typeface="隶书" pitchFamily="49" charset="-122"/>
                <a:ea typeface="隶书" pitchFamily="49" charset="-122"/>
              </a:rPr>
              <a:t>3</a:t>
            </a:r>
            <a:r>
              <a:rPr lang="zh-CN" altLang="en-US" sz="2000" b="0" dirty="0">
                <a:solidFill>
                  <a:srgbClr val="111111"/>
                </a:solidFill>
                <a:latin typeface="隶书" pitchFamily="49" charset="-122"/>
                <a:ea typeface="隶书" pitchFamily="49" charset="-122"/>
              </a:rPr>
              <a:t>、检查前、后传动轴的连接螺栓是否有松动、脱落现象，锁紧力为</a:t>
            </a:r>
            <a:r>
              <a:rPr lang="en-US" altLang="zh-CN" sz="2000" b="0" dirty="0">
                <a:solidFill>
                  <a:srgbClr val="111111"/>
                </a:solidFill>
                <a:latin typeface="隶书" pitchFamily="49" charset="-122"/>
                <a:ea typeface="隶书" pitchFamily="49" charset="-122"/>
              </a:rPr>
              <a:t>530N.M</a:t>
            </a:r>
            <a:r>
              <a:rPr lang="zh-CN" altLang="en-US" sz="2000" b="0" dirty="0">
                <a:solidFill>
                  <a:srgbClr val="111111"/>
                </a:solidFill>
                <a:latin typeface="隶书" pitchFamily="49" charset="-122"/>
                <a:ea typeface="隶书" pitchFamily="49" charset="-122"/>
              </a:rPr>
              <a:t>。</a:t>
            </a:r>
            <a:endParaRPr lang="zh-CN" altLang="en-US" sz="2000" b="0" dirty="0">
              <a:solidFill>
                <a:srgbClr val="111111"/>
              </a:solidFill>
              <a:latin typeface="隶书" pitchFamily="49" charset="-122"/>
              <a:ea typeface="隶书" pitchFamily="49" charset="-122"/>
            </a:endParaRPr>
          </a:p>
        </p:txBody>
      </p:sp>
      <p:pic>
        <p:nvPicPr>
          <p:cNvPr id="198684" name="Picture 28" descr="DSC01933"/>
          <p:cNvPicPr>
            <a:picLocks noChangeAspect="1"/>
          </p:cNvPicPr>
          <p:nvPr/>
        </p:nvPicPr>
        <p:blipFill>
          <a:blip r:embed="rId1"/>
          <a:stretch>
            <a:fillRect/>
          </a:stretch>
        </p:blipFill>
        <p:spPr>
          <a:xfrm>
            <a:off x="4648200" y="2895600"/>
            <a:ext cx="4343400" cy="3810000"/>
          </a:xfrm>
          <a:prstGeom prst="rect">
            <a:avLst/>
          </a:prstGeom>
          <a:noFill/>
          <a:ln w="9525">
            <a:noFill/>
          </a:ln>
        </p:spPr>
      </p:pic>
      <p:pic>
        <p:nvPicPr>
          <p:cNvPr id="198685" name="Picture 29" descr="DSC01926"/>
          <p:cNvPicPr>
            <a:picLocks noChangeAspect="1"/>
          </p:cNvPicPr>
          <p:nvPr/>
        </p:nvPicPr>
        <p:blipFill>
          <a:blip r:embed="rId2"/>
          <a:stretch>
            <a:fillRect/>
          </a:stretch>
        </p:blipFill>
        <p:spPr>
          <a:xfrm>
            <a:off x="152400" y="2895600"/>
            <a:ext cx="4495800" cy="3810000"/>
          </a:xfrm>
          <a:prstGeom prst="rect">
            <a:avLst/>
          </a:prstGeom>
          <a:noFill/>
          <a:ln w="9525">
            <a:noFill/>
          </a:ln>
        </p:spPr>
      </p:pic>
      <p:sp>
        <p:nvSpPr>
          <p:cNvPr id="198686" name="Rectangle 30"/>
          <p:cNvSpPr/>
          <p:nvPr/>
        </p:nvSpPr>
        <p:spPr>
          <a:xfrm>
            <a:off x="5638800" y="6019800"/>
            <a:ext cx="1447800" cy="4572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斗齿及齿根</a:t>
            </a:r>
            <a:endParaRPr lang="zh-CN" altLang="en-US" sz="2000" dirty="0">
              <a:solidFill>
                <a:srgbClr val="111111"/>
              </a:solidFill>
              <a:latin typeface="隶书" pitchFamily="49" charset="-122"/>
              <a:ea typeface="隶书" pitchFamily="49" charset="-122"/>
            </a:endParaRPr>
          </a:p>
        </p:txBody>
      </p:sp>
      <p:sp>
        <p:nvSpPr>
          <p:cNvPr id="198687" name="Line 31"/>
          <p:cNvSpPr/>
          <p:nvPr/>
        </p:nvSpPr>
        <p:spPr>
          <a:xfrm flipH="1" flipV="1">
            <a:off x="5867400" y="4648200"/>
            <a:ext cx="609600" cy="1371600"/>
          </a:xfrm>
          <a:prstGeom prst="line">
            <a:avLst/>
          </a:prstGeom>
          <a:ln w="15875" cap="flat" cmpd="sng">
            <a:solidFill>
              <a:srgbClr val="FF0000"/>
            </a:solidFill>
            <a:prstDash val="solid"/>
            <a:headEnd type="none" w="med" len="med"/>
            <a:tailEnd type="triangle" w="med" len="med"/>
          </a:ln>
        </p:spPr>
      </p:sp>
      <p:sp>
        <p:nvSpPr>
          <p:cNvPr id="198688" name="Line 32"/>
          <p:cNvSpPr/>
          <p:nvPr/>
        </p:nvSpPr>
        <p:spPr>
          <a:xfrm flipH="1" flipV="1">
            <a:off x="6400800" y="4495800"/>
            <a:ext cx="76200" cy="1524000"/>
          </a:xfrm>
          <a:prstGeom prst="line">
            <a:avLst/>
          </a:prstGeom>
          <a:ln w="15875" cap="flat" cmpd="sng">
            <a:solidFill>
              <a:srgbClr val="FF0000"/>
            </a:solidFill>
            <a:prstDash val="solid"/>
            <a:headEnd type="none" w="med" len="med"/>
            <a:tailEnd type="triangle" w="med" len="med"/>
          </a:ln>
        </p:spPr>
      </p:sp>
      <p:sp>
        <p:nvSpPr>
          <p:cNvPr id="198689" name="Rectangle 33"/>
          <p:cNvSpPr/>
          <p:nvPr/>
        </p:nvSpPr>
        <p:spPr>
          <a:xfrm>
            <a:off x="2667000" y="6019800"/>
            <a:ext cx="1981200" cy="4572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传动轴及十字节</a:t>
            </a:r>
            <a:endParaRPr lang="zh-CN" altLang="en-US" sz="2000" dirty="0">
              <a:solidFill>
                <a:srgbClr val="111111"/>
              </a:solidFill>
              <a:latin typeface="隶书" pitchFamily="49" charset="-122"/>
              <a:ea typeface="隶书" pitchFamily="49" charset="-122"/>
            </a:endParaRPr>
          </a:p>
        </p:txBody>
      </p:sp>
      <p:sp>
        <p:nvSpPr>
          <p:cNvPr id="198690" name="Line 34"/>
          <p:cNvSpPr/>
          <p:nvPr/>
        </p:nvSpPr>
        <p:spPr>
          <a:xfrm flipH="1" flipV="1">
            <a:off x="3124200" y="4648200"/>
            <a:ext cx="609600" cy="1371600"/>
          </a:xfrm>
          <a:prstGeom prst="line">
            <a:avLst/>
          </a:prstGeom>
          <a:ln w="15875" cap="flat" cmpd="sng">
            <a:solidFill>
              <a:srgbClr val="FF0000"/>
            </a:solidFill>
            <a:prstDash val="solid"/>
            <a:headEnd type="none" w="med" len="med"/>
            <a:tailEnd type="triangle" w="med" len="med"/>
          </a:ln>
        </p:spPr>
      </p:sp>
      <p:sp>
        <p:nvSpPr>
          <p:cNvPr id="198691" name="Line 35"/>
          <p:cNvSpPr/>
          <p:nvPr/>
        </p:nvSpPr>
        <p:spPr>
          <a:xfrm flipH="1" flipV="1">
            <a:off x="3048000" y="4038600"/>
            <a:ext cx="685800" cy="1981200"/>
          </a:xfrm>
          <a:prstGeom prst="line">
            <a:avLst/>
          </a:prstGeom>
          <a:ln w="15875" cap="flat" cmpd="sng">
            <a:solidFill>
              <a:srgbClr val="FF0000"/>
            </a:solidFill>
            <a:prstDash val="solid"/>
            <a:headEnd type="none" w="med" len="med"/>
            <a:tailEnd type="triangle" w="med" len="med"/>
          </a:ln>
        </p:spPr>
      </p:sp>
      <p:sp>
        <p:nvSpPr>
          <p:cNvPr id="198692" name="Rectangle 36"/>
          <p:cNvSpPr/>
          <p:nvPr/>
        </p:nvSpPr>
        <p:spPr>
          <a:xfrm>
            <a:off x="0" y="533400"/>
            <a:ext cx="2590800" cy="457200"/>
          </a:xfrm>
          <a:prstGeom prst="rect">
            <a:avLst/>
          </a:prstGeom>
          <a:noFill/>
          <a:ln w="9525">
            <a:noFill/>
          </a:ln>
        </p:spPr>
        <p:txBody>
          <a:bodyPr wrap="none" anchor="ctr"/>
          <a:p>
            <a:pPr marL="609600" lvl="0" indent="-609600" algn="ctr" eaLnBrk="1" hangingPunct="1">
              <a:buNone/>
            </a:pPr>
            <a:r>
              <a:rPr lang="zh-CN" altLang="en-US" dirty="0">
                <a:latin typeface="隶书" pitchFamily="49" charset="-122"/>
                <a:ea typeface="隶书" pitchFamily="49" charset="-122"/>
              </a:rPr>
              <a:t>启动前检查</a:t>
            </a:r>
            <a:endParaRPr lang="zh-CN" altLang="en-US" dirty="0">
              <a:latin typeface="隶书" pitchFamily="49" charset="-122"/>
              <a:ea typeface="隶书"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98692"/>
                                        </p:tgtEl>
                                        <p:attrNameLst>
                                          <p:attrName>style.visibility</p:attrName>
                                        </p:attrNameLst>
                                      </p:cBhvr>
                                      <p:to>
                                        <p:strVal val="visible"/>
                                      </p:to>
                                    </p:set>
                                    <p:animEffect transition="in" filter="wipe(left)">
                                      <p:cBhvr>
                                        <p:cTn id="7" dur="500"/>
                                        <p:tgtEl>
                                          <p:spTgt spid="198692"/>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iterate type="lt">
                                    <p:tmPct val="10000"/>
                                  </p:iterate>
                                  <p:childTnLst>
                                    <p:set>
                                      <p:cBhvr>
                                        <p:cTn id="11" dur="1" fill="hold">
                                          <p:stCondLst>
                                            <p:cond delay="0"/>
                                          </p:stCondLst>
                                        </p:cTn>
                                        <p:tgtEl>
                                          <p:spTgt spid="198682">
                                            <p:txEl>
                                              <p:charRg st="0" end="31"/>
                                            </p:txEl>
                                          </p:spTgt>
                                        </p:tgtEl>
                                        <p:attrNameLst>
                                          <p:attrName>style.visibility</p:attrName>
                                        </p:attrNameLst>
                                      </p:cBhvr>
                                      <p:to>
                                        <p:strVal val="visible"/>
                                      </p:to>
                                    </p:set>
                                    <p:animEffect transition="in" filter="fade">
                                      <p:cBhvr>
                                        <p:cTn id="12" dur="500"/>
                                        <p:tgtEl>
                                          <p:spTgt spid="198682">
                                            <p:txEl>
                                              <p:charRg st="0" end="31"/>
                                            </p:txEl>
                                          </p:spTgt>
                                        </p:tgtEl>
                                      </p:cBhvr>
                                    </p:animEffect>
                                    <p:anim calcmode="lin" valueType="num">
                                      <p:cBhvr>
                                        <p:cTn id="13" dur="500" fill="hold"/>
                                        <p:tgtEl>
                                          <p:spTgt spid="198682">
                                            <p:txEl>
                                              <p:charRg st="0" end="31"/>
                                            </p:txEl>
                                          </p:spTgt>
                                        </p:tgtEl>
                                        <p:attrNameLst>
                                          <p:attrName>ppt_w</p:attrName>
                                        </p:attrNameLst>
                                      </p:cBhvr>
                                      <p:tavLst>
                                        <p:tav tm="0" fmla="#ppt_w*sin(2.5*pi*$)">
                                          <p:val>
                                            <p:fltVal val="0.000000"/>
                                          </p:val>
                                        </p:tav>
                                        <p:tav tm="100000">
                                          <p:val>
                                            <p:fltVal val="1.000000"/>
                                          </p:val>
                                        </p:tav>
                                      </p:tavLst>
                                    </p:anim>
                                    <p:anim calcmode="lin" valueType="num">
                                      <p:cBhvr>
                                        <p:cTn id="14" dur="500" fill="hold"/>
                                        <p:tgtEl>
                                          <p:spTgt spid="198682">
                                            <p:txEl>
                                              <p:charRg st="0" end="3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nodeType="clickEffect">
                                  <p:stCondLst>
                                    <p:cond delay="0"/>
                                  </p:stCondLst>
                                  <p:iterate type="lt">
                                    <p:tmPct val="10000"/>
                                  </p:iterate>
                                  <p:childTnLst>
                                    <p:set>
                                      <p:cBhvr>
                                        <p:cTn id="18" dur="1" fill="hold">
                                          <p:stCondLst>
                                            <p:cond delay="0"/>
                                          </p:stCondLst>
                                        </p:cTn>
                                        <p:tgtEl>
                                          <p:spTgt spid="198682">
                                            <p:txEl>
                                              <p:charRg st="31" end="79"/>
                                            </p:txEl>
                                          </p:spTgt>
                                        </p:tgtEl>
                                        <p:attrNameLst>
                                          <p:attrName>style.visibility</p:attrName>
                                        </p:attrNameLst>
                                      </p:cBhvr>
                                      <p:to>
                                        <p:strVal val="visible"/>
                                      </p:to>
                                    </p:set>
                                    <p:animEffect transition="in" filter="fade">
                                      <p:cBhvr>
                                        <p:cTn id="19" dur="500"/>
                                        <p:tgtEl>
                                          <p:spTgt spid="198682">
                                            <p:txEl>
                                              <p:charRg st="31" end="79"/>
                                            </p:txEl>
                                          </p:spTgt>
                                        </p:tgtEl>
                                      </p:cBhvr>
                                    </p:animEffect>
                                    <p:anim calcmode="lin" valueType="num">
                                      <p:cBhvr>
                                        <p:cTn id="20" dur="500" fill="hold"/>
                                        <p:tgtEl>
                                          <p:spTgt spid="198682">
                                            <p:txEl>
                                              <p:charRg st="31" end="79"/>
                                            </p:txEl>
                                          </p:spTgt>
                                        </p:tgtEl>
                                        <p:attrNameLst>
                                          <p:attrName>ppt_w</p:attrName>
                                        </p:attrNameLst>
                                      </p:cBhvr>
                                      <p:tavLst>
                                        <p:tav tm="0" fmla="#ppt_w*sin(2.5*pi*$)">
                                          <p:val>
                                            <p:fltVal val="0.000000"/>
                                          </p:val>
                                        </p:tav>
                                        <p:tav tm="100000">
                                          <p:val>
                                            <p:fltVal val="1.000000"/>
                                          </p:val>
                                        </p:tav>
                                      </p:tavLst>
                                    </p:anim>
                                    <p:anim calcmode="lin" valueType="num">
                                      <p:cBhvr>
                                        <p:cTn id="21" dur="500" fill="hold"/>
                                        <p:tgtEl>
                                          <p:spTgt spid="198682">
                                            <p:txEl>
                                              <p:charRg st="31" end="79"/>
                                            </p:txEl>
                                          </p:spTgt>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nodeType="clickEffect">
                                  <p:stCondLst>
                                    <p:cond delay="0"/>
                                  </p:stCondLst>
                                  <p:iterate type="lt">
                                    <p:tmPct val="10000"/>
                                  </p:iterate>
                                  <p:childTnLst>
                                    <p:set>
                                      <p:cBhvr>
                                        <p:cTn id="25" dur="1" fill="hold">
                                          <p:stCondLst>
                                            <p:cond delay="0"/>
                                          </p:stCondLst>
                                        </p:cTn>
                                        <p:tgtEl>
                                          <p:spTgt spid="198682">
                                            <p:txEl>
                                              <p:charRg st="79" end="119"/>
                                            </p:txEl>
                                          </p:spTgt>
                                        </p:tgtEl>
                                        <p:attrNameLst>
                                          <p:attrName>style.visibility</p:attrName>
                                        </p:attrNameLst>
                                      </p:cBhvr>
                                      <p:to>
                                        <p:strVal val="visible"/>
                                      </p:to>
                                    </p:set>
                                    <p:animEffect transition="in" filter="fade">
                                      <p:cBhvr>
                                        <p:cTn id="26" dur="500"/>
                                        <p:tgtEl>
                                          <p:spTgt spid="198682">
                                            <p:txEl>
                                              <p:charRg st="79" end="119"/>
                                            </p:txEl>
                                          </p:spTgt>
                                        </p:tgtEl>
                                      </p:cBhvr>
                                    </p:animEffect>
                                    <p:anim calcmode="lin" valueType="num">
                                      <p:cBhvr>
                                        <p:cTn id="27" dur="500" fill="hold"/>
                                        <p:tgtEl>
                                          <p:spTgt spid="198682">
                                            <p:txEl>
                                              <p:charRg st="79" end="119"/>
                                            </p:txEl>
                                          </p:spTgt>
                                        </p:tgtEl>
                                        <p:attrNameLst>
                                          <p:attrName>ppt_w</p:attrName>
                                        </p:attrNameLst>
                                      </p:cBhvr>
                                      <p:tavLst>
                                        <p:tav tm="0" fmla="#ppt_w*sin(2.5*pi*$)">
                                          <p:val>
                                            <p:fltVal val="0.000000"/>
                                          </p:val>
                                        </p:tav>
                                        <p:tav tm="100000">
                                          <p:val>
                                            <p:fltVal val="1.000000"/>
                                          </p:val>
                                        </p:tav>
                                      </p:tavLst>
                                    </p:anim>
                                    <p:anim calcmode="lin" valueType="num">
                                      <p:cBhvr>
                                        <p:cTn id="28" dur="500" fill="hold"/>
                                        <p:tgtEl>
                                          <p:spTgt spid="198682">
                                            <p:txEl>
                                              <p:charRg st="79" end="119"/>
                                            </p:txEl>
                                          </p:spTgt>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45" presetClass="entr" presetSubtype="0" fill="hold" nodeType="clickEffect">
                                  <p:stCondLst>
                                    <p:cond delay="0"/>
                                  </p:stCondLst>
                                  <p:iterate type="lt">
                                    <p:tmPct val="10000"/>
                                  </p:iterate>
                                  <p:childTnLst>
                                    <p:set>
                                      <p:cBhvr>
                                        <p:cTn id="32" dur="1" fill="hold">
                                          <p:stCondLst>
                                            <p:cond delay="0"/>
                                          </p:stCondLst>
                                        </p:cTn>
                                        <p:tgtEl>
                                          <p:spTgt spid="198682">
                                            <p:txEl>
                                              <p:charRg st="119" end="157"/>
                                            </p:txEl>
                                          </p:spTgt>
                                        </p:tgtEl>
                                        <p:attrNameLst>
                                          <p:attrName>style.visibility</p:attrName>
                                        </p:attrNameLst>
                                      </p:cBhvr>
                                      <p:to>
                                        <p:strVal val="visible"/>
                                      </p:to>
                                    </p:set>
                                    <p:animEffect transition="in" filter="fade">
                                      <p:cBhvr>
                                        <p:cTn id="33" dur="500"/>
                                        <p:tgtEl>
                                          <p:spTgt spid="198682">
                                            <p:txEl>
                                              <p:charRg st="119" end="157"/>
                                            </p:txEl>
                                          </p:spTgt>
                                        </p:tgtEl>
                                      </p:cBhvr>
                                    </p:animEffect>
                                    <p:anim calcmode="lin" valueType="num">
                                      <p:cBhvr>
                                        <p:cTn id="34" dur="500" fill="hold"/>
                                        <p:tgtEl>
                                          <p:spTgt spid="198682">
                                            <p:txEl>
                                              <p:charRg st="119" end="157"/>
                                            </p:txEl>
                                          </p:spTgt>
                                        </p:tgtEl>
                                        <p:attrNameLst>
                                          <p:attrName>ppt_w</p:attrName>
                                        </p:attrNameLst>
                                      </p:cBhvr>
                                      <p:tavLst>
                                        <p:tav tm="0" fmla="#ppt_w*sin(2.5*pi*$)">
                                          <p:val>
                                            <p:fltVal val="0.000000"/>
                                          </p:val>
                                        </p:tav>
                                        <p:tav tm="100000">
                                          <p:val>
                                            <p:fltVal val="1.000000"/>
                                          </p:val>
                                        </p:tav>
                                      </p:tavLst>
                                    </p:anim>
                                    <p:anim calcmode="lin" valueType="num">
                                      <p:cBhvr>
                                        <p:cTn id="35" dur="500" fill="hold"/>
                                        <p:tgtEl>
                                          <p:spTgt spid="198682">
                                            <p:txEl>
                                              <p:charRg st="119" end="157"/>
                                            </p:txEl>
                                          </p:spTgt>
                                        </p:tgtEl>
                                        <p:attrNameLst>
                                          <p:attrName>ppt_h</p:attrName>
                                        </p:attrNameLst>
                                      </p:cBhvr>
                                      <p:tavLst>
                                        <p:tav tm="0">
                                          <p:val>
                                            <p:strVal val="#ppt_h"/>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17" presetClass="entr" presetSubtype="10" fill="hold" nodeType="clickEffect">
                                  <p:stCondLst>
                                    <p:cond delay="0"/>
                                  </p:stCondLst>
                                  <p:childTnLst>
                                    <p:set>
                                      <p:cBhvr>
                                        <p:cTn id="39" dur="1" fill="hold">
                                          <p:stCondLst>
                                            <p:cond delay="0"/>
                                          </p:stCondLst>
                                        </p:cTn>
                                        <p:tgtEl>
                                          <p:spTgt spid="198685"/>
                                        </p:tgtEl>
                                        <p:attrNameLst>
                                          <p:attrName>style.visibility</p:attrName>
                                        </p:attrNameLst>
                                      </p:cBhvr>
                                      <p:to>
                                        <p:strVal val="visible"/>
                                      </p:to>
                                    </p:set>
                                    <p:anim calcmode="lin" valueType="num">
                                      <p:cBhvr>
                                        <p:cTn id="40" dur="500" fill="hold"/>
                                        <p:tgtEl>
                                          <p:spTgt spid="198685"/>
                                        </p:tgtEl>
                                        <p:attrNameLst>
                                          <p:attrName>ppt_w</p:attrName>
                                        </p:attrNameLst>
                                      </p:cBhvr>
                                      <p:tavLst>
                                        <p:tav tm="0">
                                          <p:val>
                                            <p:fltVal val="0.000000"/>
                                          </p:val>
                                        </p:tav>
                                        <p:tav tm="100000">
                                          <p:val>
                                            <p:strVal val="#ppt_w"/>
                                          </p:val>
                                        </p:tav>
                                      </p:tavLst>
                                    </p:anim>
                                    <p:anim calcmode="lin" valueType="num">
                                      <p:cBhvr>
                                        <p:cTn id="41" dur="500" fill="hold"/>
                                        <p:tgtEl>
                                          <p:spTgt spid="198685"/>
                                        </p:tgtEl>
                                        <p:attrNameLst>
                                          <p:attrName>ppt_h</p:attrName>
                                        </p:attrNameLst>
                                      </p:cBhvr>
                                      <p:tavLst>
                                        <p:tav tm="0">
                                          <p:val>
                                            <p:strVal val="#ppt_h"/>
                                          </p:val>
                                        </p:tav>
                                        <p:tav tm="100000">
                                          <p:val>
                                            <p:strVal val="#ppt_h"/>
                                          </p:val>
                                        </p:tav>
                                      </p:tavLst>
                                    </p:anim>
                                  </p:childTnLst>
                                </p:cTn>
                              </p:par>
                            </p:childTnLst>
                          </p:cTn>
                        </p:par>
                        <p:par>
                          <p:cTn id="42" fill="hold">
                            <p:stCondLst>
                              <p:cond delay="500"/>
                            </p:stCondLst>
                            <p:childTnLst>
                              <p:par>
                                <p:cTn id="43" presetID="22" presetClass="entr" presetSubtype="4" fill="hold" grpId="0" nodeType="afterEffect">
                                  <p:stCondLst>
                                    <p:cond delay="0"/>
                                  </p:stCondLst>
                                  <p:childTnLst>
                                    <p:set>
                                      <p:cBhvr>
                                        <p:cTn id="44" dur="1" fill="hold">
                                          <p:stCondLst>
                                            <p:cond delay="0"/>
                                          </p:stCondLst>
                                        </p:cTn>
                                        <p:tgtEl>
                                          <p:spTgt spid="198689"/>
                                        </p:tgtEl>
                                        <p:attrNameLst>
                                          <p:attrName>style.visibility</p:attrName>
                                        </p:attrNameLst>
                                      </p:cBhvr>
                                      <p:to>
                                        <p:strVal val="visible"/>
                                      </p:to>
                                    </p:set>
                                    <p:animEffect transition="in" filter="wipe(down)">
                                      <p:cBhvr>
                                        <p:cTn id="45" dur="500"/>
                                        <p:tgtEl>
                                          <p:spTgt spid="198689"/>
                                        </p:tgtEl>
                                      </p:cBhvr>
                                    </p:animEffect>
                                  </p:childTnLst>
                                </p:cTn>
                              </p:par>
                            </p:childTnLst>
                          </p:cTn>
                        </p:par>
                        <p:par>
                          <p:cTn id="46" fill="hold">
                            <p:stCondLst>
                              <p:cond delay="1000"/>
                            </p:stCondLst>
                            <p:childTnLst>
                              <p:par>
                                <p:cTn id="47" presetID="22" presetClass="entr" presetSubtype="4" fill="hold" nodeType="afterEffect">
                                  <p:stCondLst>
                                    <p:cond delay="0"/>
                                  </p:stCondLst>
                                  <p:childTnLst>
                                    <p:set>
                                      <p:cBhvr>
                                        <p:cTn id="48" dur="1" fill="hold">
                                          <p:stCondLst>
                                            <p:cond delay="0"/>
                                          </p:stCondLst>
                                        </p:cTn>
                                        <p:tgtEl>
                                          <p:spTgt spid="198690"/>
                                        </p:tgtEl>
                                        <p:attrNameLst>
                                          <p:attrName>style.visibility</p:attrName>
                                        </p:attrNameLst>
                                      </p:cBhvr>
                                      <p:to>
                                        <p:strVal val="visible"/>
                                      </p:to>
                                    </p:set>
                                    <p:animEffect transition="in" filter="wipe(down)">
                                      <p:cBhvr>
                                        <p:cTn id="49" dur="500"/>
                                        <p:tgtEl>
                                          <p:spTgt spid="198690"/>
                                        </p:tgtEl>
                                      </p:cBhvr>
                                    </p:animEffect>
                                  </p:childTnLst>
                                </p:cTn>
                              </p:par>
                            </p:childTnLst>
                          </p:cTn>
                        </p:par>
                        <p:par>
                          <p:cTn id="50" fill="hold">
                            <p:stCondLst>
                              <p:cond delay="1500"/>
                            </p:stCondLst>
                            <p:childTnLst>
                              <p:par>
                                <p:cTn id="51" presetID="22" presetClass="entr" presetSubtype="4" fill="hold" nodeType="afterEffect">
                                  <p:stCondLst>
                                    <p:cond delay="0"/>
                                  </p:stCondLst>
                                  <p:childTnLst>
                                    <p:set>
                                      <p:cBhvr>
                                        <p:cTn id="52" dur="1" fill="hold">
                                          <p:stCondLst>
                                            <p:cond delay="0"/>
                                          </p:stCondLst>
                                        </p:cTn>
                                        <p:tgtEl>
                                          <p:spTgt spid="198691"/>
                                        </p:tgtEl>
                                        <p:attrNameLst>
                                          <p:attrName>style.visibility</p:attrName>
                                        </p:attrNameLst>
                                      </p:cBhvr>
                                      <p:to>
                                        <p:strVal val="visible"/>
                                      </p:to>
                                    </p:set>
                                    <p:animEffect transition="in" filter="wipe(down)">
                                      <p:cBhvr>
                                        <p:cTn id="53" dur="500"/>
                                        <p:tgtEl>
                                          <p:spTgt spid="198691"/>
                                        </p:tgtEl>
                                      </p:cBhvr>
                                    </p:animEffect>
                                  </p:childTnLst>
                                </p:cTn>
                              </p:par>
                            </p:childTnLst>
                          </p:cTn>
                        </p:par>
                      </p:childTnLst>
                    </p:cTn>
                  </p:par>
                  <p:par>
                    <p:cTn id="54" fill="hold">
                      <p:stCondLst>
                        <p:cond delay="indefinite"/>
                      </p:stCondLst>
                      <p:childTnLst>
                        <p:par>
                          <p:cTn id="55" fill="hold">
                            <p:stCondLst>
                              <p:cond delay="0"/>
                            </p:stCondLst>
                            <p:childTnLst>
                              <p:par>
                                <p:cTn id="56" presetID="17" presetClass="entr" presetSubtype="10" fill="hold" nodeType="clickEffect">
                                  <p:stCondLst>
                                    <p:cond delay="0"/>
                                  </p:stCondLst>
                                  <p:childTnLst>
                                    <p:set>
                                      <p:cBhvr>
                                        <p:cTn id="57" dur="1" fill="hold">
                                          <p:stCondLst>
                                            <p:cond delay="0"/>
                                          </p:stCondLst>
                                        </p:cTn>
                                        <p:tgtEl>
                                          <p:spTgt spid="198684"/>
                                        </p:tgtEl>
                                        <p:attrNameLst>
                                          <p:attrName>style.visibility</p:attrName>
                                        </p:attrNameLst>
                                      </p:cBhvr>
                                      <p:to>
                                        <p:strVal val="visible"/>
                                      </p:to>
                                    </p:set>
                                    <p:anim calcmode="lin" valueType="num">
                                      <p:cBhvr>
                                        <p:cTn id="58" dur="500" fill="hold"/>
                                        <p:tgtEl>
                                          <p:spTgt spid="198684"/>
                                        </p:tgtEl>
                                        <p:attrNameLst>
                                          <p:attrName>ppt_w</p:attrName>
                                        </p:attrNameLst>
                                      </p:cBhvr>
                                      <p:tavLst>
                                        <p:tav tm="0">
                                          <p:val>
                                            <p:fltVal val="0.000000"/>
                                          </p:val>
                                        </p:tav>
                                        <p:tav tm="100000">
                                          <p:val>
                                            <p:strVal val="#ppt_w"/>
                                          </p:val>
                                        </p:tav>
                                      </p:tavLst>
                                    </p:anim>
                                    <p:anim calcmode="lin" valueType="num">
                                      <p:cBhvr>
                                        <p:cTn id="59" dur="500" fill="hold"/>
                                        <p:tgtEl>
                                          <p:spTgt spid="198684"/>
                                        </p:tgtEl>
                                        <p:attrNameLst>
                                          <p:attrName>ppt_h</p:attrName>
                                        </p:attrNameLst>
                                      </p:cBhvr>
                                      <p:tavLst>
                                        <p:tav tm="0">
                                          <p:val>
                                            <p:strVal val="#ppt_h"/>
                                          </p:val>
                                        </p:tav>
                                        <p:tav tm="100000">
                                          <p:val>
                                            <p:strVal val="#ppt_h"/>
                                          </p:val>
                                        </p:tav>
                                      </p:tavLst>
                                    </p:anim>
                                  </p:childTnLst>
                                </p:cTn>
                              </p:par>
                            </p:childTnLst>
                          </p:cTn>
                        </p:par>
                        <p:par>
                          <p:cTn id="60" fill="hold">
                            <p:stCondLst>
                              <p:cond delay="500"/>
                            </p:stCondLst>
                            <p:childTnLst>
                              <p:par>
                                <p:cTn id="61" presetID="22" presetClass="entr" presetSubtype="4" fill="hold" grpId="0" nodeType="afterEffect">
                                  <p:stCondLst>
                                    <p:cond delay="0"/>
                                  </p:stCondLst>
                                  <p:childTnLst>
                                    <p:set>
                                      <p:cBhvr>
                                        <p:cTn id="62" dur="1" fill="hold">
                                          <p:stCondLst>
                                            <p:cond delay="0"/>
                                          </p:stCondLst>
                                        </p:cTn>
                                        <p:tgtEl>
                                          <p:spTgt spid="198686"/>
                                        </p:tgtEl>
                                        <p:attrNameLst>
                                          <p:attrName>style.visibility</p:attrName>
                                        </p:attrNameLst>
                                      </p:cBhvr>
                                      <p:to>
                                        <p:strVal val="visible"/>
                                      </p:to>
                                    </p:set>
                                    <p:animEffect transition="in" filter="wipe(down)">
                                      <p:cBhvr>
                                        <p:cTn id="63" dur="500"/>
                                        <p:tgtEl>
                                          <p:spTgt spid="198686"/>
                                        </p:tgtEl>
                                      </p:cBhvr>
                                    </p:animEffect>
                                  </p:childTnLst>
                                </p:cTn>
                              </p:par>
                            </p:childTnLst>
                          </p:cTn>
                        </p:par>
                        <p:par>
                          <p:cTn id="64" fill="hold">
                            <p:stCondLst>
                              <p:cond delay="1000"/>
                            </p:stCondLst>
                            <p:childTnLst>
                              <p:par>
                                <p:cTn id="65" presetID="22" presetClass="entr" presetSubtype="4" fill="hold" nodeType="afterEffect">
                                  <p:stCondLst>
                                    <p:cond delay="0"/>
                                  </p:stCondLst>
                                  <p:childTnLst>
                                    <p:set>
                                      <p:cBhvr>
                                        <p:cTn id="66" dur="1" fill="hold">
                                          <p:stCondLst>
                                            <p:cond delay="0"/>
                                          </p:stCondLst>
                                        </p:cTn>
                                        <p:tgtEl>
                                          <p:spTgt spid="198687"/>
                                        </p:tgtEl>
                                        <p:attrNameLst>
                                          <p:attrName>style.visibility</p:attrName>
                                        </p:attrNameLst>
                                      </p:cBhvr>
                                      <p:to>
                                        <p:strVal val="visible"/>
                                      </p:to>
                                    </p:set>
                                    <p:animEffect transition="in" filter="wipe(down)">
                                      <p:cBhvr>
                                        <p:cTn id="67" dur="500"/>
                                        <p:tgtEl>
                                          <p:spTgt spid="198687"/>
                                        </p:tgtEl>
                                      </p:cBhvr>
                                    </p:animEffect>
                                  </p:childTnLst>
                                </p:cTn>
                              </p:par>
                            </p:childTnLst>
                          </p:cTn>
                        </p:par>
                        <p:par>
                          <p:cTn id="68" fill="hold">
                            <p:stCondLst>
                              <p:cond delay="1500"/>
                            </p:stCondLst>
                            <p:childTnLst>
                              <p:par>
                                <p:cTn id="69" presetID="22" presetClass="entr" presetSubtype="4" fill="hold" nodeType="afterEffect">
                                  <p:stCondLst>
                                    <p:cond delay="0"/>
                                  </p:stCondLst>
                                  <p:childTnLst>
                                    <p:set>
                                      <p:cBhvr>
                                        <p:cTn id="70" dur="1" fill="hold">
                                          <p:stCondLst>
                                            <p:cond delay="0"/>
                                          </p:stCondLst>
                                        </p:cTn>
                                        <p:tgtEl>
                                          <p:spTgt spid="198688"/>
                                        </p:tgtEl>
                                        <p:attrNameLst>
                                          <p:attrName>style.visibility</p:attrName>
                                        </p:attrNameLst>
                                      </p:cBhvr>
                                      <p:to>
                                        <p:strVal val="visible"/>
                                      </p:to>
                                    </p:set>
                                    <p:animEffect transition="in" filter="wipe(down)">
                                      <p:cBhvr>
                                        <p:cTn id="71" dur="500"/>
                                        <p:tgtEl>
                                          <p:spTgt spid="1986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86" grpId="0" animBg="1"/>
      <p:bldP spid="198689" grpId="0" animBg="1"/>
      <p:bldP spid="198692"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56004" name="Rectangle 4"/>
          <p:cNvSpPr/>
          <p:nvPr/>
        </p:nvSpPr>
        <p:spPr>
          <a:xfrm>
            <a:off x="0" y="4267200"/>
            <a:ext cx="3581400" cy="1552575"/>
          </a:xfrm>
          <a:prstGeom prst="rect">
            <a:avLst/>
          </a:prstGeom>
          <a:noFill/>
          <a:ln w="9525">
            <a:noFill/>
          </a:ln>
        </p:spPr>
        <p:txBody>
          <a:bodyPr>
            <a:spAutoFit/>
          </a:bodyPr>
          <a:p>
            <a:pPr lvl="1" eaLnBrk="1" hangingPunct="1">
              <a:buNone/>
            </a:pPr>
            <a:r>
              <a:rPr lang="en-US" altLang="zh-CN" sz="2400" b="0" dirty="0">
                <a:solidFill>
                  <a:srgbClr val="111111"/>
                </a:solidFill>
                <a:latin typeface="隶书" pitchFamily="49" charset="-122"/>
                <a:ea typeface="隶书" pitchFamily="49" charset="-122"/>
              </a:rPr>
              <a:t>5</a:t>
            </a:r>
            <a:r>
              <a:rPr lang="zh-CN" altLang="en-US" sz="2400" b="0" dirty="0">
                <a:solidFill>
                  <a:srgbClr val="111111"/>
                </a:solidFill>
                <a:latin typeface="隶书" pitchFamily="49" charset="-122"/>
                <a:ea typeface="隶书" pitchFamily="49" charset="-122"/>
              </a:rPr>
              <a:t>、检查发动机油位、变速箱油位、液压油油位、散热器水位和制动油油位。</a:t>
            </a:r>
            <a:endParaRPr lang="zh-CN" altLang="en-US" sz="2400" b="0" dirty="0">
              <a:solidFill>
                <a:srgbClr val="111111"/>
              </a:solidFill>
              <a:latin typeface="隶书" pitchFamily="49" charset="-122"/>
              <a:ea typeface="隶书" pitchFamily="49" charset="-122"/>
            </a:endParaRPr>
          </a:p>
        </p:txBody>
      </p:sp>
      <p:sp>
        <p:nvSpPr>
          <p:cNvPr id="256006" name="Rectangle 6"/>
          <p:cNvSpPr/>
          <p:nvPr/>
        </p:nvSpPr>
        <p:spPr>
          <a:xfrm>
            <a:off x="304800" y="685800"/>
            <a:ext cx="3200400" cy="533400"/>
          </a:xfrm>
          <a:prstGeom prst="rect">
            <a:avLst/>
          </a:prstGeom>
          <a:noFill/>
          <a:ln w="9525">
            <a:noFill/>
          </a:ln>
        </p:spPr>
        <p:txBody>
          <a:bodyPr wrap="none" anchor="ctr"/>
          <a:p>
            <a:pPr marL="609600" lvl="0" indent="-609600" algn="ctr" eaLnBrk="1" hangingPunct="1">
              <a:buNone/>
            </a:pPr>
            <a:r>
              <a:rPr lang="zh-CN" altLang="en-US" dirty="0">
                <a:latin typeface="隶书" pitchFamily="49" charset="-122"/>
                <a:ea typeface="隶书" pitchFamily="49" charset="-122"/>
              </a:rPr>
              <a:t>启动前检查（续）</a:t>
            </a:r>
            <a:endParaRPr lang="zh-CN" altLang="en-US" dirty="0">
              <a:latin typeface="隶书" pitchFamily="49" charset="-122"/>
              <a:ea typeface="隶书" pitchFamily="49" charset="-122"/>
            </a:endParaRPr>
          </a:p>
        </p:txBody>
      </p:sp>
      <p:pic>
        <p:nvPicPr>
          <p:cNvPr id="256008" name="Picture 8" descr="DSC01934"/>
          <p:cNvPicPr>
            <a:picLocks noChangeAspect="1"/>
          </p:cNvPicPr>
          <p:nvPr/>
        </p:nvPicPr>
        <p:blipFill>
          <a:blip r:embed="rId1"/>
          <a:stretch>
            <a:fillRect/>
          </a:stretch>
        </p:blipFill>
        <p:spPr>
          <a:xfrm>
            <a:off x="4800600" y="457200"/>
            <a:ext cx="3733800" cy="2819400"/>
          </a:xfrm>
          <a:prstGeom prst="rect">
            <a:avLst/>
          </a:prstGeom>
          <a:noFill/>
          <a:ln w="9525">
            <a:noFill/>
          </a:ln>
        </p:spPr>
      </p:pic>
      <p:pic>
        <p:nvPicPr>
          <p:cNvPr id="256009" name="Picture 9" descr="DSC01922"/>
          <p:cNvPicPr>
            <a:picLocks noChangeAspect="1"/>
          </p:cNvPicPr>
          <p:nvPr/>
        </p:nvPicPr>
        <p:blipFill>
          <a:blip r:embed="rId2"/>
          <a:stretch>
            <a:fillRect/>
          </a:stretch>
        </p:blipFill>
        <p:spPr>
          <a:xfrm>
            <a:off x="4800600" y="3352800"/>
            <a:ext cx="3733800" cy="3049588"/>
          </a:xfrm>
          <a:prstGeom prst="rect">
            <a:avLst/>
          </a:prstGeom>
          <a:noFill/>
          <a:ln w="9525">
            <a:noFill/>
          </a:ln>
        </p:spPr>
      </p:pic>
      <p:sp>
        <p:nvSpPr>
          <p:cNvPr id="19462" name="Rectangle 10"/>
          <p:cNvSpPr/>
          <p:nvPr/>
        </p:nvSpPr>
        <p:spPr>
          <a:xfrm>
            <a:off x="1371600" y="1295400"/>
            <a:ext cx="914400" cy="914400"/>
          </a:xfrm>
          <a:prstGeom prst="rect">
            <a:avLst/>
          </a:prstGeom>
          <a:noFill/>
          <a:ln w="9525">
            <a:noFill/>
          </a:ln>
        </p:spPr>
        <p:txBody>
          <a:bodyPr wrap="none" anchor="ctr"/>
          <a:p>
            <a:pPr lvl="0" eaLnBrk="1" hangingPunct="1"/>
            <a:endParaRPr lang="zh-CN" altLang="en-US" dirty="0">
              <a:latin typeface="隶书" pitchFamily="49" charset="-122"/>
              <a:ea typeface="隶书" pitchFamily="49" charset="-122"/>
            </a:endParaRPr>
          </a:p>
        </p:txBody>
      </p:sp>
      <p:sp>
        <p:nvSpPr>
          <p:cNvPr id="256011" name="Rectangle 11"/>
          <p:cNvSpPr/>
          <p:nvPr/>
        </p:nvSpPr>
        <p:spPr>
          <a:xfrm>
            <a:off x="0" y="1219200"/>
            <a:ext cx="3962400" cy="3013075"/>
          </a:xfrm>
          <a:prstGeom prst="rect">
            <a:avLst/>
          </a:prstGeom>
          <a:noFill/>
          <a:ln w="9525">
            <a:noFill/>
          </a:ln>
        </p:spPr>
        <p:txBody>
          <a:bodyPr>
            <a:spAutoFit/>
          </a:bodyPr>
          <a:p>
            <a:pPr lvl="1" eaLnBrk="1" hangingPunct="1">
              <a:buNone/>
            </a:pPr>
            <a:r>
              <a:rPr lang="en-US" altLang="zh-CN" sz="2400" b="0" dirty="0">
                <a:solidFill>
                  <a:srgbClr val="111111"/>
                </a:solidFill>
                <a:latin typeface="隶书" pitchFamily="49" charset="-122"/>
                <a:ea typeface="隶书" pitchFamily="49" charset="-122"/>
              </a:rPr>
              <a:t>4</a:t>
            </a:r>
            <a:r>
              <a:rPr lang="zh-CN" altLang="en-US" sz="2400" b="0" dirty="0">
                <a:solidFill>
                  <a:srgbClr val="111111"/>
                </a:solidFill>
                <a:latin typeface="隶书" pitchFamily="49" charset="-122"/>
                <a:ea typeface="隶书" pitchFamily="49" charset="-122"/>
              </a:rPr>
              <a:t>、检查轮胎有否破损，充气是否足够（前轮：</a:t>
            </a:r>
            <a:r>
              <a:rPr lang="en-US" altLang="zh-CN" sz="2400" b="0" dirty="0">
                <a:solidFill>
                  <a:srgbClr val="111111"/>
                </a:solidFill>
                <a:latin typeface="隶书" pitchFamily="49" charset="-122"/>
                <a:ea typeface="隶书" pitchFamily="49" charset="-122"/>
              </a:rPr>
              <a:t>0.30</a:t>
            </a:r>
            <a:r>
              <a:rPr lang="zh-CN" altLang="en-US" sz="2400" b="0" dirty="0">
                <a:solidFill>
                  <a:srgbClr val="111111"/>
                </a:solidFill>
                <a:latin typeface="隶书" pitchFamily="49" charset="-122"/>
                <a:ea typeface="隶书" pitchFamily="49" charset="-122"/>
              </a:rPr>
              <a:t>－</a:t>
            </a:r>
            <a:r>
              <a:rPr lang="en-US" altLang="zh-CN" sz="2400" b="0" dirty="0">
                <a:solidFill>
                  <a:srgbClr val="111111"/>
                </a:solidFill>
                <a:latin typeface="隶书" pitchFamily="49" charset="-122"/>
                <a:ea typeface="隶书" pitchFamily="49" charset="-122"/>
              </a:rPr>
              <a:t>0.32MPa</a:t>
            </a:r>
            <a:r>
              <a:rPr lang="zh-CN" altLang="en-US" sz="2400" b="0" dirty="0">
                <a:solidFill>
                  <a:srgbClr val="111111"/>
                </a:solidFill>
                <a:latin typeface="隶书" pitchFamily="49" charset="-122"/>
                <a:ea typeface="隶书" pitchFamily="49" charset="-122"/>
              </a:rPr>
              <a:t>，后轮：</a:t>
            </a:r>
            <a:r>
              <a:rPr lang="en-US" altLang="zh-CN" sz="2400" b="0" dirty="0">
                <a:solidFill>
                  <a:srgbClr val="111111"/>
                </a:solidFill>
                <a:latin typeface="隶书" pitchFamily="49" charset="-122"/>
                <a:ea typeface="隶书" pitchFamily="49" charset="-122"/>
              </a:rPr>
              <a:t>0.28</a:t>
            </a:r>
            <a:r>
              <a:rPr lang="zh-CN" altLang="en-US" sz="2400" b="0" dirty="0">
                <a:solidFill>
                  <a:srgbClr val="111111"/>
                </a:solidFill>
                <a:latin typeface="隶书" pitchFamily="49" charset="-122"/>
                <a:ea typeface="隶书" pitchFamily="49" charset="-122"/>
              </a:rPr>
              <a:t>－</a:t>
            </a:r>
            <a:r>
              <a:rPr lang="en-US" altLang="zh-CN" sz="2400" b="0" dirty="0">
                <a:solidFill>
                  <a:srgbClr val="111111"/>
                </a:solidFill>
                <a:latin typeface="隶书" pitchFamily="49" charset="-122"/>
                <a:ea typeface="隶书" pitchFamily="49" charset="-122"/>
              </a:rPr>
              <a:t>0.30 MPa</a:t>
            </a:r>
            <a:r>
              <a:rPr lang="zh-CN" altLang="en-US" sz="2400" b="0" dirty="0">
                <a:solidFill>
                  <a:srgbClr val="111111"/>
                </a:solidFill>
                <a:latin typeface="隶书" pitchFamily="49" charset="-122"/>
                <a:ea typeface="隶书" pitchFamily="49" charset="-122"/>
              </a:rPr>
              <a:t>）。轮胎气压必须控制在规定的范围内。轮胎螺栓是否松动，锁紧力为</a:t>
            </a:r>
            <a:r>
              <a:rPr lang="en-US" altLang="zh-CN" sz="2400" b="0" dirty="0">
                <a:solidFill>
                  <a:srgbClr val="111111"/>
                </a:solidFill>
                <a:latin typeface="隶书" pitchFamily="49" charset="-122"/>
                <a:ea typeface="隶书" pitchFamily="49" charset="-122"/>
              </a:rPr>
              <a:t>830N.M</a:t>
            </a:r>
            <a:r>
              <a:rPr lang="zh-CN" altLang="en-US" sz="2400" b="0" dirty="0">
                <a:solidFill>
                  <a:srgbClr val="111111"/>
                </a:solidFill>
                <a:latin typeface="隶书" pitchFamily="49" charset="-122"/>
                <a:ea typeface="隶书" pitchFamily="49" charset="-122"/>
              </a:rPr>
              <a:t>。</a:t>
            </a:r>
            <a:endParaRPr lang="zh-CN" altLang="en-US" sz="2400" b="0" dirty="0">
              <a:solidFill>
                <a:srgbClr val="111111"/>
              </a:solidFill>
              <a:latin typeface="隶书" pitchFamily="49" charset="-122"/>
              <a:ea typeface="隶书" pitchFamily="49" charset="-122"/>
            </a:endParaRPr>
          </a:p>
        </p:txBody>
      </p:sp>
      <p:sp>
        <p:nvSpPr>
          <p:cNvPr id="256012" name="Rectangle 12"/>
          <p:cNvSpPr/>
          <p:nvPr/>
        </p:nvSpPr>
        <p:spPr>
          <a:xfrm>
            <a:off x="4724400" y="5943600"/>
            <a:ext cx="2209800" cy="4572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传动箱油位观察孔</a:t>
            </a:r>
            <a:endParaRPr lang="zh-CN" altLang="en-US" sz="2000" dirty="0">
              <a:solidFill>
                <a:srgbClr val="111111"/>
              </a:solidFill>
              <a:latin typeface="隶书" pitchFamily="49" charset="-122"/>
              <a:ea typeface="隶书" pitchFamily="49" charset="-122"/>
            </a:endParaRPr>
          </a:p>
        </p:txBody>
      </p:sp>
      <p:sp>
        <p:nvSpPr>
          <p:cNvPr id="256013" name="Line 13"/>
          <p:cNvSpPr/>
          <p:nvPr/>
        </p:nvSpPr>
        <p:spPr>
          <a:xfrm flipV="1">
            <a:off x="6172200" y="4343400"/>
            <a:ext cx="533400" cy="1600200"/>
          </a:xfrm>
          <a:prstGeom prst="line">
            <a:avLst/>
          </a:prstGeom>
          <a:ln w="15875" cap="flat" cmpd="sng">
            <a:solidFill>
              <a:srgbClr val="FF0000"/>
            </a:solidFill>
            <a:prstDash val="solid"/>
            <a:headEnd type="none" w="med" len="med"/>
            <a:tailEnd type="triangle" w="med" len="med"/>
          </a:ln>
        </p:spPr>
      </p:sp>
      <p:sp>
        <p:nvSpPr>
          <p:cNvPr id="256014" name="Rectangle 14"/>
          <p:cNvSpPr/>
          <p:nvPr/>
        </p:nvSpPr>
        <p:spPr>
          <a:xfrm>
            <a:off x="4343400" y="2362200"/>
            <a:ext cx="1447800" cy="4572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轮胎螺栓</a:t>
            </a:r>
            <a:endParaRPr lang="zh-CN" altLang="en-US" sz="2000" dirty="0">
              <a:solidFill>
                <a:srgbClr val="111111"/>
              </a:solidFill>
              <a:latin typeface="隶书" pitchFamily="49" charset="-122"/>
              <a:ea typeface="隶书" pitchFamily="49" charset="-122"/>
            </a:endParaRPr>
          </a:p>
        </p:txBody>
      </p:sp>
      <p:sp>
        <p:nvSpPr>
          <p:cNvPr id="256015" name="Line 15"/>
          <p:cNvSpPr/>
          <p:nvPr/>
        </p:nvSpPr>
        <p:spPr>
          <a:xfrm flipV="1">
            <a:off x="5181600" y="990600"/>
            <a:ext cx="914400" cy="1371600"/>
          </a:xfrm>
          <a:prstGeom prst="line">
            <a:avLst/>
          </a:prstGeom>
          <a:ln w="15875" cap="flat" cmpd="sng">
            <a:solidFill>
              <a:srgbClr val="FF0000"/>
            </a:solidFill>
            <a:prstDash val="solid"/>
            <a:headEnd type="none" w="med" len="med"/>
            <a:tailEnd type="triangle" w="med" len="med"/>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56006"/>
                                        </p:tgtEl>
                                        <p:attrNameLst>
                                          <p:attrName>style.visibility</p:attrName>
                                        </p:attrNameLst>
                                      </p:cBhvr>
                                      <p:to>
                                        <p:strVal val="visible"/>
                                      </p:to>
                                    </p:set>
                                    <p:animEffect transition="in" filter="wipe(left)">
                                      <p:cBhvr>
                                        <p:cTn id="7" dur="500"/>
                                        <p:tgtEl>
                                          <p:spTgt spid="256006"/>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iterate type="lt">
                                    <p:tmPct val="10000"/>
                                  </p:iterate>
                                  <p:childTnLst>
                                    <p:set>
                                      <p:cBhvr>
                                        <p:cTn id="11" dur="1" fill="hold">
                                          <p:stCondLst>
                                            <p:cond delay="0"/>
                                          </p:stCondLst>
                                        </p:cTn>
                                        <p:tgtEl>
                                          <p:spTgt spid="256011">
                                            <p:txEl>
                                              <p:charRg st="0" end="89"/>
                                            </p:txEl>
                                          </p:spTgt>
                                        </p:tgtEl>
                                        <p:attrNameLst>
                                          <p:attrName>style.visibility</p:attrName>
                                        </p:attrNameLst>
                                      </p:cBhvr>
                                      <p:to>
                                        <p:strVal val="visible"/>
                                      </p:to>
                                    </p:set>
                                    <p:animEffect transition="in" filter="fade">
                                      <p:cBhvr>
                                        <p:cTn id="12" dur="500"/>
                                        <p:tgtEl>
                                          <p:spTgt spid="256011">
                                            <p:txEl>
                                              <p:charRg st="0" end="89"/>
                                            </p:txEl>
                                          </p:spTgt>
                                        </p:tgtEl>
                                      </p:cBhvr>
                                    </p:animEffect>
                                    <p:anim calcmode="lin" valueType="num">
                                      <p:cBhvr>
                                        <p:cTn id="13" dur="500" fill="hold"/>
                                        <p:tgtEl>
                                          <p:spTgt spid="256011">
                                            <p:txEl>
                                              <p:charRg st="0" end="89"/>
                                            </p:txEl>
                                          </p:spTgt>
                                        </p:tgtEl>
                                        <p:attrNameLst>
                                          <p:attrName>ppt_w</p:attrName>
                                        </p:attrNameLst>
                                      </p:cBhvr>
                                      <p:tavLst>
                                        <p:tav tm="0" fmla="#ppt_w*sin(2.5*pi*$)">
                                          <p:val>
                                            <p:fltVal val="0.000000"/>
                                          </p:val>
                                        </p:tav>
                                        <p:tav tm="100000">
                                          <p:val>
                                            <p:fltVal val="1.000000"/>
                                          </p:val>
                                        </p:tav>
                                      </p:tavLst>
                                    </p:anim>
                                    <p:anim calcmode="lin" valueType="num">
                                      <p:cBhvr>
                                        <p:cTn id="14" dur="500" fill="hold"/>
                                        <p:tgtEl>
                                          <p:spTgt spid="256011">
                                            <p:txEl>
                                              <p:charRg st="0" end="89"/>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nodeType="clickEffect">
                                  <p:stCondLst>
                                    <p:cond delay="0"/>
                                  </p:stCondLst>
                                  <p:iterate type="lt">
                                    <p:tmPct val="10000"/>
                                  </p:iterate>
                                  <p:childTnLst>
                                    <p:set>
                                      <p:cBhvr>
                                        <p:cTn id="18" dur="1" fill="hold">
                                          <p:stCondLst>
                                            <p:cond delay="0"/>
                                          </p:stCondLst>
                                        </p:cTn>
                                        <p:tgtEl>
                                          <p:spTgt spid="256004">
                                            <p:txEl>
                                              <p:charRg st="0" end="35"/>
                                            </p:txEl>
                                          </p:spTgt>
                                        </p:tgtEl>
                                        <p:attrNameLst>
                                          <p:attrName>style.visibility</p:attrName>
                                        </p:attrNameLst>
                                      </p:cBhvr>
                                      <p:to>
                                        <p:strVal val="visible"/>
                                      </p:to>
                                    </p:set>
                                    <p:animEffect transition="in" filter="fade">
                                      <p:cBhvr>
                                        <p:cTn id="19" dur="500"/>
                                        <p:tgtEl>
                                          <p:spTgt spid="256004">
                                            <p:txEl>
                                              <p:charRg st="0" end="35"/>
                                            </p:txEl>
                                          </p:spTgt>
                                        </p:tgtEl>
                                      </p:cBhvr>
                                    </p:animEffect>
                                    <p:anim calcmode="lin" valueType="num">
                                      <p:cBhvr>
                                        <p:cTn id="20" dur="500" fill="hold"/>
                                        <p:tgtEl>
                                          <p:spTgt spid="256004">
                                            <p:txEl>
                                              <p:charRg st="0" end="35"/>
                                            </p:txEl>
                                          </p:spTgt>
                                        </p:tgtEl>
                                        <p:attrNameLst>
                                          <p:attrName>ppt_w</p:attrName>
                                        </p:attrNameLst>
                                      </p:cBhvr>
                                      <p:tavLst>
                                        <p:tav tm="0" fmla="#ppt_w*sin(2.5*pi*$)">
                                          <p:val>
                                            <p:fltVal val="0.000000"/>
                                          </p:val>
                                        </p:tav>
                                        <p:tav tm="100000">
                                          <p:val>
                                            <p:fltVal val="1.000000"/>
                                          </p:val>
                                        </p:tav>
                                      </p:tavLst>
                                    </p:anim>
                                    <p:anim calcmode="lin" valueType="num">
                                      <p:cBhvr>
                                        <p:cTn id="21" dur="500" fill="hold"/>
                                        <p:tgtEl>
                                          <p:spTgt spid="256004">
                                            <p:txEl>
                                              <p:charRg st="0" end="35"/>
                                            </p:txEl>
                                          </p:spTgt>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17" presetClass="entr" presetSubtype="2" fill="hold" nodeType="clickEffect">
                                  <p:stCondLst>
                                    <p:cond delay="0"/>
                                  </p:stCondLst>
                                  <p:childTnLst>
                                    <p:set>
                                      <p:cBhvr>
                                        <p:cTn id="25" dur="1" fill="hold">
                                          <p:stCondLst>
                                            <p:cond delay="0"/>
                                          </p:stCondLst>
                                        </p:cTn>
                                        <p:tgtEl>
                                          <p:spTgt spid="256008"/>
                                        </p:tgtEl>
                                        <p:attrNameLst>
                                          <p:attrName>style.visibility</p:attrName>
                                        </p:attrNameLst>
                                      </p:cBhvr>
                                      <p:to>
                                        <p:strVal val="visible"/>
                                      </p:to>
                                    </p:set>
                                    <p:anim calcmode="lin" valueType="num">
                                      <p:cBhvr>
                                        <p:cTn id="26" dur="500" fill="hold"/>
                                        <p:tgtEl>
                                          <p:spTgt spid="256008"/>
                                        </p:tgtEl>
                                        <p:attrNameLst>
                                          <p:attrName>ppt_x</p:attrName>
                                        </p:attrNameLst>
                                      </p:cBhvr>
                                      <p:tavLst>
                                        <p:tav tm="0">
                                          <p:val>
                                            <p:strVal val="#ppt_x+#ppt_w/2"/>
                                          </p:val>
                                        </p:tav>
                                        <p:tav tm="100000">
                                          <p:val>
                                            <p:strVal val="#ppt_x"/>
                                          </p:val>
                                        </p:tav>
                                      </p:tavLst>
                                    </p:anim>
                                    <p:anim calcmode="lin" valueType="num">
                                      <p:cBhvr>
                                        <p:cTn id="27" dur="500" fill="hold"/>
                                        <p:tgtEl>
                                          <p:spTgt spid="256008"/>
                                        </p:tgtEl>
                                        <p:attrNameLst>
                                          <p:attrName>ppt_y</p:attrName>
                                        </p:attrNameLst>
                                      </p:cBhvr>
                                      <p:tavLst>
                                        <p:tav tm="0">
                                          <p:val>
                                            <p:strVal val="#ppt_y"/>
                                          </p:val>
                                        </p:tav>
                                        <p:tav tm="100000">
                                          <p:val>
                                            <p:strVal val="#ppt_y"/>
                                          </p:val>
                                        </p:tav>
                                      </p:tavLst>
                                    </p:anim>
                                    <p:anim calcmode="lin" valueType="num">
                                      <p:cBhvr>
                                        <p:cTn id="28" dur="500" fill="hold"/>
                                        <p:tgtEl>
                                          <p:spTgt spid="256008"/>
                                        </p:tgtEl>
                                        <p:attrNameLst>
                                          <p:attrName>ppt_w</p:attrName>
                                        </p:attrNameLst>
                                      </p:cBhvr>
                                      <p:tavLst>
                                        <p:tav tm="0">
                                          <p:val>
                                            <p:fltVal val="0.000000"/>
                                          </p:val>
                                        </p:tav>
                                        <p:tav tm="100000">
                                          <p:val>
                                            <p:strVal val="#ppt_w"/>
                                          </p:val>
                                        </p:tav>
                                      </p:tavLst>
                                    </p:anim>
                                    <p:anim calcmode="lin" valueType="num">
                                      <p:cBhvr>
                                        <p:cTn id="29" dur="500" fill="hold"/>
                                        <p:tgtEl>
                                          <p:spTgt spid="256008"/>
                                        </p:tgtEl>
                                        <p:attrNameLst>
                                          <p:attrName>ppt_h</p:attrName>
                                        </p:attrNameLst>
                                      </p:cBhvr>
                                      <p:tavLst>
                                        <p:tav tm="0">
                                          <p:val>
                                            <p:strVal val="#ppt_h"/>
                                          </p:val>
                                        </p:tav>
                                        <p:tav tm="100000">
                                          <p:val>
                                            <p:strVal val="#ppt_h"/>
                                          </p:val>
                                        </p:tav>
                                      </p:tavLst>
                                    </p:anim>
                                  </p:childTnLst>
                                </p:cTn>
                              </p:par>
                            </p:childTnLst>
                          </p:cTn>
                        </p:par>
                        <p:par>
                          <p:cTn id="30" fill="hold">
                            <p:stCondLst>
                              <p:cond delay="500"/>
                            </p:stCondLst>
                            <p:childTnLst>
                              <p:par>
                                <p:cTn id="31" presetID="22" presetClass="entr" presetSubtype="4" fill="hold" grpId="0" nodeType="afterEffect">
                                  <p:stCondLst>
                                    <p:cond delay="0"/>
                                  </p:stCondLst>
                                  <p:childTnLst>
                                    <p:set>
                                      <p:cBhvr>
                                        <p:cTn id="32" dur="1" fill="hold">
                                          <p:stCondLst>
                                            <p:cond delay="0"/>
                                          </p:stCondLst>
                                        </p:cTn>
                                        <p:tgtEl>
                                          <p:spTgt spid="256014"/>
                                        </p:tgtEl>
                                        <p:attrNameLst>
                                          <p:attrName>style.visibility</p:attrName>
                                        </p:attrNameLst>
                                      </p:cBhvr>
                                      <p:to>
                                        <p:strVal val="visible"/>
                                      </p:to>
                                    </p:set>
                                    <p:animEffect transition="in" filter="wipe(down)">
                                      <p:cBhvr>
                                        <p:cTn id="33" dur="500"/>
                                        <p:tgtEl>
                                          <p:spTgt spid="256014"/>
                                        </p:tgtEl>
                                      </p:cBhvr>
                                    </p:animEffect>
                                  </p:childTnLst>
                                </p:cTn>
                              </p:par>
                            </p:childTnLst>
                          </p:cTn>
                        </p:par>
                        <p:par>
                          <p:cTn id="34" fill="hold">
                            <p:stCondLst>
                              <p:cond delay="1000"/>
                            </p:stCondLst>
                            <p:childTnLst>
                              <p:par>
                                <p:cTn id="35" presetID="22" presetClass="entr" presetSubtype="4" fill="hold" nodeType="afterEffect">
                                  <p:stCondLst>
                                    <p:cond delay="0"/>
                                  </p:stCondLst>
                                  <p:childTnLst>
                                    <p:set>
                                      <p:cBhvr>
                                        <p:cTn id="36" dur="1" fill="hold">
                                          <p:stCondLst>
                                            <p:cond delay="0"/>
                                          </p:stCondLst>
                                        </p:cTn>
                                        <p:tgtEl>
                                          <p:spTgt spid="256015"/>
                                        </p:tgtEl>
                                        <p:attrNameLst>
                                          <p:attrName>style.visibility</p:attrName>
                                        </p:attrNameLst>
                                      </p:cBhvr>
                                      <p:to>
                                        <p:strVal val="visible"/>
                                      </p:to>
                                    </p:set>
                                    <p:animEffect transition="in" filter="wipe(down)">
                                      <p:cBhvr>
                                        <p:cTn id="37" dur="500"/>
                                        <p:tgtEl>
                                          <p:spTgt spid="256015"/>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2" fill="hold" nodeType="clickEffect">
                                  <p:stCondLst>
                                    <p:cond delay="0"/>
                                  </p:stCondLst>
                                  <p:childTnLst>
                                    <p:set>
                                      <p:cBhvr>
                                        <p:cTn id="41" dur="1" fill="hold">
                                          <p:stCondLst>
                                            <p:cond delay="0"/>
                                          </p:stCondLst>
                                        </p:cTn>
                                        <p:tgtEl>
                                          <p:spTgt spid="256009"/>
                                        </p:tgtEl>
                                        <p:attrNameLst>
                                          <p:attrName>style.visibility</p:attrName>
                                        </p:attrNameLst>
                                      </p:cBhvr>
                                      <p:to>
                                        <p:strVal val="visible"/>
                                      </p:to>
                                    </p:set>
                                    <p:anim calcmode="lin" valueType="num">
                                      <p:cBhvr>
                                        <p:cTn id="42" dur="500" fill="hold"/>
                                        <p:tgtEl>
                                          <p:spTgt spid="256009"/>
                                        </p:tgtEl>
                                        <p:attrNameLst>
                                          <p:attrName>ppt_x</p:attrName>
                                        </p:attrNameLst>
                                      </p:cBhvr>
                                      <p:tavLst>
                                        <p:tav tm="0">
                                          <p:val>
                                            <p:strVal val="#ppt_x+#ppt_w/2"/>
                                          </p:val>
                                        </p:tav>
                                        <p:tav tm="100000">
                                          <p:val>
                                            <p:strVal val="#ppt_x"/>
                                          </p:val>
                                        </p:tav>
                                      </p:tavLst>
                                    </p:anim>
                                    <p:anim calcmode="lin" valueType="num">
                                      <p:cBhvr>
                                        <p:cTn id="43" dur="500" fill="hold"/>
                                        <p:tgtEl>
                                          <p:spTgt spid="256009"/>
                                        </p:tgtEl>
                                        <p:attrNameLst>
                                          <p:attrName>ppt_y</p:attrName>
                                        </p:attrNameLst>
                                      </p:cBhvr>
                                      <p:tavLst>
                                        <p:tav tm="0">
                                          <p:val>
                                            <p:strVal val="#ppt_y"/>
                                          </p:val>
                                        </p:tav>
                                        <p:tav tm="100000">
                                          <p:val>
                                            <p:strVal val="#ppt_y"/>
                                          </p:val>
                                        </p:tav>
                                      </p:tavLst>
                                    </p:anim>
                                    <p:anim calcmode="lin" valueType="num">
                                      <p:cBhvr>
                                        <p:cTn id="44" dur="500" fill="hold"/>
                                        <p:tgtEl>
                                          <p:spTgt spid="256009"/>
                                        </p:tgtEl>
                                        <p:attrNameLst>
                                          <p:attrName>ppt_w</p:attrName>
                                        </p:attrNameLst>
                                      </p:cBhvr>
                                      <p:tavLst>
                                        <p:tav tm="0">
                                          <p:val>
                                            <p:fltVal val="0.000000"/>
                                          </p:val>
                                        </p:tav>
                                        <p:tav tm="100000">
                                          <p:val>
                                            <p:strVal val="#ppt_w"/>
                                          </p:val>
                                        </p:tav>
                                      </p:tavLst>
                                    </p:anim>
                                    <p:anim calcmode="lin" valueType="num">
                                      <p:cBhvr>
                                        <p:cTn id="45" dur="500" fill="hold"/>
                                        <p:tgtEl>
                                          <p:spTgt spid="256009"/>
                                        </p:tgtEl>
                                        <p:attrNameLst>
                                          <p:attrName>ppt_h</p:attrName>
                                        </p:attrNameLst>
                                      </p:cBhvr>
                                      <p:tavLst>
                                        <p:tav tm="0">
                                          <p:val>
                                            <p:strVal val="#ppt_h"/>
                                          </p:val>
                                        </p:tav>
                                        <p:tav tm="100000">
                                          <p:val>
                                            <p:strVal val="#ppt_h"/>
                                          </p:val>
                                        </p:tav>
                                      </p:tavLst>
                                    </p:anim>
                                  </p:childTnLst>
                                </p:cTn>
                              </p:par>
                            </p:childTnLst>
                          </p:cTn>
                        </p:par>
                        <p:par>
                          <p:cTn id="46" fill="hold">
                            <p:stCondLst>
                              <p:cond delay="500"/>
                            </p:stCondLst>
                            <p:childTnLst>
                              <p:par>
                                <p:cTn id="47" presetID="22" presetClass="entr" presetSubtype="4" fill="hold" grpId="0" nodeType="afterEffect">
                                  <p:stCondLst>
                                    <p:cond delay="0"/>
                                  </p:stCondLst>
                                  <p:childTnLst>
                                    <p:set>
                                      <p:cBhvr>
                                        <p:cTn id="48" dur="1" fill="hold">
                                          <p:stCondLst>
                                            <p:cond delay="0"/>
                                          </p:stCondLst>
                                        </p:cTn>
                                        <p:tgtEl>
                                          <p:spTgt spid="256012"/>
                                        </p:tgtEl>
                                        <p:attrNameLst>
                                          <p:attrName>style.visibility</p:attrName>
                                        </p:attrNameLst>
                                      </p:cBhvr>
                                      <p:to>
                                        <p:strVal val="visible"/>
                                      </p:to>
                                    </p:set>
                                    <p:animEffect transition="in" filter="wipe(down)">
                                      <p:cBhvr>
                                        <p:cTn id="49" dur="500"/>
                                        <p:tgtEl>
                                          <p:spTgt spid="256012"/>
                                        </p:tgtEl>
                                      </p:cBhvr>
                                    </p:animEffect>
                                  </p:childTnLst>
                                </p:cTn>
                              </p:par>
                            </p:childTnLst>
                          </p:cTn>
                        </p:par>
                        <p:par>
                          <p:cTn id="50" fill="hold">
                            <p:stCondLst>
                              <p:cond delay="1000"/>
                            </p:stCondLst>
                            <p:childTnLst>
                              <p:par>
                                <p:cTn id="51" presetID="22" presetClass="entr" presetSubtype="4" fill="hold" nodeType="afterEffect">
                                  <p:stCondLst>
                                    <p:cond delay="0"/>
                                  </p:stCondLst>
                                  <p:childTnLst>
                                    <p:set>
                                      <p:cBhvr>
                                        <p:cTn id="52" dur="1" fill="hold">
                                          <p:stCondLst>
                                            <p:cond delay="0"/>
                                          </p:stCondLst>
                                        </p:cTn>
                                        <p:tgtEl>
                                          <p:spTgt spid="256013"/>
                                        </p:tgtEl>
                                        <p:attrNameLst>
                                          <p:attrName>style.visibility</p:attrName>
                                        </p:attrNameLst>
                                      </p:cBhvr>
                                      <p:to>
                                        <p:strVal val="visible"/>
                                      </p:to>
                                    </p:set>
                                    <p:animEffect transition="in" filter="wipe(down)">
                                      <p:cBhvr>
                                        <p:cTn id="53" dur="500"/>
                                        <p:tgtEl>
                                          <p:spTgt spid="2560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06" grpId="0"/>
      <p:bldP spid="256012" grpId="0" animBg="1"/>
      <p:bldP spid="256014"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57028" name="Rectangle 4"/>
          <p:cNvSpPr/>
          <p:nvPr/>
        </p:nvSpPr>
        <p:spPr>
          <a:xfrm>
            <a:off x="0" y="1828800"/>
            <a:ext cx="4267200" cy="822325"/>
          </a:xfrm>
          <a:prstGeom prst="rect">
            <a:avLst/>
          </a:prstGeom>
          <a:noFill/>
          <a:ln w="9525">
            <a:noFill/>
          </a:ln>
        </p:spPr>
        <p:txBody>
          <a:bodyPr>
            <a:spAutoFit/>
          </a:bodyPr>
          <a:p>
            <a:pPr marL="609600" lvl="0" indent="-609600" eaLnBrk="1" hangingPunct="1">
              <a:buNone/>
            </a:pPr>
            <a:r>
              <a:rPr lang="en-US" altLang="zh-CN" sz="2400" b="0" dirty="0">
                <a:solidFill>
                  <a:srgbClr val="111111"/>
                </a:solidFill>
                <a:latin typeface="隶书" pitchFamily="49" charset="-122"/>
                <a:ea typeface="隶书" pitchFamily="49" charset="-122"/>
              </a:rPr>
              <a:t>7</a:t>
            </a:r>
            <a:r>
              <a:rPr lang="zh-CN" altLang="en-US" sz="2400" b="0" dirty="0">
                <a:solidFill>
                  <a:srgbClr val="111111"/>
                </a:solidFill>
                <a:latin typeface="隶书" pitchFamily="49" charset="-122"/>
                <a:ea typeface="隶书" pitchFamily="49" charset="-122"/>
              </a:rPr>
              <a:t>、检查发动机空滤器的灰尘，是否影响进气效果。</a:t>
            </a:r>
            <a:endParaRPr lang="zh-CN" altLang="en-US" sz="2400" b="0" dirty="0">
              <a:solidFill>
                <a:srgbClr val="111111"/>
              </a:solidFill>
              <a:latin typeface="隶书" pitchFamily="49" charset="-122"/>
              <a:ea typeface="隶书" pitchFamily="49" charset="-122"/>
            </a:endParaRPr>
          </a:p>
        </p:txBody>
      </p:sp>
      <p:sp>
        <p:nvSpPr>
          <p:cNvPr id="257029" name="Rectangle 5"/>
          <p:cNvSpPr/>
          <p:nvPr/>
        </p:nvSpPr>
        <p:spPr>
          <a:xfrm>
            <a:off x="0" y="990600"/>
            <a:ext cx="4114800" cy="822325"/>
          </a:xfrm>
          <a:prstGeom prst="rect">
            <a:avLst/>
          </a:prstGeom>
          <a:noFill/>
          <a:ln w="9525">
            <a:noFill/>
          </a:ln>
        </p:spPr>
        <p:txBody>
          <a:bodyPr>
            <a:spAutoFit/>
          </a:bodyPr>
          <a:p>
            <a:pPr marL="609600" lvl="0" indent="-609600" eaLnBrk="1" hangingPunct="1">
              <a:buNone/>
            </a:pPr>
            <a:r>
              <a:rPr lang="en-US" altLang="zh-CN" sz="2400" b="0" dirty="0">
                <a:solidFill>
                  <a:srgbClr val="111111"/>
                </a:solidFill>
                <a:latin typeface="隶书" pitchFamily="49" charset="-122"/>
                <a:ea typeface="隶书" pitchFamily="49" charset="-122"/>
              </a:rPr>
              <a:t>6</a:t>
            </a:r>
            <a:r>
              <a:rPr lang="zh-CN" altLang="en-US" sz="2400" b="0" dirty="0">
                <a:solidFill>
                  <a:srgbClr val="111111"/>
                </a:solidFill>
                <a:latin typeface="隶书" pitchFamily="49" charset="-122"/>
                <a:ea typeface="隶书" pitchFamily="49" charset="-122"/>
              </a:rPr>
              <a:t>、检查各销轴等连接螺栓是否松动。</a:t>
            </a:r>
            <a:endParaRPr lang="zh-CN" altLang="en-US" sz="2400" b="0" dirty="0">
              <a:solidFill>
                <a:srgbClr val="111111"/>
              </a:solidFill>
              <a:latin typeface="隶书" pitchFamily="49" charset="-122"/>
              <a:ea typeface="隶书" pitchFamily="49" charset="-122"/>
            </a:endParaRPr>
          </a:p>
        </p:txBody>
      </p:sp>
      <p:sp>
        <p:nvSpPr>
          <p:cNvPr id="257030" name="Rectangle 6"/>
          <p:cNvSpPr/>
          <p:nvPr/>
        </p:nvSpPr>
        <p:spPr>
          <a:xfrm>
            <a:off x="0" y="2590800"/>
            <a:ext cx="4038600" cy="822325"/>
          </a:xfrm>
          <a:prstGeom prst="rect">
            <a:avLst/>
          </a:prstGeom>
          <a:noFill/>
          <a:ln w="9525">
            <a:noFill/>
          </a:ln>
        </p:spPr>
        <p:txBody>
          <a:bodyPr>
            <a:spAutoFit/>
          </a:bodyPr>
          <a:p>
            <a:pPr marL="609600" lvl="0" indent="-609600" eaLnBrk="1" hangingPunct="1">
              <a:buNone/>
            </a:pPr>
            <a:r>
              <a:rPr lang="en-US" altLang="zh-CN" sz="2400" b="0" dirty="0">
                <a:solidFill>
                  <a:srgbClr val="111111"/>
                </a:solidFill>
                <a:latin typeface="隶书" pitchFamily="49" charset="-122"/>
                <a:ea typeface="隶书" pitchFamily="49" charset="-122"/>
              </a:rPr>
              <a:t>8</a:t>
            </a:r>
            <a:r>
              <a:rPr lang="zh-CN" altLang="en-US" sz="2400" b="0" dirty="0">
                <a:solidFill>
                  <a:srgbClr val="111111"/>
                </a:solidFill>
                <a:latin typeface="隶书" pitchFamily="49" charset="-122"/>
                <a:ea typeface="隶书" pitchFamily="49" charset="-122"/>
              </a:rPr>
              <a:t>、检查整机是否有漏油、漏水现象。</a:t>
            </a:r>
            <a:endParaRPr lang="zh-CN" altLang="en-US" sz="2400" b="0" dirty="0">
              <a:solidFill>
                <a:srgbClr val="111111"/>
              </a:solidFill>
              <a:latin typeface="隶书" pitchFamily="49" charset="-122"/>
              <a:ea typeface="隶书" pitchFamily="49" charset="-122"/>
            </a:endParaRPr>
          </a:p>
        </p:txBody>
      </p:sp>
      <p:sp>
        <p:nvSpPr>
          <p:cNvPr id="257031" name="Rectangle 7"/>
          <p:cNvSpPr/>
          <p:nvPr/>
        </p:nvSpPr>
        <p:spPr>
          <a:xfrm>
            <a:off x="304800" y="457200"/>
            <a:ext cx="3200400" cy="533400"/>
          </a:xfrm>
          <a:prstGeom prst="rect">
            <a:avLst/>
          </a:prstGeom>
          <a:noFill/>
          <a:ln w="9525">
            <a:noFill/>
          </a:ln>
        </p:spPr>
        <p:txBody>
          <a:bodyPr wrap="none" anchor="ctr"/>
          <a:p>
            <a:pPr marL="609600" lvl="0" indent="-609600" algn="ctr" eaLnBrk="1" hangingPunct="1">
              <a:buNone/>
            </a:pPr>
            <a:r>
              <a:rPr lang="zh-CN" altLang="en-US" dirty="0">
                <a:latin typeface="隶书" pitchFamily="49" charset="-122"/>
                <a:ea typeface="隶书" pitchFamily="49" charset="-122"/>
              </a:rPr>
              <a:t>启动前检查（续）</a:t>
            </a:r>
            <a:endParaRPr lang="zh-CN" altLang="en-US" dirty="0">
              <a:latin typeface="隶书" pitchFamily="49" charset="-122"/>
              <a:ea typeface="隶书" pitchFamily="49" charset="-122"/>
            </a:endParaRPr>
          </a:p>
        </p:txBody>
      </p:sp>
      <p:pic>
        <p:nvPicPr>
          <p:cNvPr id="257032" name="Picture 8" descr="DSC01937"/>
          <p:cNvPicPr>
            <a:picLocks noChangeAspect="1"/>
          </p:cNvPicPr>
          <p:nvPr/>
        </p:nvPicPr>
        <p:blipFill>
          <a:blip r:embed="rId1"/>
          <a:stretch>
            <a:fillRect/>
          </a:stretch>
        </p:blipFill>
        <p:spPr>
          <a:xfrm>
            <a:off x="4343400" y="609600"/>
            <a:ext cx="4191000" cy="2730500"/>
          </a:xfrm>
          <a:prstGeom prst="rect">
            <a:avLst/>
          </a:prstGeom>
          <a:noFill/>
          <a:ln w="9525">
            <a:noFill/>
          </a:ln>
        </p:spPr>
      </p:pic>
      <p:pic>
        <p:nvPicPr>
          <p:cNvPr id="257033" name="Picture 9" descr="DSC01910"/>
          <p:cNvPicPr>
            <a:picLocks noChangeAspect="1"/>
          </p:cNvPicPr>
          <p:nvPr/>
        </p:nvPicPr>
        <p:blipFill>
          <a:blip r:embed="rId2"/>
          <a:stretch>
            <a:fillRect/>
          </a:stretch>
        </p:blipFill>
        <p:spPr>
          <a:xfrm>
            <a:off x="228600" y="3352800"/>
            <a:ext cx="2970213" cy="2667000"/>
          </a:xfrm>
          <a:prstGeom prst="rect">
            <a:avLst/>
          </a:prstGeom>
          <a:noFill/>
          <a:ln w="9525">
            <a:noFill/>
          </a:ln>
        </p:spPr>
      </p:pic>
      <p:pic>
        <p:nvPicPr>
          <p:cNvPr id="257034" name="Picture 10" descr="DSC01930"/>
          <p:cNvPicPr>
            <a:picLocks noChangeAspect="1"/>
          </p:cNvPicPr>
          <p:nvPr/>
        </p:nvPicPr>
        <p:blipFill>
          <a:blip r:embed="rId3"/>
          <a:stretch>
            <a:fillRect/>
          </a:stretch>
        </p:blipFill>
        <p:spPr>
          <a:xfrm>
            <a:off x="4343400" y="3429000"/>
            <a:ext cx="4154488" cy="2895600"/>
          </a:xfrm>
          <a:prstGeom prst="rect">
            <a:avLst/>
          </a:prstGeom>
          <a:noFill/>
          <a:ln w="9525">
            <a:noFill/>
          </a:ln>
        </p:spPr>
      </p:pic>
      <p:sp>
        <p:nvSpPr>
          <p:cNvPr id="257035" name="Rectangle 11"/>
          <p:cNvSpPr/>
          <p:nvPr/>
        </p:nvSpPr>
        <p:spPr>
          <a:xfrm>
            <a:off x="2286000" y="5562600"/>
            <a:ext cx="1676400" cy="4572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空气进气管网</a:t>
            </a:r>
            <a:endParaRPr lang="zh-CN" altLang="en-US" sz="2000" dirty="0">
              <a:solidFill>
                <a:srgbClr val="111111"/>
              </a:solidFill>
              <a:latin typeface="隶书" pitchFamily="49" charset="-122"/>
              <a:ea typeface="隶书" pitchFamily="49" charset="-122"/>
            </a:endParaRPr>
          </a:p>
        </p:txBody>
      </p:sp>
      <p:sp>
        <p:nvSpPr>
          <p:cNvPr id="257036" name="Line 12"/>
          <p:cNvSpPr/>
          <p:nvPr/>
        </p:nvSpPr>
        <p:spPr>
          <a:xfrm flipH="1" flipV="1">
            <a:off x="1752600" y="4267200"/>
            <a:ext cx="533400" cy="1447800"/>
          </a:xfrm>
          <a:prstGeom prst="line">
            <a:avLst/>
          </a:prstGeom>
          <a:ln w="15875" cap="flat" cmpd="sng">
            <a:solidFill>
              <a:srgbClr val="FF0000"/>
            </a:solidFill>
            <a:prstDash val="solid"/>
            <a:headEnd type="none" w="med" len="med"/>
            <a:tailEnd type="triangle" w="med" len="med"/>
          </a:ln>
        </p:spPr>
      </p:sp>
      <p:sp>
        <p:nvSpPr>
          <p:cNvPr id="257037" name="Rectangle 13"/>
          <p:cNvSpPr/>
          <p:nvPr/>
        </p:nvSpPr>
        <p:spPr>
          <a:xfrm>
            <a:off x="4495800" y="4267200"/>
            <a:ext cx="1447800" cy="4572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前桥固定螺栓</a:t>
            </a:r>
            <a:endParaRPr lang="zh-CN" altLang="en-US" sz="2000" dirty="0">
              <a:solidFill>
                <a:srgbClr val="111111"/>
              </a:solidFill>
              <a:latin typeface="隶书" pitchFamily="49" charset="-122"/>
              <a:ea typeface="隶书" pitchFamily="49" charset="-122"/>
            </a:endParaRPr>
          </a:p>
        </p:txBody>
      </p:sp>
      <p:sp>
        <p:nvSpPr>
          <p:cNvPr id="257038" name="Line 14"/>
          <p:cNvSpPr/>
          <p:nvPr/>
        </p:nvSpPr>
        <p:spPr>
          <a:xfrm>
            <a:off x="5029200" y="4724400"/>
            <a:ext cx="762000" cy="990600"/>
          </a:xfrm>
          <a:prstGeom prst="line">
            <a:avLst/>
          </a:prstGeom>
          <a:ln w="15875" cap="flat" cmpd="sng">
            <a:solidFill>
              <a:srgbClr val="FF0000"/>
            </a:solidFill>
            <a:prstDash val="solid"/>
            <a:headEnd type="none" w="med" len="med"/>
            <a:tailEnd type="triangle" w="med" len="med"/>
          </a:ln>
        </p:spPr>
      </p:sp>
      <p:sp>
        <p:nvSpPr>
          <p:cNvPr id="257039" name="Rectangle 15"/>
          <p:cNvSpPr/>
          <p:nvPr/>
        </p:nvSpPr>
        <p:spPr>
          <a:xfrm>
            <a:off x="5638800" y="2438400"/>
            <a:ext cx="1447800" cy="4572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传动轴螺栓</a:t>
            </a:r>
            <a:endParaRPr lang="zh-CN" altLang="en-US" sz="2000" dirty="0">
              <a:solidFill>
                <a:srgbClr val="111111"/>
              </a:solidFill>
              <a:latin typeface="隶书" pitchFamily="49" charset="-122"/>
              <a:ea typeface="隶书" pitchFamily="49" charset="-122"/>
            </a:endParaRPr>
          </a:p>
        </p:txBody>
      </p:sp>
      <p:sp>
        <p:nvSpPr>
          <p:cNvPr id="257040" name="Line 16"/>
          <p:cNvSpPr/>
          <p:nvPr/>
        </p:nvSpPr>
        <p:spPr>
          <a:xfrm flipV="1">
            <a:off x="6248400" y="914400"/>
            <a:ext cx="457200" cy="1524000"/>
          </a:xfrm>
          <a:prstGeom prst="line">
            <a:avLst/>
          </a:prstGeom>
          <a:ln w="15875" cap="flat" cmpd="sng">
            <a:solidFill>
              <a:srgbClr val="FF0000"/>
            </a:solidFill>
            <a:prstDash val="solid"/>
            <a:headEnd type="none" w="med" len="med"/>
            <a:tailEnd type="triangle" w="med" len="med"/>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57031"/>
                                        </p:tgtEl>
                                        <p:attrNameLst>
                                          <p:attrName>style.visibility</p:attrName>
                                        </p:attrNameLst>
                                      </p:cBhvr>
                                      <p:to>
                                        <p:strVal val="visible"/>
                                      </p:to>
                                    </p:set>
                                    <p:animEffect transition="in" filter="wipe(left)">
                                      <p:cBhvr>
                                        <p:cTn id="7" dur="500"/>
                                        <p:tgtEl>
                                          <p:spTgt spid="257031"/>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iterate type="lt">
                                    <p:tmPct val="10000"/>
                                  </p:iterate>
                                  <p:childTnLst>
                                    <p:set>
                                      <p:cBhvr>
                                        <p:cTn id="11" dur="1" fill="hold">
                                          <p:stCondLst>
                                            <p:cond delay="0"/>
                                          </p:stCondLst>
                                        </p:cTn>
                                        <p:tgtEl>
                                          <p:spTgt spid="257029">
                                            <p:txEl>
                                              <p:charRg st="0" end="18"/>
                                            </p:txEl>
                                          </p:spTgt>
                                        </p:tgtEl>
                                        <p:attrNameLst>
                                          <p:attrName>style.visibility</p:attrName>
                                        </p:attrNameLst>
                                      </p:cBhvr>
                                      <p:to>
                                        <p:strVal val="visible"/>
                                      </p:to>
                                    </p:set>
                                    <p:animEffect transition="in" filter="fade">
                                      <p:cBhvr>
                                        <p:cTn id="12" dur="500"/>
                                        <p:tgtEl>
                                          <p:spTgt spid="257029">
                                            <p:txEl>
                                              <p:charRg st="0" end="18"/>
                                            </p:txEl>
                                          </p:spTgt>
                                        </p:tgtEl>
                                      </p:cBhvr>
                                    </p:animEffect>
                                    <p:anim calcmode="lin" valueType="num">
                                      <p:cBhvr>
                                        <p:cTn id="13" dur="500" fill="hold"/>
                                        <p:tgtEl>
                                          <p:spTgt spid="257029">
                                            <p:txEl>
                                              <p:charRg st="0" end="18"/>
                                            </p:txEl>
                                          </p:spTgt>
                                        </p:tgtEl>
                                        <p:attrNameLst>
                                          <p:attrName>ppt_w</p:attrName>
                                        </p:attrNameLst>
                                      </p:cBhvr>
                                      <p:tavLst>
                                        <p:tav tm="0" fmla="#ppt_w*sin(2.5*pi*$)">
                                          <p:val>
                                            <p:fltVal val="0.000000"/>
                                          </p:val>
                                        </p:tav>
                                        <p:tav tm="100000">
                                          <p:val>
                                            <p:fltVal val="1.000000"/>
                                          </p:val>
                                        </p:tav>
                                      </p:tavLst>
                                    </p:anim>
                                    <p:anim calcmode="lin" valueType="num">
                                      <p:cBhvr>
                                        <p:cTn id="14" dur="500" fill="hold"/>
                                        <p:tgtEl>
                                          <p:spTgt spid="257029">
                                            <p:txEl>
                                              <p:charRg st="0" end="18"/>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2" fill="hold" nodeType="clickEffect">
                                  <p:stCondLst>
                                    <p:cond delay="0"/>
                                  </p:stCondLst>
                                  <p:childTnLst>
                                    <p:set>
                                      <p:cBhvr>
                                        <p:cTn id="18" dur="1" fill="hold">
                                          <p:stCondLst>
                                            <p:cond delay="0"/>
                                          </p:stCondLst>
                                        </p:cTn>
                                        <p:tgtEl>
                                          <p:spTgt spid="257032"/>
                                        </p:tgtEl>
                                        <p:attrNameLst>
                                          <p:attrName>style.visibility</p:attrName>
                                        </p:attrNameLst>
                                      </p:cBhvr>
                                      <p:to>
                                        <p:strVal val="visible"/>
                                      </p:to>
                                    </p:set>
                                    <p:anim calcmode="lin" valueType="num">
                                      <p:cBhvr>
                                        <p:cTn id="19" dur="500" fill="hold"/>
                                        <p:tgtEl>
                                          <p:spTgt spid="257032"/>
                                        </p:tgtEl>
                                        <p:attrNameLst>
                                          <p:attrName>ppt_x</p:attrName>
                                        </p:attrNameLst>
                                      </p:cBhvr>
                                      <p:tavLst>
                                        <p:tav tm="0">
                                          <p:val>
                                            <p:strVal val="#ppt_x+#ppt_w/2"/>
                                          </p:val>
                                        </p:tav>
                                        <p:tav tm="100000">
                                          <p:val>
                                            <p:strVal val="#ppt_x"/>
                                          </p:val>
                                        </p:tav>
                                      </p:tavLst>
                                    </p:anim>
                                    <p:anim calcmode="lin" valueType="num">
                                      <p:cBhvr>
                                        <p:cTn id="20" dur="500" fill="hold"/>
                                        <p:tgtEl>
                                          <p:spTgt spid="257032"/>
                                        </p:tgtEl>
                                        <p:attrNameLst>
                                          <p:attrName>ppt_y</p:attrName>
                                        </p:attrNameLst>
                                      </p:cBhvr>
                                      <p:tavLst>
                                        <p:tav tm="0">
                                          <p:val>
                                            <p:strVal val="#ppt_y"/>
                                          </p:val>
                                        </p:tav>
                                        <p:tav tm="100000">
                                          <p:val>
                                            <p:strVal val="#ppt_y"/>
                                          </p:val>
                                        </p:tav>
                                      </p:tavLst>
                                    </p:anim>
                                    <p:anim calcmode="lin" valueType="num">
                                      <p:cBhvr>
                                        <p:cTn id="21" dur="500" fill="hold"/>
                                        <p:tgtEl>
                                          <p:spTgt spid="257032"/>
                                        </p:tgtEl>
                                        <p:attrNameLst>
                                          <p:attrName>ppt_w</p:attrName>
                                        </p:attrNameLst>
                                      </p:cBhvr>
                                      <p:tavLst>
                                        <p:tav tm="0">
                                          <p:val>
                                            <p:fltVal val="0.000000"/>
                                          </p:val>
                                        </p:tav>
                                        <p:tav tm="100000">
                                          <p:val>
                                            <p:strVal val="#ppt_w"/>
                                          </p:val>
                                        </p:tav>
                                      </p:tavLst>
                                    </p:anim>
                                    <p:anim calcmode="lin" valueType="num">
                                      <p:cBhvr>
                                        <p:cTn id="22" dur="500" fill="hold"/>
                                        <p:tgtEl>
                                          <p:spTgt spid="257032"/>
                                        </p:tgtEl>
                                        <p:attrNameLst>
                                          <p:attrName>ppt_h</p:attrName>
                                        </p:attrNameLst>
                                      </p:cBhvr>
                                      <p:tavLst>
                                        <p:tav tm="0">
                                          <p:val>
                                            <p:strVal val="#ppt_h"/>
                                          </p:val>
                                        </p:tav>
                                        <p:tav tm="100000">
                                          <p:val>
                                            <p:strVal val="#ppt_h"/>
                                          </p:val>
                                        </p:tav>
                                      </p:tavLst>
                                    </p:anim>
                                  </p:childTnLst>
                                </p:cTn>
                              </p:par>
                            </p:childTnLst>
                          </p:cTn>
                        </p:par>
                        <p:par>
                          <p:cTn id="23" fill="hold">
                            <p:stCondLst>
                              <p:cond delay="500"/>
                            </p:stCondLst>
                            <p:childTnLst>
                              <p:par>
                                <p:cTn id="24" presetID="22" presetClass="entr" presetSubtype="4" fill="hold" grpId="0" nodeType="afterEffect">
                                  <p:stCondLst>
                                    <p:cond delay="0"/>
                                  </p:stCondLst>
                                  <p:childTnLst>
                                    <p:set>
                                      <p:cBhvr>
                                        <p:cTn id="25" dur="1" fill="hold">
                                          <p:stCondLst>
                                            <p:cond delay="0"/>
                                          </p:stCondLst>
                                        </p:cTn>
                                        <p:tgtEl>
                                          <p:spTgt spid="257039"/>
                                        </p:tgtEl>
                                        <p:attrNameLst>
                                          <p:attrName>style.visibility</p:attrName>
                                        </p:attrNameLst>
                                      </p:cBhvr>
                                      <p:to>
                                        <p:strVal val="visible"/>
                                      </p:to>
                                    </p:set>
                                    <p:animEffect transition="in" filter="wipe(down)">
                                      <p:cBhvr>
                                        <p:cTn id="26" dur="500"/>
                                        <p:tgtEl>
                                          <p:spTgt spid="257039"/>
                                        </p:tgtEl>
                                      </p:cBhvr>
                                    </p:animEffect>
                                  </p:childTnLst>
                                </p:cTn>
                              </p:par>
                            </p:childTnLst>
                          </p:cTn>
                        </p:par>
                        <p:par>
                          <p:cTn id="27" fill="hold">
                            <p:stCondLst>
                              <p:cond delay="1000"/>
                            </p:stCondLst>
                            <p:childTnLst>
                              <p:par>
                                <p:cTn id="28" presetID="22" presetClass="entr" presetSubtype="4" fill="hold" nodeType="afterEffect">
                                  <p:stCondLst>
                                    <p:cond delay="0"/>
                                  </p:stCondLst>
                                  <p:childTnLst>
                                    <p:set>
                                      <p:cBhvr>
                                        <p:cTn id="29" dur="1" fill="hold">
                                          <p:stCondLst>
                                            <p:cond delay="0"/>
                                          </p:stCondLst>
                                        </p:cTn>
                                        <p:tgtEl>
                                          <p:spTgt spid="257040"/>
                                        </p:tgtEl>
                                        <p:attrNameLst>
                                          <p:attrName>style.visibility</p:attrName>
                                        </p:attrNameLst>
                                      </p:cBhvr>
                                      <p:to>
                                        <p:strVal val="visible"/>
                                      </p:to>
                                    </p:set>
                                    <p:animEffect transition="in" filter="wipe(down)">
                                      <p:cBhvr>
                                        <p:cTn id="30" dur="500"/>
                                        <p:tgtEl>
                                          <p:spTgt spid="257040"/>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2" fill="hold" nodeType="clickEffect">
                                  <p:stCondLst>
                                    <p:cond delay="0"/>
                                  </p:stCondLst>
                                  <p:childTnLst>
                                    <p:set>
                                      <p:cBhvr>
                                        <p:cTn id="34" dur="1" fill="hold">
                                          <p:stCondLst>
                                            <p:cond delay="0"/>
                                          </p:stCondLst>
                                        </p:cTn>
                                        <p:tgtEl>
                                          <p:spTgt spid="257034"/>
                                        </p:tgtEl>
                                        <p:attrNameLst>
                                          <p:attrName>style.visibility</p:attrName>
                                        </p:attrNameLst>
                                      </p:cBhvr>
                                      <p:to>
                                        <p:strVal val="visible"/>
                                      </p:to>
                                    </p:set>
                                    <p:anim calcmode="lin" valueType="num">
                                      <p:cBhvr>
                                        <p:cTn id="35" dur="500" fill="hold"/>
                                        <p:tgtEl>
                                          <p:spTgt spid="257034"/>
                                        </p:tgtEl>
                                        <p:attrNameLst>
                                          <p:attrName>ppt_x</p:attrName>
                                        </p:attrNameLst>
                                      </p:cBhvr>
                                      <p:tavLst>
                                        <p:tav tm="0">
                                          <p:val>
                                            <p:strVal val="#ppt_x+#ppt_w/2"/>
                                          </p:val>
                                        </p:tav>
                                        <p:tav tm="100000">
                                          <p:val>
                                            <p:strVal val="#ppt_x"/>
                                          </p:val>
                                        </p:tav>
                                      </p:tavLst>
                                    </p:anim>
                                    <p:anim calcmode="lin" valueType="num">
                                      <p:cBhvr>
                                        <p:cTn id="36" dur="500" fill="hold"/>
                                        <p:tgtEl>
                                          <p:spTgt spid="257034"/>
                                        </p:tgtEl>
                                        <p:attrNameLst>
                                          <p:attrName>ppt_y</p:attrName>
                                        </p:attrNameLst>
                                      </p:cBhvr>
                                      <p:tavLst>
                                        <p:tav tm="0">
                                          <p:val>
                                            <p:strVal val="#ppt_y"/>
                                          </p:val>
                                        </p:tav>
                                        <p:tav tm="100000">
                                          <p:val>
                                            <p:strVal val="#ppt_y"/>
                                          </p:val>
                                        </p:tav>
                                      </p:tavLst>
                                    </p:anim>
                                    <p:anim calcmode="lin" valueType="num">
                                      <p:cBhvr>
                                        <p:cTn id="37" dur="500" fill="hold"/>
                                        <p:tgtEl>
                                          <p:spTgt spid="257034"/>
                                        </p:tgtEl>
                                        <p:attrNameLst>
                                          <p:attrName>ppt_w</p:attrName>
                                        </p:attrNameLst>
                                      </p:cBhvr>
                                      <p:tavLst>
                                        <p:tav tm="0">
                                          <p:val>
                                            <p:fltVal val="0.000000"/>
                                          </p:val>
                                        </p:tav>
                                        <p:tav tm="100000">
                                          <p:val>
                                            <p:strVal val="#ppt_w"/>
                                          </p:val>
                                        </p:tav>
                                      </p:tavLst>
                                    </p:anim>
                                    <p:anim calcmode="lin" valueType="num">
                                      <p:cBhvr>
                                        <p:cTn id="38" dur="500" fill="hold"/>
                                        <p:tgtEl>
                                          <p:spTgt spid="257034"/>
                                        </p:tgtEl>
                                        <p:attrNameLst>
                                          <p:attrName>ppt_h</p:attrName>
                                        </p:attrNameLst>
                                      </p:cBhvr>
                                      <p:tavLst>
                                        <p:tav tm="0">
                                          <p:val>
                                            <p:strVal val="#ppt_h"/>
                                          </p:val>
                                        </p:tav>
                                        <p:tav tm="100000">
                                          <p:val>
                                            <p:strVal val="#ppt_h"/>
                                          </p:val>
                                        </p:tav>
                                      </p:tavLst>
                                    </p:anim>
                                  </p:childTnLst>
                                </p:cTn>
                              </p:par>
                            </p:childTnLst>
                          </p:cTn>
                        </p:par>
                        <p:par>
                          <p:cTn id="39" fill="hold">
                            <p:stCondLst>
                              <p:cond delay="500"/>
                            </p:stCondLst>
                            <p:childTnLst>
                              <p:par>
                                <p:cTn id="40" presetID="22" presetClass="entr" presetSubtype="1" fill="hold" grpId="0" nodeType="afterEffect">
                                  <p:stCondLst>
                                    <p:cond delay="0"/>
                                  </p:stCondLst>
                                  <p:childTnLst>
                                    <p:set>
                                      <p:cBhvr>
                                        <p:cTn id="41" dur="1" fill="hold">
                                          <p:stCondLst>
                                            <p:cond delay="0"/>
                                          </p:stCondLst>
                                        </p:cTn>
                                        <p:tgtEl>
                                          <p:spTgt spid="257037"/>
                                        </p:tgtEl>
                                        <p:attrNameLst>
                                          <p:attrName>style.visibility</p:attrName>
                                        </p:attrNameLst>
                                      </p:cBhvr>
                                      <p:to>
                                        <p:strVal val="visible"/>
                                      </p:to>
                                    </p:set>
                                    <p:animEffect transition="in" filter="wipe(up)">
                                      <p:cBhvr>
                                        <p:cTn id="42" dur="500"/>
                                        <p:tgtEl>
                                          <p:spTgt spid="257037"/>
                                        </p:tgtEl>
                                      </p:cBhvr>
                                    </p:animEffect>
                                  </p:childTnLst>
                                </p:cTn>
                              </p:par>
                            </p:childTnLst>
                          </p:cTn>
                        </p:par>
                        <p:par>
                          <p:cTn id="43" fill="hold">
                            <p:stCondLst>
                              <p:cond delay="1000"/>
                            </p:stCondLst>
                            <p:childTnLst>
                              <p:par>
                                <p:cTn id="44" presetID="22" presetClass="entr" presetSubtype="1" fill="hold" nodeType="afterEffect">
                                  <p:stCondLst>
                                    <p:cond delay="0"/>
                                  </p:stCondLst>
                                  <p:childTnLst>
                                    <p:set>
                                      <p:cBhvr>
                                        <p:cTn id="45" dur="1" fill="hold">
                                          <p:stCondLst>
                                            <p:cond delay="0"/>
                                          </p:stCondLst>
                                        </p:cTn>
                                        <p:tgtEl>
                                          <p:spTgt spid="257038"/>
                                        </p:tgtEl>
                                        <p:attrNameLst>
                                          <p:attrName>style.visibility</p:attrName>
                                        </p:attrNameLst>
                                      </p:cBhvr>
                                      <p:to>
                                        <p:strVal val="visible"/>
                                      </p:to>
                                    </p:set>
                                    <p:animEffect transition="in" filter="wipe(up)">
                                      <p:cBhvr>
                                        <p:cTn id="46" dur="500"/>
                                        <p:tgtEl>
                                          <p:spTgt spid="257038"/>
                                        </p:tgtEl>
                                      </p:cBhvr>
                                    </p:animEffect>
                                  </p:childTnLst>
                                </p:cTn>
                              </p:par>
                            </p:childTnLst>
                          </p:cTn>
                        </p:par>
                      </p:childTnLst>
                    </p:cTn>
                  </p:par>
                  <p:par>
                    <p:cTn id="47" fill="hold">
                      <p:stCondLst>
                        <p:cond delay="indefinite"/>
                      </p:stCondLst>
                      <p:childTnLst>
                        <p:par>
                          <p:cTn id="48" fill="hold">
                            <p:stCondLst>
                              <p:cond delay="0"/>
                            </p:stCondLst>
                            <p:childTnLst>
                              <p:par>
                                <p:cTn id="49" presetID="45" presetClass="entr" presetSubtype="0" fill="hold" nodeType="clickEffect">
                                  <p:stCondLst>
                                    <p:cond delay="0"/>
                                  </p:stCondLst>
                                  <p:iterate type="lt">
                                    <p:tmPct val="10000"/>
                                  </p:iterate>
                                  <p:childTnLst>
                                    <p:set>
                                      <p:cBhvr>
                                        <p:cTn id="50" dur="1" fill="hold">
                                          <p:stCondLst>
                                            <p:cond delay="0"/>
                                          </p:stCondLst>
                                        </p:cTn>
                                        <p:tgtEl>
                                          <p:spTgt spid="257028">
                                            <p:txEl>
                                              <p:charRg st="0" end="24"/>
                                            </p:txEl>
                                          </p:spTgt>
                                        </p:tgtEl>
                                        <p:attrNameLst>
                                          <p:attrName>style.visibility</p:attrName>
                                        </p:attrNameLst>
                                      </p:cBhvr>
                                      <p:to>
                                        <p:strVal val="visible"/>
                                      </p:to>
                                    </p:set>
                                    <p:animEffect transition="in" filter="fade">
                                      <p:cBhvr>
                                        <p:cTn id="51" dur="500"/>
                                        <p:tgtEl>
                                          <p:spTgt spid="257028">
                                            <p:txEl>
                                              <p:charRg st="0" end="24"/>
                                            </p:txEl>
                                          </p:spTgt>
                                        </p:tgtEl>
                                      </p:cBhvr>
                                    </p:animEffect>
                                    <p:anim calcmode="lin" valueType="num">
                                      <p:cBhvr>
                                        <p:cTn id="52" dur="500" fill="hold"/>
                                        <p:tgtEl>
                                          <p:spTgt spid="257028">
                                            <p:txEl>
                                              <p:charRg st="0" end="24"/>
                                            </p:txEl>
                                          </p:spTgt>
                                        </p:tgtEl>
                                        <p:attrNameLst>
                                          <p:attrName>ppt_w</p:attrName>
                                        </p:attrNameLst>
                                      </p:cBhvr>
                                      <p:tavLst>
                                        <p:tav tm="0" fmla="#ppt_w*sin(2.5*pi*$)">
                                          <p:val>
                                            <p:fltVal val="0.000000"/>
                                          </p:val>
                                        </p:tav>
                                        <p:tav tm="100000">
                                          <p:val>
                                            <p:fltVal val="1.000000"/>
                                          </p:val>
                                        </p:tav>
                                      </p:tavLst>
                                    </p:anim>
                                    <p:anim calcmode="lin" valueType="num">
                                      <p:cBhvr>
                                        <p:cTn id="53" dur="500" fill="hold"/>
                                        <p:tgtEl>
                                          <p:spTgt spid="257028">
                                            <p:txEl>
                                              <p:charRg st="0" end="24"/>
                                            </p:txEl>
                                          </p:spTgt>
                                        </p:tgtEl>
                                        <p:attrNameLst>
                                          <p:attrName>ppt_h</p:attrName>
                                        </p:attrNameLst>
                                      </p:cBhvr>
                                      <p:tavLst>
                                        <p:tav tm="0">
                                          <p:val>
                                            <p:strVal val="#ppt_h"/>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17" presetClass="entr" presetSubtype="8" fill="hold" nodeType="clickEffect">
                                  <p:stCondLst>
                                    <p:cond delay="0"/>
                                  </p:stCondLst>
                                  <p:childTnLst>
                                    <p:set>
                                      <p:cBhvr>
                                        <p:cTn id="57" dur="1" fill="hold">
                                          <p:stCondLst>
                                            <p:cond delay="0"/>
                                          </p:stCondLst>
                                        </p:cTn>
                                        <p:tgtEl>
                                          <p:spTgt spid="257033"/>
                                        </p:tgtEl>
                                        <p:attrNameLst>
                                          <p:attrName>style.visibility</p:attrName>
                                        </p:attrNameLst>
                                      </p:cBhvr>
                                      <p:to>
                                        <p:strVal val="visible"/>
                                      </p:to>
                                    </p:set>
                                    <p:anim calcmode="lin" valueType="num">
                                      <p:cBhvr>
                                        <p:cTn id="58" dur="500" fill="hold"/>
                                        <p:tgtEl>
                                          <p:spTgt spid="257033"/>
                                        </p:tgtEl>
                                        <p:attrNameLst>
                                          <p:attrName>ppt_x</p:attrName>
                                        </p:attrNameLst>
                                      </p:cBhvr>
                                      <p:tavLst>
                                        <p:tav tm="0">
                                          <p:val>
                                            <p:strVal val="#ppt_x-#ppt_w/2"/>
                                          </p:val>
                                        </p:tav>
                                        <p:tav tm="100000">
                                          <p:val>
                                            <p:strVal val="#ppt_x"/>
                                          </p:val>
                                        </p:tav>
                                      </p:tavLst>
                                    </p:anim>
                                    <p:anim calcmode="lin" valueType="num">
                                      <p:cBhvr>
                                        <p:cTn id="59" dur="500" fill="hold"/>
                                        <p:tgtEl>
                                          <p:spTgt spid="257033"/>
                                        </p:tgtEl>
                                        <p:attrNameLst>
                                          <p:attrName>ppt_y</p:attrName>
                                        </p:attrNameLst>
                                      </p:cBhvr>
                                      <p:tavLst>
                                        <p:tav tm="0">
                                          <p:val>
                                            <p:strVal val="#ppt_y"/>
                                          </p:val>
                                        </p:tav>
                                        <p:tav tm="100000">
                                          <p:val>
                                            <p:strVal val="#ppt_y"/>
                                          </p:val>
                                        </p:tav>
                                      </p:tavLst>
                                    </p:anim>
                                    <p:anim calcmode="lin" valueType="num">
                                      <p:cBhvr>
                                        <p:cTn id="60" dur="500" fill="hold"/>
                                        <p:tgtEl>
                                          <p:spTgt spid="257033"/>
                                        </p:tgtEl>
                                        <p:attrNameLst>
                                          <p:attrName>ppt_w</p:attrName>
                                        </p:attrNameLst>
                                      </p:cBhvr>
                                      <p:tavLst>
                                        <p:tav tm="0">
                                          <p:val>
                                            <p:fltVal val="0.000000"/>
                                          </p:val>
                                        </p:tav>
                                        <p:tav tm="100000">
                                          <p:val>
                                            <p:strVal val="#ppt_w"/>
                                          </p:val>
                                        </p:tav>
                                      </p:tavLst>
                                    </p:anim>
                                    <p:anim calcmode="lin" valueType="num">
                                      <p:cBhvr>
                                        <p:cTn id="61" dur="500" fill="hold"/>
                                        <p:tgtEl>
                                          <p:spTgt spid="257033"/>
                                        </p:tgtEl>
                                        <p:attrNameLst>
                                          <p:attrName>ppt_h</p:attrName>
                                        </p:attrNameLst>
                                      </p:cBhvr>
                                      <p:tavLst>
                                        <p:tav tm="0">
                                          <p:val>
                                            <p:strVal val="#ppt_h"/>
                                          </p:val>
                                        </p:tav>
                                        <p:tav tm="100000">
                                          <p:val>
                                            <p:strVal val="#ppt_h"/>
                                          </p:val>
                                        </p:tav>
                                      </p:tavLst>
                                    </p:anim>
                                  </p:childTnLst>
                                </p:cTn>
                              </p:par>
                            </p:childTnLst>
                          </p:cTn>
                        </p:par>
                        <p:par>
                          <p:cTn id="62" fill="hold">
                            <p:stCondLst>
                              <p:cond delay="500"/>
                            </p:stCondLst>
                            <p:childTnLst>
                              <p:par>
                                <p:cTn id="63" presetID="22" presetClass="entr" presetSubtype="4" fill="hold" nodeType="afterEffect">
                                  <p:stCondLst>
                                    <p:cond delay="0"/>
                                  </p:stCondLst>
                                  <p:childTnLst>
                                    <p:set>
                                      <p:cBhvr>
                                        <p:cTn id="64" dur="1" fill="hold">
                                          <p:stCondLst>
                                            <p:cond delay="0"/>
                                          </p:stCondLst>
                                        </p:cTn>
                                        <p:tgtEl>
                                          <p:spTgt spid="257036"/>
                                        </p:tgtEl>
                                        <p:attrNameLst>
                                          <p:attrName>style.visibility</p:attrName>
                                        </p:attrNameLst>
                                      </p:cBhvr>
                                      <p:to>
                                        <p:strVal val="visible"/>
                                      </p:to>
                                    </p:set>
                                    <p:animEffect transition="in" filter="wipe(down)">
                                      <p:cBhvr>
                                        <p:cTn id="65" dur="500"/>
                                        <p:tgtEl>
                                          <p:spTgt spid="257036"/>
                                        </p:tgtEl>
                                      </p:cBhvr>
                                    </p:animEffect>
                                  </p:childTnLst>
                                </p:cTn>
                              </p:par>
                            </p:childTnLst>
                          </p:cTn>
                        </p:par>
                        <p:par>
                          <p:cTn id="66" fill="hold">
                            <p:stCondLst>
                              <p:cond delay="1000"/>
                            </p:stCondLst>
                            <p:childTnLst>
                              <p:par>
                                <p:cTn id="67" presetID="22" presetClass="entr" presetSubtype="4" fill="hold" grpId="0" nodeType="afterEffect">
                                  <p:stCondLst>
                                    <p:cond delay="0"/>
                                  </p:stCondLst>
                                  <p:childTnLst>
                                    <p:set>
                                      <p:cBhvr>
                                        <p:cTn id="68" dur="1" fill="hold">
                                          <p:stCondLst>
                                            <p:cond delay="0"/>
                                          </p:stCondLst>
                                        </p:cTn>
                                        <p:tgtEl>
                                          <p:spTgt spid="257035"/>
                                        </p:tgtEl>
                                        <p:attrNameLst>
                                          <p:attrName>style.visibility</p:attrName>
                                        </p:attrNameLst>
                                      </p:cBhvr>
                                      <p:to>
                                        <p:strVal val="visible"/>
                                      </p:to>
                                    </p:set>
                                    <p:animEffect transition="in" filter="wipe(down)">
                                      <p:cBhvr>
                                        <p:cTn id="69" dur="500"/>
                                        <p:tgtEl>
                                          <p:spTgt spid="257035"/>
                                        </p:tgtEl>
                                      </p:cBhvr>
                                    </p:animEffect>
                                  </p:childTnLst>
                                </p:cTn>
                              </p:par>
                            </p:childTnLst>
                          </p:cTn>
                        </p:par>
                      </p:childTnLst>
                    </p:cTn>
                  </p:par>
                  <p:par>
                    <p:cTn id="70" fill="hold">
                      <p:stCondLst>
                        <p:cond delay="indefinite"/>
                      </p:stCondLst>
                      <p:childTnLst>
                        <p:par>
                          <p:cTn id="71" fill="hold">
                            <p:stCondLst>
                              <p:cond delay="0"/>
                            </p:stCondLst>
                            <p:childTnLst>
                              <p:par>
                                <p:cTn id="72" presetID="45" presetClass="entr" presetSubtype="0" fill="hold" nodeType="clickEffect">
                                  <p:stCondLst>
                                    <p:cond delay="0"/>
                                  </p:stCondLst>
                                  <p:iterate type="lt">
                                    <p:tmPct val="10000"/>
                                  </p:iterate>
                                  <p:childTnLst>
                                    <p:set>
                                      <p:cBhvr>
                                        <p:cTn id="73" dur="1" fill="hold">
                                          <p:stCondLst>
                                            <p:cond delay="0"/>
                                          </p:stCondLst>
                                        </p:cTn>
                                        <p:tgtEl>
                                          <p:spTgt spid="257030">
                                            <p:txEl>
                                              <p:charRg st="0" end="18"/>
                                            </p:txEl>
                                          </p:spTgt>
                                        </p:tgtEl>
                                        <p:attrNameLst>
                                          <p:attrName>style.visibility</p:attrName>
                                        </p:attrNameLst>
                                      </p:cBhvr>
                                      <p:to>
                                        <p:strVal val="visible"/>
                                      </p:to>
                                    </p:set>
                                    <p:animEffect transition="in" filter="fade">
                                      <p:cBhvr>
                                        <p:cTn id="74" dur="500"/>
                                        <p:tgtEl>
                                          <p:spTgt spid="257030">
                                            <p:txEl>
                                              <p:charRg st="0" end="18"/>
                                            </p:txEl>
                                          </p:spTgt>
                                        </p:tgtEl>
                                      </p:cBhvr>
                                    </p:animEffect>
                                    <p:anim calcmode="lin" valueType="num">
                                      <p:cBhvr>
                                        <p:cTn id="75" dur="500" fill="hold"/>
                                        <p:tgtEl>
                                          <p:spTgt spid="257030">
                                            <p:txEl>
                                              <p:charRg st="0" end="18"/>
                                            </p:txEl>
                                          </p:spTgt>
                                        </p:tgtEl>
                                        <p:attrNameLst>
                                          <p:attrName>ppt_w</p:attrName>
                                        </p:attrNameLst>
                                      </p:cBhvr>
                                      <p:tavLst>
                                        <p:tav tm="0" fmla="#ppt_w*sin(2.5*pi*$)">
                                          <p:val>
                                            <p:fltVal val="0.000000"/>
                                          </p:val>
                                        </p:tav>
                                        <p:tav tm="100000">
                                          <p:val>
                                            <p:fltVal val="1.000000"/>
                                          </p:val>
                                        </p:tav>
                                      </p:tavLst>
                                    </p:anim>
                                    <p:anim calcmode="lin" valueType="num">
                                      <p:cBhvr>
                                        <p:cTn id="76" dur="500" fill="hold"/>
                                        <p:tgtEl>
                                          <p:spTgt spid="257030">
                                            <p:txEl>
                                              <p:charRg st="0" end="18"/>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031" grpId="0"/>
      <p:bldP spid="257035" grpId="0" animBg="1"/>
      <p:bldP spid="257037" grpId="0" animBg="1"/>
      <p:bldP spid="257039"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258052" name="Rectangle 4"/>
          <p:cNvSpPr/>
          <p:nvPr/>
        </p:nvSpPr>
        <p:spPr>
          <a:xfrm>
            <a:off x="533400" y="685800"/>
            <a:ext cx="2590800" cy="457200"/>
          </a:xfrm>
          <a:prstGeom prst="rect">
            <a:avLst/>
          </a:prstGeom>
          <a:noFill/>
          <a:ln w="9525">
            <a:noFill/>
          </a:ln>
        </p:spPr>
        <p:txBody>
          <a:bodyPr wrap="none" anchor="ctr"/>
          <a:p>
            <a:pPr marL="609600" lvl="0" indent="-609600" algn="ctr" eaLnBrk="1" hangingPunct="1">
              <a:buNone/>
            </a:pPr>
            <a:r>
              <a:rPr lang="zh-CN" altLang="en-US" dirty="0">
                <a:latin typeface="隶书" pitchFamily="49" charset="-122"/>
                <a:ea typeface="隶书" pitchFamily="49" charset="-122"/>
              </a:rPr>
              <a:t>启动后检查</a:t>
            </a:r>
            <a:endParaRPr lang="zh-CN" altLang="en-US" dirty="0">
              <a:latin typeface="隶书" pitchFamily="49" charset="-122"/>
              <a:ea typeface="隶书" pitchFamily="49" charset="-122"/>
            </a:endParaRPr>
          </a:p>
        </p:txBody>
      </p:sp>
      <p:sp>
        <p:nvSpPr>
          <p:cNvPr id="258053" name="Rectangle 5"/>
          <p:cNvSpPr/>
          <p:nvPr/>
        </p:nvSpPr>
        <p:spPr>
          <a:xfrm>
            <a:off x="152400" y="1600200"/>
            <a:ext cx="4114800" cy="838200"/>
          </a:xfrm>
          <a:prstGeom prst="rect">
            <a:avLst/>
          </a:prstGeom>
          <a:noFill/>
          <a:ln w="9525">
            <a:noFill/>
          </a:ln>
        </p:spPr>
        <p:txBody>
          <a:bodyPr wrap="none" anchor="ctr"/>
          <a:p>
            <a:pPr marL="609600" lvl="0" indent="-609600" eaLnBrk="1" hangingPunct="1">
              <a:buNone/>
            </a:pPr>
            <a:r>
              <a:rPr lang="en-US" altLang="zh-CN" sz="2400" dirty="0">
                <a:solidFill>
                  <a:srgbClr val="111111"/>
                </a:solidFill>
                <a:latin typeface="隶书" pitchFamily="49" charset="-122"/>
                <a:ea typeface="隶书" pitchFamily="49" charset="-122"/>
              </a:rPr>
              <a:t>2</a:t>
            </a:r>
            <a:r>
              <a:rPr lang="zh-CN" altLang="en-US" sz="2400" dirty="0">
                <a:solidFill>
                  <a:srgbClr val="111111"/>
                </a:solidFill>
                <a:latin typeface="隶书" pitchFamily="49" charset="-122"/>
                <a:ea typeface="隶书" pitchFamily="49" charset="-122"/>
              </a:rPr>
              <a:t>、检查发动机排放烟色和</a:t>
            </a:r>
            <a:endParaRPr lang="zh-CN" altLang="en-US" sz="2400" dirty="0">
              <a:solidFill>
                <a:srgbClr val="111111"/>
              </a:solidFill>
              <a:latin typeface="隶书" pitchFamily="49" charset="-122"/>
              <a:ea typeface="隶书" pitchFamily="49" charset="-122"/>
            </a:endParaRPr>
          </a:p>
          <a:p>
            <a:pPr marL="609600" lvl="0" indent="-609600" eaLnBrk="1" hangingPunct="1">
              <a:buNone/>
            </a:pPr>
            <a:r>
              <a:rPr lang="zh-CN" altLang="en-US" sz="2400" dirty="0">
                <a:solidFill>
                  <a:srgbClr val="111111"/>
                </a:solidFill>
                <a:latin typeface="隶书" pitchFamily="49" charset="-122"/>
                <a:ea typeface="隶书" pitchFamily="49" charset="-122"/>
              </a:rPr>
              <a:t>   声音是否正常。</a:t>
            </a:r>
            <a:endParaRPr lang="zh-CN" altLang="en-US" sz="2400" dirty="0">
              <a:solidFill>
                <a:srgbClr val="111111"/>
              </a:solidFill>
              <a:latin typeface="隶书" pitchFamily="49" charset="-122"/>
              <a:ea typeface="隶书" pitchFamily="49" charset="-122"/>
            </a:endParaRPr>
          </a:p>
        </p:txBody>
      </p:sp>
      <p:pic>
        <p:nvPicPr>
          <p:cNvPr id="258054" name="Picture 6" descr="DSC01913"/>
          <p:cNvPicPr>
            <a:picLocks noChangeAspect="1"/>
          </p:cNvPicPr>
          <p:nvPr/>
        </p:nvPicPr>
        <p:blipFill>
          <a:blip r:embed="rId1"/>
          <a:stretch>
            <a:fillRect/>
          </a:stretch>
        </p:blipFill>
        <p:spPr>
          <a:xfrm>
            <a:off x="4343400" y="533400"/>
            <a:ext cx="4648200" cy="3276600"/>
          </a:xfrm>
          <a:prstGeom prst="rect">
            <a:avLst/>
          </a:prstGeom>
          <a:noFill/>
          <a:ln w="9525">
            <a:noFill/>
          </a:ln>
        </p:spPr>
      </p:pic>
      <p:sp>
        <p:nvSpPr>
          <p:cNvPr id="258055" name="Rectangle 7"/>
          <p:cNvSpPr/>
          <p:nvPr/>
        </p:nvSpPr>
        <p:spPr>
          <a:xfrm>
            <a:off x="4343400" y="3200400"/>
            <a:ext cx="1447800" cy="4572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仪表盘</a:t>
            </a:r>
            <a:endParaRPr lang="zh-CN" altLang="en-US" sz="2000" dirty="0">
              <a:solidFill>
                <a:srgbClr val="111111"/>
              </a:solidFill>
              <a:latin typeface="隶书" pitchFamily="49" charset="-122"/>
              <a:ea typeface="隶书" pitchFamily="49" charset="-122"/>
            </a:endParaRPr>
          </a:p>
        </p:txBody>
      </p:sp>
      <p:sp>
        <p:nvSpPr>
          <p:cNvPr id="258056" name="Line 8"/>
          <p:cNvSpPr/>
          <p:nvPr/>
        </p:nvSpPr>
        <p:spPr>
          <a:xfrm flipV="1">
            <a:off x="5562600" y="1828800"/>
            <a:ext cx="457200" cy="1371600"/>
          </a:xfrm>
          <a:prstGeom prst="line">
            <a:avLst/>
          </a:prstGeom>
          <a:ln w="15875" cap="flat" cmpd="sng">
            <a:solidFill>
              <a:srgbClr val="FF0000"/>
            </a:solidFill>
            <a:prstDash val="solid"/>
            <a:headEnd type="none" w="med" len="med"/>
            <a:tailEnd type="triangle" w="med" len="med"/>
          </a:ln>
        </p:spPr>
      </p:sp>
      <p:sp>
        <p:nvSpPr>
          <p:cNvPr id="258057" name="Rectangle 9"/>
          <p:cNvSpPr/>
          <p:nvPr/>
        </p:nvSpPr>
        <p:spPr>
          <a:xfrm>
            <a:off x="152400" y="2286000"/>
            <a:ext cx="4343400" cy="838200"/>
          </a:xfrm>
          <a:prstGeom prst="rect">
            <a:avLst/>
          </a:prstGeom>
          <a:noFill/>
          <a:ln w="9525">
            <a:noFill/>
          </a:ln>
        </p:spPr>
        <p:txBody>
          <a:bodyPr wrap="none" anchor="ctr"/>
          <a:p>
            <a:pPr marL="609600" lvl="0" indent="-609600" eaLnBrk="1" hangingPunct="1">
              <a:buNone/>
            </a:pPr>
            <a:r>
              <a:rPr lang="en-US" altLang="zh-CN" sz="2400" dirty="0">
                <a:solidFill>
                  <a:srgbClr val="111111"/>
                </a:solidFill>
                <a:latin typeface="隶书" pitchFamily="49" charset="-122"/>
                <a:ea typeface="隶书" pitchFamily="49" charset="-122"/>
              </a:rPr>
              <a:t>3</a:t>
            </a:r>
            <a:r>
              <a:rPr lang="zh-CN" altLang="en-US" sz="2400" dirty="0">
                <a:solidFill>
                  <a:srgbClr val="111111"/>
                </a:solidFill>
                <a:latin typeface="隶书" pitchFamily="49" charset="-122"/>
                <a:ea typeface="隶书" pitchFamily="49" charset="-122"/>
              </a:rPr>
              <a:t>、检查刹车情况。</a:t>
            </a:r>
            <a:endParaRPr lang="zh-CN" altLang="en-US" sz="2400" dirty="0">
              <a:solidFill>
                <a:srgbClr val="111111"/>
              </a:solidFill>
              <a:latin typeface="隶书" pitchFamily="49" charset="-122"/>
              <a:ea typeface="隶书" pitchFamily="49" charset="-122"/>
            </a:endParaRPr>
          </a:p>
        </p:txBody>
      </p:sp>
      <p:sp>
        <p:nvSpPr>
          <p:cNvPr id="258058" name="Rectangle 10"/>
          <p:cNvSpPr/>
          <p:nvPr/>
        </p:nvSpPr>
        <p:spPr>
          <a:xfrm>
            <a:off x="152400" y="914400"/>
            <a:ext cx="4114800" cy="838200"/>
          </a:xfrm>
          <a:prstGeom prst="rect">
            <a:avLst/>
          </a:prstGeom>
          <a:noFill/>
          <a:ln w="9525">
            <a:noFill/>
          </a:ln>
        </p:spPr>
        <p:txBody>
          <a:bodyPr wrap="none" anchor="ctr"/>
          <a:p>
            <a:pPr marL="609600" lvl="0" indent="-609600" eaLnBrk="1" hangingPunct="1">
              <a:buNone/>
            </a:pPr>
            <a:r>
              <a:rPr lang="en-US" altLang="zh-CN" sz="2400" dirty="0">
                <a:solidFill>
                  <a:srgbClr val="111111"/>
                </a:solidFill>
                <a:latin typeface="隶书" pitchFamily="49" charset="-122"/>
                <a:ea typeface="隶书" pitchFamily="49" charset="-122"/>
              </a:rPr>
              <a:t>1</a:t>
            </a:r>
            <a:r>
              <a:rPr lang="zh-CN" altLang="en-US" sz="2400" dirty="0">
                <a:solidFill>
                  <a:srgbClr val="111111"/>
                </a:solidFill>
                <a:latin typeface="隶书" pitchFamily="49" charset="-122"/>
                <a:ea typeface="隶书" pitchFamily="49" charset="-122"/>
              </a:rPr>
              <a:t>、检查仪表闪亮是否正常。</a:t>
            </a:r>
            <a:endParaRPr lang="zh-CN" altLang="en-US" sz="2400" dirty="0">
              <a:solidFill>
                <a:srgbClr val="111111"/>
              </a:solidFill>
              <a:latin typeface="隶书" pitchFamily="49" charset="-122"/>
              <a:ea typeface="隶书" pitchFamily="49" charset="-122"/>
            </a:endParaRPr>
          </a:p>
        </p:txBody>
      </p:sp>
      <p:sp>
        <p:nvSpPr>
          <p:cNvPr id="258059" name="Rectangle 11"/>
          <p:cNvSpPr/>
          <p:nvPr/>
        </p:nvSpPr>
        <p:spPr>
          <a:xfrm>
            <a:off x="152400" y="2819400"/>
            <a:ext cx="4495800" cy="838200"/>
          </a:xfrm>
          <a:prstGeom prst="rect">
            <a:avLst/>
          </a:prstGeom>
          <a:noFill/>
          <a:ln w="9525">
            <a:noFill/>
          </a:ln>
        </p:spPr>
        <p:txBody>
          <a:bodyPr wrap="none" anchor="ctr"/>
          <a:p>
            <a:pPr marL="609600" lvl="0" indent="-609600" eaLnBrk="1" hangingPunct="1">
              <a:buNone/>
            </a:pPr>
            <a:r>
              <a:rPr lang="en-US" altLang="zh-CN" sz="2400" dirty="0">
                <a:solidFill>
                  <a:srgbClr val="111111"/>
                </a:solidFill>
                <a:latin typeface="隶书" pitchFamily="49" charset="-122"/>
                <a:ea typeface="隶书" pitchFamily="49" charset="-122"/>
              </a:rPr>
              <a:t>4</a:t>
            </a:r>
            <a:r>
              <a:rPr lang="zh-CN" altLang="en-US" sz="2400" dirty="0">
                <a:solidFill>
                  <a:srgbClr val="111111"/>
                </a:solidFill>
                <a:latin typeface="隶书" pitchFamily="49" charset="-122"/>
                <a:ea typeface="隶书" pitchFamily="49" charset="-122"/>
              </a:rPr>
              <a:t>、检查转向间隙。</a:t>
            </a:r>
            <a:endParaRPr lang="zh-CN" altLang="en-US" sz="2400" dirty="0">
              <a:solidFill>
                <a:srgbClr val="111111"/>
              </a:solidFill>
              <a:latin typeface="隶书" pitchFamily="49" charset="-122"/>
              <a:ea typeface="隶书" pitchFamily="49" charset="-122"/>
            </a:endParaRPr>
          </a:p>
        </p:txBody>
      </p:sp>
      <p:sp>
        <p:nvSpPr>
          <p:cNvPr id="258060" name="Rectangle 12"/>
          <p:cNvSpPr/>
          <p:nvPr/>
        </p:nvSpPr>
        <p:spPr>
          <a:xfrm>
            <a:off x="152400" y="3276600"/>
            <a:ext cx="4648200" cy="838200"/>
          </a:xfrm>
          <a:prstGeom prst="rect">
            <a:avLst/>
          </a:prstGeom>
          <a:noFill/>
          <a:ln w="9525">
            <a:noFill/>
          </a:ln>
        </p:spPr>
        <p:txBody>
          <a:bodyPr wrap="none" anchor="ctr"/>
          <a:p>
            <a:pPr marL="609600" lvl="0" indent="-609600" eaLnBrk="1" hangingPunct="1">
              <a:buNone/>
            </a:pPr>
            <a:r>
              <a:rPr lang="en-US" altLang="zh-CN" sz="2400" dirty="0">
                <a:solidFill>
                  <a:srgbClr val="111111"/>
                </a:solidFill>
                <a:latin typeface="隶书" pitchFamily="49" charset="-122"/>
                <a:ea typeface="隶书" pitchFamily="49" charset="-122"/>
              </a:rPr>
              <a:t>5</a:t>
            </a:r>
            <a:r>
              <a:rPr lang="zh-CN" altLang="en-US" sz="2400" dirty="0">
                <a:solidFill>
                  <a:srgbClr val="111111"/>
                </a:solidFill>
                <a:latin typeface="隶书" pitchFamily="49" charset="-122"/>
                <a:ea typeface="隶书" pitchFamily="49" charset="-122"/>
              </a:rPr>
              <a:t>、检查喇叭和倒车蜂鸣器。</a:t>
            </a:r>
            <a:endParaRPr lang="zh-CN" altLang="en-US" sz="2400" dirty="0">
              <a:solidFill>
                <a:srgbClr val="111111"/>
              </a:solidFill>
              <a:latin typeface="隶书" pitchFamily="49" charset="-122"/>
              <a:ea typeface="隶书" pitchFamily="49" charset="-122"/>
            </a:endParaRPr>
          </a:p>
        </p:txBody>
      </p:sp>
      <p:sp>
        <p:nvSpPr>
          <p:cNvPr id="258061" name="Rectangle 13"/>
          <p:cNvSpPr/>
          <p:nvPr/>
        </p:nvSpPr>
        <p:spPr>
          <a:xfrm>
            <a:off x="152400" y="3886200"/>
            <a:ext cx="8382000" cy="609600"/>
          </a:xfrm>
          <a:prstGeom prst="rect">
            <a:avLst/>
          </a:prstGeom>
          <a:noFill/>
          <a:ln w="9525">
            <a:noFill/>
          </a:ln>
        </p:spPr>
        <p:txBody>
          <a:bodyPr wrap="none" anchor="ctr"/>
          <a:p>
            <a:pPr marL="609600" lvl="0" indent="-609600" eaLnBrk="1" hangingPunct="1">
              <a:buNone/>
            </a:pPr>
            <a:r>
              <a:rPr lang="en-US" altLang="zh-CN" sz="2400" dirty="0">
                <a:solidFill>
                  <a:srgbClr val="111111"/>
                </a:solidFill>
                <a:latin typeface="隶书" pitchFamily="49" charset="-122"/>
                <a:ea typeface="隶书" pitchFamily="49" charset="-122"/>
              </a:rPr>
              <a:t>6</a:t>
            </a:r>
            <a:r>
              <a:rPr lang="zh-CN" altLang="en-US" sz="2400" dirty="0">
                <a:solidFill>
                  <a:srgbClr val="111111"/>
                </a:solidFill>
                <a:latin typeface="隶书" pitchFamily="49" charset="-122"/>
                <a:ea typeface="隶书" pitchFamily="49" charset="-122"/>
              </a:rPr>
              <a:t>、空载怠速运行发动机约</a:t>
            </a:r>
            <a:r>
              <a:rPr lang="en-US" altLang="zh-CN" sz="2400" dirty="0">
                <a:solidFill>
                  <a:srgbClr val="111111"/>
                </a:solidFill>
                <a:latin typeface="隶书" pitchFamily="49" charset="-122"/>
                <a:ea typeface="隶书" pitchFamily="49" charset="-122"/>
              </a:rPr>
              <a:t>3-5</a:t>
            </a:r>
            <a:r>
              <a:rPr lang="zh-CN" altLang="en-US" sz="2400" dirty="0">
                <a:solidFill>
                  <a:srgbClr val="111111"/>
                </a:solidFill>
                <a:latin typeface="隶书" pitchFamily="49" charset="-122"/>
                <a:ea typeface="隶书" pitchFamily="49" charset="-122"/>
              </a:rPr>
              <a:t>分钟，可以轻压油门踏板</a:t>
            </a:r>
            <a:r>
              <a:rPr lang="zh-CN" altLang="en-US" dirty="0">
                <a:latin typeface="隶书" pitchFamily="49" charset="-122"/>
                <a:ea typeface="隶书" pitchFamily="49" charset="-122"/>
              </a:rPr>
              <a:t> </a:t>
            </a:r>
            <a:r>
              <a:rPr lang="zh-CN" altLang="en-US" sz="2400" dirty="0">
                <a:solidFill>
                  <a:srgbClr val="111111"/>
                </a:solidFill>
                <a:latin typeface="隶书" pitchFamily="49" charset="-122"/>
                <a:ea typeface="隶书" pitchFamily="49" charset="-122"/>
              </a:rPr>
              <a:t>。</a:t>
            </a:r>
            <a:endParaRPr lang="zh-CN" altLang="en-US" sz="2400" dirty="0">
              <a:solidFill>
                <a:srgbClr val="111111"/>
              </a:solidFill>
              <a:latin typeface="隶书" pitchFamily="49" charset="-122"/>
              <a:ea typeface="隶书" pitchFamily="49" charset="-122"/>
            </a:endParaRPr>
          </a:p>
        </p:txBody>
      </p:sp>
      <p:sp>
        <p:nvSpPr>
          <p:cNvPr id="258062" name="Rectangle 14"/>
          <p:cNvSpPr/>
          <p:nvPr/>
        </p:nvSpPr>
        <p:spPr>
          <a:xfrm>
            <a:off x="152400" y="5410200"/>
            <a:ext cx="7467600" cy="685800"/>
          </a:xfrm>
          <a:prstGeom prst="rect">
            <a:avLst/>
          </a:prstGeom>
          <a:noFill/>
          <a:ln w="9525">
            <a:noFill/>
          </a:ln>
        </p:spPr>
        <p:txBody>
          <a:bodyPr wrap="none" anchor="ctr"/>
          <a:p>
            <a:pPr marL="609600" lvl="0" indent="-609600" eaLnBrk="1" hangingPunct="1">
              <a:buNone/>
            </a:pPr>
            <a:r>
              <a:rPr lang="zh-CN" altLang="en-US" sz="2400" dirty="0">
                <a:solidFill>
                  <a:srgbClr val="FF0066"/>
                </a:solidFill>
                <a:latin typeface="隶书" pitchFamily="49" charset="-122"/>
                <a:ea typeface="隶书" pitchFamily="49" charset="-122"/>
              </a:rPr>
              <a:t>注意：不要在低怠速和高转速运行发动机超过</a:t>
            </a:r>
            <a:r>
              <a:rPr lang="en-US" altLang="zh-CN" sz="2400" dirty="0">
                <a:solidFill>
                  <a:srgbClr val="FF0066"/>
                </a:solidFill>
                <a:latin typeface="隶书" pitchFamily="49" charset="-122"/>
                <a:ea typeface="隶书" pitchFamily="49" charset="-122"/>
              </a:rPr>
              <a:t>20</a:t>
            </a:r>
            <a:r>
              <a:rPr lang="zh-CN" altLang="en-US" sz="2400" dirty="0">
                <a:solidFill>
                  <a:srgbClr val="FF0066"/>
                </a:solidFill>
                <a:latin typeface="隶书" pitchFamily="49" charset="-122"/>
                <a:ea typeface="隶书" pitchFamily="49" charset="-122"/>
              </a:rPr>
              <a:t>分钟。</a:t>
            </a:r>
            <a:endParaRPr lang="zh-CN" altLang="en-US" sz="2400" dirty="0">
              <a:solidFill>
                <a:srgbClr val="FF0066"/>
              </a:solidFill>
              <a:latin typeface="隶书" pitchFamily="49" charset="-122"/>
              <a:ea typeface="隶书" pitchFamily="49" charset="-122"/>
            </a:endParaRPr>
          </a:p>
        </p:txBody>
      </p:sp>
      <p:sp>
        <p:nvSpPr>
          <p:cNvPr id="258063" name="Rectangle 15"/>
          <p:cNvSpPr/>
          <p:nvPr/>
        </p:nvSpPr>
        <p:spPr>
          <a:xfrm>
            <a:off x="152400" y="4572000"/>
            <a:ext cx="8763000" cy="685800"/>
          </a:xfrm>
          <a:prstGeom prst="rect">
            <a:avLst/>
          </a:prstGeom>
          <a:noFill/>
          <a:ln w="9525">
            <a:noFill/>
          </a:ln>
        </p:spPr>
        <p:txBody>
          <a:bodyPr wrap="none" anchor="ctr"/>
          <a:p>
            <a:pPr marL="609600" lvl="0" indent="-609600" eaLnBrk="1" hangingPunct="1">
              <a:buNone/>
            </a:pPr>
            <a:r>
              <a:rPr lang="en-US" altLang="zh-CN" sz="2400" dirty="0">
                <a:solidFill>
                  <a:srgbClr val="111111"/>
                </a:solidFill>
                <a:latin typeface="隶书" pitchFamily="49" charset="-122"/>
                <a:ea typeface="隶书" pitchFamily="49" charset="-122"/>
              </a:rPr>
              <a:t>7</a:t>
            </a:r>
            <a:r>
              <a:rPr lang="zh-CN" altLang="en-US" sz="2400" dirty="0">
                <a:solidFill>
                  <a:srgbClr val="111111"/>
                </a:solidFill>
                <a:latin typeface="隶书" pitchFamily="49" charset="-122"/>
                <a:ea typeface="隶书" pitchFamily="49" charset="-122"/>
              </a:rPr>
              <a:t>、利用发动机怠速时间，下机围绕机器再检查是否有漏油、漏水</a:t>
            </a:r>
            <a:endParaRPr lang="zh-CN" altLang="en-US" sz="2400" dirty="0">
              <a:solidFill>
                <a:srgbClr val="111111"/>
              </a:solidFill>
              <a:latin typeface="隶书" pitchFamily="49" charset="-122"/>
              <a:ea typeface="隶书" pitchFamily="49" charset="-122"/>
            </a:endParaRPr>
          </a:p>
          <a:p>
            <a:pPr marL="609600" lvl="0" indent="-609600" eaLnBrk="1" hangingPunct="1">
              <a:buNone/>
            </a:pPr>
            <a:r>
              <a:rPr lang="zh-CN" altLang="en-US" sz="2400" dirty="0">
                <a:solidFill>
                  <a:srgbClr val="111111"/>
                </a:solidFill>
                <a:latin typeface="隶书" pitchFamily="49" charset="-122"/>
                <a:ea typeface="隶书" pitchFamily="49" charset="-122"/>
              </a:rPr>
              <a:t>   等现象。</a:t>
            </a:r>
            <a:endParaRPr lang="zh-CN" altLang="en-US" sz="2400" dirty="0">
              <a:solidFill>
                <a:srgbClr val="111111"/>
              </a:solidFill>
              <a:latin typeface="隶书" pitchFamily="49" charset="-122"/>
              <a:ea typeface="隶书"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58052"/>
                                        </p:tgtEl>
                                        <p:attrNameLst>
                                          <p:attrName>style.visibility</p:attrName>
                                        </p:attrNameLst>
                                      </p:cBhvr>
                                      <p:to>
                                        <p:strVal val="visible"/>
                                      </p:to>
                                    </p:set>
                                    <p:animEffect transition="in" filter="wipe(left)">
                                      <p:cBhvr>
                                        <p:cTn id="7" dur="500"/>
                                        <p:tgtEl>
                                          <p:spTgt spid="258052"/>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iterate type="lt">
                                    <p:tmPct val="10000"/>
                                  </p:iterate>
                                  <p:childTnLst>
                                    <p:set>
                                      <p:cBhvr>
                                        <p:cTn id="11" dur="1" fill="hold">
                                          <p:stCondLst>
                                            <p:cond delay="0"/>
                                          </p:stCondLst>
                                        </p:cTn>
                                        <p:tgtEl>
                                          <p:spTgt spid="258058">
                                            <p:txEl>
                                              <p:charRg st="0" end="14"/>
                                            </p:txEl>
                                          </p:spTgt>
                                        </p:tgtEl>
                                        <p:attrNameLst>
                                          <p:attrName>style.visibility</p:attrName>
                                        </p:attrNameLst>
                                      </p:cBhvr>
                                      <p:to>
                                        <p:strVal val="visible"/>
                                      </p:to>
                                    </p:set>
                                    <p:animEffect transition="in" filter="fade">
                                      <p:cBhvr>
                                        <p:cTn id="12" dur="500"/>
                                        <p:tgtEl>
                                          <p:spTgt spid="258058">
                                            <p:txEl>
                                              <p:charRg st="0" end="14"/>
                                            </p:txEl>
                                          </p:spTgt>
                                        </p:tgtEl>
                                      </p:cBhvr>
                                    </p:animEffect>
                                    <p:anim calcmode="lin" valueType="num">
                                      <p:cBhvr>
                                        <p:cTn id="13" dur="500" fill="hold"/>
                                        <p:tgtEl>
                                          <p:spTgt spid="258058">
                                            <p:txEl>
                                              <p:charRg st="0" end="14"/>
                                            </p:txEl>
                                          </p:spTgt>
                                        </p:tgtEl>
                                        <p:attrNameLst>
                                          <p:attrName>ppt_w</p:attrName>
                                        </p:attrNameLst>
                                      </p:cBhvr>
                                      <p:tavLst>
                                        <p:tav tm="0" fmla="#ppt_w*sin(2.5*pi*$)">
                                          <p:val>
                                            <p:fltVal val="0.000000"/>
                                          </p:val>
                                        </p:tav>
                                        <p:tav tm="100000">
                                          <p:val>
                                            <p:fltVal val="1.000000"/>
                                          </p:val>
                                        </p:tav>
                                      </p:tavLst>
                                    </p:anim>
                                    <p:anim calcmode="lin" valueType="num">
                                      <p:cBhvr>
                                        <p:cTn id="14" dur="500" fill="hold"/>
                                        <p:tgtEl>
                                          <p:spTgt spid="258058">
                                            <p:txEl>
                                              <p:charRg st="0" end="14"/>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nodeType="clickEffect">
                                  <p:stCondLst>
                                    <p:cond delay="0"/>
                                  </p:stCondLst>
                                  <p:childTnLst>
                                    <p:set>
                                      <p:cBhvr>
                                        <p:cTn id="18" dur="1" fill="hold">
                                          <p:stCondLst>
                                            <p:cond delay="0"/>
                                          </p:stCondLst>
                                        </p:cTn>
                                        <p:tgtEl>
                                          <p:spTgt spid="258054"/>
                                        </p:tgtEl>
                                        <p:attrNameLst>
                                          <p:attrName>style.visibility</p:attrName>
                                        </p:attrNameLst>
                                      </p:cBhvr>
                                      <p:to>
                                        <p:strVal val="visible"/>
                                      </p:to>
                                    </p:set>
                                    <p:anim calcmode="lin" valueType="num">
                                      <p:cBhvr>
                                        <p:cTn id="19" dur="500" fill="hold"/>
                                        <p:tgtEl>
                                          <p:spTgt spid="258054"/>
                                        </p:tgtEl>
                                        <p:attrNameLst>
                                          <p:attrName>ppt_w</p:attrName>
                                        </p:attrNameLst>
                                      </p:cBhvr>
                                      <p:tavLst>
                                        <p:tav tm="0">
                                          <p:val>
                                            <p:fltVal val="0.000000"/>
                                          </p:val>
                                        </p:tav>
                                        <p:tav tm="100000">
                                          <p:val>
                                            <p:strVal val="#ppt_w"/>
                                          </p:val>
                                        </p:tav>
                                      </p:tavLst>
                                    </p:anim>
                                    <p:anim calcmode="lin" valueType="num">
                                      <p:cBhvr>
                                        <p:cTn id="20" dur="500" fill="hold"/>
                                        <p:tgtEl>
                                          <p:spTgt spid="258054"/>
                                        </p:tgtEl>
                                        <p:attrNameLst>
                                          <p:attrName>ppt_h</p:attrName>
                                        </p:attrNameLst>
                                      </p:cBhvr>
                                      <p:tavLst>
                                        <p:tav tm="0">
                                          <p:val>
                                            <p:strVal val="#ppt_h"/>
                                          </p:val>
                                        </p:tav>
                                        <p:tav tm="100000">
                                          <p:val>
                                            <p:strVal val="#ppt_h"/>
                                          </p:val>
                                        </p:tav>
                                      </p:tavLst>
                                    </p:anim>
                                  </p:childTnLst>
                                </p:cTn>
                              </p:par>
                            </p:childTnLst>
                          </p:cTn>
                        </p:par>
                        <p:par>
                          <p:cTn id="21" fill="hold">
                            <p:stCondLst>
                              <p:cond delay="500"/>
                            </p:stCondLst>
                            <p:childTnLst>
                              <p:par>
                                <p:cTn id="22" presetID="22" presetClass="entr" presetSubtype="4" fill="hold" grpId="0" nodeType="afterEffect">
                                  <p:stCondLst>
                                    <p:cond delay="0"/>
                                  </p:stCondLst>
                                  <p:childTnLst>
                                    <p:set>
                                      <p:cBhvr>
                                        <p:cTn id="23" dur="1" fill="hold">
                                          <p:stCondLst>
                                            <p:cond delay="0"/>
                                          </p:stCondLst>
                                        </p:cTn>
                                        <p:tgtEl>
                                          <p:spTgt spid="258055"/>
                                        </p:tgtEl>
                                        <p:attrNameLst>
                                          <p:attrName>style.visibility</p:attrName>
                                        </p:attrNameLst>
                                      </p:cBhvr>
                                      <p:to>
                                        <p:strVal val="visible"/>
                                      </p:to>
                                    </p:set>
                                    <p:animEffect transition="in" filter="wipe(down)">
                                      <p:cBhvr>
                                        <p:cTn id="24" dur="500"/>
                                        <p:tgtEl>
                                          <p:spTgt spid="258055"/>
                                        </p:tgtEl>
                                      </p:cBhvr>
                                    </p:animEffect>
                                  </p:childTnLst>
                                </p:cTn>
                              </p:par>
                            </p:childTnLst>
                          </p:cTn>
                        </p:par>
                        <p:par>
                          <p:cTn id="25" fill="hold">
                            <p:stCondLst>
                              <p:cond delay="1000"/>
                            </p:stCondLst>
                            <p:childTnLst>
                              <p:par>
                                <p:cTn id="26" presetID="22" presetClass="entr" presetSubtype="4" fill="hold" nodeType="afterEffect">
                                  <p:stCondLst>
                                    <p:cond delay="0"/>
                                  </p:stCondLst>
                                  <p:childTnLst>
                                    <p:set>
                                      <p:cBhvr>
                                        <p:cTn id="27" dur="1" fill="hold">
                                          <p:stCondLst>
                                            <p:cond delay="0"/>
                                          </p:stCondLst>
                                        </p:cTn>
                                        <p:tgtEl>
                                          <p:spTgt spid="258056"/>
                                        </p:tgtEl>
                                        <p:attrNameLst>
                                          <p:attrName>style.visibility</p:attrName>
                                        </p:attrNameLst>
                                      </p:cBhvr>
                                      <p:to>
                                        <p:strVal val="visible"/>
                                      </p:to>
                                    </p:set>
                                    <p:animEffect transition="in" filter="wipe(down)">
                                      <p:cBhvr>
                                        <p:cTn id="28" dur="500"/>
                                        <p:tgtEl>
                                          <p:spTgt spid="258056"/>
                                        </p:tgtEl>
                                      </p:cBhvr>
                                    </p:animEffect>
                                  </p:childTnLst>
                                </p:cTn>
                              </p:par>
                            </p:childTnLst>
                          </p:cTn>
                        </p:par>
                        <p:par>
                          <p:cTn id="29" fill="hold">
                            <p:stCondLst>
                              <p:cond delay="1500"/>
                            </p:stCondLst>
                            <p:childTnLst>
                              <p:par>
                                <p:cTn id="30" presetID="45" presetClass="entr" presetSubtype="0" fill="hold" nodeType="afterEffect">
                                  <p:stCondLst>
                                    <p:cond delay="0"/>
                                  </p:stCondLst>
                                  <p:iterate type="lt">
                                    <p:tmPct val="10000"/>
                                  </p:iterate>
                                  <p:childTnLst>
                                    <p:set>
                                      <p:cBhvr>
                                        <p:cTn id="31" dur="1" fill="hold">
                                          <p:stCondLst>
                                            <p:cond delay="0"/>
                                          </p:stCondLst>
                                        </p:cTn>
                                        <p:tgtEl>
                                          <p:spTgt spid="258053">
                                            <p:txEl>
                                              <p:charRg st="0" end="13"/>
                                            </p:txEl>
                                          </p:spTgt>
                                        </p:tgtEl>
                                        <p:attrNameLst>
                                          <p:attrName>style.visibility</p:attrName>
                                        </p:attrNameLst>
                                      </p:cBhvr>
                                      <p:to>
                                        <p:strVal val="visible"/>
                                      </p:to>
                                    </p:set>
                                    <p:animEffect transition="in" filter="fade">
                                      <p:cBhvr>
                                        <p:cTn id="32" dur="500"/>
                                        <p:tgtEl>
                                          <p:spTgt spid="258053">
                                            <p:txEl>
                                              <p:charRg st="0" end="13"/>
                                            </p:txEl>
                                          </p:spTgt>
                                        </p:tgtEl>
                                      </p:cBhvr>
                                    </p:animEffect>
                                    <p:anim calcmode="lin" valueType="num">
                                      <p:cBhvr>
                                        <p:cTn id="33" dur="500" fill="hold"/>
                                        <p:tgtEl>
                                          <p:spTgt spid="258053">
                                            <p:txEl>
                                              <p:charRg st="0" end="13"/>
                                            </p:txEl>
                                          </p:spTgt>
                                        </p:tgtEl>
                                        <p:attrNameLst>
                                          <p:attrName>ppt_w</p:attrName>
                                        </p:attrNameLst>
                                      </p:cBhvr>
                                      <p:tavLst>
                                        <p:tav tm="0" fmla="#ppt_w*sin(2.5*pi*$)">
                                          <p:val>
                                            <p:fltVal val="0.000000"/>
                                          </p:val>
                                        </p:tav>
                                        <p:tav tm="100000">
                                          <p:val>
                                            <p:fltVal val="1.000000"/>
                                          </p:val>
                                        </p:tav>
                                      </p:tavLst>
                                    </p:anim>
                                    <p:anim calcmode="lin" valueType="num">
                                      <p:cBhvr>
                                        <p:cTn id="34" dur="500" fill="hold"/>
                                        <p:tgtEl>
                                          <p:spTgt spid="258053">
                                            <p:txEl>
                                              <p:charRg st="0" end="13"/>
                                            </p:txEl>
                                          </p:spTgt>
                                        </p:tgtEl>
                                        <p:attrNameLst>
                                          <p:attrName>ppt_h</p:attrName>
                                        </p:attrNameLst>
                                      </p:cBhvr>
                                      <p:tavLst>
                                        <p:tav tm="0">
                                          <p:val>
                                            <p:strVal val="#ppt_h"/>
                                          </p:val>
                                        </p:tav>
                                        <p:tav tm="100000">
                                          <p:val>
                                            <p:strVal val="#ppt_h"/>
                                          </p:val>
                                        </p:tav>
                                      </p:tavLst>
                                    </p:anim>
                                  </p:childTnLst>
                                </p:cTn>
                              </p:par>
                            </p:childTnLst>
                          </p:cTn>
                        </p:par>
                        <p:par>
                          <p:cTn id="35" fill="hold">
                            <p:stCondLst>
                              <p:cond delay="2550"/>
                            </p:stCondLst>
                            <p:childTnLst>
                              <p:par>
                                <p:cTn id="36" presetID="45" presetClass="entr" presetSubtype="0" fill="hold" nodeType="afterEffect">
                                  <p:stCondLst>
                                    <p:cond delay="0"/>
                                  </p:stCondLst>
                                  <p:iterate type="lt">
                                    <p:tmPct val="10000"/>
                                  </p:iterate>
                                  <p:childTnLst>
                                    <p:set>
                                      <p:cBhvr>
                                        <p:cTn id="37" dur="1" fill="hold">
                                          <p:stCondLst>
                                            <p:cond delay="0"/>
                                          </p:stCondLst>
                                        </p:cTn>
                                        <p:tgtEl>
                                          <p:spTgt spid="258053">
                                            <p:txEl>
                                              <p:charRg st="13" end="24"/>
                                            </p:txEl>
                                          </p:spTgt>
                                        </p:tgtEl>
                                        <p:attrNameLst>
                                          <p:attrName>style.visibility</p:attrName>
                                        </p:attrNameLst>
                                      </p:cBhvr>
                                      <p:to>
                                        <p:strVal val="visible"/>
                                      </p:to>
                                    </p:set>
                                    <p:animEffect transition="in" filter="fade">
                                      <p:cBhvr>
                                        <p:cTn id="38" dur="500"/>
                                        <p:tgtEl>
                                          <p:spTgt spid="258053">
                                            <p:txEl>
                                              <p:charRg st="13" end="24"/>
                                            </p:txEl>
                                          </p:spTgt>
                                        </p:tgtEl>
                                      </p:cBhvr>
                                    </p:animEffect>
                                    <p:anim calcmode="lin" valueType="num">
                                      <p:cBhvr>
                                        <p:cTn id="39" dur="500" fill="hold"/>
                                        <p:tgtEl>
                                          <p:spTgt spid="258053">
                                            <p:txEl>
                                              <p:charRg st="13" end="24"/>
                                            </p:txEl>
                                          </p:spTgt>
                                        </p:tgtEl>
                                        <p:attrNameLst>
                                          <p:attrName>ppt_w</p:attrName>
                                        </p:attrNameLst>
                                      </p:cBhvr>
                                      <p:tavLst>
                                        <p:tav tm="0" fmla="#ppt_w*sin(2.5*pi*$)">
                                          <p:val>
                                            <p:fltVal val="0.000000"/>
                                          </p:val>
                                        </p:tav>
                                        <p:tav tm="100000">
                                          <p:val>
                                            <p:fltVal val="1.000000"/>
                                          </p:val>
                                        </p:tav>
                                      </p:tavLst>
                                    </p:anim>
                                    <p:anim calcmode="lin" valueType="num">
                                      <p:cBhvr>
                                        <p:cTn id="40" dur="500" fill="hold"/>
                                        <p:tgtEl>
                                          <p:spTgt spid="258053">
                                            <p:txEl>
                                              <p:charRg st="13" end="24"/>
                                            </p:txEl>
                                          </p:spTgt>
                                        </p:tgtEl>
                                        <p:attrNameLst>
                                          <p:attrName>ppt_h</p:attrName>
                                        </p:attrNameLst>
                                      </p:cBhvr>
                                      <p:tavLst>
                                        <p:tav tm="0">
                                          <p:val>
                                            <p:strVal val="#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45" presetClass="entr" presetSubtype="0" fill="hold" nodeType="clickEffect">
                                  <p:stCondLst>
                                    <p:cond delay="0"/>
                                  </p:stCondLst>
                                  <p:iterate type="lt">
                                    <p:tmPct val="10000"/>
                                  </p:iterate>
                                  <p:childTnLst>
                                    <p:set>
                                      <p:cBhvr>
                                        <p:cTn id="44" dur="1" fill="hold">
                                          <p:stCondLst>
                                            <p:cond delay="0"/>
                                          </p:stCondLst>
                                        </p:cTn>
                                        <p:tgtEl>
                                          <p:spTgt spid="258057">
                                            <p:txEl>
                                              <p:charRg st="0" end="10"/>
                                            </p:txEl>
                                          </p:spTgt>
                                        </p:tgtEl>
                                        <p:attrNameLst>
                                          <p:attrName>style.visibility</p:attrName>
                                        </p:attrNameLst>
                                      </p:cBhvr>
                                      <p:to>
                                        <p:strVal val="visible"/>
                                      </p:to>
                                    </p:set>
                                    <p:animEffect transition="in" filter="fade">
                                      <p:cBhvr>
                                        <p:cTn id="45" dur="500"/>
                                        <p:tgtEl>
                                          <p:spTgt spid="258057">
                                            <p:txEl>
                                              <p:charRg st="0" end="10"/>
                                            </p:txEl>
                                          </p:spTgt>
                                        </p:tgtEl>
                                      </p:cBhvr>
                                    </p:animEffect>
                                    <p:anim calcmode="lin" valueType="num">
                                      <p:cBhvr>
                                        <p:cTn id="46" dur="500" fill="hold"/>
                                        <p:tgtEl>
                                          <p:spTgt spid="258057">
                                            <p:txEl>
                                              <p:charRg st="0" end="10"/>
                                            </p:txEl>
                                          </p:spTgt>
                                        </p:tgtEl>
                                        <p:attrNameLst>
                                          <p:attrName>ppt_w</p:attrName>
                                        </p:attrNameLst>
                                      </p:cBhvr>
                                      <p:tavLst>
                                        <p:tav tm="0" fmla="#ppt_w*sin(2.5*pi*$)">
                                          <p:val>
                                            <p:fltVal val="0.000000"/>
                                          </p:val>
                                        </p:tav>
                                        <p:tav tm="100000">
                                          <p:val>
                                            <p:fltVal val="1.000000"/>
                                          </p:val>
                                        </p:tav>
                                      </p:tavLst>
                                    </p:anim>
                                    <p:anim calcmode="lin" valueType="num">
                                      <p:cBhvr>
                                        <p:cTn id="47" dur="500" fill="hold"/>
                                        <p:tgtEl>
                                          <p:spTgt spid="258057">
                                            <p:txEl>
                                              <p:charRg st="0" end="10"/>
                                            </p:txEl>
                                          </p:spTgt>
                                        </p:tgtEl>
                                        <p:attrNameLst>
                                          <p:attrName>ppt_h</p:attrName>
                                        </p:attrNameLst>
                                      </p:cBhvr>
                                      <p:tavLst>
                                        <p:tav tm="0">
                                          <p:val>
                                            <p:strVal val="#ppt_h"/>
                                          </p:val>
                                        </p:tav>
                                        <p:tav tm="100000">
                                          <p:val>
                                            <p:strVal val="#ppt_h"/>
                                          </p:val>
                                        </p:tav>
                                      </p:tavLst>
                                    </p:anim>
                                  </p:childTnLst>
                                </p:cTn>
                              </p:par>
                            </p:childTnLst>
                          </p:cTn>
                        </p:par>
                      </p:childTnLst>
                    </p:cTn>
                  </p:par>
                  <p:par>
                    <p:cTn id="48" fill="hold">
                      <p:stCondLst>
                        <p:cond delay="indefinite"/>
                      </p:stCondLst>
                      <p:childTnLst>
                        <p:par>
                          <p:cTn id="49" fill="hold">
                            <p:stCondLst>
                              <p:cond delay="0"/>
                            </p:stCondLst>
                            <p:childTnLst>
                              <p:par>
                                <p:cTn id="50" presetID="45" presetClass="entr" presetSubtype="0" fill="hold" nodeType="clickEffect">
                                  <p:stCondLst>
                                    <p:cond delay="0"/>
                                  </p:stCondLst>
                                  <p:iterate type="lt">
                                    <p:tmPct val="10000"/>
                                  </p:iterate>
                                  <p:childTnLst>
                                    <p:set>
                                      <p:cBhvr>
                                        <p:cTn id="51" dur="1" fill="hold">
                                          <p:stCondLst>
                                            <p:cond delay="0"/>
                                          </p:stCondLst>
                                        </p:cTn>
                                        <p:tgtEl>
                                          <p:spTgt spid="258059">
                                            <p:txEl>
                                              <p:charRg st="0" end="10"/>
                                            </p:txEl>
                                          </p:spTgt>
                                        </p:tgtEl>
                                        <p:attrNameLst>
                                          <p:attrName>style.visibility</p:attrName>
                                        </p:attrNameLst>
                                      </p:cBhvr>
                                      <p:to>
                                        <p:strVal val="visible"/>
                                      </p:to>
                                    </p:set>
                                    <p:animEffect transition="in" filter="fade">
                                      <p:cBhvr>
                                        <p:cTn id="52" dur="500"/>
                                        <p:tgtEl>
                                          <p:spTgt spid="258059">
                                            <p:txEl>
                                              <p:charRg st="0" end="10"/>
                                            </p:txEl>
                                          </p:spTgt>
                                        </p:tgtEl>
                                      </p:cBhvr>
                                    </p:animEffect>
                                    <p:anim calcmode="lin" valueType="num">
                                      <p:cBhvr>
                                        <p:cTn id="53" dur="500" fill="hold"/>
                                        <p:tgtEl>
                                          <p:spTgt spid="258059">
                                            <p:txEl>
                                              <p:charRg st="0" end="10"/>
                                            </p:txEl>
                                          </p:spTgt>
                                        </p:tgtEl>
                                        <p:attrNameLst>
                                          <p:attrName>ppt_w</p:attrName>
                                        </p:attrNameLst>
                                      </p:cBhvr>
                                      <p:tavLst>
                                        <p:tav tm="0" fmla="#ppt_w*sin(2.5*pi*$)">
                                          <p:val>
                                            <p:fltVal val="0.000000"/>
                                          </p:val>
                                        </p:tav>
                                        <p:tav tm="100000">
                                          <p:val>
                                            <p:fltVal val="1.000000"/>
                                          </p:val>
                                        </p:tav>
                                      </p:tavLst>
                                    </p:anim>
                                    <p:anim calcmode="lin" valueType="num">
                                      <p:cBhvr>
                                        <p:cTn id="54" dur="500" fill="hold"/>
                                        <p:tgtEl>
                                          <p:spTgt spid="258059">
                                            <p:txEl>
                                              <p:charRg st="0" end="10"/>
                                            </p:txEl>
                                          </p:spTgt>
                                        </p:tgtEl>
                                        <p:attrNameLst>
                                          <p:attrName>ppt_h</p:attrName>
                                        </p:attrNameLst>
                                      </p:cBhvr>
                                      <p:tavLst>
                                        <p:tav tm="0">
                                          <p:val>
                                            <p:strVal val="#ppt_h"/>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45" presetClass="entr" presetSubtype="0" fill="hold" nodeType="clickEffect">
                                  <p:stCondLst>
                                    <p:cond delay="0"/>
                                  </p:stCondLst>
                                  <p:iterate type="lt">
                                    <p:tmPct val="10000"/>
                                  </p:iterate>
                                  <p:childTnLst>
                                    <p:set>
                                      <p:cBhvr>
                                        <p:cTn id="58" dur="1" fill="hold">
                                          <p:stCondLst>
                                            <p:cond delay="0"/>
                                          </p:stCondLst>
                                        </p:cTn>
                                        <p:tgtEl>
                                          <p:spTgt spid="258060">
                                            <p:txEl>
                                              <p:charRg st="0" end="14"/>
                                            </p:txEl>
                                          </p:spTgt>
                                        </p:tgtEl>
                                        <p:attrNameLst>
                                          <p:attrName>style.visibility</p:attrName>
                                        </p:attrNameLst>
                                      </p:cBhvr>
                                      <p:to>
                                        <p:strVal val="visible"/>
                                      </p:to>
                                    </p:set>
                                    <p:animEffect transition="in" filter="fade">
                                      <p:cBhvr>
                                        <p:cTn id="59" dur="500"/>
                                        <p:tgtEl>
                                          <p:spTgt spid="258060">
                                            <p:txEl>
                                              <p:charRg st="0" end="14"/>
                                            </p:txEl>
                                          </p:spTgt>
                                        </p:tgtEl>
                                      </p:cBhvr>
                                    </p:animEffect>
                                    <p:anim calcmode="lin" valueType="num">
                                      <p:cBhvr>
                                        <p:cTn id="60" dur="500" fill="hold"/>
                                        <p:tgtEl>
                                          <p:spTgt spid="258060">
                                            <p:txEl>
                                              <p:charRg st="0" end="14"/>
                                            </p:txEl>
                                          </p:spTgt>
                                        </p:tgtEl>
                                        <p:attrNameLst>
                                          <p:attrName>ppt_w</p:attrName>
                                        </p:attrNameLst>
                                      </p:cBhvr>
                                      <p:tavLst>
                                        <p:tav tm="0" fmla="#ppt_w*sin(2.5*pi*$)">
                                          <p:val>
                                            <p:fltVal val="0.000000"/>
                                          </p:val>
                                        </p:tav>
                                        <p:tav tm="100000">
                                          <p:val>
                                            <p:fltVal val="1.000000"/>
                                          </p:val>
                                        </p:tav>
                                      </p:tavLst>
                                    </p:anim>
                                    <p:anim calcmode="lin" valueType="num">
                                      <p:cBhvr>
                                        <p:cTn id="61" dur="500" fill="hold"/>
                                        <p:tgtEl>
                                          <p:spTgt spid="258060">
                                            <p:txEl>
                                              <p:charRg st="0" end="14"/>
                                            </p:txEl>
                                          </p:spTgt>
                                        </p:tgtEl>
                                        <p:attrNameLst>
                                          <p:attrName>ppt_h</p:attrName>
                                        </p:attrNameLst>
                                      </p:cBhvr>
                                      <p:tavLst>
                                        <p:tav tm="0">
                                          <p:val>
                                            <p:strVal val="#ppt_h"/>
                                          </p:val>
                                        </p:tav>
                                        <p:tav tm="100000">
                                          <p:val>
                                            <p:strVal val="#ppt_h"/>
                                          </p:val>
                                        </p:tav>
                                      </p:tavLst>
                                    </p:anim>
                                  </p:childTnLst>
                                </p:cTn>
                              </p:par>
                            </p:childTnLst>
                          </p:cTn>
                        </p:par>
                      </p:childTnLst>
                    </p:cTn>
                  </p:par>
                  <p:par>
                    <p:cTn id="62" fill="hold">
                      <p:stCondLst>
                        <p:cond delay="indefinite"/>
                      </p:stCondLst>
                      <p:childTnLst>
                        <p:par>
                          <p:cTn id="63" fill="hold">
                            <p:stCondLst>
                              <p:cond delay="0"/>
                            </p:stCondLst>
                            <p:childTnLst>
                              <p:par>
                                <p:cTn id="64" presetID="45" presetClass="entr" presetSubtype="0" fill="hold" nodeType="clickEffect">
                                  <p:stCondLst>
                                    <p:cond delay="0"/>
                                  </p:stCondLst>
                                  <p:iterate type="lt">
                                    <p:tmPct val="10000"/>
                                  </p:iterate>
                                  <p:childTnLst>
                                    <p:set>
                                      <p:cBhvr>
                                        <p:cTn id="65" dur="1" fill="hold">
                                          <p:stCondLst>
                                            <p:cond delay="0"/>
                                          </p:stCondLst>
                                        </p:cTn>
                                        <p:tgtEl>
                                          <p:spTgt spid="258061">
                                            <p:txEl>
                                              <p:charRg st="0" end="29"/>
                                            </p:txEl>
                                          </p:spTgt>
                                        </p:tgtEl>
                                        <p:attrNameLst>
                                          <p:attrName>style.visibility</p:attrName>
                                        </p:attrNameLst>
                                      </p:cBhvr>
                                      <p:to>
                                        <p:strVal val="visible"/>
                                      </p:to>
                                    </p:set>
                                    <p:animEffect transition="in" filter="fade">
                                      <p:cBhvr>
                                        <p:cTn id="66" dur="500"/>
                                        <p:tgtEl>
                                          <p:spTgt spid="258061">
                                            <p:txEl>
                                              <p:charRg st="0" end="29"/>
                                            </p:txEl>
                                          </p:spTgt>
                                        </p:tgtEl>
                                      </p:cBhvr>
                                    </p:animEffect>
                                    <p:anim calcmode="lin" valueType="num">
                                      <p:cBhvr>
                                        <p:cTn id="67" dur="500" fill="hold"/>
                                        <p:tgtEl>
                                          <p:spTgt spid="258061">
                                            <p:txEl>
                                              <p:charRg st="0" end="29"/>
                                            </p:txEl>
                                          </p:spTgt>
                                        </p:tgtEl>
                                        <p:attrNameLst>
                                          <p:attrName>ppt_w</p:attrName>
                                        </p:attrNameLst>
                                      </p:cBhvr>
                                      <p:tavLst>
                                        <p:tav tm="0" fmla="#ppt_w*sin(2.5*pi*$)">
                                          <p:val>
                                            <p:fltVal val="0.000000"/>
                                          </p:val>
                                        </p:tav>
                                        <p:tav tm="100000">
                                          <p:val>
                                            <p:fltVal val="1.000000"/>
                                          </p:val>
                                        </p:tav>
                                      </p:tavLst>
                                    </p:anim>
                                    <p:anim calcmode="lin" valueType="num">
                                      <p:cBhvr>
                                        <p:cTn id="68" dur="500" fill="hold"/>
                                        <p:tgtEl>
                                          <p:spTgt spid="258061">
                                            <p:txEl>
                                              <p:charRg st="0" end="29"/>
                                            </p:txEl>
                                          </p:spTgt>
                                        </p:tgtEl>
                                        <p:attrNameLst>
                                          <p:attrName>ppt_h</p:attrName>
                                        </p:attrNameLst>
                                      </p:cBhvr>
                                      <p:tavLst>
                                        <p:tav tm="0">
                                          <p:val>
                                            <p:strVal val="#ppt_h"/>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45" presetClass="entr" presetSubtype="0" fill="hold" nodeType="clickEffect">
                                  <p:stCondLst>
                                    <p:cond delay="0"/>
                                  </p:stCondLst>
                                  <p:iterate type="lt">
                                    <p:tmPct val="10000"/>
                                  </p:iterate>
                                  <p:childTnLst>
                                    <p:set>
                                      <p:cBhvr>
                                        <p:cTn id="72" dur="1" fill="hold">
                                          <p:stCondLst>
                                            <p:cond delay="0"/>
                                          </p:stCondLst>
                                        </p:cTn>
                                        <p:tgtEl>
                                          <p:spTgt spid="258063">
                                            <p:txEl>
                                              <p:charRg st="0" end="30"/>
                                            </p:txEl>
                                          </p:spTgt>
                                        </p:tgtEl>
                                        <p:attrNameLst>
                                          <p:attrName>style.visibility</p:attrName>
                                        </p:attrNameLst>
                                      </p:cBhvr>
                                      <p:to>
                                        <p:strVal val="visible"/>
                                      </p:to>
                                    </p:set>
                                    <p:animEffect transition="in" filter="fade">
                                      <p:cBhvr>
                                        <p:cTn id="73" dur="500"/>
                                        <p:tgtEl>
                                          <p:spTgt spid="258063">
                                            <p:txEl>
                                              <p:charRg st="0" end="30"/>
                                            </p:txEl>
                                          </p:spTgt>
                                        </p:tgtEl>
                                      </p:cBhvr>
                                    </p:animEffect>
                                    <p:anim calcmode="lin" valueType="num">
                                      <p:cBhvr>
                                        <p:cTn id="74" dur="500" fill="hold"/>
                                        <p:tgtEl>
                                          <p:spTgt spid="258063">
                                            <p:txEl>
                                              <p:charRg st="0" end="30"/>
                                            </p:txEl>
                                          </p:spTgt>
                                        </p:tgtEl>
                                        <p:attrNameLst>
                                          <p:attrName>ppt_w</p:attrName>
                                        </p:attrNameLst>
                                      </p:cBhvr>
                                      <p:tavLst>
                                        <p:tav tm="0" fmla="#ppt_w*sin(2.5*pi*$)">
                                          <p:val>
                                            <p:fltVal val="0.000000"/>
                                          </p:val>
                                        </p:tav>
                                        <p:tav tm="100000">
                                          <p:val>
                                            <p:fltVal val="1.000000"/>
                                          </p:val>
                                        </p:tav>
                                      </p:tavLst>
                                    </p:anim>
                                    <p:anim calcmode="lin" valueType="num">
                                      <p:cBhvr>
                                        <p:cTn id="75" dur="500" fill="hold"/>
                                        <p:tgtEl>
                                          <p:spTgt spid="258063">
                                            <p:txEl>
                                              <p:charRg st="0" end="30"/>
                                            </p:txEl>
                                          </p:spTgt>
                                        </p:tgtEl>
                                        <p:attrNameLst>
                                          <p:attrName>ppt_h</p:attrName>
                                        </p:attrNameLst>
                                      </p:cBhvr>
                                      <p:tavLst>
                                        <p:tav tm="0">
                                          <p:val>
                                            <p:strVal val="#ppt_h"/>
                                          </p:val>
                                        </p:tav>
                                        <p:tav tm="100000">
                                          <p:val>
                                            <p:strVal val="#ppt_h"/>
                                          </p:val>
                                        </p:tav>
                                      </p:tavLst>
                                    </p:anim>
                                  </p:childTnLst>
                                </p:cTn>
                              </p:par>
                            </p:childTnLst>
                          </p:cTn>
                        </p:par>
                        <p:par>
                          <p:cTn id="76" fill="hold">
                            <p:stCondLst>
                              <p:cond delay="1900"/>
                            </p:stCondLst>
                            <p:childTnLst>
                              <p:par>
                                <p:cTn id="77" presetID="45" presetClass="entr" presetSubtype="0" fill="hold" nodeType="afterEffect">
                                  <p:stCondLst>
                                    <p:cond delay="0"/>
                                  </p:stCondLst>
                                  <p:iterate type="lt">
                                    <p:tmPct val="10000"/>
                                  </p:iterate>
                                  <p:childTnLst>
                                    <p:set>
                                      <p:cBhvr>
                                        <p:cTn id="78" dur="1" fill="hold">
                                          <p:stCondLst>
                                            <p:cond delay="0"/>
                                          </p:stCondLst>
                                        </p:cTn>
                                        <p:tgtEl>
                                          <p:spTgt spid="258063">
                                            <p:txEl>
                                              <p:charRg st="30" end="38"/>
                                            </p:txEl>
                                          </p:spTgt>
                                        </p:tgtEl>
                                        <p:attrNameLst>
                                          <p:attrName>style.visibility</p:attrName>
                                        </p:attrNameLst>
                                      </p:cBhvr>
                                      <p:to>
                                        <p:strVal val="visible"/>
                                      </p:to>
                                    </p:set>
                                    <p:animEffect transition="in" filter="fade">
                                      <p:cBhvr>
                                        <p:cTn id="79" dur="500"/>
                                        <p:tgtEl>
                                          <p:spTgt spid="258063">
                                            <p:txEl>
                                              <p:charRg st="30" end="38"/>
                                            </p:txEl>
                                          </p:spTgt>
                                        </p:tgtEl>
                                      </p:cBhvr>
                                    </p:animEffect>
                                    <p:anim calcmode="lin" valueType="num">
                                      <p:cBhvr>
                                        <p:cTn id="80" dur="500" fill="hold"/>
                                        <p:tgtEl>
                                          <p:spTgt spid="258063">
                                            <p:txEl>
                                              <p:charRg st="30" end="38"/>
                                            </p:txEl>
                                          </p:spTgt>
                                        </p:tgtEl>
                                        <p:attrNameLst>
                                          <p:attrName>ppt_w</p:attrName>
                                        </p:attrNameLst>
                                      </p:cBhvr>
                                      <p:tavLst>
                                        <p:tav tm="0" fmla="#ppt_w*sin(2.5*pi*$)">
                                          <p:val>
                                            <p:fltVal val="0.000000"/>
                                          </p:val>
                                        </p:tav>
                                        <p:tav tm="100000">
                                          <p:val>
                                            <p:fltVal val="1.000000"/>
                                          </p:val>
                                        </p:tav>
                                      </p:tavLst>
                                    </p:anim>
                                    <p:anim calcmode="lin" valueType="num">
                                      <p:cBhvr>
                                        <p:cTn id="81" dur="500" fill="hold"/>
                                        <p:tgtEl>
                                          <p:spTgt spid="258063">
                                            <p:txEl>
                                              <p:charRg st="30" end="38"/>
                                            </p:tx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45" presetClass="entr" presetSubtype="0" fill="hold" nodeType="clickEffect">
                                  <p:stCondLst>
                                    <p:cond delay="0"/>
                                  </p:stCondLst>
                                  <p:iterate type="lt">
                                    <p:tmPct val="10000"/>
                                  </p:iterate>
                                  <p:childTnLst>
                                    <p:set>
                                      <p:cBhvr>
                                        <p:cTn id="85" dur="1" fill="hold">
                                          <p:stCondLst>
                                            <p:cond delay="0"/>
                                          </p:stCondLst>
                                        </p:cTn>
                                        <p:tgtEl>
                                          <p:spTgt spid="258062">
                                            <p:txEl>
                                              <p:charRg st="0" end="26"/>
                                            </p:txEl>
                                          </p:spTgt>
                                        </p:tgtEl>
                                        <p:attrNameLst>
                                          <p:attrName>style.visibility</p:attrName>
                                        </p:attrNameLst>
                                      </p:cBhvr>
                                      <p:to>
                                        <p:strVal val="visible"/>
                                      </p:to>
                                    </p:set>
                                    <p:animEffect transition="in" filter="fade">
                                      <p:cBhvr>
                                        <p:cTn id="86" dur="500"/>
                                        <p:tgtEl>
                                          <p:spTgt spid="258062">
                                            <p:txEl>
                                              <p:charRg st="0" end="26"/>
                                            </p:txEl>
                                          </p:spTgt>
                                        </p:tgtEl>
                                      </p:cBhvr>
                                    </p:animEffect>
                                    <p:anim calcmode="lin" valueType="num">
                                      <p:cBhvr>
                                        <p:cTn id="87" dur="500" fill="hold"/>
                                        <p:tgtEl>
                                          <p:spTgt spid="258062">
                                            <p:txEl>
                                              <p:charRg st="0" end="26"/>
                                            </p:txEl>
                                          </p:spTgt>
                                        </p:tgtEl>
                                        <p:attrNameLst>
                                          <p:attrName>ppt_w</p:attrName>
                                        </p:attrNameLst>
                                      </p:cBhvr>
                                      <p:tavLst>
                                        <p:tav tm="0" fmla="#ppt_w*sin(2.5*pi*$)">
                                          <p:val>
                                            <p:fltVal val="0.000000"/>
                                          </p:val>
                                        </p:tav>
                                        <p:tav tm="100000">
                                          <p:val>
                                            <p:fltVal val="1.000000"/>
                                          </p:val>
                                        </p:tav>
                                      </p:tavLst>
                                    </p:anim>
                                    <p:anim calcmode="lin" valueType="num">
                                      <p:cBhvr>
                                        <p:cTn id="88" dur="500" fill="hold"/>
                                        <p:tgtEl>
                                          <p:spTgt spid="258062">
                                            <p:txEl>
                                              <p:charRg st="0" end="26"/>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052" grpId="0"/>
      <p:bldP spid="258055"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pic>
        <p:nvPicPr>
          <p:cNvPr id="259076" name="Picture 4" descr="DSC01913"/>
          <p:cNvPicPr>
            <a:picLocks noChangeAspect="1"/>
          </p:cNvPicPr>
          <p:nvPr/>
        </p:nvPicPr>
        <p:blipFill>
          <a:blip r:embed="rId1"/>
          <a:stretch>
            <a:fillRect/>
          </a:stretch>
        </p:blipFill>
        <p:spPr>
          <a:xfrm>
            <a:off x="228600" y="762000"/>
            <a:ext cx="8763000" cy="6096000"/>
          </a:xfrm>
          <a:prstGeom prst="rect">
            <a:avLst/>
          </a:prstGeom>
          <a:noFill/>
          <a:ln w="9525">
            <a:noFill/>
          </a:ln>
        </p:spPr>
      </p:pic>
      <p:sp>
        <p:nvSpPr>
          <p:cNvPr id="259077" name="Rectangle 5"/>
          <p:cNvSpPr/>
          <p:nvPr/>
        </p:nvSpPr>
        <p:spPr>
          <a:xfrm>
            <a:off x="838200" y="1447800"/>
            <a:ext cx="1143000" cy="3048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制动油位</a:t>
            </a:r>
            <a:endParaRPr lang="zh-CN" altLang="en-US" sz="2000" dirty="0">
              <a:solidFill>
                <a:srgbClr val="111111"/>
              </a:solidFill>
              <a:latin typeface="隶书" pitchFamily="49" charset="-122"/>
              <a:ea typeface="隶书" pitchFamily="49" charset="-122"/>
            </a:endParaRPr>
          </a:p>
        </p:txBody>
      </p:sp>
      <p:sp>
        <p:nvSpPr>
          <p:cNvPr id="259078" name="Line 6"/>
          <p:cNvSpPr/>
          <p:nvPr/>
        </p:nvSpPr>
        <p:spPr>
          <a:xfrm>
            <a:off x="1676400" y="1752600"/>
            <a:ext cx="76200" cy="533400"/>
          </a:xfrm>
          <a:prstGeom prst="line">
            <a:avLst/>
          </a:prstGeom>
          <a:ln w="15875" cap="flat" cmpd="sng">
            <a:solidFill>
              <a:srgbClr val="FF0000"/>
            </a:solidFill>
            <a:prstDash val="solid"/>
            <a:headEnd type="none" w="med" len="med"/>
            <a:tailEnd type="triangle" w="med" len="med"/>
          </a:ln>
        </p:spPr>
      </p:sp>
      <p:sp>
        <p:nvSpPr>
          <p:cNvPr id="259079" name="Rectangle 7"/>
          <p:cNvSpPr/>
          <p:nvPr/>
        </p:nvSpPr>
        <p:spPr>
          <a:xfrm>
            <a:off x="4724400" y="1447800"/>
            <a:ext cx="1447800" cy="3048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充电显示器</a:t>
            </a:r>
            <a:endParaRPr lang="zh-CN" altLang="en-US" sz="2000" dirty="0">
              <a:solidFill>
                <a:srgbClr val="111111"/>
              </a:solidFill>
              <a:latin typeface="隶书" pitchFamily="49" charset="-122"/>
              <a:ea typeface="隶书" pitchFamily="49" charset="-122"/>
            </a:endParaRPr>
          </a:p>
        </p:txBody>
      </p:sp>
      <p:sp>
        <p:nvSpPr>
          <p:cNvPr id="259080" name="Line 8"/>
          <p:cNvSpPr/>
          <p:nvPr/>
        </p:nvSpPr>
        <p:spPr>
          <a:xfrm>
            <a:off x="5715000" y="1752600"/>
            <a:ext cx="1676400" cy="609600"/>
          </a:xfrm>
          <a:prstGeom prst="line">
            <a:avLst/>
          </a:prstGeom>
          <a:ln w="15875" cap="flat" cmpd="sng">
            <a:solidFill>
              <a:srgbClr val="FF0000"/>
            </a:solidFill>
            <a:prstDash val="solid"/>
            <a:headEnd type="none" w="med" len="med"/>
            <a:tailEnd type="triangle" w="med" len="med"/>
          </a:ln>
        </p:spPr>
      </p:sp>
      <p:sp>
        <p:nvSpPr>
          <p:cNvPr id="259081" name="Rectangle 9"/>
          <p:cNvSpPr/>
          <p:nvPr/>
        </p:nvSpPr>
        <p:spPr>
          <a:xfrm>
            <a:off x="2362200" y="5638800"/>
            <a:ext cx="914400" cy="3048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小时表</a:t>
            </a:r>
            <a:endParaRPr lang="zh-CN" altLang="en-US" sz="2000" dirty="0">
              <a:solidFill>
                <a:srgbClr val="111111"/>
              </a:solidFill>
              <a:latin typeface="隶书" pitchFamily="49" charset="-122"/>
              <a:ea typeface="隶书" pitchFamily="49" charset="-122"/>
            </a:endParaRPr>
          </a:p>
        </p:txBody>
      </p:sp>
      <p:sp>
        <p:nvSpPr>
          <p:cNvPr id="259082" name="Line 10"/>
          <p:cNvSpPr/>
          <p:nvPr/>
        </p:nvSpPr>
        <p:spPr>
          <a:xfrm flipV="1">
            <a:off x="3276600" y="4648200"/>
            <a:ext cx="1676400" cy="990600"/>
          </a:xfrm>
          <a:prstGeom prst="line">
            <a:avLst/>
          </a:prstGeom>
          <a:ln w="15875" cap="flat" cmpd="sng">
            <a:solidFill>
              <a:srgbClr val="FF0000"/>
            </a:solidFill>
            <a:prstDash val="solid"/>
            <a:headEnd type="none" w="med" len="med"/>
            <a:tailEnd type="triangle" w="med" len="med"/>
          </a:ln>
        </p:spPr>
      </p:sp>
      <p:sp>
        <p:nvSpPr>
          <p:cNvPr id="259083" name="Rectangle 11"/>
          <p:cNvSpPr/>
          <p:nvPr/>
        </p:nvSpPr>
        <p:spPr>
          <a:xfrm>
            <a:off x="4114800" y="914400"/>
            <a:ext cx="1066800" cy="3048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速度表</a:t>
            </a:r>
            <a:endParaRPr lang="zh-CN" altLang="en-US" sz="2000" dirty="0">
              <a:solidFill>
                <a:srgbClr val="111111"/>
              </a:solidFill>
              <a:latin typeface="隶书" pitchFamily="49" charset="-122"/>
              <a:ea typeface="隶书" pitchFamily="49" charset="-122"/>
            </a:endParaRPr>
          </a:p>
        </p:txBody>
      </p:sp>
      <p:sp>
        <p:nvSpPr>
          <p:cNvPr id="259084" name="Line 12"/>
          <p:cNvSpPr/>
          <p:nvPr/>
        </p:nvSpPr>
        <p:spPr>
          <a:xfrm>
            <a:off x="4876800" y="1219200"/>
            <a:ext cx="304800" cy="1905000"/>
          </a:xfrm>
          <a:prstGeom prst="line">
            <a:avLst/>
          </a:prstGeom>
          <a:ln w="15875" cap="flat" cmpd="sng">
            <a:solidFill>
              <a:srgbClr val="FF0000"/>
            </a:solidFill>
            <a:prstDash val="solid"/>
            <a:headEnd type="none" w="med" len="med"/>
            <a:tailEnd type="triangle" w="med" len="med"/>
          </a:ln>
        </p:spPr>
      </p:sp>
      <p:sp>
        <p:nvSpPr>
          <p:cNvPr id="259085" name="Rectangle 13"/>
          <p:cNvSpPr/>
          <p:nvPr/>
        </p:nvSpPr>
        <p:spPr>
          <a:xfrm>
            <a:off x="838200" y="5867400"/>
            <a:ext cx="1143000" cy="3048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燃油油位</a:t>
            </a:r>
            <a:endParaRPr lang="zh-CN" altLang="en-US" sz="2000" dirty="0">
              <a:solidFill>
                <a:srgbClr val="111111"/>
              </a:solidFill>
              <a:latin typeface="隶书" pitchFamily="49" charset="-122"/>
              <a:ea typeface="隶书" pitchFamily="49" charset="-122"/>
            </a:endParaRPr>
          </a:p>
        </p:txBody>
      </p:sp>
      <p:sp>
        <p:nvSpPr>
          <p:cNvPr id="259086" name="Line 14"/>
          <p:cNvSpPr/>
          <p:nvPr/>
        </p:nvSpPr>
        <p:spPr>
          <a:xfrm flipV="1">
            <a:off x="1828800" y="4953000"/>
            <a:ext cx="1295400" cy="914400"/>
          </a:xfrm>
          <a:prstGeom prst="line">
            <a:avLst/>
          </a:prstGeom>
          <a:ln w="15875" cap="flat" cmpd="sng">
            <a:solidFill>
              <a:srgbClr val="FF0000"/>
            </a:solidFill>
            <a:prstDash val="solid"/>
            <a:headEnd type="none" w="med" len="med"/>
            <a:tailEnd type="triangle" w="med" len="med"/>
          </a:ln>
        </p:spPr>
      </p:sp>
      <p:sp>
        <p:nvSpPr>
          <p:cNvPr id="259087" name="Rectangle 15"/>
          <p:cNvSpPr/>
          <p:nvPr/>
        </p:nvSpPr>
        <p:spPr>
          <a:xfrm>
            <a:off x="304800" y="5334000"/>
            <a:ext cx="1371600" cy="3048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变扭器油温</a:t>
            </a:r>
            <a:endParaRPr lang="zh-CN" altLang="en-US" sz="2000" dirty="0">
              <a:solidFill>
                <a:srgbClr val="111111"/>
              </a:solidFill>
              <a:latin typeface="隶书" pitchFamily="49" charset="-122"/>
              <a:ea typeface="隶书" pitchFamily="49" charset="-122"/>
            </a:endParaRPr>
          </a:p>
        </p:txBody>
      </p:sp>
      <p:sp>
        <p:nvSpPr>
          <p:cNvPr id="259088" name="Line 16"/>
          <p:cNvSpPr/>
          <p:nvPr/>
        </p:nvSpPr>
        <p:spPr>
          <a:xfrm flipV="1">
            <a:off x="1524000" y="3733800"/>
            <a:ext cx="1371600" cy="1600200"/>
          </a:xfrm>
          <a:prstGeom prst="line">
            <a:avLst/>
          </a:prstGeom>
          <a:ln w="15875" cap="flat" cmpd="sng">
            <a:solidFill>
              <a:srgbClr val="FF0000"/>
            </a:solidFill>
            <a:prstDash val="solid"/>
            <a:headEnd type="none" w="med" len="med"/>
            <a:tailEnd type="triangle" w="med" len="med"/>
          </a:ln>
        </p:spPr>
      </p:sp>
      <p:sp>
        <p:nvSpPr>
          <p:cNvPr id="259089" name="Rectangle 17"/>
          <p:cNvSpPr/>
          <p:nvPr/>
        </p:nvSpPr>
        <p:spPr>
          <a:xfrm>
            <a:off x="2971800" y="1295400"/>
            <a:ext cx="1447800" cy="3048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冷却水温度</a:t>
            </a:r>
            <a:endParaRPr lang="zh-CN" altLang="en-US" sz="2000" dirty="0">
              <a:solidFill>
                <a:srgbClr val="111111"/>
              </a:solidFill>
              <a:latin typeface="隶书" pitchFamily="49" charset="-122"/>
              <a:ea typeface="隶书" pitchFamily="49" charset="-122"/>
            </a:endParaRPr>
          </a:p>
        </p:txBody>
      </p:sp>
      <p:sp>
        <p:nvSpPr>
          <p:cNvPr id="259090" name="Line 18"/>
          <p:cNvSpPr/>
          <p:nvPr/>
        </p:nvSpPr>
        <p:spPr>
          <a:xfrm flipH="1">
            <a:off x="3429000" y="1600200"/>
            <a:ext cx="304800" cy="1295400"/>
          </a:xfrm>
          <a:prstGeom prst="line">
            <a:avLst/>
          </a:prstGeom>
          <a:ln w="15875" cap="flat" cmpd="sng">
            <a:solidFill>
              <a:srgbClr val="FF0000"/>
            </a:solidFill>
            <a:prstDash val="solid"/>
            <a:headEnd type="none" w="med" len="med"/>
            <a:tailEnd type="triangle" w="med" len="med"/>
          </a:ln>
        </p:spPr>
      </p:sp>
      <p:sp>
        <p:nvSpPr>
          <p:cNvPr id="259091" name="Rectangle 19"/>
          <p:cNvSpPr/>
          <p:nvPr/>
        </p:nvSpPr>
        <p:spPr>
          <a:xfrm>
            <a:off x="1905000" y="990600"/>
            <a:ext cx="1143000" cy="3048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气压显示</a:t>
            </a:r>
            <a:endParaRPr lang="zh-CN" altLang="en-US" sz="2000" dirty="0">
              <a:solidFill>
                <a:srgbClr val="111111"/>
              </a:solidFill>
              <a:latin typeface="隶书" pitchFamily="49" charset="-122"/>
              <a:ea typeface="隶书" pitchFamily="49" charset="-122"/>
            </a:endParaRPr>
          </a:p>
        </p:txBody>
      </p:sp>
      <p:sp>
        <p:nvSpPr>
          <p:cNvPr id="259092" name="Line 20"/>
          <p:cNvSpPr/>
          <p:nvPr/>
        </p:nvSpPr>
        <p:spPr>
          <a:xfrm>
            <a:off x="2667000" y="1295400"/>
            <a:ext cx="762000" cy="838200"/>
          </a:xfrm>
          <a:prstGeom prst="line">
            <a:avLst/>
          </a:prstGeom>
          <a:ln w="15875" cap="flat" cmpd="sng">
            <a:solidFill>
              <a:srgbClr val="FF0000"/>
            </a:solidFill>
            <a:prstDash val="solid"/>
            <a:headEnd type="none" w="med" len="med"/>
            <a:tailEnd type="triangle" w="med" len="med"/>
          </a:ln>
        </p:spPr>
      </p:sp>
      <p:sp>
        <p:nvSpPr>
          <p:cNvPr id="259093" name="Rectangle 21"/>
          <p:cNvSpPr/>
          <p:nvPr/>
        </p:nvSpPr>
        <p:spPr>
          <a:xfrm>
            <a:off x="76200" y="3962400"/>
            <a:ext cx="1295400" cy="3048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变速箱切断</a:t>
            </a:r>
            <a:endParaRPr lang="zh-CN" altLang="en-US" sz="2000" dirty="0">
              <a:solidFill>
                <a:srgbClr val="111111"/>
              </a:solidFill>
              <a:latin typeface="隶书" pitchFamily="49" charset="-122"/>
              <a:ea typeface="隶书" pitchFamily="49" charset="-122"/>
            </a:endParaRPr>
          </a:p>
        </p:txBody>
      </p:sp>
      <p:sp>
        <p:nvSpPr>
          <p:cNvPr id="259094" name="Line 22"/>
          <p:cNvSpPr/>
          <p:nvPr/>
        </p:nvSpPr>
        <p:spPr>
          <a:xfrm>
            <a:off x="1219200" y="4267200"/>
            <a:ext cx="152400" cy="381000"/>
          </a:xfrm>
          <a:prstGeom prst="line">
            <a:avLst/>
          </a:prstGeom>
          <a:ln w="15875" cap="flat" cmpd="sng">
            <a:solidFill>
              <a:srgbClr val="FF0000"/>
            </a:solidFill>
            <a:prstDash val="solid"/>
            <a:headEnd type="none" w="med" len="med"/>
            <a:tailEnd type="triangle" w="med" len="med"/>
          </a:ln>
        </p:spPr>
      </p:sp>
      <p:sp>
        <p:nvSpPr>
          <p:cNvPr id="259095" name="Rectangle 23"/>
          <p:cNvSpPr/>
          <p:nvPr/>
        </p:nvSpPr>
        <p:spPr>
          <a:xfrm>
            <a:off x="152400" y="2819400"/>
            <a:ext cx="1295400" cy="3048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冷却剂水位</a:t>
            </a:r>
            <a:endParaRPr lang="zh-CN" altLang="en-US" sz="2000" dirty="0">
              <a:solidFill>
                <a:srgbClr val="111111"/>
              </a:solidFill>
              <a:latin typeface="隶书" pitchFamily="49" charset="-122"/>
              <a:ea typeface="隶书" pitchFamily="49" charset="-122"/>
            </a:endParaRPr>
          </a:p>
        </p:txBody>
      </p:sp>
      <p:sp>
        <p:nvSpPr>
          <p:cNvPr id="259096" name="Line 24"/>
          <p:cNvSpPr/>
          <p:nvPr/>
        </p:nvSpPr>
        <p:spPr>
          <a:xfrm>
            <a:off x="1219200" y="3124200"/>
            <a:ext cx="228600" cy="533400"/>
          </a:xfrm>
          <a:prstGeom prst="line">
            <a:avLst/>
          </a:prstGeom>
          <a:ln w="15875" cap="flat" cmpd="sng">
            <a:solidFill>
              <a:srgbClr val="FF0000"/>
            </a:solidFill>
            <a:prstDash val="solid"/>
            <a:headEnd type="none" w="med" len="med"/>
            <a:tailEnd type="triangle" w="med" len="med"/>
          </a:ln>
        </p:spPr>
      </p:sp>
      <p:sp>
        <p:nvSpPr>
          <p:cNvPr id="259097" name="Rectangle 25"/>
          <p:cNvSpPr/>
          <p:nvPr/>
        </p:nvSpPr>
        <p:spPr>
          <a:xfrm>
            <a:off x="152400" y="2133600"/>
            <a:ext cx="1219200" cy="3048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发动机油位</a:t>
            </a:r>
            <a:endParaRPr lang="zh-CN" altLang="en-US" sz="2000" dirty="0">
              <a:solidFill>
                <a:srgbClr val="111111"/>
              </a:solidFill>
              <a:latin typeface="隶书" pitchFamily="49" charset="-122"/>
              <a:ea typeface="隶书" pitchFamily="49" charset="-122"/>
            </a:endParaRPr>
          </a:p>
        </p:txBody>
      </p:sp>
      <p:sp>
        <p:nvSpPr>
          <p:cNvPr id="259098" name="Line 26"/>
          <p:cNvSpPr/>
          <p:nvPr/>
        </p:nvSpPr>
        <p:spPr>
          <a:xfrm>
            <a:off x="1295400" y="2362200"/>
            <a:ext cx="304800" cy="457200"/>
          </a:xfrm>
          <a:prstGeom prst="line">
            <a:avLst/>
          </a:prstGeom>
          <a:ln w="15875" cap="flat" cmpd="sng">
            <a:solidFill>
              <a:srgbClr val="FF0000"/>
            </a:solidFill>
            <a:prstDash val="solid"/>
            <a:headEnd type="none" w="med" len="med"/>
            <a:tailEnd type="triangle" w="med" len="med"/>
          </a:ln>
        </p:spPr>
      </p:sp>
      <p:sp>
        <p:nvSpPr>
          <p:cNvPr id="259099" name="Rectangle 27"/>
          <p:cNvSpPr/>
          <p:nvPr/>
        </p:nvSpPr>
        <p:spPr>
          <a:xfrm>
            <a:off x="7848600" y="1524000"/>
            <a:ext cx="1066800" cy="3048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气压报警</a:t>
            </a:r>
            <a:endParaRPr lang="zh-CN" altLang="en-US" sz="2000" dirty="0">
              <a:solidFill>
                <a:srgbClr val="111111"/>
              </a:solidFill>
              <a:latin typeface="隶书" pitchFamily="49" charset="-122"/>
              <a:ea typeface="隶书" pitchFamily="49" charset="-122"/>
            </a:endParaRPr>
          </a:p>
        </p:txBody>
      </p:sp>
      <p:sp>
        <p:nvSpPr>
          <p:cNvPr id="259100" name="Line 28"/>
          <p:cNvSpPr/>
          <p:nvPr/>
        </p:nvSpPr>
        <p:spPr>
          <a:xfrm flipH="1">
            <a:off x="8686800" y="1828800"/>
            <a:ext cx="152400" cy="1295400"/>
          </a:xfrm>
          <a:prstGeom prst="line">
            <a:avLst/>
          </a:prstGeom>
          <a:ln w="15875" cap="flat" cmpd="sng">
            <a:solidFill>
              <a:srgbClr val="FF0000"/>
            </a:solidFill>
            <a:prstDash val="solid"/>
            <a:headEnd type="none" w="med" len="med"/>
            <a:tailEnd type="triangle" w="med" len="med"/>
          </a:ln>
        </p:spPr>
      </p:sp>
      <p:sp>
        <p:nvSpPr>
          <p:cNvPr id="259101" name="Rectangle 29"/>
          <p:cNvSpPr/>
          <p:nvPr/>
        </p:nvSpPr>
        <p:spPr>
          <a:xfrm>
            <a:off x="7391400" y="990600"/>
            <a:ext cx="1143000" cy="3048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水位报警</a:t>
            </a:r>
            <a:endParaRPr lang="zh-CN" altLang="en-US" sz="2000" dirty="0">
              <a:solidFill>
                <a:srgbClr val="111111"/>
              </a:solidFill>
              <a:latin typeface="隶书" pitchFamily="49" charset="-122"/>
              <a:ea typeface="隶书" pitchFamily="49" charset="-122"/>
            </a:endParaRPr>
          </a:p>
        </p:txBody>
      </p:sp>
      <p:sp>
        <p:nvSpPr>
          <p:cNvPr id="259102" name="Line 30"/>
          <p:cNvSpPr/>
          <p:nvPr/>
        </p:nvSpPr>
        <p:spPr>
          <a:xfrm>
            <a:off x="8153400" y="1219200"/>
            <a:ext cx="457200" cy="1600200"/>
          </a:xfrm>
          <a:prstGeom prst="line">
            <a:avLst/>
          </a:prstGeom>
          <a:ln w="15875" cap="flat" cmpd="sng">
            <a:solidFill>
              <a:srgbClr val="FF0000"/>
            </a:solidFill>
            <a:prstDash val="solid"/>
            <a:headEnd type="none" w="med" len="med"/>
            <a:tailEnd type="triangle" w="med" len="med"/>
          </a:ln>
        </p:spPr>
      </p:sp>
      <p:sp>
        <p:nvSpPr>
          <p:cNvPr id="259103" name="Rectangle 31"/>
          <p:cNvSpPr/>
          <p:nvPr/>
        </p:nvSpPr>
        <p:spPr>
          <a:xfrm>
            <a:off x="6400800" y="1447800"/>
            <a:ext cx="1295400" cy="3048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发动机压力</a:t>
            </a:r>
            <a:endParaRPr lang="zh-CN" altLang="en-US" sz="2000" dirty="0">
              <a:solidFill>
                <a:srgbClr val="111111"/>
              </a:solidFill>
              <a:latin typeface="隶书" pitchFamily="49" charset="-122"/>
              <a:ea typeface="隶书" pitchFamily="49" charset="-122"/>
            </a:endParaRPr>
          </a:p>
        </p:txBody>
      </p:sp>
      <p:sp>
        <p:nvSpPr>
          <p:cNvPr id="259104" name="Line 32"/>
          <p:cNvSpPr/>
          <p:nvPr/>
        </p:nvSpPr>
        <p:spPr>
          <a:xfrm>
            <a:off x="7467600" y="1752600"/>
            <a:ext cx="838200" cy="762000"/>
          </a:xfrm>
          <a:prstGeom prst="line">
            <a:avLst/>
          </a:prstGeom>
          <a:ln w="15875" cap="flat" cmpd="sng">
            <a:solidFill>
              <a:srgbClr val="FF0000"/>
            </a:solidFill>
            <a:prstDash val="solid"/>
            <a:headEnd type="none" w="med" len="med"/>
            <a:tailEnd type="triangle" w="med" len="med"/>
          </a:ln>
        </p:spPr>
      </p:sp>
      <p:sp>
        <p:nvSpPr>
          <p:cNvPr id="259105" name="Rectangle 33"/>
          <p:cNvSpPr/>
          <p:nvPr/>
        </p:nvSpPr>
        <p:spPr>
          <a:xfrm>
            <a:off x="5638800" y="914400"/>
            <a:ext cx="1600200" cy="3048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制动系统故障</a:t>
            </a:r>
            <a:endParaRPr lang="zh-CN" altLang="en-US" sz="2000" dirty="0">
              <a:solidFill>
                <a:srgbClr val="111111"/>
              </a:solidFill>
              <a:latin typeface="隶书" pitchFamily="49" charset="-122"/>
              <a:ea typeface="隶书" pitchFamily="49" charset="-122"/>
            </a:endParaRPr>
          </a:p>
        </p:txBody>
      </p:sp>
      <p:sp>
        <p:nvSpPr>
          <p:cNvPr id="259106" name="Line 34"/>
          <p:cNvSpPr/>
          <p:nvPr/>
        </p:nvSpPr>
        <p:spPr>
          <a:xfrm>
            <a:off x="7239000" y="1143000"/>
            <a:ext cx="1143000" cy="1143000"/>
          </a:xfrm>
          <a:prstGeom prst="line">
            <a:avLst/>
          </a:prstGeom>
          <a:ln w="15875" cap="flat" cmpd="sng">
            <a:solidFill>
              <a:srgbClr val="FF0000"/>
            </a:solidFill>
            <a:prstDash val="solid"/>
            <a:headEnd type="none" w="med" len="med"/>
            <a:tailEnd type="triangle" w="med" len="med"/>
          </a:ln>
        </p:spPr>
      </p:sp>
      <p:sp>
        <p:nvSpPr>
          <p:cNvPr id="259107" name="Rectangle 35"/>
          <p:cNvSpPr/>
          <p:nvPr/>
        </p:nvSpPr>
        <p:spPr>
          <a:xfrm>
            <a:off x="3124200" y="6096000"/>
            <a:ext cx="2133600" cy="3048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变速箱滤芯报警器</a:t>
            </a:r>
            <a:endParaRPr lang="zh-CN" altLang="en-US" sz="2000" dirty="0">
              <a:solidFill>
                <a:srgbClr val="111111"/>
              </a:solidFill>
              <a:latin typeface="隶书" pitchFamily="49" charset="-122"/>
              <a:ea typeface="隶书" pitchFamily="49" charset="-122"/>
            </a:endParaRPr>
          </a:p>
        </p:txBody>
      </p:sp>
      <p:sp>
        <p:nvSpPr>
          <p:cNvPr id="259108" name="Line 36"/>
          <p:cNvSpPr/>
          <p:nvPr/>
        </p:nvSpPr>
        <p:spPr>
          <a:xfrm flipV="1">
            <a:off x="4953000" y="3657600"/>
            <a:ext cx="2438400" cy="2438400"/>
          </a:xfrm>
          <a:prstGeom prst="line">
            <a:avLst/>
          </a:prstGeom>
          <a:ln w="15875" cap="flat" cmpd="sng">
            <a:solidFill>
              <a:srgbClr val="FF0000"/>
            </a:solidFill>
            <a:prstDash val="solid"/>
            <a:headEnd type="none" w="med" len="med"/>
            <a:tailEnd type="triangle" w="med" len="med"/>
          </a:ln>
        </p:spPr>
      </p:sp>
      <p:sp>
        <p:nvSpPr>
          <p:cNvPr id="259109" name="Rectangle 37"/>
          <p:cNvSpPr/>
          <p:nvPr/>
        </p:nvSpPr>
        <p:spPr>
          <a:xfrm>
            <a:off x="3429000" y="5638800"/>
            <a:ext cx="1447800" cy="3048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燃油报警器</a:t>
            </a:r>
            <a:endParaRPr lang="zh-CN" altLang="en-US" sz="2000" dirty="0">
              <a:solidFill>
                <a:srgbClr val="111111"/>
              </a:solidFill>
              <a:latin typeface="隶书" pitchFamily="49" charset="-122"/>
              <a:ea typeface="隶书" pitchFamily="49" charset="-122"/>
            </a:endParaRPr>
          </a:p>
        </p:txBody>
      </p:sp>
      <p:sp>
        <p:nvSpPr>
          <p:cNvPr id="259110" name="Line 38"/>
          <p:cNvSpPr/>
          <p:nvPr/>
        </p:nvSpPr>
        <p:spPr>
          <a:xfrm flipV="1">
            <a:off x="4495800" y="2895600"/>
            <a:ext cx="2743200" cy="2743200"/>
          </a:xfrm>
          <a:prstGeom prst="line">
            <a:avLst/>
          </a:prstGeom>
          <a:ln w="15875" cap="flat" cmpd="sng">
            <a:solidFill>
              <a:srgbClr val="FF0000"/>
            </a:solidFill>
            <a:prstDash val="solid"/>
            <a:headEnd type="none" w="med" len="med"/>
            <a:tailEnd type="triangle" w="med" len="med"/>
          </a:ln>
        </p:spPr>
      </p:sp>
      <p:sp>
        <p:nvSpPr>
          <p:cNvPr id="259111" name="Rectangle 39"/>
          <p:cNvSpPr/>
          <p:nvPr/>
        </p:nvSpPr>
        <p:spPr>
          <a:xfrm>
            <a:off x="5257800" y="5638800"/>
            <a:ext cx="1905000" cy="3048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变扭器温度报警</a:t>
            </a:r>
            <a:endParaRPr lang="zh-CN" altLang="en-US" sz="2000" dirty="0">
              <a:solidFill>
                <a:srgbClr val="111111"/>
              </a:solidFill>
              <a:latin typeface="隶书" pitchFamily="49" charset="-122"/>
              <a:ea typeface="隶书" pitchFamily="49" charset="-122"/>
            </a:endParaRPr>
          </a:p>
        </p:txBody>
      </p:sp>
      <p:sp>
        <p:nvSpPr>
          <p:cNvPr id="259112" name="Line 40"/>
          <p:cNvSpPr/>
          <p:nvPr/>
        </p:nvSpPr>
        <p:spPr>
          <a:xfrm flipV="1">
            <a:off x="7086600" y="3962400"/>
            <a:ext cx="1447800" cy="1676400"/>
          </a:xfrm>
          <a:prstGeom prst="line">
            <a:avLst/>
          </a:prstGeom>
          <a:ln w="15875" cap="flat" cmpd="sng">
            <a:solidFill>
              <a:srgbClr val="FF0000"/>
            </a:solidFill>
            <a:prstDash val="solid"/>
            <a:headEnd type="none" w="med" len="med"/>
            <a:tailEnd type="triangle" w="med" len="med"/>
          </a:ln>
        </p:spPr>
      </p:sp>
      <p:sp>
        <p:nvSpPr>
          <p:cNvPr id="259113" name="Rectangle 41"/>
          <p:cNvSpPr/>
          <p:nvPr/>
        </p:nvSpPr>
        <p:spPr>
          <a:xfrm>
            <a:off x="5562600" y="6096000"/>
            <a:ext cx="1066800" cy="3048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水温报警</a:t>
            </a:r>
            <a:endParaRPr lang="zh-CN" altLang="en-US" sz="2000" dirty="0">
              <a:solidFill>
                <a:srgbClr val="111111"/>
              </a:solidFill>
              <a:latin typeface="隶书" pitchFamily="49" charset="-122"/>
              <a:ea typeface="隶书" pitchFamily="49" charset="-122"/>
            </a:endParaRPr>
          </a:p>
        </p:txBody>
      </p:sp>
      <p:sp>
        <p:nvSpPr>
          <p:cNvPr id="259114" name="Line 42"/>
          <p:cNvSpPr/>
          <p:nvPr/>
        </p:nvSpPr>
        <p:spPr>
          <a:xfrm flipV="1">
            <a:off x="6477000" y="3657600"/>
            <a:ext cx="1981200" cy="2438400"/>
          </a:xfrm>
          <a:prstGeom prst="line">
            <a:avLst/>
          </a:prstGeom>
          <a:ln w="15875" cap="flat" cmpd="sng">
            <a:solidFill>
              <a:srgbClr val="FF0000"/>
            </a:solidFill>
            <a:prstDash val="solid"/>
            <a:headEnd type="none" w="med" len="med"/>
            <a:tailEnd type="triangle" w="med" len="med"/>
          </a:ln>
        </p:spPr>
      </p:sp>
      <p:sp>
        <p:nvSpPr>
          <p:cNvPr id="259115" name="Rectangle 43"/>
          <p:cNvSpPr/>
          <p:nvPr/>
        </p:nvSpPr>
        <p:spPr>
          <a:xfrm>
            <a:off x="8077200" y="5943600"/>
            <a:ext cx="1066800" cy="3048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启动预热</a:t>
            </a:r>
            <a:endParaRPr lang="zh-CN" altLang="en-US" sz="2000" dirty="0">
              <a:solidFill>
                <a:srgbClr val="111111"/>
              </a:solidFill>
              <a:latin typeface="隶书" pitchFamily="49" charset="-122"/>
              <a:ea typeface="隶书" pitchFamily="49" charset="-122"/>
            </a:endParaRPr>
          </a:p>
        </p:txBody>
      </p:sp>
      <p:sp>
        <p:nvSpPr>
          <p:cNvPr id="259116" name="Line 44"/>
          <p:cNvSpPr/>
          <p:nvPr/>
        </p:nvSpPr>
        <p:spPr>
          <a:xfrm flipV="1">
            <a:off x="8610600" y="5334000"/>
            <a:ext cx="76200" cy="609600"/>
          </a:xfrm>
          <a:prstGeom prst="line">
            <a:avLst/>
          </a:prstGeom>
          <a:ln w="15875" cap="flat" cmpd="sng">
            <a:solidFill>
              <a:srgbClr val="FF0000"/>
            </a:solidFill>
            <a:prstDash val="solid"/>
            <a:headEnd type="none" w="med" len="med"/>
            <a:tailEnd type="triangle" w="med" len="med"/>
          </a:ln>
        </p:spPr>
      </p:sp>
      <p:sp>
        <p:nvSpPr>
          <p:cNvPr id="259117" name="Rectangle 45"/>
          <p:cNvSpPr/>
          <p:nvPr/>
        </p:nvSpPr>
        <p:spPr>
          <a:xfrm>
            <a:off x="7239000" y="5715000"/>
            <a:ext cx="914400" cy="3048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工作灯</a:t>
            </a:r>
            <a:endParaRPr lang="zh-CN" altLang="en-US" sz="2000" dirty="0">
              <a:solidFill>
                <a:srgbClr val="111111"/>
              </a:solidFill>
              <a:latin typeface="隶书" pitchFamily="49" charset="-122"/>
              <a:ea typeface="隶书" pitchFamily="49" charset="-122"/>
            </a:endParaRPr>
          </a:p>
        </p:txBody>
      </p:sp>
      <p:sp>
        <p:nvSpPr>
          <p:cNvPr id="259118" name="Line 46"/>
          <p:cNvSpPr/>
          <p:nvPr/>
        </p:nvSpPr>
        <p:spPr>
          <a:xfrm flipV="1">
            <a:off x="8001000" y="4800600"/>
            <a:ext cx="533400" cy="914400"/>
          </a:xfrm>
          <a:prstGeom prst="line">
            <a:avLst/>
          </a:prstGeom>
          <a:ln w="15875" cap="flat" cmpd="sng">
            <a:solidFill>
              <a:srgbClr val="FF0000"/>
            </a:solidFill>
            <a:prstDash val="solid"/>
            <a:headEnd type="none" w="med" len="med"/>
            <a:tailEnd type="triangle" w="med" len="med"/>
          </a:ln>
        </p:spPr>
      </p:sp>
      <p:sp>
        <p:nvSpPr>
          <p:cNvPr id="259119" name="Rectangle 47"/>
          <p:cNvSpPr/>
          <p:nvPr/>
        </p:nvSpPr>
        <p:spPr>
          <a:xfrm>
            <a:off x="6705600" y="6248400"/>
            <a:ext cx="1447800" cy="304800"/>
          </a:xfrm>
          <a:prstGeom prst="rect">
            <a:avLst/>
          </a:prstGeom>
          <a:solidFill>
            <a:schemeClr val="bg1"/>
          </a:solidFill>
          <a:ln w="9525" cap="flat" cmpd="sng">
            <a:solidFill>
              <a:srgbClr val="000000"/>
            </a:solidFill>
            <a:prstDash val="solid"/>
            <a:miter/>
            <a:headEnd type="none" w="med" len="med"/>
            <a:tailEnd type="none" w="med" len="med"/>
          </a:ln>
        </p:spPr>
        <p:txBody>
          <a:bodyPr wrap="none" anchor="ctr"/>
          <a:p>
            <a:pPr marL="609600" lvl="0" indent="-609600" algn="ctr" eaLnBrk="1" hangingPunct="1">
              <a:buNone/>
            </a:pPr>
            <a:r>
              <a:rPr lang="zh-CN" altLang="en-US" sz="2000" dirty="0">
                <a:solidFill>
                  <a:srgbClr val="111111"/>
                </a:solidFill>
                <a:latin typeface="隶书" pitchFamily="49" charset="-122"/>
                <a:ea typeface="隶书" pitchFamily="49" charset="-122"/>
              </a:rPr>
              <a:t>驻车显示器</a:t>
            </a:r>
            <a:endParaRPr lang="zh-CN" altLang="en-US" sz="2000" dirty="0">
              <a:solidFill>
                <a:srgbClr val="111111"/>
              </a:solidFill>
              <a:latin typeface="隶书" pitchFamily="49" charset="-122"/>
              <a:ea typeface="隶书" pitchFamily="49" charset="-122"/>
            </a:endParaRPr>
          </a:p>
        </p:txBody>
      </p:sp>
      <p:sp>
        <p:nvSpPr>
          <p:cNvPr id="259120" name="Line 48"/>
          <p:cNvSpPr/>
          <p:nvPr/>
        </p:nvSpPr>
        <p:spPr>
          <a:xfrm flipV="1">
            <a:off x="7315200" y="4419600"/>
            <a:ext cx="1219200" cy="1828800"/>
          </a:xfrm>
          <a:prstGeom prst="line">
            <a:avLst/>
          </a:prstGeom>
          <a:ln w="15875" cap="flat" cmpd="sng">
            <a:solidFill>
              <a:srgbClr val="FF0000"/>
            </a:solidFill>
            <a:prstDash val="solid"/>
            <a:headEnd type="none" w="med" len="med"/>
            <a:tailEnd type="triangle" w="med" len="med"/>
          </a:ln>
        </p:spPr>
      </p:sp>
      <p:sp>
        <p:nvSpPr>
          <p:cNvPr id="259121" name="Rectangle 49"/>
          <p:cNvSpPr/>
          <p:nvPr/>
        </p:nvSpPr>
        <p:spPr>
          <a:xfrm>
            <a:off x="304800" y="381000"/>
            <a:ext cx="2590800" cy="457200"/>
          </a:xfrm>
          <a:prstGeom prst="rect">
            <a:avLst/>
          </a:prstGeom>
          <a:noFill/>
          <a:ln w="9525">
            <a:noFill/>
          </a:ln>
        </p:spPr>
        <p:txBody>
          <a:bodyPr wrap="none" anchor="ctr"/>
          <a:p>
            <a:pPr marL="609600" lvl="0" indent="-609600" algn="ctr" eaLnBrk="1" hangingPunct="1">
              <a:buNone/>
            </a:pPr>
            <a:r>
              <a:rPr lang="zh-CN" altLang="en-US" dirty="0">
                <a:latin typeface="隶书" pitchFamily="49" charset="-122"/>
                <a:ea typeface="隶书" pitchFamily="49" charset="-122"/>
              </a:rPr>
              <a:t>仪表盘介绍</a:t>
            </a:r>
            <a:endParaRPr lang="zh-CN" altLang="en-US" dirty="0">
              <a:latin typeface="隶书" pitchFamily="49" charset="-122"/>
              <a:ea typeface="隶书"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grpId="0" nodeType="afterEffect">
                                  <p:stCondLst>
                                    <p:cond delay="0"/>
                                  </p:stCondLst>
                                  <p:childTnLst>
                                    <p:set>
                                      <p:cBhvr>
                                        <p:cTn id="6" dur="1" fill="hold">
                                          <p:stCondLst>
                                            <p:cond delay="0"/>
                                          </p:stCondLst>
                                        </p:cTn>
                                        <p:tgtEl>
                                          <p:spTgt spid="259121"/>
                                        </p:tgtEl>
                                        <p:attrNameLst>
                                          <p:attrName>style.visibility</p:attrName>
                                        </p:attrNameLst>
                                      </p:cBhvr>
                                      <p:to>
                                        <p:strVal val="visible"/>
                                      </p:to>
                                    </p:set>
                                    <p:anim calcmode="lin" valueType="num">
                                      <p:cBhvr>
                                        <p:cTn id="7" dur="500" fill="hold"/>
                                        <p:tgtEl>
                                          <p:spTgt spid="259121"/>
                                        </p:tgtEl>
                                        <p:attrNameLst>
                                          <p:attrName>ppt_x</p:attrName>
                                        </p:attrNameLst>
                                      </p:cBhvr>
                                      <p:tavLst>
                                        <p:tav tm="0">
                                          <p:val>
                                            <p:strVal val="#ppt_x-#ppt_w/2"/>
                                          </p:val>
                                        </p:tav>
                                        <p:tav tm="100000">
                                          <p:val>
                                            <p:strVal val="#ppt_x"/>
                                          </p:val>
                                        </p:tav>
                                      </p:tavLst>
                                    </p:anim>
                                    <p:anim calcmode="lin" valueType="num">
                                      <p:cBhvr>
                                        <p:cTn id="8" dur="500" fill="hold"/>
                                        <p:tgtEl>
                                          <p:spTgt spid="259121"/>
                                        </p:tgtEl>
                                        <p:attrNameLst>
                                          <p:attrName>ppt_y</p:attrName>
                                        </p:attrNameLst>
                                      </p:cBhvr>
                                      <p:tavLst>
                                        <p:tav tm="0">
                                          <p:val>
                                            <p:strVal val="#ppt_y"/>
                                          </p:val>
                                        </p:tav>
                                        <p:tav tm="100000">
                                          <p:val>
                                            <p:strVal val="#ppt_y"/>
                                          </p:val>
                                        </p:tav>
                                      </p:tavLst>
                                    </p:anim>
                                    <p:anim calcmode="lin" valueType="num">
                                      <p:cBhvr>
                                        <p:cTn id="9" dur="500" fill="hold"/>
                                        <p:tgtEl>
                                          <p:spTgt spid="259121"/>
                                        </p:tgtEl>
                                        <p:attrNameLst>
                                          <p:attrName>ppt_w</p:attrName>
                                        </p:attrNameLst>
                                      </p:cBhvr>
                                      <p:tavLst>
                                        <p:tav tm="0">
                                          <p:val>
                                            <p:fltVal val="0.000000"/>
                                          </p:val>
                                        </p:tav>
                                        <p:tav tm="100000">
                                          <p:val>
                                            <p:strVal val="#ppt_w"/>
                                          </p:val>
                                        </p:tav>
                                      </p:tavLst>
                                    </p:anim>
                                    <p:anim calcmode="lin" valueType="num">
                                      <p:cBhvr>
                                        <p:cTn id="10" dur="500" fill="hold"/>
                                        <p:tgtEl>
                                          <p:spTgt spid="259121"/>
                                        </p:tgtEl>
                                        <p:attrNameLst>
                                          <p:attrName>ppt_h</p:attrName>
                                        </p:attrNameLst>
                                      </p:cBhvr>
                                      <p:tavLst>
                                        <p:tav tm="0">
                                          <p:val>
                                            <p:strVal val="#ppt_h"/>
                                          </p:val>
                                        </p:tav>
                                        <p:tav tm="100000">
                                          <p:val>
                                            <p:strVal val="#ppt_h"/>
                                          </p:val>
                                        </p:tav>
                                      </p:tavLst>
                                    </p:anim>
                                  </p:childTnLst>
                                </p:cTn>
                              </p:par>
                            </p:childTnLst>
                          </p:cTn>
                        </p:par>
                        <p:par>
                          <p:cTn id="11" fill="hold">
                            <p:stCondLst>
                              <p:cond delay="500"/>
                            </p:stCondLst>
                            <p:childTnLst>
                              <p:par>
                                <p:cTn id="12" presetID="17" presetClass="entr" presetSubtype="10" fill="hold" nodeType="afterEffect">
                                  <p:stCondLst>
                                    <p:cond delay="0"/>
                                  </p:stCondLst>
                                  <p:childTnLst>
                                    <p:set>
                                      <p:cBhvr>
                                        <p:cTn id="13" dur="1" fill="hold">
                                          <p:stCondLst>
                                            <p:cond delay="0"/>
                                          </p:stCondLst>
                                        </p:cTn>
                                        <p:tgtEl>
                                          <p:spTgt spid="259076"/>
                                        </p:tgtEl>
                                        <p:attrNameLst>
                                          <p:attrName>style.visibility</p:attrName>
                                        </p:attrNameLst>
                                      </p:cBhvr>
                                      <p:to>
                                        <p:strVal val="visible"/>
                                      </p:to>
                                    </p:set>
                                    <p:anim calcmode="lin" valueType="num">
                                      <p:cBhvr>
                                        <p:cTn id="14" dur="500" fill="hold"/>
                                        <p:tgtEl>
                                          <p:spTgt spid="259076"/>
                                        </p:tgtEl>
                                        <p:attrNameLst>
                                          <p:attrName>ppt_w</p:attrName>
                                        </p:attrNameLst>
                                      </p:cBhvr>
                                      <p:tavLst>
                                        <p:tav tm="0">
                                          <p:val>
                                            <p:fltVal val="0.000000"/>
                                          </p:val>
                                        </p:tav>
                                        <p:tav tm="100000">
                                          <p:val>
                                            <p:strVal val="#ppt_w"/>
                                          </p:val>
                                        </p:tav>
                                      </p:tavLst>
                                    </p:anim>
                                    <p:anim calcmode="lin" valueType="num">
                                      <p:cBhvr>
                                        <p:cTn id="15" dur="500" fill="hold"/>
                                        <p:tgtEl>
                                          <p:spTgt spid="259076"/>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259093"/>
                                        </p:tgtEl>
                                        <p:attrNameLst>
                                          <p:attrName>style.visibility</p:attrName>
                                        </p:attrNameLst>
                                      </p:cBhvr>
                                      <p:to>
                                        <p:strVal val="visible"/>
                                      </p:to>
                                    </p:set>
                                    <p:animEffect transition="in" filter="wipe(up)">
                                      <p:cBhvr>
                                        <p:cTn id="20" dur="500"/>
                                        <p:tgtEl>
                                          <p:spTgt spid="259093"/>
                                        </p:tgtEl>
                                      </p:cBhvr>
                                    </p:animEffect>
                                  </p:childTnLst>
                                </p:cTn>
                              </p:par>
                              <p:par>
                                <p:cTn id="21" presetID="22" presetClass="entr" presetSubtype="1" fill="hold" nodeType="withEffect">
                                  <p:stCondLst>
                                    <p:cond delay="0"/>
                                  </p:stCondLst>
                                  <p:childTnLst>
                                    <p:set>
                                      <p:cBhvr>
                                        <p:cTn id="22" dur="1" fill="hold">
                                          <p:stCondLst>
                                            <p:cond delay="0"/>
                                          </p:stCondLst>
                                        </p:cTn>
                                        <p:tgtEl>
                                          <p:spTgt spid="259094"/>
                                        </p:tgtEl>
                                        <p:attrNameLst>
                                          <p:attrName>style.visibility</p:attrName>
                                        </p:attrNameLst>
                                      </p:cBhvr>
                                      <p:to>
                                        <p:strVal val="visible"/>
                                      </p:to>
                                    </p:set>
                                    <p:animEffect transition="in" filter="wipe(up)">
                                      <p:cBhvr>
                                        <p:cTn id="23" dur="500"/>
                                        <p:tgtEl>
                                          <p:spTgt spid="25909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259095"/>
                                        </p:tgtEl>
                                        <p:attrNameLst>
                                          <p:attrName>style.visibility</p:attrName>
                                        </p:attrNameLst>
                                      </p:cBhvr>
                                      <p:to>
                                        <p:strVal val="visible"/>
                                      </p:to>
                                    </p:set>
                                    <p:animEffect transition="in" filter="wipe(up)">
                                      <p:cBhvr>
                                        <p:cTn id="28" dur="500"/>
                                        <p:tgtEl>
                                          <p:spTgt spid="259095"/>
                                        </p:tgtEl>
                                      </p:cBhvr>
                                    </p:animEffect>
                                  </p:childTnLst>
                                </p:cTn>
                              </p:par>
                              <p:par>
                                <p:cTn id="29" presetID="22" presetClass="entr" presetSubtype="1" fill="hold" nodeType="withEffect">
                                  <p:stCondLst>
                                    <p:cond delay="0"/>
                                  </p:stCondLst>
                                  <p:childTnLst>
                                    <p:set>
                                      <p:cBhvr>
                                        <p:cTn id="30" dur="1" fill="hold">
                                          <p:stCondLst>
                                            <p:cond delay="0"/>
                                          </p:stCondLst>
                                        </p:cTn>
                                        <p:tgtEl>
                                          <p:spTgt spid="259096"/>
                                        </p:tgtEl>
                                        <p:attrNameLst>
                                          <p:attrName>style.visibility</p:attrName>
                                        </p:attrNameLst>
                                      </p:cBhvr>
                                      <p:to>
                                        <p:strVal val="visible"/>
                                      </p:to>
                                    </p:set>
                                    <p:animEffect transition="in" filter="wipe(up)">
                                      <p:cBhvr>
                                        <p:cTn id="31" dur="500"/>
                                        <p:tgtEl>
                                          <p:spTgt spid="25909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259097"/>
                                        </p:tgtEl>
                                        <p:attrNameLst>
                                          <p:attrName>style.visibility</p:attrName>
                                        </p:attrNameLst>
                                      </p:cBhvr>
                                      <p:to>
                                        <p:strVal val="visible"/>
                                      </p:to>
                                    </p:set>
                                    <p:animEffect transition="in" filter="wipe(up)">
                                      <p:cBhvr>
                                        <p:cTn id="36" dur="500"/>
                                        <p:tgtEl>
                                          <p:spTgt spid="259097"/>
                                        </p:tgtEl>
                                      </p:cBhvr>
                                    </p:animEffect>
                                  </p:childTnLst>
                                </p:cTn>
                              </p:par>
                              <p:par>
                                <p:cTn id="37" presetID="22" presetClass="entr" presetSubtype="1" fill="hold" nodeType="withEffect">
                                  <p:stCondLst>
                                    <p:cond delay="0"/>
                                  </p:stCondLst>
                                  <p:childTnLst>
                                    <p:set>
                                      <p:cBhvr>
                                        <p:cTn id="38" dur="1" fill="hold">
                                          <p:stCondLst>
                                            <p:cond delay="0"/>
                                          </p:stCondLst>
                                        </p:cTn>
                                        <p:tgtEl>
                                          <p:spTgt spid="259098"/>
                                        </p:tgtEl>
                                        <p:attrNameLst>
                                          <p:attrName>style.visibility</p:attrName>
                                        </p:attrNameLst>
                                      </p:cBhvr>
                                      <p:to>
                                        <p:strVal val="visible"/>
                                      </p:to>
                                    </p:set>
                                    <p:animEffect transition="in" filter="wipe(up)">
                                      <p:cBhvr>
                                        <p:cTn id="39" dur="500"/>
                                        <p:tgtEl>
                                          <p:spTgt spid="259098"/>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259077"/>
                                        </p:tgtEl>
                                        <p:attrNameLst>
                                          <p:attrName>style.visibility</p:attrName>
                                        </p:attrNameLst>
                                      </p:cBhvr>
                                      <p:to>
                                        <p:strVal val="visible"/>
                                      </p:to>
                                    </p:set>
                                    <p:animEffect transition="in" filter="wipe(up)">
                                      <p:cBhvr>
                                        <p:cTn id="44" dur="500"/>
                                        <p:tgtEl>
                                          <p:spTgt spid="259077"/>
                                        </p:tgtEl>
                                      </p:cBhvr>
                                    </p:animEffect>
                                  </p:childTnLst>
                                </p:cTn>
                              </p:par>
                              <p:par>
                                <p:cTn id="45" presetID="22" presetClass="entr" presetSubtype="1" fill="hold" nodeType="withEffect">
                                  <p:stCondLst>
                                    <p:cond delay="0"/>
                                  </p:stCondLst>
                                  <p:childTnLst>
                                    <p:set>
                                      <p:cBhvr>
                                        <p:cTn id="46" dur="1" fill="hold">
                                          <p:stCondLst>
                                            <p:cond delay="0"/>
                                          </p:stCondLst>
                                        </p:cTn>
                                        <p:tgtEl>
                                          <p:spTgt spid="259078"/>
                                        </p:tgtEl>
                                        <p:attrNameLst>
                                          <p:attrName>style.visibility</p:attrName>
                                        </p:attrNameLst>
                                      </p:cBhvr>
                                      <p:to>
                                        <p:strVal val="visible"/>
                                      </p:to>
                                    </p:set>
                                    <p:animEffect transition="in" filter="wipe(up)">
                                      <p:cBhvr>
                                        <p:cTn id="47" dur="500"/>
                                        <p:tgtEl>
                                          <p:spTgt spid="25907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259091"/>
                                        </p:tgtEl>
                                        <p:attrNameLst>
                                          <p:attrName>style.visibility</p:attrName>
                                        </p:attrNameLst>
                                      </p:cBhvr>
                                      <p:to>
                                        <p:strVal val="visible"/>
                                      </p:to>
                                    </p:set>
                                    <p:animEffect transition="in" filter="wipe(up)">
                                      <p:cBhvr>
                                        <p:cTn id="52" dur="500"/>
                                        <p:tgtEl>
                                          <p:spTgt spid="259091"/>
                                        </p:tgtEl>
                                      </p:cBhvr>
                                    </p:animEffect>
                                  </p:childTnLst>
                                </p:cTn>
                              </p:par>
                              <p:par>
                                <p:cTn id="53" presetID="22" presetClass="entr" presetSubtype="1" fill="hold" nodeType="withEffect">
                                  <p:stCondLst>
                                    <p:cond delay="0"/>
                                  </p:stCondLst>
                                  <p:childTnLst>
                                    <p:set>
                                      <p:cBhvr>
                                        <p:cTn id="54" dur="1" fill="hold">
                                          <p:stCondLst>
                                            <p:cond delay="0"/>
                                          </p:stCondLst>
                                        </p:cTn>
                                        <p:tgtEl>
                                          <p:spTgt spid="259092"/>
                                        </p:tgtEl>
                                        <p:attrNameLst>
                                          <p:attrName>style.visibility</p:attrName>
                                        </p:attrNameLst>
                                      </p:cBhvr>
                                      <p:to>
                                        <p:strVal val="visible"/>
                                      </p:to>
                                    </p:set>
                                    <p:animEffect transition="in" filter="wipe(up)">
                                      <p:cBhvr>
                                        <p:cTn id="55" dur="500"/>
                                        <p:tgtEl>
                                          <p:spTgt spid="259092"/>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259089"/>
                                        </p:tgtEl>
                                        <p:attrNameLst>
                                          <p:attrName>style.visibility</p:attrName>
                                        </p:attrNameLst>
                                      </p:cBhvr>
                                      <p:to>
                                        <p:strVal val="visible"/>
                                      </p:to>
                                    </p:set>
                                    <p:animEffect transition="in" filter="wipe(up)">
                                      <p:cBhvr>
                                        <p:cTn id="60" dur="500"/>
                                        <p:tgtEl>
                                          <p:spTgt spid="259089"/>
                                        </p:tgtEl>
                                      </p:cBhvr>
                                    </p:animEffect>
                                  </p:childTnLst>
                                </p:cTn>
                              </p:par>
                              <p:par>
                                <p:cTn id="61" presetID="22" presetClass="entr" presetSubtype="1" fill="hold" nodeType="withEffect">
                                  <p:stCondLst>
                                    <p:cond delay="0"/>
                                  </p:stCondLst>
                                  <p:childTnLst>
                                    <p:set>
                                      <p:cBhvr>
                                        <p:cTn id="62" dur="1" fill="hold">
                                          <p:stCondLst>
                                            <p:cond delay="0"/>
                                          </p:stCondLst>
                                        </p:cTn>
                                        <p:tgtEl>
                                          <p:spTgt spid="259090"/>
                                        </p:tgtEl>
                                        <p:attrNameLst>
                                          <p:attrName>style.visibility</p:attrName>
                                        </p:attrNameLst>
                                      </p:cBhvr>
                                      <p:to>
                                        <p:strVal val="visible"/>
                                      </p:to>
                                    </p:set>
                                    <p:animEffect transition="in" filter="wipe(up)">
                                      <p:cBhvr>
                                        <p:cTn id="63" dur="500"/>
                                        <p:tgtEl>
                                          <p:spTgt spid="259090"/>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grpId="0" nodeType="clickEffect">
                                  <p:stCondLst>
                                    <p:cond delay="0"/>
                                  </p:stCondLst>
                                  <p:childTnLst>
                                    <p:set>
                                      <p:cBhvr>
                                        <p:cTn id="67" dur="1" fill="hold">
                                          <p:stCondLst>
                                            <p:cond delay="0"/>
                                          </p:stCondLst>
                                        </p:cTn>
                                        <p:tgtEl>
                                          <p:spTgt spid="259087"/>
                                        </p:tgtEl>
                                        <p:attrNameLst>
                                          <p:attrName>style.visibility</p:attrName>
                                        </p:attrNameLst>
                                      </p:cBhvr>
                                      <p:to>
                                        <p:strVal val="visible"/>
                                      </p:to>
                                    </p:set>
                                    <p:animEffect transition="in" filter="wipe(down)">
                                      <p:cBhvr>
                                        <p:cTn id="68" dur="500"/>
                                        <p:tgtEl>
                                          <p:spTgt spid="259087"/>
                                        </p:tgtEl>
                                      </p:cBhvr>
                                    </p:animEffect>
                                  </p:childTnLst>
                                </p:cTn>
                              </p:par>
                              <p:par>
                                <p:cTn id="69" presetID="22" presetClass="entr" presetSubtype="4" fill="hold" nodeType="withEffect">
                                  <p:stCondLst>
                                    <p:cond delay="0"/>
                                  </p:stCondLst>
                                  <p:childTnLst>
                                    <p:set>
                                      <p:cBhvr>
                                        <p:cTn id="70" dur="1" fill="hold">
                                          <p:stCondLst>
                                            <p:cond delay="0"/>
                                          </p:stCondLst>
                                        </p:cTn>
                                        <p:tgtEl>
                                          <p:spTgt spid="259088"/>
                                        </p:tgtEl>
                                        <p:attrNameLst>
                                          <p:attrName>style.visibility</p:attrName>
                                        </p:attrNameLst>
                                      </p:cBhvr>
                                      <p:to>
                                        <p:strVal val="visible"/>
                                      </p:to>
                                    </p:set>
                                    <p:animEffect transition="in" filter="wipe(down)">
                                      <p:cBhvr>
                                        <p:cTn id="71" dur="500"/>
                                        <p:tgtEl>
                                          <p:spTgt spid="259088"/>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259085"/>
                                        </p:tgtEl>
                                        <p:attrNameLst>
                                          <p:attrName>style.visibility</p:attrName>
                                        </p:attrNameLst>
                                      </p:cBhvr>
                                      <p:to>
                                        <p:strVal val="visible"/>
                                      </p:to>
                                    </p:set>
                                    <p:animEffect transition="in" filter="wipe(down)">
                                      <p:cBhvr>
                                        <p:cTn id="76" dur="500"/>
                                        <p:tgtEl>
                                          <p:spTgt spid="259085"/>
                                        </p:tgtEl>
                                      </p:cBhvr>
                                    </p:animEffect>
                                  </p:childTnLst>
                                </p:cTn>
                              </p:par>
                              <p:par>
                                <p:cTn id="77" presetID="22" presetClass="entr" presetSubtype="4" fill="hold" nodeType="withEffect">
                                  <p:stCondLst>
                                    <p:cond delay="0"/>
                                  </p:stCondLst>
                                  <p:childTnLst>
                                    <p:set>
                                      <p:cBhvr>
                                        <p:cTn id="78" dur="1" fill="hold">
                                          <p:stCondLst>
                                            <p:cond delay="0"/>
                                          </p:stCondLst>
                                        </p:cTn>
                                        <p:tgtEl>
                                          <p:spTgt spid="259086"/>
                                        </p:tgtEl>
                                        <p:attrNameLst>
                                          <p:attrName>style.visibility</p:attrName>
                                        </p:attrNameLst>
                                      </p:cBhvr>
                                      <p:to>
                                        <p:strVal val="visible"/>
                                      </p:to>
                                    </p:set>
                                    <p:animEffect transition="in" filter="wipe(down)">
                                      <p:cBhvr>
                                        <p:cTn id="79" dur="500"/>
                                        <p:tgtEl>
                                          <p:spTgt spid="259086"/>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4" fill="hold" grpId="0" nodeType="clickEffect">
                                  <p:stCondLst>
                                    <p:cond delay="0"/>
                                  </p:stCondLst>
                                  <p:childTnLst>
                                    <p:set>
                                      <p:cBhvr>
                                        <p:cTn id="83" dur="1" fill="hold">
                                          <p:stCondLst>
                                            <p:cond delay="0"/>
                                          </p:stCondLst>
                                        </p:cTn>
                                        <p:tgtEl>
                                          <p:spTgt spid="259081"/>
                                        </p:tgtEl>
                                        <p:attrNameLst>
                                          <p:attrName>style.visibility</p:attrName>
                                        </p:attrNameLst>
                                      </p:cBhvr>
                                      <p:to>
                                        <p:strVal val="visible"/>
                                      </p:to>
                                    </p:set>
                                    <p:animEffect transition="in" filter="wipe(down)">
                                      <p:cBhvr>
                                        <p:cTn id="84" dur="500"/>
                                        <p:tgtEl>
                                          <p:spTgt spid="259081"/>
                                        </p:tgtEl>
                                      </p:cBhvr>
                                    </p:animEffect>
                                  </p:childTnLst>
                                </p:cTn>
                              </p:par>
                              <p:par>
                                <p:cTn id="85" presetID="22" presetClass="entr" presetSubtype="4" fill="hold" nodeType="withEffect">
                                  <p:stCondLst>
                                    <p:cond delay="0"/>
                                  </p:stCondLst>
                                  <p:childTnLst>
                                    <p:set>
                                      <p:cBhvr>
                                        <p:cTn id="86" dur="1" fill="hold">
                                          <p:stCondLst>
                                            <p:cond delay="0"/>
                                          </p:stCondLst>
                                        </p:cTn>
                                        <p:tgtEl>
                                          <p:spTgt spid="259082"/>
                                        </p:tgtEl>
                                        <p:attrNameLst>
                                          <p:attrName>style.visibility</p:attrName>
                                        </p:attrNameLst>
                                      </p:cBhvr>
                                      <p:to>
                                        <p:strVal val="visible"/>
                                      </p:to>
                                    </p:set>
                                    <p:animEffect transition="in" filter="wipe(down)">
                                      <p:cBhvr>
                                        <p:cTn id="87" dur="500"/>
                                        <p:tgtEl>
                                          <p:spTgt spid="259082"/>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1" fill="hold" grpId="0" nodeType="clickEffect">
                                  <p:stCondLst>
                                    <p:cond delay="0"/>
                                  </p:stCondLst>
                                  <p:childTnLst>
                                    <p:set>
                                      <p:cBhvr>
                                        <p:cTn id="91" dur="1" fill="hold">
                                          <p:stCondLst>
                                            <p:cond delay="0"/>
                                          </p:stCondLst>
                                        </p:cTn>
                                        <p:tgtEl>
                                          <p:spTgt spid="259083"/>
                                        </p:tgtEl>
                                        <p:attrNameLst>
                                          <p:attrName>style.visibility</p:attrName>
                                        </p:attrNameLst>
                                      </p:cBhvr>
                                      <p:to>
                                        <p:strVal val="visible"/>
                                      </p:to>
                                    </p:set>
                                    <p:animEffect transition="in" filter="wipe(up)">
                                      <p:cBhvr>
                                        <p:cTn id="92" dur="500"/>
                                        <p:tgtEl>
                                          <p:spTgt spid="259083"/>
                                        </p:tgtEl>
                                      </p:cBhvr>
                                    </p:animEffect>
                                  </p:childTnLst>
                                </p:cTn>
                              </p:par>
                              <p:par>
                                <p:cTn id="93" presetID="22" presetClass="entr" presetSubtype="1" fill="hold" nodeType="withEffect">
                                  <p:stCondLst>
                                    <p:cond delay="0"/>
                                  </p:stCondLst>
                                  <p:childTnLst>
                                    <p:set>
                                      <p:cBhvr>
                                        <p:cTn id="94" dur="1" fill="hold">
                                          <p:stCondLst>
                                            <p:cond delay="0"/>
                                          </p:stCondLst>
                                        </p:cTn>
                                        <p:tgtEl>
                                          <p:spTgt spid="259084"/>
                                        </p:tgtEl>
                                        <p:attrNameLst>
                                          <p:attrName>style.visibility</p:attrName>
                                        </p:attrNameLst>
                                      </p:cBhvr>
                                      <p:to>
                                        <p:strVal val="visible"/>
                                      </p:to>
                                    </p:set>
                                    <p:animEffect transition="in" filter="wipe(up)">
                                      <p:cBhvr>
                                        <p:cTn id="95" dur="500"/>
                                        <p:tgtEl>
                                          <p:spTgt spid="259084"/>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1" fill="hold" grpId="0" nodeType="clickEffect">
                                  <p:stCondLst>
                                    <p:cond delay="0"/>
                                  </p:stCondLst>
                                  <p:childTnLst>
                                    <p:set>
                                      <p:cBhvr>
                                        <p:cTn id="99" dur="1" fill="hold">
                                          <p:stCondLst>
                                            <p:cond delay="0"/>
                                          </p:stCondLst>
                                        </p:cTn>
                                        <p:tgtEl>
                                          <p:spTgt spid="259079"/>
                                        </p:tgtEl>
                                        <p:attrNameLst>
                                          <p:attrName>style.visibility</p:attrName>
                                        </p:attrNameLst>
                                      </p:cBhvr>
                                      <p:to>
                                        <p:strVal val="visible"/>
                                      </p:to>
                                    </p:set>
                                    <p:animEffect transition="in" filter="wipe(up)">
                                      <p:cBhvr>
                                        <p:cTn id="100" dur="500"/>
                                        <p:tgtEl>
                                          <p:spTgt spid="259079"/>
                                        </p:tgtEl>
                                      </p:cBhvr>
                                    </p:animEffect>
                                  </p:childTnLst>
                                </p:cTn>
                              </p:par>
                              <p:par>
                                <p:cTn id="101" presetID="22" presetClass="entr" presetSubtype="1" fill="hold" nodeType="withEffect">
                                  <p:stCondLst>
                                    <p:cond delay="0"/>
                                  </p:stCondLst>
                                  <p:childTnLst>
                                    <p:set>
                                      <p:cBhvr>
                                        <p:cTn id="102" dur="1" fill="hold">
                                          <p:stCondLst>
                                            <p:cond delay="0"/>
                                          </p:stCondLst>
                                        </p:cTn>
                                        <p:tgtEl>
                                          <p:spTgt spid="259080"/>
                                        </p:tgtEl>
                                        <p:attrNameLst>
                                          <p:attrName>style.visibility</p:attrName>
                                        </p:attrNameLst>
                                      </p:cBhvr>
                                      <p:to>
                                        <p:strVal val="visible"/>
                                      </p:to>
                                    </p:set>
                                    <p:animEffect transition="in" filter="wipe(up)">
                                      <p:cBhvr>
                                        <p:cTn id="103" dur="500"/>
                                        <p:tgtEl>
                                          <p:spTgt spid="259080"/>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4" fill="hold" nodeType="clickEffect">
                                  <p:stCondLst>
                                    <p:cond delay="0"/>
                                  </p:stCondLst>
                                  <p:childTnLst>
                                    <p:set>
                                      <p:cBhvr>
                                        <p:cTn id="107" dur="1" fill="hold">
                                          <p:stCondLst>
                                            <p:cond delay="0"/>
                                          </p:stCondLst>
                                        </p:cTn>
                                        <p:tgtEl>
                                          <p:spTgt spid="259110"/>
                                        </p:tgtEl>
                                        <p:attrNameLst>
                                          <p:attrName>style.visibility</p:attrName>
                                        </p:attrNameLst>
                                      </p:cBhvr>
                                      <p:to>
                                        <p:strVal val="visible"/>
                                      </p:to>
                                    </p:set>
                                    <p:animEffect transition="in" filter="wipe(down)">
                                      <p:cBhvr>
                                        <p:cTn id="108" dur="500"/>
                                        <p:tgtEl>
                                          <p:spTgt spid="259110"/>
                                        </p:tgtEl>
                                      </p:cBhvr>
                                    </p:animEffect>
                                  </p:childTnLst>
                                </p:cTn>
                              </p:par>
                              <p:par>
                                <p:cTn id="109" presetID="22" presetClass="entr" presetSubtype="4" fill="hold" grpId="0" nodeType="withEffect">
                                  <p:stCondLst>
                                    <p:cond delay="0"/>
                                  </p:stCondLst>
                                  <p:childTnLst>
                                    <p:set>
                                      <p:cBhvr>
                                        <p:cTn id="110" dur="1" fill="hold">
                                          <p:stCondLst>
                                            <p:cond delay="0"/>
                                          </p:stCondLst>
                                        </p:cTn>
                                        <p:tgtEl>
                                          <p:spTgt spid="259109"/>
                                        </p:tgtEl>
                                        <p:attrNameLst>
                                          <p:attrName>style.visibility</p:attrName>
                                        </p:attrNameLst>
                                      </p:cBhvr>
                                      <p:to>
                                        <p:strVal val="visible"/>
                                      </p:to>
                                    </p:set>
                                    <p:animEffect transition="in" filter="wipe(down)">
                                      <p:cBhvr>
                                        <p:cTn id="111" dur="500"/>
                                        <p:tgtEl>
                                          <p:spTgt spid="259109"/>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4" fill="hold" grpId="0" nodeType="clickEffect">
                                  <p:stCondLst>
                                    <p:cond delay="0"/>
                                  </p:stCondLst>
                                  <p:childTnLst>
                                    <p:set>
                                      <p:cBhvr>
                                        <p:cTn id="115" dur="1" fill="hold">
                                          <p:stCondLst>
                                            <p:cond delay="0"/>
                                          </p:stCondLst>
                                        </p:cTn>
                                        <p:tgtEl>
                                          <p:spTgt spid="259107"/>
                                        </p:tgtEl>
                                        <p:attrNameLst>
                                          <p:attrName>style.visibility</p:attrName>
                                        </p:attrNameLst>
                                      </p:cBhvr>
                                      <p:to>
                                        <p:strVal val="visible"/>
                                      </p:to>
                                    </p:set>
                                    <p:animEffect transition="in" filter="wipe(down)">
                                      <p:cBhvr>
                                        <p:cTn id="116" dur="500"/>
                                        <p:tgtEl>
                                          <p:spTgt spid="259107"/>
                                        </p:tgtEl>
                                      </p:cBhvr>
                                    </p:animEffect>
                                  </p:childTnLst>
                                </p:cTn>
                              </p:par>
                              <p:par>
                                <p:cTn id="117" presetID="22" presetClass="entr" presetSubtype="4" fill="hold" nodeType="withEffect">
                                  <p:stCondLst>
                                    <p:cond delay="0"/>
                                  </p:stCondLst>
                                  <p:childTnLst>
                                    <p:set>
                                      <p:cBhvr>
                                        <p:cTn id="118" dur="1" fill="hold">
                                          <p:stCondLst>
                                            <p:cond delay="0"/>
                                          </p:stCondLst>
                                        </p:cTn>
                                        <p:tgtEl>
                                          <p:spTgt spid="259108"/>
                                        </p:tgtEl>
                                        <p:attrNameLst>
                                          <p:attrName>style.visibility</p:attrName>
                                        </p:attrNameLst>
                                      </p:cBhvr>
                                      <p:to>
                                        <p:strVal val="visible"/>
                                      </p:to>
                                    </p:set>
                                    <p:animEffect transition="in" filter="wipe(down)">
                                      <p:cBhvr>
                                        <p:cTn id="119" dur="500"/>
                                        <p:tgtEl>
                                          <p:spTgt spid="259108"/>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4" fill="hold" grpId="0" nodeType="clickEffect">
                                  <p:stCondLst>
                                    <p:cond delay="0"/>
                                  </p:stCondLst>
                                  <p:childTnLst>
                                    <p:set>
                                      <p:cBhvr>
                                        <p:cTn id="123" dur="1" fill="hold">
                                          <p:stCondLst>
                                            <p:cond delay="0"/>
                                          </p:stCondLst>
                                        </p:cTn>
                                        <p:tgtEl>
                                          <p:spTgt spid="259115"/>
                                        </p:tgtEl>
                                        <p:attrNameLst>
                                          <p:attrName>style.visibility</p:attrName>
                                        </p:attrNameLst>
                                      </p:cBhvr>
                                      <p:to>
                                        <p:strVal val="visible"/>
                                      </p:to>
                                    </p:set>
                                    <p:animEffect transition="in" filter="wipe(down)">
                                      <p:cBhvr>
                                        <p:cTn id="124" dur="500"/>
                                        <p:tgtEl>
                                          <p:spTgt spid="259115"/>
                                        </p:tgtEl>
                                      </p:cBhvr>
                                    </p:animEffect>
                                  </p:childTnLst>
                                </p:cTn>
                              </p:par>
                              <p:par>
                                <p:cTn id="125" presetID="22" presetClass="entr" presetSubtype="4" fill="hold" nodeType="withEffect">
                                  <p:stCondLst>
                                    <p:cond delay="0"/>
                                  </p:stCondLst>
                                  <p:childTnLst>
                                    <p:set>
                                      <p:cBhvr>
                                        <p:cTn id="126" dur="1" fill="hold">
                                          <p:stCondLst>
                                            <p:cond delay="0"/>
                                          </p:stCondLst>
                                        </p:cTn>
                                        <p:tgtEl>
                                          <p:spTgt spid="259116"/>
                                        </p:tgtEl>
                                        <p:attrNameLst>
                                          <p:attrName>style.visibility</p:attrName>
                                        </p:attrNameLst>
                                      </p:cBhvr>
                                      <p:to>
                                        <p:strVal val="visible"/>
                                      </p:to>
                                    </p:set>
                                    <p:animEffect transition="in" filter="wipe(down)">
                                      <p:cBhvr>
                                        <p:cTn id="127" dur="500"/>
                                        <p:tgtEl>
                                          <p:spTgt spid="259116"/>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4" fill="hold" grpId="0" nodeType="clickEffect">
                                  <p:stCondLst>
                                    <p:cond delay="0"/>
                                  </p:stCondLst>
                                  <p:childTnLst>
                                    <p:set>
                                      <p:cBhvr>
                                        <p:cTn id="131" dur="1" fill="hold">
                                          <p:stCondLst>
                                            <p:cond delay="0"/>
                                          </p:stCondLst>
                                        </p:cTn>
                                        <p:tgtEl>
                                          <p:spTgt spid="259117"/>
                                        </p:tgtEl>
                                        <p:attrNameLst>
                                          <p:attrName>style.visibility</p:attrName>
                                        </p:attrNameLst>
                                      </p:cBhvr>
                                      <p:to>
                                        <p:strVal val="visible"/>
                                      </p:to>
                                    </p:set>
                                    <p:animEffect transition="in" filter="wipe(down)">
                                      <p:cBhvr>
                                        <p:cTn id="132" dur="500"/>
                                        <p:tgtEl>
                                          <p:spTgt spid="259117"/>
                                        </p:tgtEl>
                                      </p:cBhvr>
                                    </p:animEffect>
                                  </p:childTnLst>
                                </p:cTn>
                              </p:par>
                              <p:par>
                                <p:cTn id="133" presetID="22" presetClass="entr" presetSubtype="4" fill="hold" nodeType="withEffect">
                                  <p:stCondLst>
                                    <p:cond delay="0"/>
                                  </p:stCondLst>
                                  <p:childTnLst>
                                    <p:set>
                                      <p:cBhvr>
                                        <p:cTn id="134" dur="1" fill="hold">
                                          <p:stCondLst>
                                            <p:cond delay="0"/>
                                          </p:stCondLst>
                                        </p:cTn>
                                        <p:tgtEl>
                                          <p:spTgt spid="259118"/>
                                        </p:tgtEl>
                                        <p:attrNameLst>
                                          <p:attrName>style.visibility</p:attrName>
                                        </p:attrNameLst>
                                      </p:cBhvr>
                                      <p:to>
                                        <p:strVal val="visible"/>
                                      </p:to>
                                    </p:set>
                                    <p:animEffect transition="in" filter="wipe(down)">
                                      <p:cBhvr>
                                        <p:cTn id="135" dur="500"/>
                                        <p:tgtEl>
                                          <p:spTgt spid="259118"/>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4" fill="hold" grpId="0" nodeType="clickEffect">
                                  <p:stCondLst>
                                    <p:cond delay="0"/>
                                  </p:stCondLst>
                                  <p:childTnLst>
                                    <p:set>
                                      <p:cBhvr>
                                        <p:cTn id="139" dur="1" fill="hold">
                                          <p:stCondLst>
                                            <p:cond delay="0"/>
                                          </p:stCondLst>
                                        </p:cTn>
                                        <p:tgtEl>
                                          <p:spTgt spid="259119"/>
                                        </p:tgtEl>
                                        <p:attrNameLst>
                                          <p:attrName>style.visibility</p:attrName>
                                        </p:attrNameLst>
                                      </p:cBhvr>
                                      <p:to>
                                        <p:strVal val="visible"/>
                                      </p:to>
                                    </p:set>
                                    <p:animEffect transition="in" filter="wipe(down)">
                                      <p:cBhvr>
                                        <p:cTn id="140" dur="500"/>
                                        <p:tgtEl>
                                          <p:spTgt spid="259119"/>
                                        </p:tgtEl>
                                      </p:cBhvr>
                                    </p:animEffect>
                                  </p:childTnLst>
                                </p:cTn>
                              </p:par>
                              <p:par>
                                <p:cTn id="141" presetID="22" presetClass="entr" presetSubtype="4" fill="hold" nodeType="withEffect">
                                  <p:stCondLst>
                                    <p:cond delay="0"/>
                                  </p:stCondLst>
                                  <p:childTnLst>
                                    <p:set>
                                      <p:cBhvr>
                                        <p:cTn id="142" dur="1" fill="hold">
                                          <p:stCondLst>
                                            <p:cond delay="0"/>
                                          </p:stCondLst>
                                        </p:cTn>
                                        <p:tgtEl>
                                          <p:spTgt spid="259120"/>
                                        </p:tgtEl>
                                        <p:attrNameLst>
                                          <p:attrName>style.visibility</p:attrName>
                                        </p:attrNameLst>
                                      </p:cBhvr>
                                      <p:to>
                                        <p:strVal val="visible"/>
                                      </p:to>
                                    </p:set>
                                    <p:animEffect transition="in" filter="wipe(down)">
                                      <p:cBhvr>
                                        <p:cTn id="143" dur="500"/>
                                        <p:tgtEl>
                                          <p:spTgt spid="259120"/>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4" fill="hold" grpId="0" nodeType="clickEffect">
                                  <p:stCondLst>
                                    <p:cond delay="0"/>
                                  </p:stCondLst>
                                  <p:childTnLst>
                                    <p:set>
                                      <p:cBhvr>
                                        <p:cTn id="147" dur="1" fill="hold">
                                          <p:stCondLst>
                                            <p:cond delay="0"/>
                                          </p:stCondLst>
                                        </p:cTn>
                                        <p:tgtEl>
                                          <p:spTgt spid="259111"/>
                                        </p:tgtEl>
                                        <p:attrNameLst>
                                          <p:attrName>style.visibility</p:attrName>
                                        </p:attrNameLst>
                                      </p:cBhvr>
                                      <p:to>
                                        <p:strVal val="visible"/>
                                      </p:to>
                                    </p:set>
                                    <p:animEffect transition="in" filter="wipe(down)">
                                      <p:cBhvr>
                                        <p:cTn id="148" dur="500"/>
                                        <p:tgtEl>
                                          <p:spTgt spid="259111"/>
                                        </p:tgtEl>
                                      </p:cBhvr>
                                    </p:animEffect>
                                  </p:childTnLst>
                                </p:cTn>
                              </p:par>
                              <p:par>
                                <p:cTn id="149" presetID="22" presetClass="entr" presetSubtype="4" fill="hold" nodeType="withEffect">
                                  <p:stCondLst>
                                    <p:cond delay="0"/>
                                  </p:stCondLst>
                                  <p:childTnLst>
                                    <p:set>
                                      <p:cBhvr>
                                        <p:cTn id="150" dur="1" fill="hold">
                                          <p:stCondLst>
                                            <p:cond delay="0"/>
                                          </p:stCondLst>
                                        </p:cTn>
                                        <p:tgtEl>
                                          <p:spTgt spid="259112"/>
                                        </p:tgtEl>
                                        <p:attrNameLst>
                                          <p:attrName>style.visibility</p:attrName>
                                        </p:attrNameLst>
                                      </p:cBhvr>
                                      <p:to>
                                        <p:strVal val="visible"/>
                                      </p:to>
                                    </p:set>
                                    <p:animEffect transition="in" filter="wipe(down)">
                                      <p:cBhvr>
                                        <p:cTn id="151" dur="500"/>
                                        <p:tgtEl>
                                          <p:spTgt spid="259112"/>
                                        </p:tgtEl>
                                      </p:cBhvr>
                                    </p:animEffect>
                                  </p:childTnLst>
                                </p:cTn>
                              </p:par>
                            </p:childTnLst>
                          </p:cTn>
                        </p:par>
                      </p:childTnLst>
                    </p:cTn>
                  </p:par>
                  <p:par>
                    <p:cTn id="152" fill="hold">
                      <p:stCondLst>
                        <p:cond delay="indefinite"/>
                      </p:stCondLst>
                      <p:childTnLst>
                        <p:par>
                          <p:cTn id="153" fill="hold">
                            <p:stCondLst>
                              <p:cond delay="0"/>
                            </p:stCondLst>
                            <p:childTnLst>
                              <p:par>
                                <p:cTn id="154" presetID="22" presetClass="entr" presetSubtype="4" fill="hold" grpId="0" nodeType="clickEffect">
                                  <p:stCondLst>
                                    <p:cond delay="0"/>
                                  </p:stCondLst>
                                  <p:childTnLst>
                                    <p:set>
                                      <p:cBhvr>
                                        <p:cTn id="155" dur="1" fill="hold">
                                          <p:stCondLst>
                                            <p:cond delay="0"/>
                                          </p:stCondLst>
                                        </p:cTn>
                                        <p:tgtEl>
                                          <p:spTgt spid="259113"/>
                                        </p:tgtEl>
                                        <p:attrNameLst>
                                          <p:attrName>style.visibility</p:attrName>
                                        </p:attrNameLst>
                                      </p:cBhvr>
                                      <p:to>
                                        <p:strVal val="visible"/>
                                      </p:to>
                                    </p:set>
                                    <p:animEffect transition="in" filter="wipe(down)">
                                      <p:cBhvr>
                                        <p:cTn id="156" dur="500"/>
                                        <p:tgtEl>
                                          <p:spTgt spid="259113"/>
                                        </p:tgtEl>
                                      </p:cBhvr>
                                    </p:animEffect>
                                  </p:childTnLst>
                                </p:cTn>
                              </p:par>
                              <p:par>
                                <p:cTn id="157" presetID="22" presetClass="entr" presetSubtype="4" fill="hold" nodeType="withEffect">
                                  <p:stCondLst>
                                    <p:cond delay="0"/>
                                  </p:stCondLst>
                                  <p:childTnLst>
                                    <p:set>
                                      <p:cBhvr>
                                        <p:cTn id="158" dur="1" fill="hold">
                                          <p:stCondLst>
                                            <p:cond delay="0"/>
                                          </p:stCondLst>
                                        </p:cTn>
                                        <p:tgtEl>
                                          <p:spTgt spid="259114"/>
                                        </p:tgtEl>
                                        <p:attrNameLst>
                                          <p:attrName>style.visibility</p:attrName>
                                        </p:attrNameLst>
                                      </p:cBhvr>
                                      <p:to>
                                        <p:strVal val="visible"/>
                                      </p:to>
                                    </p:set>
                                    <p:animEffect transition="in" filter="wipe(down)">
                                      <p:cBhvr>
                                        <p:cTn id="159" dur="500"/>
                                        <p:tgtEl>
                                          <p:spTgt spid="259114"/>
                                        </p:tgtEl>
                                      </p:cBhvr>
                                    </p:animEffect>
                                  </p:childTnLst>
                                </p:cTn>
                              </p:par>
                            </p:childTnLst>
                          </p:cTn>
                        </p:par>
                      </p:childTnLst>
                    </p:cTn>
                  </p:par>
                  <p:par>
                    <p:cTn id="160" fill="hold">
                      <p:stCondLst>
                        <p:cond delay="indefinite"/>
                      </p:stCondLst>
                      <p:childTnLst>
                        <p:par>
                          <p:cTn id="161" fill="hold">
                            <p:stCondLst>
                              <p:cond delay="0"/>
                            </p:stCondLst>
                            <p:childTnLst>
                              <p:par>
                                <p:cTn id="162" presetID="22" presetClass="entr" presetSubtype="1" fill="hold" grpId="0" nodeType="clickEffect">
                                  <p:stCondLst>
                                    <p:cond delay="0"/>
                                  </p:stCondLst>
                                  <p:childTnLst>
                                    <p:set>
                                      <p:cBhvr>
                                        <p:cTn id="163" dur="1" fill="hold">
                                          <p:stCondLst>
                                            <p:cond delay="0"/>
                                          </p:stCondLst>
                                        </p:cTn>
                                        <p:tgtEl>
                                          <p:spTgt spid="259099"/>
                                        </p:tgtEl>
                                        <p:attrNameLst>
                                          <p:attrName>style.visibility</p:attrName>
                                        </p:attrNameLst>
                                      </p:cBhvr>
                                      <p:to>
                                        <p:strVal val="visible"/>
                                      </p:to>
                                    </p:set>
                                    <p:animEffect transition="in" filter="wipe(up)">
                                      <p:cBhvr>
                                        <p:cTn id="164" dur="500"/>
                                        <p:tgtEl>
                                          <p:spTgt spid="259099"/>
                                        </p:tgtEl>
                                      </p:cBhvr>
                                    </p:animEffect>
                                  </p:childTnLst>
                                </p:cTn>
                              </p:par>
                              <p:par>
                                <p:cTn id="165" presetID="22" presetClass="entr" presetSubtype="1" fill="hold" nodeType="withEffect">
                                  <p:stCondLst>
                                    <p:cond delay="0"/>
                                  </p:stCondLst>
                                  <p:childTnLst>
                                    <p:set>
                                      <p:cBhvr>
                                        <p:cTn id="166" dur="1" fill="hold">
                                          <p:stCondLst>
                                            <p:cond delay="0"/>
                                          </p:stCondLst>
                                        </p:cTn>
                                        <p:tgtEl>
                                          <p:spTgt spid="259100"/>
                                        </p:tgtEl>
                                        <p:attrNameLst>
                                          <p:attrName>style.visibility</p:attrName>
                                        </p:attrNameLst>
                                      </p:cBhvr>
                                      <p:to>
                                        <p:strVal val="visible"/>
                                      </p:to>
                                    </p:set>
                                    <p:animEffect transition="in" filter="wipe(up)">
                                      <p:cBhvr>
                                        <p:cTn id="167" dur="500"/>
                                        <p:tgtEl>
                                          <p:spTgt spid="259100"/>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1" fill="hold" grpId="0" nodeType="clickEffect">
                                  <p:stCondLst>
                                    <p:cond delay="0"/>
                                  </p:stCondLst>
                                  <p:childTnLst>
                                    <p:set>
                                      <p:cBhvr>
                                        <p:cTn id="171" dur="1" fill="hold">
                                          <p:stCondLst>
                                            <p:cond delay="0"/>
                                          </p:stCondLst>
                                        </p:cTn>
                                        <p:tgtEl>
                                          <p:spTgt spid="259101"/>
                                        </p:tgtEl>
                                        <p:attrNameLst>
                                          <p:attrName>style.visibility</p:attrName>
                                        </p:attrNameLst>
                                      </p:cBhvr>
                                      <p:to>
                                        <p:strVal val="visible"/>
                                      </p:to>
                                    </p:set>
                                    <p:animEffect transition="in" filter="wipe(up)">
                                      <p:cBhvr>
                                        <p:cTn id="172" dur="500"/>
                                        <p:tgtEl>
                                          <p:spTgt spid="259101"/>
                                        </p:tgtEl>
                                      </p:cBhvr>
                                    </p:animEffect>
                                  </p:childTnLst>
                                </p:cTn>
                              </p:par>
                              <p:par>
                                <p:cTn id="173" presetID="22" presetClass="entr" presetSubtype="1" fill="hold" nodeType="withEffect">
                                  <p:stCondLst>
                                    <p:cond delay="0"/>
                                  </p:stCondLst>
                                  <p:childTnLst>
                                    <p:set>
                                      <p:cBhvr>
                                        <p:cTn id="174" dur="1" fill="hold">
                                          <p:stCondLst>
                                            <p:cond delay="0"/>
                                          </p:stCondLst>
                                        </p:cTn>
                                        <p:tgtEl>
                                          <p:spTgt spid="259102"/>
                                        </p:tgtEl>
                                        <p:attrNameLst>
                                          <p:attrName>style.visibility</p:attrName>
                                        </p:attrNameLst>
                                      </p:cBhvr>
                                      <p:to>
                                        <p:strVal val="visible"/>
                                      </p:to>
                                    </p:set>
                                    <p:animEffect transition="in" filter="wipe(up)">
                                      <p:cBhvr>
                                        <p:cTn id="175" dur="500"/>
                                        <p:tgtEl>
                                          <p:spTgt spid="259102"/>
                                        </p:tgtEl>
                                      </p:cBhvr>
                                    </p:animEffect>
                                  </p:childTnLst>
                                </p:cTn>
                              </p:par>
                            </p:childTnLst>
                          </p:cTn>
                        </p:par>
                      </p:childTnLst>
                    </p:cTn>
                  </p:par>
                  <p:par>
                    <p:cTn id="176" fill="hold">
                      <p:stCondLst>
                        <p:cond delay="indefinite"/>
                      </p:stCondLst>
                      <p:childTnLst>
                        <p:par>
                          <p:cTn id="177" fill="hold">
                            <p:stCondLst>
                              <p:cond delay="0"/>
                            </p:stCondLst>
                            <p:childTnLst>
                              <p:par>
                                <p:cTn id="178" presetID="22" presetClass="entr" presetSubtype="1" fill="hold" grpId="0" nodeType="clickEffect">
                                  <p:stCondLst>
                                    <p:cond delay="0"/>
                                  </p:stCondLst>
                                  <p:childTnLst>
                                    <p:set>
                                      <p:cBhvr>
                                        <p:cTn id="179" dur="1" fill="hold">
                                          <p:stCondLst>
                                            <p:cond delay="0"/>
                                          </p:stCondLst>
                                        </p:cTn>
                                        <p:tgtEl>
                                          <p:spTgt spid="259103"/>
                                        </p:tgtEl>
                                        <p:attrNameLst>
                                          <p:attrName>style.visibility</p:attrName>
                                        </p:attrNameLst>
                                      </p:cBhvr>
                                      <p:to>
                                        <p:strVal val="visible"/>
                                      </p:to>
                                    </p:set>
                                    <p:animEffect transition="in" filter="wipe(up)">
                                      <p:cBhvr>
                                        <p:cTn id="180" dur="500"/>
                                        <p:tgtEl>
                                          <p:spTgt spid="259103"/>
                                        </p:tgtEl>
                                      </p:cBhvr>
                                    </p:animEffect>
                                  </p:childTnLst>
                                </p:cTn>
                              </p:par>
                              <p:par>
                                <p:cTn id="181" presetID="22" presetClass="entr" presetSubtype="1" fill="hold" nodeType="withEffect">
                                  <p:stCondLst>
                                    <p:cond delay="0"/>
                                  </p:stCondLst>
                                  <p:childTnLst>
                                    <p:set>
                                      <p:cBhvr>
                                        <p:cTn id="182" dur="1" fill="hold">
                                          <p:stCondLst>
                                            <p:cond delay="0"/>
                                          </p:stCondLst>
                                        </p:cTn>
                                        <p:tgtEl>
                                          <p:spTgt spid="259104"/>
                                        </p:tgtEl>
                                        <p:attrNameLst>
                                          <p:attrName>style.visibility</p:attrName>
                                        </p:attrNameLst>
                                      </p:cBhvr>
                                      <p:to>
                                        <p:strVal val="visible"/>
                                      </p:to>
                                    </p:set>
                                    <p:animEffect transition="in" filter="wipe(up)">
                                      <p:cBhvr>
                                        <p:cTn id="183" dur="500"/>
                                        <p:tgtEl>
                                          <p:spTgt spid="259104"/>
                                        </p:tgtEl>
                                      </p:cBhvr>
                                    </p:animEffect>
                                  </p:childTnLst>
                                </p:cTn>
                              </p:par>
                            </p:childTnLst>
                          </p:cTn>
                        </p:par>
                      </p:childTnLst>
                    </p:cTn>
                  </p:par>
                  <p:par>
                    <p:cTn id="184" fill="hold">
                      <p:stCondLst>
                        <p:cond delay="indefinite"/>
                      </p:stCondLst>
                      <p:childTnLst>
                        <p:par>
                          <p:cTn id="185" fill="hold">
                            <p:stCondLst>
                              <p:cond delay="0"/>
                            </p:stCondLst>
                            <p:childTnLst>
                              <p:par>
                                <p:cTn id="186" presetID="22" presetClass="entr" presetSubtype="1" fill="hold" grpId="0" nodeType="clickEffect">
                                  <p:stCondLst>
                                    <p:cond delay="0"/>
                                  </p:stCondLst>
                                  <p:childTnLst>
                                    <p:set>
                                      <p:cBhvr>
                                        <p:cTn id="187" dur="1" fill="hold">
                                          <p:stCondLst>
                                            <p:cond delay="0"/>
                                          </p:stCondLst>
                                        </p:cTn>
                                        <p:tgtEl>
                                          <p:spTgt spid="259105"/>
                                        </p:tgtEl>
                                        <p:attrNameLst>
                                          <p:attrName>style.visibility</p:attrName>
                                        </p:attrNameLst>
                                      </p:cBhvr>
                                      <p:to>
                                        <p:strVal val="visible"/>
                                      </p:to>
                                    </p:set>
                                    <p:animEffect transition="in" filter="wipe(up)">
                                      <p:cBhvr>
                                        <p:cTn id="188" dur="500"/>
                                        <p:tgtEl>
                                          <p:spTgt spid="259105"/>
                                        </p:tgtEl>
                                      </p:cBhvr>
                                    </p:animEffect>
                                  </p:childTnLst>
                                </p:cTn>
                              </p:par>
                              <p:par>
                                <p:cTn id="189" presetID="22" presetClass="entr" presetSubtype="1" fill="hold" nodeType="withEffect">
                                  <p:stCondLst>
                                    <p:cond delay="0"/>
                                  </p:stCondLst>
                                  <p:childTnLst>
                                    <p:set>
                                      <p:cBhvr>
                                        <p:cTn id="190" dur="1" fill="hold">
                                          <p:stCondLst>
                                            <p:cond delay="0"/>
                                          </p:stCondLst>
                                        </p:cTn>
                                        <p:tgtEl>
                                          <p:spTgt spid="259106"/>
                                        </p:tgtEl>
                                        <p:attrNameLst>
                                          <p:attrName>style.visibility</p:attrName>
                                        </p:attrNameLst>
                                      </p:cBhvr>
                                      <p:to>
                                        <p:strVal val="visible"/>
                                      </p:to>
                                    </p:set>
                                    <p:animEffect transition="in" filter="wipe(up)">
                                      <p:cBhvr>
                                        <p:cTn id="191" dur="500"/>
                                        <p:tgtEl>
                                          <p:spTgt spid="259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077" grpId="0" animBg="1"/>
      <p:bldP spid="259079" grpId="0" animBg="1"/>
      <p:bldP spid="259081" grpId="0" animBg="1"/>
      <p:bldP spid="259083" grpId="0" animBg="1"/>
      <p:bldP spid="259085" grpId="0" animBg="1"/>
      <p:bldP spid="259087" grpId="0" animBg="1"/>
      <p:bldP spid="259089" grpId="0" animBg="1"/>
      <p:bldP spid="259091" grpId="0" animBg="1"/>
      <p:bldP spid="259093" grpId="0" animBg="1"/>
      <p:bldP spid="259095" grpId="0" animBg="1"/>
      <p:bldP spid="259097" grpId="0" animBg="1"/>
      <p:bldP spid="259099" grpId="0" animBg="1"/>
      <p:bldP spid="259101" grpId="0" animBg="1"/>
      <p:bldP spid="259103" grpId="0" animBg="1"/>
      <p:bldP spid="259105" grpId="0" animBg="1"/>
      <p:bldP spid="259107" grpId="0" animBg="1"/>
      <p:bldP spid="259109" grpId="0" animBg="1"/>
      <p:bldP spid="259111" grpId="0" animBg="1"/>
      <p:bldP spid="259113" grpId="0" animBg="1"/>
      <p:bldP spid="259115" grpId="0" animBg="1"/>
      <p:bldP spid="259117" grpId="0" animBg="1"/>
      <p:bldP spid="259119" grpId="0" animBg="1"/>
      <p:bldP spid="259121" grpId="0"/>
    </p:bldLst>
  </p:timing>
</p:sld>
</file>

<file path=ppt/theme/theme1.xml><?xml version="1.0" encoding="utf-8"?>
<a:theme xmlns:a="http://schemas.openxmlformats.org/drawingml/2006/main" name="诗情画意">
  <a:themeElements>
    <a:clrScheme name="诗情画意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fontScheme name="诗情画意">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spPr>
      <a:bodyPr vert="horz" wrap="square" lIns="91440" tIns="45720" rIns="91440" bIns="45720" numCol="1" anchor="t" anchorCtr="0" compatLnSpc="1"/>
      <a:lstStyle>
        <a:defPPr marL="609600" marR="0" indent="-609600" algn="l" defTabSz="914400" rtl="0" eaLnBrk="1" fontAlgn="base" latinLnBrk="0" hangingPunct="1">
          <a:lnSpc>
            <a:spcPct val="100000"/>
          </a:lnSpc>
          <a:spcBef>
            <a:spcPct val="20000"/>
          </a:spcBef>
          <a:spcAft>
            <a:spcPct val="0"/>
          </a:spcAft>
          <a:buClr>
            <a:schemeClr val="hlink"/>
          </a:buClr>
          <a:buSzPct val="75000"/>
          <a:buFont typeface="Wingdings" charset="2"/>
          <a:buChar char="v"/>
          <a:defRPr kumimoji="0" lang="zh-CN" altLang="en-US" sz="3200" b="1" i="0" u="none" strike="noStrike" cap="none" normalizeH="0" baseline="0" smtClean="0">
            <a:ln>
              <a:noFill/>
            </a:ln>
            <a:solidFill>
              <a:schemeClr val="tx1"/>
            </a:solidFill>
            <a:effectLst/>
            <a:latin typeface="隶书" pitchFamily="49" charset="-122"/>
            <a:ea typeface="隶书" pitchFamily="49" charset="-122"/>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spPr>
      <a:bodyPr vert="horz" wrap="square" lIns="91440" tIns="45720" rIns="91440" bIns="45720" numCol="1" anchor="t" anchorCtr="0" compatLnSpc="1"/>
      <a:lstStyle>
        <a:defPPr marL="609600" marR="0" indent="-609600" algn="l" defTabSz="914400" rtl="0" eaLnBrk="1" fontAlgn="base" latinLnBrk="0" hangingPunct="1">
          <a:lnSpc>
            <a:spcPct val="100000"/>
          </a:lnSpc>
          <a:spcBef>
            <a:spcPct val="20000"/>
          </a:spcBef>
          <a:spcAft>
            <a:spcPct val="0"/>
          </a:spcAft>
          <a:buClr>
            <a:schemeClr val="hlink"/>
          </a:buClr>
          <a:buSzPct val="75000"/>
          <a:buFont typeface="Wingdings" charset="2"/>
          <a:buChar char="v"/>
          <a:defRPr kumimoji="0" lang="zh-CN" altLang="en-US" sz="3200" b="1" i="0" u="none" strike="noStrike" cap="none" normalizeH="0" baseline="0" smtClean="0">
            <a:ln>
              <a:noFill/>
            </a:ln>
            <a:solidFill>
              <a:schemeClr val="tx1"/>
            </a:solidFill>
            <a:effectLst/>
            <a:latin typeface="隶书" pitchFamily="49" charset="-122"/>
            <a:ea typeface="隶书" pitchFamily="49" charset="-122"/>
          </a:defRPr>
        </a:defPPr>
      </a:lstStyle>
    </a:lnDef>
  </a:objectDefaults>
  <a:extraClrSchemeLst>
    <a:extraClrScheme>
      <a:clrScheme name="诗情画意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clrMap bg1="lt1" tx1="dk1" bg2="lt2" tx2="dk2" accent1="accent1" accent2="accent2" accent3="accent3" accent4="accent4" accent5="accent5" accent6="accent6" hlink="hlink" folHlink="folHlink"/>
    </a:extraClrScheme>
    <a:extraClrScheme>
      <a:clrScheme name="诗情画意 2">
        <a:dk1>
          <a:srgbClr val="005FBE"/>
        </a:dk1>
        <a:lt1>
          <a:srgbClr val="FFFFDD"/>
        </a:lt1>
        <a:dk2>
          <a:srgbClr val="2C5884"/>
        </a:dk2>
        <a:lt2>
          <a:srgbClr val="C0C0C0"/>
        </a:lt2>
        <a:accent1>
          <a:srgbClr val="E9F7FF"/>
        </a:accent1>
        <a:accent2>
          <a:srgbClr val="F89400"/>
        </a:accent2>
        <a:accent3>
          <a:srgbClr val="FFFFEB"/>
        </a:accent3>
        <a:accent4>
          <a:srgbClr val="0050A2"/>
        </a:accent4>
        <a:accent5>
          <a:srgbClr val="F2FAFF"/>
        </a:accent5>
        <a:accent6>
          <a:srgbClr val="E18600"/>
        </a:accent6>
        <a:hlink>
          <a:srgbClr val="B20048"/>
        </a:hlink>
        <a:folHlink>
          <a:srgbClr val="008080"/>
        </a:folHlink>
      </a:clrScheme>
      <a:clrMap bg1="lt1" tx1="dk1" bg2="lt2" tx2="dk2" accent1="accent1" accent2="accent2" accent3="accent3" accent4="accent4" accent5="accent5" accent6="accent6" hlink="hlink" folHlink="folHlink"/>
    </a:extraClrScheme>
    <a:extraClrScheme>
      <a:clrScheme name="诗情画意 3">
        <a:dk1>
          <a:srgbClr val="5D5D8B"/>
        </a:dk1>
        <a:lt1>
          <a:srgbClr val="DAEADE"/>
        </a:lt1>
        <a:dk2>
          <a:srgbClr val="A25269"/>
        </a:dk2>
        <a:lt2>
          <a:srgbClr val="C0C0C0"/>
        </a:lt2>
        <a:accent1>
          <a:srgbClr val="FFFFDD"/>
        </a:accent1>
        <a:accent2>
          <a:srgbClr val="3399FF"/>
        </a:accent2>
        <a:accent3>
          <a:srgbClr val="EAF3EC"/>
        </a:accent3>
        <a:accent4>
          <a:srgbClr val="4E4E76"/>
        </a:accent4>
        <a:accent5>
          <a:srgbClr val="FFFFEB"/>
        </a:accent5>
        <a:accent6>
          <a:srgbClr val="2D8AE7"/>
        </a:accent6>
        <a:hlink>
          <a:srgbClr val="336699"/>
        </a:hlink>
        <a:folHlink>
          <a:srgbClr val="F08F00"/>
        </a:folHlink>
      </a:clrScheme>
      <a:clrMap bg1="lt1" tx1="dk1" bg2="lt2" tx2="dk2" accent1="accent1" accent2="accent2" accent3="accent3" accent4="accent4" accent5="accent5" accent6="accent6" hlink="hlink" folHlink="folHlink"/>
    </a:extraClrScheme>
    <a:extraClrScheme>
      <a:clrScheme name="诗情画意 4">
        <a:dk1>
          <a:srgbClr val="006666"/>
        </a:dk1>
        <a:lt1>
          <a:srgbClr val="CCECFF"/>
        </a:lt1>
        <a:dk2>
          <a:srgbClr val="336699"/>
        </a:dk2>
        <a:lt2>
          <a:srgbClr val="C0C0C0"/>
        </a:lt2>
        <a:accent1>
          <a:srgbClr val="FFFFCC"/>
        </a:accent1>
        <a:accent2>
          <a:srgbClr val="FF6600"/>
        </a:accent2>
        <a:accent3>
          <a:srgbClr val="E2F4FF"/>
        </a:accent3>
        <a:accent4>
          <a:srgbClr val="005656"/>
        </a:accent4>
        <a:accent5>
          <a:srgbClr val="FFFFE2"/>
        </a:accent5>
        <a:accent6>
          <a:srgbClr val="E75C00"/>
        </a:accent6>
        <a:hlink>
          <a:srgbClr val="0066FF"/>
        </a:hlink>
        <a:folHlink>
          <a:srgbClr val="BE547F"/>
        </a:folHlink>
      </a:clrScheme>
      <a:clrMap bg1="lt1" tx1="dk1" bg2="lt2" tx2="dk2" accent1="accent1" accent2="accent2" accent3="accent3" accent4="accent4" accent5="accent5" accent6="accent6" hlink="hlink" folHlink="folHlink"/>
    </a:extraClrScheme>
    <a:extraClrScheme>
      <a:clrScheme name="诗情画意 5">
        <a:dk1>
          <a:srgbClr val="0033CC"/>
        </a:dk1>
        <a:lt1>
          <a:srgbClr val="FFE9E9"/>
        </a:lt1>
        <a:dk2>
          <a:srgbClr val="000000"/>
        </a:dk2>
        <a:lt2>
          <a:srgbClr val="C0C0C0"/>
        </a:lt2>
        <a:accent1>
          <a:srgbClr val="D5E5DB"/>
        </a:accent1>
        <a:accent2>
          <a:srgbClr val="3366FF"/>
        </a:accent2>
        <a:accent3>
          <a:srgbClr val="FFF2F2"/>
        </a:accent3>
        <a:accent4>
          <a:srgbClr val="002AAE"/>
        </a:accent4>
        <a:accent5>
          <a:srgbClr val="E7F0EA"/>
        </a:accent5>
        <a:accent6>
          <a:srgbClr val="2D5CE7"/>
        </a:accent6>
        <a:hlink>
          <a:srgbClr val="FF9900"/>
        </a:hlink>
        <a:folHlink>
          <a:srgbClr val="008080"/>
        </a:folHlink>
      </a:clrScheme>
      <a:clrMap bg1="lt1" tx1="dk1" bg2="lt2" tx2="dk2" accent1="accent1" accent2="accent2" accent3="accent3" accent4="accent4" accent5="accent5" accent6="accent6" hlink="hlink" folHlink="folHlink"/>
    </a:extraClrScheme>
    <a:extraClrScheme>
      <a:clrScheme name="诗情画意 6">
        <a:dk1>
          <a:srgbClr val="336699"/>
        </a:dk1>
        <a:lt1>
          <a:srgbClr val="F4E9E0"/>
        </a:lt1>
        <a:dk2>
          <a:srgbClr val="DC5900"/>
        </a:dk2>
        <a:lt2>
          <a:srgbClr val="C0C0C0"/>
        </a:lt2>
        <a:accent1>
          <a:srgbClr val="E4E4E4"/>
        </a:accent1>
        <a:accent2>
          <a:srgbClr val="3399FF"/>
        </a:accent2>
        <a:accent3>
          <a:srgbClr val="F8F2ED"/>
        </a:accent3>
        <a:accent4>
          <a:srgbClr val="2A5682"/>
        </a:accent4>
        <a:accent5>
          <a:srgbClr val="EFEFEF"/>
        </a:accent5>
        <a:accent6>
          <a:srgbClr val="2D8AE7"/>
        </a:accent6>
        <a:hlink>
          <a:srgbClr val="CC0066"/>
        </a:hlink>
        <a:folHlink>
          <a:srgbClr val="008080"/>
        </a:folHlink>
      </a:clrScheme>
      <a:clrMap bg1="lt1" tx1="dk1" bg2="lt2" tx2="dk2" accent1="accent1" accent2="accent2" accent3="accent3" accent4="accent4" accent5="accent5" accent6="accent6" hlink="hlink" folHlink="folHlink"/>
    </a:extraClrScheme>
    <a:extraClrScheme>
      <a:clrScheme name="诗情画意 7">
        <a:dk1>
          <a:srgbClr val="CC3300"/>
        </a:dk1>
        <a:lt1>
          <a:srgbClr val="E5E5FF"/>
        </a:lt1>
        <a:dk2>
          <a:srgbClr val="565680"/>
        </a:dk2>
        <a:lt2>
          <a:srgbClr val="C0C0C0"/>
        </a:lt2>
        <a:accent1>
          <a:srgbClr val="E6E4EC"/>
        </a:accent1>
        <a:accent2>
          <a:srgbClr val="0066CC"/>
        </a:accent2>
        <a:accent3>
          <a:srgbClr val="F0F0FF"/>
        </a:accent3>
        <a:accent4>
          <a:srgbClr val="AE2A00"/>
        </a:accent4>
        <a:accent5>
          <a:srgbClr val="F0EFF4"/>
        </a:accent5>
        <a:accent6>
          <a:srgbClr val="005CB9"/>
        </a:accent6>
        <a:hlink>
          <a:srgbClr val="008080"/>
        </a:hlink>
        <a:folHlink>
          <a:srgbClr val="7B7BA7"/>
        </a:folHlink>
      </a:clrScheme>
      <a:clrMap bg1="lt1" tx1="dk1" bg2="lt2" tx2="dk2" accent1="accent1" accent2="accent2" accent3="accent3" accent4="accent4" accent5="accent5" accent6="accent6" hlink="hlink" folHlink="folHlink"/>
    </a:extraClrScheme>
    <a:extraClrScheme>
      <a:clrScheme name="诗情画意 8">
        <a:dk1>
          <a:srgbClr val="000099"/>
        </a:dk1>
        <a:lt1>
          <a:srgbClr val="FFE2C5"/>
        </a:lt1>
        <a:dk2>
          <a:srgbClr val="007D7A"/>
        </a:dk2>
        <a:lt2>
          <a:srgbClr val="C0C0C0"/>
        </a:lt2>
        <a:accent1>
          <a:srgbClr val="EAEAEA"/>
        </a:accent1>
        <a:accent2>
          <a:srgbClr val="B26EB4"/>
        </a:accent2>
        <a:accent3>
          <a:srgbClr val="FFEEDF"/>
        </a:accent3>
        <a:accent4>
          <a:srgbClr val="000082"/>
        </a:accent4>
        <a:accent5>
          <a:srgbClr val="F3F3F3"/>
        </a:accent5>
        <a:accent6>
          <a:srgbClr val="A163A3"/>
        </a:accent6>
        <a:hlink>
          <a:srgbClr val="CC3300"/>
        </a:hlink>
        <a:folHlink>
          <a:srgbClr val="0088E4"/>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CDESIGNL</Template>
  <TotalTime>0</TotalTime>
  <Words>0</Words>
  <Application/>
  <PresentationFormat>全屏显示(4:3)</PresentationFormat>
  <Paragraphs>225</Paragraphs>
  <Slides>0</Slides>
  <Notes>1</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23</vt:i4>
      </vt:variant>
    </vt:vector>
  </HeadingPairs>
  <TitlesOfParts>
    <vt:vector size="32" baseType="lpstr">
      <vt:lpstr>Arial</vt:lpstr>
      <vt:lpstr>宋体</vt:lpstr>
      <vt:lpstr>Wingdings</vt:lpstr>
      <vt:lpstr>隶书</vt:lpstr>
      <vt:lpstr>Verdana</vt:lpstr>
      <vt:lpstr>Times New Roman</vt:lpstr>
      <vt:lpstr>黑体</vt:lpstr>
      <vt:lpstr>Times</vt:lpstr>
      <vt:lpstr>诗情画意</vt:lpstr>
      <vt:lpstr> 装载机操作安全规程培训 </vt:lpstr>
      <vt:lpstr>目的和意义</vt:lpstr>
      <vt:lpstr>PowerPoint 演示文稿</vt:lpstr>
      <vt:lpstr>  典型的机械故障原因</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其它注意事项</vt:lpstr>
      <vt:lpstr>其它注意事项（续）</vt:lpstr>
      <vt:lpstr>其它注意事项（续）</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装载机安全操作规程</dc:title>
  <dc:creator>王波</dc:creator>
  <cp:keywords>安全,设备,维护</cp:keywords>
  <dc:subject>设备操作安全</dc:subject>
  <cp:lastModifiedBy>Ansying</cp:lastModifiedBy>
  <cp:revision>208</cp:revision>
  <dcterms:created xsi:type="dcterms:W3CDTF">1900-01-01T00:00:00Z</dcterms:created>
  <dcterms:modified xsi:type="dcterms:W3CDTF">1900-01-01T00:00:00Z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编辑">
    <vt:lpwstr/>
  </property>
  <property fmtid="{D5CDD505-2E9C-101B-9397-08002B2CF9AE}" pid="4" name="KSOProductBuildVer">
    <vt:lpwstr>2052-8.5.1</vt:lpwstr>
  </property>
</Properties>
</file>