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Lst>
  <p:notesMasterIdLst>
    <p:notesMasterId r:id="rId17"/>
  </p:notesMasterIdLst>
  <p:sldIdLst>
    <p:sldId id="272" r:id="rId5"/>
    <p:sldId id="268" r:id="rId6"/>
    <p:sldId id="258" r:id="rId7"/>
    <p:sldId id="259" r:id="rId8"/>
    <p:sldId id="260" r:id="rId9"/>
    <p:sldId id="261" r:id="rId10"/>
    <p:sldId id="263" r:id="rId11"/>
    <p:sldId id="264" r:id="rId12"/>
    <p:sldId id="265" r:id="rId13"/>
    <p:sldId id="266" r:id="rId14"/>
    <p:sldId id="267" r:id="rId15"/>
    <p:sldId id="27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879">
          <p15:clr>
            <a:srgbClr val="A4A3A4"/>
          </p15:clr>
        </p15:guide>
        <p15:guide id="3" pos="5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618" y="72"/>
      </p:cViewPr>
      <p:guideLst>
        <p:guide orient="horz" pos="2160"/>
        <p:guide pos="6879"/>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5FBBC-005D-49A9-8B0F-6F45EA468283}" type="datetimeFigureOut">
              <a:rPr lang="zh-CN" altLang="en-US" smtClean="0"/>
              <a:t>2020/4/28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02AD3-D4AE-4633-8086-2980EC074BB5}" type="slidenum">
              <a:rPr lang="zh-CN" altLang="en-US" smtClean="0"/>
              <a:t>‹#›</a:t>
            </a:fld>
            <a:endParaRPr lang="zh-CN" altLang="en-US"/>
          </a:p>
        </p:txBody>
      </p:sp>
    </p:spTree>
    <p:extLst>
      <p:ext uri="{BB962C8B-B14F-4D97-AF65-F5344CB8AC3E}">
        <p14:creationId xmlns:p14="http://schemas.microsoft.com/office/powerpoint/2010/main" val="408689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6F94D-694A-4B40-A123-D19F160C8E5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829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10</a:t>
            </a:fld>
            <a:endParaRPr lang="zh-CN" altLang="en-US"/>
          </a:p>
        </p:txBody>
      </p:sp>
    </p:spTree>
    <p:extLst>
      <p:ext uri="{BB962C8B-B14F-4D97-AF65-F5344CB8AC3E}">
        <p14:creationId xmlns:p14="http://schemas.microsoft.com/office/powerpoint/2010/main" val="417416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11</a:t>
            </a:fld>
            <a:endParaRPr lang="zh-CN" altLang="en-US"/>
          </a:p>
        </p:txBody>
      </p:sp>
    </p:spTree>
    <p:extLst>
      <p:ext uri="{BB962C8B-B14F-4D97-AF65-F5344CB8AC3E}">
        <p14:creationId xmlns:p14="http://schemas.microsoft.com/office/powerpoint/2010/main" val="192268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12</a:t>
            </a:fld>
            <a:endParaRPr lang="zh-CN" altLang="en-US"/>
          </a:p>
        </p:txBody>
      </p:sp>
    </p:spTree>
    <p:extLst>
      <p:ext uri="{BB962C8B-B14F-4D97-AF65-F5344CB8AC3E}">
        <p14:creationId xmlns:p14="http://schemas.microsoft.com/office/powerpoint/2010/main" val="327107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2</a:t>
            </a:fld>
            <a:endParaRPr lang="zh-CN" altLang="en-US"/>
          </a:p>
        </p:txBody>
      </p:sp>
    </p:spTree>
    <p:extLst>
      <p:ext uri="{BB962C8B-B14F-4D97-AF65-F5344CB8AC3E}">
        <p14:creationId xmlns:p14="http://schemas.microsoft.com/office/powerpoint/2010/main" val="104825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3</a:t>
            </a:fld>
            <a:endParaRPr lang="zh-CN" altLang="en-US"/>
          </a:p>
        </p:txBody>
      </p:sp>
    </p:spTree>
    <p:extLst>
      <p:ext uri="{BB962C8B-B14F-4D97-AF65-F5344CB8AC3E}">
        <p14:creationId xmlns:p14="http://schemas.microsoft.com/office/powerpoint/2010/main" val="365212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4</a:t>
            </a:fld>
            <a:endParaRPr lang="zh-CN" altLang="en-US"/>
          </a:p>
        </p:txBody>
      </p:sp>
    </p:spTree>
    <p:extLst>
      <p:ext uri="{BB962C8B-B14F-4D97-AF65-F5344CB8AC3E}">
        <p14:creationId xmlns:p14="http://schemas.microsoft.com/office/powerpoint/2010/main" val="231686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5</a:t>
            </a:fld>
            <a:endParaRPr lang="zh-CN" altLang="en-US"/>
          </a:p>
        </p:txBody>
      </p:sp>
    </p:spTree>
    <p:extLst>
      <p:ext uri="{BB962C8B-B14F-4D97-AF65-F5344CB8AC3E}">
        <p14:creationId xmlns:p14="http://schemas.microsoft.com/office/powerpoint/2010/main" val="247489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6</a:t>
            </a:fld>
            <a:endParaRPr lang="zh-CN" altLang="en-US"/>
          </a:p>
        </p:txBody>
      </p:sp>
    </p:spTree>
    <p:extLst>
      <p:ext uri="{BB962C8B-B14F-4D97-AF65-F5344CB8AC3E}">
        <p14:creationId xmlns:p14="http://schemas.microsoft.com/office/powerpoint/2010/main" val="411898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7</a:t>
            </a:fld>
            <a:endParaRPr lang="zh-CN" altLang="en-US"/>
          </a:p>
        </p:txBody>
      </p:sp>
    </p:spTree>
    <p:extLst>
      <p:ext uri="{BB962C8B-B14F-4D97-AF65-F5344CB8AC3E}">
        <p14:creationId xmlns:p14="http://schemas.microsoft.com/office/powerpoint/2010/main" val="397833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8</a:t>
            </a:fld>
            <a:endParaRPr lang="zh-CN" altLang="en-US"/>
          </a:p>
        </p:txBody>
      </p:sp>
    </p:spTree>
    <p:extLst>
      <p:ext uri="{BB962C8B-B14F-4D97-AF65-F5344CB8AC3E}">
        <p14:creationId xmlns:p14="http://schemas.microsoft.com/office/powerpoint/2010/main" val="289411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702AD3-D4AE-4633-8086-2980EC074BB5}" type="slidenum">
              <a:rPr lang="zh-CN" altLang="en-US" smtClean="0"/>
              <a:t>9</a:t>
            </a:fld>
            <a:endParaRPr lang="zh-CN" altLang="en-US"/>
          </a:p>
        </p:txBody>
      </p:sp>
    </p:spTree>
    <p:extLst>
      <p:ext uri="{BB962C8B-B14F-4D97-AF65-F5344CB8AC3E}">
        <p14:creationId xmlns:p14="http://schemas.microsoft.com/office/powerpoint/2010/main" val="320021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免费EHS资料咨询微信：ansyingsj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t>2020/4/28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t>2020/4/28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9087FA5-C56C-4D4C-9EB7-8A65B7E8F392}"/>
              </a:ext>
            </a:extLst>
          </p:cNvPr>
          <p:cNvGrpSpPr/>
          <p:nvPr userDrawn="1"/>
        </p:nvGrpSpPr>
        <p:grpSpPr>
          <a:xfrm flipH="1">
            <a:off x="1116013" y="1181237"/>
            <a:ext cx="9959975" cy="4949429"/>
            <a:chOff x="1116013" y="1181237"/>
            <a:chExt cx="9959975" cy="4949429"/>
          </a:xfrm>
        </p:grpSpPr>
        <p:sp>
          <p:nvSpPr>
            <p:cNvPr id="7" name="Freeform 5">
              <a:extLst>
                <a:ext uri="{FF2B5EF4-FFF2-40B4-BE49-F238E27FC236}">
                  <a16:creationId xmlns:a16="http://schemas.microsoft.com/office/drawing/2014/main" id="{4DFC81D8-D4EF-470C-95CE-2D687F4D805B}"/>
                </a:ext>
              </a:extLst>
            </p:cNvPr>
            <p:cNvSpPr>
              <a:spLocks/>
            </p:cNvSpPr>
            <p:nvPr/>
          </p:nvSpPr>
          <p:spPr bwMode="auto">
            <a:xfrm>
              <a:off x="3422650" y="2959101"/>
              <a:ext cx="7653338" cy="2365375"/>
            </a:xfrm>
            <a:custGeom>
              <a:avLst/>
              <a:gdLst>
                <a:gd name="T0" fmla="*/ 513 w 4821"/>
                <a:gd name="T1" fmla="*/ 1046 h 1490"/>
                <a:gd name="T2" fmla="*/ 4821 w 4821"/>
                <a:gd name="T3" fmla="*/ 0 h 1490"/>
                <a:gd name="T4" fmla="*/ 4814 w 4821"/>
                <a:gd name="T5" fmla="*/ 596 h 1490"/>
                <a:gd name="T6" fmla="*/ 0 w 4821"/>
                <a:gd name="T7" fmla="*/ 1490 h 1490"/>
                <a:gd name="T8" fmla="*/ 513 w 4821"/>
                <a:gd name="T9" fmla="*/ 1046 h 1490"/>
              </a:gdLst>
              <a:ahLst/>
              <a:cxnLst>
                <a:cxn ang="0">
                  <a:pos x="T0" y="T1"/>
                </a:cxn>
                <a:cxn ang="0">
                  <a:pos x="T2" y="T3"/>
                </a:cxn>
                <a:cxn ang="0">
                  <a:pos x="T4" y="T5"/>
                </a:cxn>
                <a:cxn ang="0">
                  <a:pos x="T6" y="T7"/>
                </a:cxn>
                <a:cxn ang="0">
                  <a:pos x="T8" y="T9"/>
                </a:cxn>
              </a:cxnLst>
              <a:rect l="0" t="0" r="r" b="b"/>
              <a:pathLst>
                <a:path w="4821" h="1490">
                  <a:moveTo>
                    <a:pt x="513" y="1046"/>
                  </a:moveTo>
                  <a:lnTo>
                    <a:pt x="4821" y="0"/>
                  </a:lnTo>
                  <a:lnTo>
                    <a:pt x="4814" y="596"/>
                  </a:lnTo>
                  <a:lnTo>
                    <a:pt x="0" y="1490"/>
                  </a:lnTo>
                  <a:lnTo>
                    <a:pt x="513" y="1046"/>
                  </a:lnTo>
                  <a:close/>
                </a:path>
              </a:pathLst>
            </a:custGeom>
            <a:solidFill>
              <a:srgbClr val="0181E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 name="Freeform 6">
              <a:extLst>
                <a:ext uri="{FF2B5EF4-FFF2-40B4-BE49-F238E27FC236}">
                  <a16:creationId xmlns:a16="http://schemas.microsoft.com/office/drawing/2014/main" id="{0FB998D7-CB7F-4EA1-9FCF-1CD0A60F1158}"/>
                </a:ext>
              </a:extLst>
            </p:cNvPr>
            <p:cNvSpPr>
              <a:spLocks/>
            </p:cNvSpPr>
            <p:nvPr/>
          </p:nvSpPr>
          <p:spPr bwMode="auto">
            <a:xfrm>
              <a:off x="1116013" y="4257676"/>
              <a:ext cx="3308350" cy="1295400"/>
            </a:xfrm>
            <a:custGeom>
              <a:avLst/>
              <a:gdLst>
                <a:gd name="T0" fmla="*/ 0 w 2084"/>
                <a:gd name="T1" fmla="*/ 505 h 816"/>
                <a:gd name="T2" fmla="*/ 2084 w 2084"/>
                <a:gd name="T3" fmla="*/ 0 h 816"/>
                <a:gd name="T4" fmla="*/ 2035 w 2084"/>
                <a:gd name="T5" fmla="*/ 401 h 816"/>
                <a:gd name="T6" fmla="*/ 2 w 2084"/>
                <a:gd name="T7" fmla="*/ 816 h 816"/>
                <a:gd name="T8" fmla="*/ 0 w 2084"/>
                <a:gd name="T9" fmla="*/ 505 h 816"/>
              </a:gdLst>
              <a:ahLst/>
              <a:cxnLst>
                <a:cxn ang="0">
                  <a:pos x="T0" y="T1"/>
                </a:cxn>
                <a:cxn ang="0">
                  <a:pos x="T2" y="T3"/>
                </a:cxn>
                <a:cxn ang="0">
                  <a:pos x="T4" y="T5"/>
                </a:cxn>
                <a:cxn ang="0">
                  <a:pos x="T6" y="T7"/>
                </a:cxn>
                <a:cxn ang="0">
                  <a:pos x="T8" y="T9"/>
                </a:cxn>
              </a:cxnLst>
              <a:rect l="0" t="0" r="r" b="b"/>
              <a:pathLst>
                <a:path w="2084" h="816">
                  <a:moveTo>
                    <a:pt x="0" y="505"/>
                  </a:moveTo>
                  <a:lnTo>
                    <a:pt x="2084" y="0"/>
                  </a:lnTo>
                  <a:lnTo>
                    <a:pt x="2035" y="401"/>
                  </a:lnTo>
                  <a:lnTo>
                    <a:pt x="2" y="816"/>
                  </a:lnTo>
                  <a:lnTo>
                    <a:pt x="0" y="505"/>
                  </a:lnTo>
                  <a:close/>
                </a:path>
              </a:pathLst>
            </a:custGeom>
            <a:solidFill>
              <a:srgbClr val="0094F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 name="Freeform 7">
              <a:extLst>
                <a:ext uri="{FF2B5EF4-FFF2-40B4-BE49-F238E27FC236}">
                  <a16:creationId xmlns:a16="http://schemas.microsoft.com/office/drawing/2014/main" id="{CF468C7D-2810-46B9-8FEA-2E0C05EAF9D4}"/>
                </a:ext>
              </a:extLst>
            </p:cNvPr>
            <p:cNvSpPr>
              <a:spLocks/>
            </p:cNvSpPr>
            <p:nvPr/>
          </p:nvSpPr>
          <p:spPr bwMode="auto">
            <a:xfrm>
              <a:off x="3422650" y="4894263"/>
              <a:ext cx="923925" cy="430213"/>
            </a:xfrm>
            <a:custGeom>
              <a:avLst/>
              <a:gdLst>
                <a:gd name="T0" fmla="*/ 0 w 582"/>
                <a:gd name="T1" fmla="*/ 271 h 271"/>
                <a:gd name="T2" fmla="*/ 582 w 582"/>
                <a:gd name="T3" fmla="*/ 0 h 271"/>
                <a:gd name="T4" fmla="*/ 0 w 582"/>
                <a:gd name="T5" fmla="*/ 118 h 271"/>
                <a:gd name="T6" fmla="*/ 0 w 582"/>
                <a:gd name="T7" fmla="*/ 271 h 271"/>
              </a:gdLst>
              <a:ahLst/>
              <a:cxnLst>
                <a:cxn ang="0">
                  <a:pos x="T0" y="T1"/>
                </a:cxn>
                <a:cxn ang="0">
                  <a:pos x="T2" y="T3"/>
                </a:cxn>
                <a:cxn ang="0">
                  <a:pos x="T4" y="T5"/>
                </a:cxn>
                <a:cxn ang="0">
                  <a:pos x="T6" y="T7"/>
                </a:cxn>
              </a:cxnLst>
              <a:rect l="0" t="0" r="r" b="b"/>
              <a:pathLst>
                <a:path w="582" h="271">
                  <a:moveTo>
                    <a:pt x="0" y="271"/>
                  </a:moveTo>
                  <a:lnTo>
                    <a:pt x="582" y="0"/>
                  </a:lnTo>
                  <a:lnTo>
                    <a:pt x="0" y="118"/>
                  </a:lnTo>
                  <a:lnTo>
                    <a:pt x="0" y="271"/>
                  </a:lnTo>
                  <a:close/>
                </a:path>
              </a:pathLst>
            </a:custGeom>
            <a:solidFill>
              <a:srgbClr val="025FC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10" name="组合 9">
              <a:extLst>
                <a:ext uri="{FF2B5EF4-FFF2-40B4-BE49-F238E27FC236}">
                  <a16:creationId xmlns:a16="http://schemas.microsoft.com/office/drawing/2014/main" id="{5F24854E-9B21-4C39-9136-DF735D68E31C}"/>
                </a:ext>
              </a:extLst>
            </p:cNvPr>
            <p:cNvGrpSpPr/>
            <p:nvPr/>
          </p:nvGrpSpPr>
          <p:grpSpPr>
            <a:xfrm>
              <a:off x="5762171" y="1181237"/>
              <a:ext cx="4644571" cy="4949429"/>
              <a:chOff x="7156353" y="2481811"/>
              <a:chExt cx="2888723" cy="3078331"/>
            </a:xfrm>
          </p:grpSpPr>
          <p:sp>
            <p:nvSpPr>
              <p:cNvPr id="11" name="íṡļíḍè">
                <a:extLst>
                  <a:ext uri="{FF2B5EF4-FFF2-40B4-BE49-F238E27FC236}">
                    <a16:creationId xmlns:a16="http://schemas.microsoft.com/office/drawing/2014/main" id="{34A46E40-3C6F-4FCE-A6D3-7F5DD34591DA}"/>
                  </a:ext>
                </a:extLst>
              </p:cNvPr>
              <p:cNvSpPr/>
              <p:nvPr/>
            </p:nvSpPr>
            <p:spPr bwMode="auto">
              <a:xfrm>
                <a:off x="8302672" y="3867308"/>
                <a:ext cx="157387" cy="52049"/>
              </a:xfrm>
              <a:custGeom>
                <a:avLst/>
                <a:gdLst>
                  <a:gd name="T0" fmla="*/ 0 w 61"/>
                  <a:gd name="T1" fmla="*/ 17 h 20"/>
                  <a:gd name="T2" fmla="*/ 61 w 61"/>
                  <a:gd name="T3" fmla="*/ 0 h 20"/>
                </a:gdLst>
                <a:ahLst/>
                <a:cxnLst>
                  <a:cxn ang="0">
                    <a:pos x="T0" y="T1"/>
                  </a:cxn>
                  <a:cxn ang="0">
                    <a:pos x="T2" y="T3"/>
                  </a:cxn>
                </a:cxnLst>
                <a:rect l="0" t="0" r="r" b="b"/>
                <a:pathLst>
                  <a:path w="61" h="20">
                    <a:moveTo>
                      <a:pt x="0" y="17"/>
                    </a:moveTo>
                    <a:cubicBezTo>
                      <a:pt x="21" y="20"/>
                      <a:pt x="44" y="13"/>
                      <a:pt x="61" y="0"/>
                    </a:cubicBezTo>
                  </a:path>
                </a:pathLst>
              </a:custGeom>
              <a:noFill/>
              <a:ln w="52388" cap="rnd">
                <a:solidFill>
                  <a:srgbClr val="D0DB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îṩļîḑé">
                <a:extLst>
                  <a:ext uri="{FF2B5EF4-FFF2-40B4-BE49-F238E27FC236}">
                    <a16:creationId xmlns:a16="http://schemas.microsoft.com/office/drawing/2014/main" id="{3F7E19ED-2C7E-4CA9-8F7D-19534FBE082F}"/>
                  </a:ext>
                </a:extLst>
              </p:cNvPr>
              <p:cNvSpPr/>
              <p:nvPr/>
            </p:nvSpPr>
            <p:spPr bwMode="auto">
              <a:xfrm>
                <a:off x="7705347" y="4086658"/>
                <a:ext cx="463485" cy="102859"/>
              </a:xfrm>
              <a:custGeom>
                <a:avLst/>
                <a:gdLst>
                  <a:gd name="T0" fmla="*/ 160 w 180"/>
                  <a:gd name="T1" fmla="*/ 0 h 40"/>
                  <a:gd name="T2" fmla="*/ 0 w 180"/>
                  <a:gd name="T3" fmla="*/ 0 h 40"/>
                  <a:gd name="T4" fmla="*/ 0 w 180"/>
                  <a:gd name="T5" fmla="*/ 40 h 40"/>
                  <a:gd name="T6" fmla="*/ 160 w 180"/>
                  <a:gd name="T7" fmla="*/ 40 h 40"/>
                  <a:gd name="T8" fmla="*/ 180 w 180"/>
                  <a:gd name="T9" fmla="*/ 20 h 40"/>
                  <a:gd name="T10" fmla="*/ 160 w 180"/>
                  <a:gd name="T11" fmla="*/ 0 h 40"/>
                </a:gdLst>
                <a:ahLst/>
                <a:cxnLst>
                  <a:cxn ang="0">
                    <a:pos x="T0" y="T1"/>
                  </a:cxn>
                  <a:cxn ang="0">
                    <a:pos x="T2" y="T3"/>
                  </a:cxn>
                  <a:cxn ang="0">
                    <a:pos x="T4" y="T5"/>
                  </a:cxn>
                  <a:cxn ang="0">
                    <a:pos x="T6" y="T7"/>
                  </a:cxn>
                  <a:cxn ang="0">
                    <a:pos x="T8" y="T9"/>
                  </a:cxn>
                  <a:cxn ang="0">
                    <a:pos x="T10" y="T11"/>
                  </a:cxn>
                </a:cxnLst>
                <a:rect l="0" t="0" r="r" b="b"/>
                <a:pathLst>
                  <a:path w="180" h="40">
                    <a:moveTo>
                      <a:pt x="160" y="0"/>
                    </a:moveTo>
                    <a:cubicBezTo>
                      <a:pt x="0" y="0"/>
                      <a:pt x="0" y="0"/>
                      <a:pt x="0" y="0"/>
                    </a:cubicBezTo>
                    <a:cubicBezTo>
                      <a:pt x="0" y="40"/>
                      <a:pt x="0" y="40"/>
                      <a:pt x="0" y="40"/>
                    </a:cubicBezTo>
                    <a:cubicBezTo>
                      <a:pt x="160" y="40"/>
                      <a:pt x="160" y="40"/>
                      <a:pt x="160" y="40"/>
                    </a:cubicBezTo>
                    <a:cubicBezTo>
                      <a:pt x="171" y="40"/>
                      <a:pt x="180" y="31"/>
                      <a:pt x="180" y="20"/>
                    </a:cubicBezTo>
                    <a:cubicBezTo>
                      <a:pt x="180" y="9"/>
                      <a:pt x="171" y="0"/>
                      <a:pt x="160"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 name="íSḷîḓè">
                <a:extLst>
                  <a:ext uri="{FF2B5EF4-FFF2-40B4-BE49-F238E27FC236}">
                    <a16:creationId xmlns:a16="http://schemas.microsoft.com/office/drawing/2014/main" id="{5C1F6AE8-C15B-417E-8379-CD05147F2090}"/>
                  </a:ext>
                </a:extLst>
              </p:cNvPr>
              <p:cNvSpPr/>
              <p:nvPr/>
            </p:nvSpPr>
            <p:spPr bwMode="auto">
              <a:xfrm>
                <a:off x="9253187" y="3211738"/>
                <a:ext cx="469681" cy="394086"/>
              </a:xfrm>
              <a:custGeom>
                <a:avLst/>
                <a:gdLst>
                  <a:gd name="T0" fmla="*/ 157 w 182"/>
                  <a:gd name="T1" fmla="*/ 0 h 153"/>
                  <a:gd name="T2" fmla="*/ 25 w 182"/>
                  <a:gd name="T3" fmla="*/ 44 h 153"/>
                  <a:gd name="T4" fmla="*/ 1 w 182"/>
                  <a:gd name="T5" fmla="*/ 127 h 153"/>
                  <a:gd name="T6" fmla="*/ 182 w 182"/>
                  <a:gd name="T7" fmla="*/ 23 h 153"/>
                  <a:gd name="T8" fmla="*/ 157 w 182"/>
                  <a:gd name="T9" fmla="*/ 0 h 153"/>
                </a:gdLst>
                <a:ahLst/>
                <a:cxnLst>
                  <a:cxn ang="0">
                    <a:pos x="T0" y="T1"/>
                  </a:cxn>
                  <a:cxn ang="0">
                    <a:pos x="T2" y="T3"/>
                  </a:cxn>
                  <a:cxn ang="0">
                    <a:pos x="T4" y="T5"/>
                  </a:cxn>
                  <a:cxn ang="0">
                    <a:pos x="T6" y="T7"/>
                  </a:cxn>
                  <a:cxn ang="0">
                    <a:pos x="T8" y="T9"/>
                  </a:cxn>
                </a:cxnLst>
                <a:rect l="0" t="0" r="r" b="b"/>
                <a:pathLst>
                  <a:path w="182" h="153">
                    <a:moveTo>
                      <a:pt x="157" y="0"/>
                    </a:moveTo>
                    <a:cubicBezTo>
                      <a:pt x="103" y="47"/>
                      <a:pt x="59" y="56"/>
                      <a:pt x="25" y="44"/>
                    </a:cubicBezTo>
                    <a:cubicBezTo>
                      <a:pt x="14" y="63"/>
                      <a:pt x="0" y="92"/>
                      <a:pt x="1" y="127"/>
                    </a:cubicBezTo>
                    <a:cubicBezTo>
                      <a:pt x="106" y="153"/>
                      <a:pt x="182" y="23"/>
                      <a:pt x="182" y="23"/>
                    </a:cubicBezTo>
                    <a:lnTo>
                      <a:pt x="157" y="0"/>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îš1iďè">
                <a:extLst>
                  <a:ext uri="{FF2B5EF4-FFF2-40B4-BE49-F238E27FC236}">
                    <a16:creationId xmlns:a16="http://schemas.microsoft.com/office/drawing/2014/main" id="{164F150C-CE15-4EAB-9102-A97CC5D4E6CF}"/>
                  </a:ext>
                </a:extLst>
              </p:cNvPr>
              <p:cNvSpPr/>
              <p:nvPr/>
            </p:nvSpPr>
            <p:spPr bwMode="auto">
              <a:xfrm>
                <a:off x="8978071" y="3049394"/>
                <a:ext cx="61963" cy="23546"/>
              </a:xfrm>
              <a:custGeom>
                <a:avLst/>
                <a:gdLst>
                  <a:gd name="T0" fmla="*/ 50 w 50"/>
                  <a:gd name="T1" fmla="*/ 19 h 19"/>
                  <a:gd name="T2" fmla="*/ 0 w 50"/>
                  <a:gd name="T3" fmla="*/ 0 h 19"/>
                  <a:gd name="T4" fmla="*/ 50 w 50"/>
                  <a:gd name="T5" fmla="*/ 19 h 19"/>
                </a:gdLst>
                <a:ahLst/>
                <a:cxnLst>
                  <a:cxn ang="0">
                    <a:pos x="T0" y="T1"/>
                  </a:cxn>
                  <a:cxn ang="0">
                    <a:pos x="T2" y="T3"/>
                  </a:cxn>
                  <a:cxn ang="0">
                    <a:pos x="T4" y="T5"/>
                  </a:cxn>
                </a:cxnLst>
                <a:rect l="0" t="0" r="r" b="b"/>
                <a:pathLst>
                  <a:path w="50" h="19">
                    <a:moveTo>
                      <a:pt x="50" y="19"/>
                    </a:moveTo>
                    <a:lnTo>
                      <a:pt x="0" y="0"/>
                    </a:lnTo>
                    <a:lnTo>
                      <a:pt x="50" y="19"/>
                    </a:lnTo>
                    <a:close/>
                  </a:path>
                </a:pathLst>
              </a:custGeom>
              <a:solidFill>
                <a:srgbClr val="023D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 name="ïšľïdê">
                <a:extLst>
                  <a:ext uri="{FF2B5EF4-FFF2-40B4-BE49-F238E27FC236}">
                    <a16:creationId xmlns:a16="http://schemas.microsoft.com/office/drawing/2014/main" id="{47C03414-5FF7-419C-B11E-835FCD354D2D}"/>
                  </a:ext>
                </a:extLst>
              </p:cNvPr>
              <p:cNvSpPr/>
              <p:nvPr/>
            </p:nvSpPr>
            <p:spPr bwMode="auto">
              <a:xfrm>
                <a:off x="7156353" y="3428608"/>
                <a:ext cx="1847742" cy="485791"/>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îṧḷidê">
                <a:extLst>
                  <a:ext uri="{FF2B5EF4-FFF2-40B4-BE49-F238E27FC236}">
                    <a16:creationId xmlns:a16="http://schemas.microsoft.com/office/drawing/2014/main" id="{9F29BC18-2E7A-45B8-95DE-A10A5AC767EA}"/>
                  </a:ext>
                </a:extLst>
              </p:cNvPr>
              <p:cNvSpPr/>
              <p:nvPr/>
            </p:nvSpPr>
            <p:spPr bwMode="auto">
              <a:xfrm>
                <a:off x="7567789" y="3124989"/>
                <a:ext cx="1397889" cy="653092"/>
              </a:xfrm>
              <a:custGeom>
                <a:avLst/>
                <a:gdLst>
                  <a:gd name="T0" fmla="*/ 542 w 542"/>
                  <a:gd name="T1" fmla="*/ 207 h 254"/>
                  <a:gd name="T2" fmla="*/ 412 w 542"/>
                  <a:gd name="T3" fmla="*/ 161 h 254"/>
                  <a:gd name="T4" fmla="*/ 0 w 542"/>
                  <a:gd name="T5" fmla="*/ 72 h 254"/>
                  <a:gd name="T6" fmla="*/ 32 w 542"/>
                  <a:gd name="T7" fmla="*/ 84 h 254"/>
                  <a:gd name="T8" fmla="*/ 19 w 542"/>
                  <a:gd name="T9" fmla="*/ 116 h 254"/>
                  <a:gd name="T10" fmla="*/ 383 w 542"/>
                  <a:gd name="T11" fmla="*/ 200 h 254"/>
                  <a:gd name="T12" fmla="*/ 514 w 542"/>
                  <a:gd name="T13" fmla="*/ 251 h 254"/>
                  <a:gd name="T14" fmla="*/ 537 w 542"/>
                  <a:gd name="T15" fmla="*/ 254 h 254"/>
                  <a:gd name="T16" fmla="*/ 542 w 542"/>
                  <a:gd name="T17" fmla="*/ 20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254">
                    <a:moveTo>
                      <a:pt x="542" y="207"/>
                    </a:moveTo>
                    <a:cubicBezTo>
                      <a:pt x="493" y="201"/>
                      <a:pt x="444" y="185"/>
                      <a:pt x="412" y="161"/>
                    </a:cubicBezTo>
                    <a:cubicBezTo>
                      <a:pt x="298" y="77"/>
                      <a:pt x="160" y="0"/>
                      <a:pt x="0" y="72"/>
                    </a:cubicBezTo>
                    <a:cubicBezTo>
                      <a:pt x="32" y="84"/>
                      <a:pt x="32" y="84"/>
                      <a:pt x="32" y="84"/>
                    </a:cubicBezTo>
                    <a:cubicBezTo>
                      <a:pt x="19" y="116"/>
                      <a:pt x="19" y="116"/>
                      <a:pt x="19" y="116"/>
                    </a:cubicBezTo>
                    <a:cubicBezTo>
                      <a:pt x="157" y="54"/>
                      <a:pt x="275" y="120"/>
                      <a:pt x="383" y="200"/>
                    </a:cubicBezTo>
                    <a:cubicBezTo>
                      <a:pt x="417" y="225"/>
                      <a:pt x="464" y="243"/>
                      <a:pt x="514" y="251"/>
                    </a:cubicBezTo>
                    <a:cubicBezTo>
                      <a:pt x="522" y="253"/>
                      <a:pt x="529" y="254"/>
                      <a:pt x="537" y="254"/>
                    </a:cubicBezTo>
                    <a:cubicBezTo>
                      <a:pt x="537" y="240"/>
                      <a:pt x="539" y="222"/>
                      <a:pt x="542" y="207"/>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í$ḻiḓe">
                <a:extLst>
                  <a:ext uri="{FF2B5EF4-FFF2-40B4-BE49-F238E27FC236}">
                    <a16:creationId xmlns:a16="http://schemas.microsoft.com/office/drawing/2014/main" id="{677382A0-9ADE-40A1-A747-090987907E25}"/>
                  </a:ext>
                </a:extLst>
              </p:cNvPr>
              <p:cNvSpPr/>
              <p:nvPr/>
            </p:nvSpPr>
            <p:spPr bwMode="auto">
              <a:xfrm>
                <a:off x="7774746" y="5194559"/>
                <a:ext cx="250331" cy="365583"/>
              </a:xfrm>
              <a:custGeom>
                <a:avLst/>
                <a:gdLst>
                  <a:gd name="T0" fmla="*/ 6 w 97"/>
                  <a:gd name="T1" fmla="*/ 0 h 142"/>
                  <a:gd name="T2" fmla="*/ 3 w 97"/>
                  <a:gd name="T3" fmla="*/ 18 h 142"/>
                  <a:gd name="T4" fmla="*/ 88 w 97"/>
                  <a:gd name="T5" fmla="*/ 140 h 142"/>
                  <a:gd name="T6" fmla="*/ 97 w 97"/>
                  <a:gd name="T7" fmla="*/ 138 h 142"/>
                  <a:gd name="T8" fmla="*/ 49 w 97"/>
                  <a:gd name="T9" fmla="*/ 87 h 142"/>
                  <a:gd name="T10" fmla="*/ 6 w 97"/>
                  <a:gd name="T11" fmla="*/ 0 h 142"/>
                </a:gdLst>
                <a:ahLst/>
                <a:cxnLst>
                  <a:cxn ang="0">
                    <a:pos x="T0" y="T1"/>
                  </a:cxn>
                  <a:cxn ang="0">
                    <a:pos x="T2" y="T3"/>
                  </a:cxn>
                  <a:cxn ang="0">
                    <a:pos x="T4" y="T5"/>
                  </a:cxn>
                  <a:cxn ang="0">
                    <a:pos x="T6" y="T7"/>
                  </a:cxn>
                  <a:cxn ang="0">
                    <a:pos x="T8" y="T9"/>
                  </a:cxn>
                  <a:cxn ang="0">
                    <a:pos x="T10" y="T11"/>
                  </a:cxn>
                </a:cxnLst>
                <a:rect l="0" t="0" r="r" b="b"/>
                <a:pathLst>
                  <a:path w="97" h="142">
                    <a:moveTo>
                      <a:pt x="6" y="0"/>
                    </a:moveTo>
                    <a:cubicBezTo>
                      <a:pt x="2" y="4"/>
                      <a:pt x="0" y="11"/>
                      <a:pt x="3" y="18"/>
                    </a:cubicBezTo>
                    <a:cubicBezTo>
                      <a:pt x="13" y="42"/>
                      <a:pt x="41" y="107"/>
                      <a:pt x="88" y="140"/>
                    </a:cubicBezTo>
                    <a:cubicBezTo>
                      <a:pt x="91" y="142"/>
                      <a:pt x="95" y="141"/>
                      <a:pt x="97" y="138"/>
                    </a:cubicBezTo>
                    <a:cubicBezTo>
                      <a:pt x="85" y="130"/>
                      <a:pt x="69" y="114"/>
                      <a:pt x="49" y="87"/>
                    </a:cubicBezTo>
                    <a:cubicBezTo>
                      <a:pt x="18" y="45"/>
                      <a:pt x="9" y="17"/>
                      <a:pt x="6" y="0"/>
                    </a:cubicBezTo>
                    <a:close/>
                  </a:path>
                </a:pathLst>
              </a:custGeom>
              <a:solidFill>
                <a:srgbClr val="00C0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ïsļïḍê">
                <a:extLst>
                  <a:ext uri="{FF2B5EF4-FFF2-40B4-BE49-F238E27FC236}">
                    <a16:creationId xmlns:a16="http://schemas.microsoft.com/office/drawing/2014/main" id="{F0741833-4380-4088-95A9-C49838F1B6AF}"/>
                  </a:ext>
                </a:extLst>
              </p:cNvPr>
              <p:cNvSpPr/>
              <p:nvPr/>
            </p:nvSpPr>
            <p:spPr bwMode="auto">
              <a:xfrm>
                <a:off x="7789617" y="5146228"/>
                <a:ext cx="245374" cy="404000"/>
              </a:xfrm>
              <a:custGeom>
                <a:avLst/>
                <a:gdLst>
                  <a:gd name="T0" fmla="*/ 51 w 95"/>
                  <a:gd name="T1" fmla="*/ 9 h 157"/>
                  <a:gd name="T2" fmla="*/ 1 w 95"/>
                  <a:gd name="T3" fmla="*/ 19 h 157"/>
                  <a:gd name="T4" fmla="*/ 0 w 95"/>
                  <a:gd name="T5" fmla="*/ 19 h 157"/>
                  <a:gd name="T6" fmla="*/ 43 w 95"/>
                  <a:gd name="T7" fmla="*/ 106 h 157"/>
                  <a:gd name="T8" fmla="*/ 91 w 95"/>
                  <a:gd name="T9" fmla="*/ 157 h 157"/>
                  <a:gd name="T10" fmla="*/ 92 w 95"/>
                  <a:gd name="T11" fmla="*/ 154 h 157"/>
                  <a:gd name="T12" fmla="*/ 51 w 95"/>
                  <a:gd name="T13" fmla="*/ 9 h 157"/>
                </a:gdLst>
                <a:ahLst/>
                <a:cxnLst>
                  <a:cxn ang="0">
                    <a:pos x="T0" y="T1"/>
                  </a:cxn>
                  <a:cxn ang="0">
                    <a:pos x="T2" y="T3"/>
                  </a:cxn>
                  <a:cxn ang="0">
                    <a:pos x="T4" y="T5"/>
                  </a:cxn>
                  <a:cxn ang="0">
                    <a:pos x="T6" y="T7"/>
                  </a:cxn>
                  <a:cxn ang="0">
                    <a:pos x="T8" y="T9"/>
                  </a:cxn>
                  <a:cxn ang="0">
                    <a:pos x="T10" y="T11"/>
                  </a:cxn>
                  <a:cxn ang="0">
                    <a:pos x="T12" y="T13"/>
                  </a:cxn>
                </a:cxnLst>
                <a:rect l="0" t="0" r="r" b="b"/>
                <a:pathLst>
                  <a:path w="95" h="157">
                    <a:moveTo>
                      <a:pt x="51" y="9"/>
                    </a:moveTo>
                    <a:cubicBezTo>
                      <a:pt x="51" y="9"/>
                      <a:pt x="23" y="0"/>
                      <a:pt x="1" y="19"/>
                    </a:cubicBezTo>
                    <a:cubicBezTo>
                      <a:pt x="1" y="19"/>
                      <a:pt x="0" y="19"/>
                      <a:pt x="0" y="19"/>
                    </a:cubicBezTo>
                    <a:cubicBezTo>
                      <a:pt x="3" y="36"/>
                      <a:pt x="12" y="64"/>
                      <a:pt x="43" y="106"/>
                    </a:cubicBezTo>
                    <a:cubicBezTo>
                      <a:pt x="63" y="133"/>
                      <a:pt x="79" y="149"/>
                      <a:pt x="91" y="157"/>
                    </a:cubicBezTo>
                    <a:cubicBezTo>
                      <a:pt x="91" y="156"/>
                      <a:pt x="92" y="155"/>
                      <a:pt x="92" y="154"/>
                    </a:cubicBezTo>
                    <a:cubicBezTo>
                      <a:pt x="95" y="127"/>
                      <a:pt x="42" y="107"/>
                      <a:pt x="51" y="9"/>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îṩľïḋé">
                <a:extLst>
                  <a:ext uri="{FF2B5EF4-FFF2-40B4-BE49-F238E27FC236}">
                    <a16:creationId xmlns:a16="http://schemas.microsoft.com/office/drawing/2014/main" id="{38DC4E9C-1B2F-459B-B8C8-436DE5224664}"/>
                  </a:ext>
                </a:extLst>
              </p:cNvPr>
              <p:cNvSpPr/>
              <p:nvPr/>
            </p:nvSpPr>
            <p:spPr bwMode="auto">
              <a:xfrm>
                <a:off x="7844145" y="5069393"/>
                <a:ext cx="138798" cy="166061"/>
              </a:xfrm>
              <a:custGeom>
                <a:avLst/>
                <a:gdLst>
                  <a:gd name="T0" fmla="*/ 50 w 54"/>
                  <a:gd name="T1" fmla="*/ 32 h 65"/>
                  <a:gd name="T2" fmla="*/ 32 w 54"/>
                  <a:gd name="T3" fmla="*/ 59 h 65"/>
                  <a:gd name="T4" fmla="*/ 17 w 54"/>
                  <a:gd name="T5" fmla="*/ 63 h 65"/>
                  <a:gd name="T6" fmla="*/ 3 w 54"/>
                  <a:gd name="T7" fmla="*/ 51 h 65"/>
                  <a:gd name="T8" fmla="*/ 2 w 54"/>
                  <a:gd name="T9" fmla="*/ 38 h 65"/>
                  <a:gd name="T10" fmla="*/ 21 w 54"/>
                  <a:gd name="T11" fmla="*/ 8 h 65"/>
                  <a:gd name="T12" fmla="*/ 40 w 54"/>
                  <a:gd name="T13" fmla="*/ 6 h 65"/>
                  <a:gd name="T14" fmla="*/ 50 w 54"/>
                  <a:gd name="T15" fmla="*/ 17 h 65"/>
                  <a:gd name="T16" fmla="*/ 50 w 54"/>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0" y="32"/>
                    </a:moveTo>
                    <a:cubicBezTo>
                      <a:pt x="32" y="59"/>
                      <a:pt x="32" y="59"/>
                      <a:pt x="32" y="59"/>
                    </a:cubicBezTo>
                    <a:cubicBezTo>
                      <a:pt x="28" y="63"/>
                      <a:pt x="22" y="65"/>
                      <a:pt x="17" y="63"/>
                    </a:cubicBezTo>
                    <a:cubicBezTo>
                      <a:pt x="12" y="61"/>
                      <a:pt x="7" y="57"/>
                      <a:pt x="3" y="51"/>
                    </a:cubicBezTo>
                    <a:cubicBezTo>
                      <a:pt x="0" y="47"/>
                      <a:pt x="0" y="42"/>
                      <a:pt x="2" y="38"/>
                    </a:cubicBezTo>
                    <a:cubicBezTo>
                      <a:pt x="21" y="8"/>
                      <a:pt x="21" y="8"/>
                      <a:pt x="21" y="8"/>
                    </a:cubicBezTo>
                    <a:cubicBezTo>
                      <a:pt x="25" y="1"/>
                      <a:pt x="35" y="0"/>
                      <a:pt x="40" y="6"/>
                    </a:cubicBezTo>
                    <a:cubicBezTo>
                      <a:pt x="50" y="17"/>
                      <a:pt x="50" y="17"/>
                      <a:pt x="50" y="17"/>
                    </a:cubicBezTo>
                    <a:cubicBezTo>
                      <a:pt x="53" y="21"/>
                      <a:pt x="54" y="28"/>
                      <a:pt x="50" y="3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iṡļiḍè">
                <a:extLst>
                  <a:ext uri="{FF2B5EF4-FFF2-40B4-BE49-F238E27FC236}">
                    <a16:creationId xmlns:a16="http://schemas.microsoft.com/office/drawing/2014/main" id="{837B75BE-9E03-4984-B290-62C38190C1A7}"/>
                  </a:ext>
                </a:extLst>
              </p:cNvPr>
              <p:cNvSpPr/>
              <p:nvPr/>
            </p:nvSpPr>
            <p:spPr bwMode="auto">
              <a:xfrm>
                <a:off x="7887519" y="5320964"/>
                <a:ext cx="59485" cy="33461"/>
              </a:xfrm>
              <a:custGeom>
                <a:avLst/>
                <a:gdLst>
                  <a:gd name="T0" fmla="*/ 20 w 23"/>
                  <a:gd name="T1" fmla="*/ 13 h 13"/>
                  <a:gd name="T2" fmla="*/ 18 w 23"/>
                  <a:gd name="T3" fmla="*/ 11 h 13"/>
                  <a:gd name="T4" fmla="*/ 12 w 23"/>
                  <a:gd name="T5" fmla="*/ 5 h 13"/>
                  <a:gd name="T6" fmla="*/ 4 w 23"/>
                  <a:gd name="T7" fmla="*/ 6 h 13"/>
                  <a:gd name="T8" fmla="*/ 1 w 23"/>
                  <a:gd name="T9" fmla="*/ 6 h 13"/>
                  <a:gd name="T10" fmla="*/ 2 w 23"/>
                  <a:gd name="T11" fmla="*/ 3 h 13"/>
                  <a:gd name="T12" fmla="*/ 14 w 23"/>
                  <a:gd name="T13" fmla="*/ 2 h 13"/>
                  <a:gd name="T14" fmla="*/ 22 w 23"/>
                  <a:gd name="T15" fmla="*/ 10 h 13"/>
                  <a:gd name="T16" fmla="*/ 21 w 23"/>
                  <a:gd name="T17" fmla="*/ 13 h 13"/>
                  <a:gd name="T18" fmla="*/ 20 w 2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3">
                    <a:moveTo>
                      <a:pt x="20" y="13"/>
                    </a:moveTo>
                    <a:cubicBezTo>
                      <a:pt x="19" y="13"/>
                      <a:pt x="19" y="12"/>
                      <a:pt x="18" y="11"/>
                    </a:cubicBezTo>
                    <a:cubicBezTo>
                      <a:pt x="18" y="9"/>
                      <a:pt x="15" y="6"/>
                      <a:pt x="12" y="5"/>
                    </a:cubicBezTo>
                    <a:cubicBezTo>
                      <a:pt x="9" y="4"/>
                      <a:pt x="6" y="5"/>
                      <a:pt x="4" y="6"/>
                    </a:cubicBezTo>
                    <a:cubicBezTo>
                      <a:pt x="3" y="7"/>
                      <a:pt x="2" y="7"/>
                      <a:pt x="1" y="6"/>
                    </a:cubicBezTo>
                    <a:cubicBezTo>
                      <a:pt x="0" y="5"/>
                      <a:pt x="1" y="4"/>
                      <a:pt x="2" y="3"/>
                    </a:cubicBezTo>
                    <a:cubicBezTo>
                      <a:pt x="5" y="1"/>
                      <a:pt x="9" y="0"/>
                      <a:pt x="14" y="2"/>
                    </a:cubicBezTo>
                    <a:cubicBezTo>
                      <a:pt x="18" y="3"/>
                      <a:pt x="21" y="6"/>
                      <a:pt x="22" y="10"/>
                    </a:cubicBezTo>
                    <a:cubicBezTo>
                      <a:pt x="23" y="11"/>
                      <a:pt x="22" y="12"/>
                      <a:pt x="21" y="13"/>
                    </a:cubicBezTo>
                    <a:cubicBezTo>
                      <a:pt x="21" y="13"/>
                      <a:pt x="21" y="13"/>
                      <a:pt x="20"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ïšḻiďê">
                <a:extLst>
                  <a:ext uri="{FF2B5EF4-FFF2-40B4-BE49-F238E27FC236}">
                    <a16:creationId xmlns:a16="http://schemas.microsoft.com/office/drawing/2014/main" id="{C0CAE78C-5F73-49FF-B038-53F2FB42B18B}"/>
                  </a:ext>
                </a:extLst>
              </p:cNvPr>
              <p:cNvSpPr/>
              <p:nvPr/>
            </p:nvSpPr>
            <p:spPr bwMode="auto">
              <a:xfrm>
                <a:off x="7916022" y="5375492"/>
                <a:ext cx="54528" cy="32221"/>
              </a:xfrm>
              <a:custGeom>
                <a:avLst/>
                <a:gdLst>
                  <a:gd name="T0" fmla="*/ 18 w 21"/>
                  <a:gd name="T1" fmla="*/ 13 h 13"/>
                  <a:gd name="T2" fmla="*/ 16 w 21"/>
                  <a:gd name="T3" fmla="*/ 12 h 13"/>
                  <a:gd name="T4" fmla="*/ 3 w 21"/>
                  <a:gd name="T5" fmla="*/ 6 h 13"/>
                  <a:gd name="T6" fmla="*/ 0 w 21"/>
                  <a:gd name="T7" fmla="*/ 5 h 13"/>
                  <a:gd name="T8" fmla="*/ 2 w 21"/>
                  <a:gd name="T9" fmla="*/ 3 h 13"/>
                  <a:gd name="T10" fmla="*/ 20 w 21"/>
                  <a:gd name="T11" fmla="*/ 10 h 13"/>
                  <a:gd name="T12" fmla="*/ 19 w 21"/>
                  <a:gd name="T13" fmla="*/ 13 h 13"/>
                  <a:gd name="T14" fmla="*/ 18 w 2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8" y="13"/>
                    </a:moveTo>
                    <a:cubicBezTo>
                      <a:pt x="18" y="13"/>
                      <a:pt x="17" y="13"/>
                      <a:pt x="16" y="12"/>
                    </a:cubicBezTo>
                    <a:cubicBezTo>
                      <a:pt x="14" y="7"/>
                      <a:pt x="8" y="4"/>
                      <a:pt x="3" y="6"/>
                    </a:cubicBezTo>
                    <a:cubicBezTo>
                      <a:pt x="2" y="7"/>
                      <a:pt x="1" y="6"/>
                      <a:pt x="0" y="5"/>
                    </a:cubicBezTo>
                    <a:cubicBezTo>
                      <a:pt x="0" y="4"/>
                      <a:pt x="1" y="3"/>
                      <a:pt x="2" y="3"/>
                    </a:cubicBezTo>
                    <a:cubicBezTo>
                      <a:pt x="8" y="0"/>
                      <a:pt x="17" y="3"/>
                      <a:pt x="20" y="10"/>
                    </a:cubicBezTo>
                    <a:cubicBezTo>
                      <a:pt x="21" y="11"/>
                      <a:pt x="20" y="12"/>
                      <a:pt x="19" y="13"/>
                    </a:cubicBezTo>
                    <a:cubicBezTo>
                      <a:pt x="19" y="13"/>
                      <a:pt x="19" y="13"/>
                      <a:pt x="18"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îṩḷíďé">
                <a:extLst>
                  <a:ext uri="{FF2B5EF4-FFF2-40B4-BE49-F238E27FC236}">
                    <a16:creationId xmlns:a16="http://schemas.microsoft.com/office/drawing/2014/main" id="{62CF81D3-8AA8-439D-B138-2083BB56E5CC}"/>
                  </a:ext>
                </a:extLst>
              </p:cNvPr>
              <p:cNvSpPr/>
              <p:nvPr/>
            </p:nvSpPr>
            <p:spPr bwMode="auto">
              <a:xfrm>
                <a:off x="7875126" y="3940425"/>
                <a:ext cx="897227" cy="1231828"/>
              </a:xfrm>
              <a:custGeom>
                <a:avLst/>
                <a:gdLst>
                  <a:gd name="T0" fmla="*/ 194 w 348"/>
                  <a:gd name="T1" fmla="*/ 14 h 479"/>
                  <a:gd name="T2" fmla="*/ 160 w 348"/>
                  <a:gd name="T3" fmla="*/ 258 h 479"/>
                  <a:gd name="T4" fmla="*/ 79 w 348"/>
                  <a:gd name="T5" fmla="*/ 301 h 479"/>
                  <a:gd name="T6" fmla="*/ 0 w 348"/>
                  <a:gd name="T7" fmla="*/ 446 h 479"/>
                  <a:gd name="T8" fmla="*/ 48 w 348"/>
                  <a:gd name="T9" fmla="*/ 479 h 479"/>
                  <a:gd name="T10" fmla="*/ 223 w 348"/>
                  <a:gd name="T11" fmla="*/ 302 h 479"/>
                  <a:gd name="T12" fmla="*/ 348 w 348"/>
                  <a:gd name="T13" fmla="*/ 85 h 479"/>
                  <a:gd name="T14" fmla="*/ 324 w 348"/>
                  <a:gd name="T15" fmla="*/ 0 h 479"/>
                  <a:gd name="T16" fmla="*/ 194 w 348"/>
                  <a:gd name="T17" fmla="*/ 1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79">
                    <a:moveTo>
                      <a:pt x="194" y="14"/>
                    </a:moveTo>
                    <a:cubicBezTo>
                      <a:pt x="194" y="14"/>
                      <a:pt x="177" y="182"/>
                      <a:pt x="160" y="258"/>
                    </a:cubicBezTo>
                    <a:cubicBezTo>
                      <a:pt x="160" y="258"/>
                      <a:pt x="109" y="276"/>
                      <a:pt x="79" y="301"/>
                    </a:cubicBezTo>
                    <a:cubicBezTo>
                      <a:pt x="50" y="327"/>
                      <a:pt x="0" y="446"/>
                      <a:pt x="0" y="446"/>
                    </a:cubicBezTo>
                    <a:cubicBezTo>
                      <a:pt x="0" y="446"/>
                      <a:pt x="25" y="478"/>
                      <a:pt x="48" y="479"/>
                    </a:cubicBezTo>
                    <a:cubicBezTo>
                      <a:pt x="223" y="302"/>
                      <a:pt x="223" y="302"/>
                      <a:pt x="223" y="302"/>
                    </a:cubicBezTo>
                    <a:cubicBezTo>
                      <a:pt x="348" y="85"/>
                      <a:pt x="348" y="85"/>
                      <a:pt x="348" y="85"/>
                    </a:cubicBezTo>
                    <a:cubicBezTo>
                      <a:pt x="324" y="0"/>
                      <a:pt x="324" y="0"/>
                      <a:pt x="324" y="0"/>
                    </a:cubicBezTo>
                    <a:lnTo>
                      <a:pt x="194" y="14"/>
                    </a:lnTo>
                    <a:close/>
                  </a:path>
                </a:pathLst>
              </a:custGeom>
              <a:gradFill>
                <a:gsLst>
                  <a:gs pos="0">
                    <a:srgbClr val="0017A3"/>
                  </a:gs>
                  <a:gs pos="100000">
                    <a:srgbClr val="190F08"/>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îṧ1íde">
                <a:extLst>
                  <a:ext uri="{FF2B5EF4-FFF2-40B4-BE49-F238E27FC236}">
                    <a16:creationId xmlns:a16="http://schemas.microsoft.com/office/drawing/2014/main" id="{FD847B71-B21C-4B31-80BF-C5901F0DD196}"/>
                  </a:ext>
                </a:extLst>
              </p:cNvPr>
              <p:cNvSpPr/>
              <p:nvPr/>
            </p:nvSpPr>
            <p:spPr bwMode="auto">
              <a:xfrm>
                <a:off x="9833162" y="4132510"/>
                <a:ext cx="211914" cy="382933"/>
              </a:xfrm>
              <a:custGeom>
                <a:avLst/>
                <a:gdLst>
                  <a:gd name="T0" fmla="*/ 0 w 82"/>
                  <a:gd name="T1" fmla="*/ 147 h 149"/>
                  <a:gd name="T2" fmla="*/ 17 w 82"/>
                  <a:gd name="T3" fmla="*/ 141 h 149"/>
                  <a:gd name="T4" fmla="*/ 81 w 82"/>
                  <a:gd name="T5" fmla="*/ 6 h 149"/>
                  <a:gd name="T6" fmla="*/ 76 w 82"/>
                  <a:gd name="T7" fmla="*/ 0 h 149"/>
                  <a:gd name="T8" fmla="*/ 55 w 82"/>
                  <a:gd name="T9" fmla="*/ 66 h 149"/>
                  <a:gd name="T10" fmla="*/ 0 w 82"/>
                  <a:gd name="T11" fmla="*/ 147 h 149"/>
                </a:gdLst>
                <a:ahLst/>
                <a:cxnLst>
                  <a:cxn ang="0">
                    <a:pos x="T0" y="T1"/>
                  </a:cxn>
                  <a:cxn ang="0">
                    <a:pos x="T2" y="T3"/>
                  </a:cxn>
                  <a:cxn ang="0">
                    <a:pos x="T4" y="T5"/>
                  </a:cxn>
                  <a:cxn ang="0">
                    <a:pos x="T6" y="T7"/>
                  </a:cxn>
                  <a:cxn ang="0">
                    <a:pos x="T8" y="T9"/>
                  </a:cxn>
                  <a:cxn ang="0">
                    <a:pos x="T10" y="T11"/>
                  </a:cxn>
                </a:cxnLst>
                <a:rect l="0" t="0" r="r" b="b"/>
                <a:pathLst>
                  <a:path w="82" h="149">
                    <a:moveTo>
                      <a:pt x="0" y="147"/>
                    </a:moveTo>
                    <a:cubicBezTo>
                      <a:pt x="6" y="149"/>
                      <a:pt x="13" y="146"/>
                      <a:pt x="17" y="141"/>
                    </a:cubicBezTo>
                    <a:cubicBezTo>
                      <a:pt x="34" y="120"/>
                      <a:pt x="76" y="63"/>
                      <a:pt x="81" y="6"/>
                    </a:cubicBezTo>
                    <a:cubicBezTo>
                      <a:pt x="82" y="3"/>
                      <a:pt x="79" y="0"/>
                      <a:pt x="76" y="0"/>
                    </a:cubicBezTo>
                    <a:cubicBezTo>
                      <a:pt x="74" y="14"/>
                      <a:pt x="68" y="35"/>
                      <a:pt x="55" y="66"/>
                    </a:cubicBezTo>
                    <a:cubicBezTo>
                      <a:pt x="33" y="114"/>
                      <a:pt x="14" y="136"/>
                      <a:pt x="0" y="147"/>
                    </a:cubicBezTo>
                    <a:close/>
                  </a:path>
                </a:pathLst>
              </a:custGeom>
              <a:solidFill>
                <a:srgbClr val="00C0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íš1íḓé">
                <a:extLst>
                  <a:ext uri="{FF2B5EF4-FFF2-40B4-BE49-F238E27FC236}">
                    <a16:creationId xmlns:a16="http://schemas.microsoft.com/office/drawing/2014/main" id="{8FA1596F-62DE-4540-866D-B044826ADE19}"/>
                  </a:ext>
                </a:extLst>
              </p:cNvPr>
              <p:cNvSpPr/>
              <p:nvPr/>
            </p:nvSpPr>
            <p:spPr bwMode="auto">
              <a:xfrm>
                <a:off x="9746414" y="4132510"/>
                <a:ext cx="282552" cy="377976"/>
              </a:xfrm>
              <a:custGeom>
                <a:avLst/>
                <a:gdLst>
                  <a:gd name="T0" fmla="*/ 0 w 110"/>
                  <a:gd name="T1" fmla="*/ 108 h 147"/>
                  <a:gd name="T2" fmla="*/ 34 w 110"/>
                  <a:gd name="T3" fmla="*/ 147 h 147"/>
                  <a:gd name="T4" fmla="*/ 34 w 110"/>
                  <a:gd name="T5" fmla="*/ 147 h 147"/>
                  <a:gd name="T6" fmla="*/ 89 w 110"/>
                  <a:gd name="T7" fmla="*/ 66 h 147"/>
                  <a:gd name="T8" fmla="*/ 110 w 110"/>
                  <a:gd name="T9" fmla="*/ 0 h 147"/>
                  <a:gd name="T10" fmla="*/ 106 w 110"/>
                  <a:gd name="T11" fmla="*/ 0 h 147"/>
                  <a:gd name="T12" fmla="*/ 17 w 110"/>
                  <a:gd name="T13" fmla="*/ 75 h 147"/>
                  <a:gd name="T14" fmla="*/ 0 w 110"/>
                  <a:gd name="T15" fmla="*/ 108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47">
                    <a:moveTo>
                      <a:pt x="0" y="108"/>
                    </a:moveTo>
                    <a:cubicBezTo>
                      <a:pt x="0" y="108"/>
                      <a:pt x="6" y="137"/>
                      <a:pt x="34" y="147"/>
                    </a:cubicBezTo>
                    <a:cubicBezTo>
                      <a:pt x="34" y="147"/>
                      <a:pt x="34" y="147"/>
                      <a:pt x="34" y="147"/>
                    </a:cubicBezTo>
                    <a:cubicBezTo>
                      <a:pt x="48" y="136"/>
                      <a:pt x="67" y="114"/>
                      <a:pt x="89" y="66"/>
                    </a:cubicBezTo>
                    <a:cubicBezTo>
                      <a:pt x="102" y="35"/>
                      <a:pt x="108" y="14"/>
                      <a:pt x="110" y="0"/>
                    </a:cubicBezTo>
                    <a:cubicBezTo>
                      <a:pt x="109" y="0"/>
                      <a:pt x="107" y="0"/>
                      <a:pt x="106" y="0"/>
                    </a:cubicBezTo>
                    <a:cubicBezTo>
                      <a:pt x="88" y="8"/>
                      <a:pt x="51" y="64"/>
                      <a:pt x="17" y="75"/>
                    </a:cubicBezTo>
                    <a:cubicBezTo>
                      <a:pt x="1" y="80"/>
                      <a:pt x="13" y="99"/>
                      <a:pt x="0" y="108"/>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işļidé">
                <a:extLst>
                  <a:ext uri="{FF2B5EF4-FFF2-40B4-BE49-F238E27FC236}">
                    <a16:creationId xmlns:a16="http://schemas.microsoft.com/office/drawing/2014/main" id="{66AED5A4-E924-4191-8DDB-DDAF6C98E513}"/>
                  </a:ext>
                </a:extLst>
              </p:cNvPr>
              <p:cNvSpPr/>
              <p:nvPr/>
            </p:nvSpPr>
            <p:spPr bwMode="auto">
              <a:xfrm>
                <a:off x="9639837" y="4282461"/>
                <a:ext cx="171018" cy="132602"/>
              </a:xfrm>
              <a:custGeom>
                <a:avLst/>
                <a:gdLst>
                  <a:gd name="T0" fmla="*/ 30 w 66"/>
                  <a:gd name="T1" fmla="*/ 2 h 52"/>
                  <a:gd name="T2" fmla="*/ 58 w 66"/>
                  <a:gd name="T3" fmla="*/ 19 h 52"/>
                  <a:gd name="T4" fmla="*/ 64 w 66"/>
                  <a:gd name="T5" fmla="*/ 33 h 52"/>
                  <a:gd name="T6" fmla="*/ 53 w 66"/>
                  <a:gd name="T7" fmla="*/ 49 h 52"/>
                  <a:gd name="T8" fmla="*/ 40 w 66"/>
                  <a:gd name="T9" fmla="*/ 50 h 52"/>
                  <a:gd name="T10" fmla="*/ 9 w 66"/>
                  <a:gd name="T11" fmla="*/ 34 h 52"/>
                  <a:gd name="T12" fmla="*/ 5 w 66"/>
                  <a:gd name="T13" fmla="*/ 15 h 52"/>
                  <a:gd name="T14" fmla="*/ 15 w 66"/>
                  <a:gd name="T15" fmla="*/ 5 h 52"/>
                  <a:gd name="T16" fmla="*/ 30 w 66"/>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2">
                    <a:moveTo>
                      <a:pt x="30" y="2"/>
                    </a:moveTo>
                    <a:cubicBezTo>
                      <a:pt x="58" y="19"/>
                      <a:pt x="58" y="19"/>
                      <a:pt x="58" y="19"/>
                    </a:cubicBezTo>
                    <a:cubicBezTo>
                      <a:pt x="63" y="22"/>
                      <a:pt x="66" y="28"/>
                      <a:pt x="64" y="33"/>
                    </a:cubicBezTo>
                    <a:cubicBezTo>
                      <a:pt x="62" y="38"/>
                      <a:pt x="59" y="44"/>
                      <a:pt x="53" y="49"/>
                    </a:cubicBezTo>
                    <a:cubicBezTo>
                      <a:pt x="49" y="52"/>
                      <a:pt x="44" y="52"/>
                      <a:pt x="40" y="50"/>
                    </a:cubicBezTo>
                    <a:cubicBezTo>
                      <a:pt x="9" y="34"/>
                      <a:pt x="9" y="34"/>
                      <a:pt x="9" y="34"/>
                    </a:cubicBezTo>
                    <a:cubicBezTo>
                      <a:pt x="1" y="31"/>
                      <a:pt x="0" y="21"/>
                      <a:pt x="5" y="15"/>
                    </a:cubicBezTo>
                    <a:cubicBezTo>
                      <a:pt x="15" y="5"/>
                      <a:pt x="15" y="5"/>
                      <a:pt x="15" y="5"/>
                    </a:cubicBezTo>
                    <a:cubicBezTo>
                      <a:pt x="19" y="0"/>
                      <a:pt x="25" y="0"/>
                      <a:pt x="30" y="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i$ḷíḍê">
                <a:extLst>
                  <a:ext uri="{FF2B5EF4-FFF2-40B4-BE49-F238E27FC236}">
                    <a16:creationId xmlns:a16="http://schemas.microsoft.com/office/drawing/2014/main" id="{2EE6449D-2A3A-4BA7-82EF-E5C378115D98}"/>
                  </a:ext>
                </a:extLst>
              </p:cNvPr>
              <p:cNvSpPr/>
              <p:nvPr/>
            </p:nvSpPr>
            <p:spPr bwMode="auto">
              <a:xfrm>
                <a:off x="9869101" y="4261394"/>
                <a:ext cx="52049" cy="81791"/>
              </a:xfrm>
              <a:custGeom>
                <a:avLst/>
                <a:gdLst>
                  <a:gd name="T0" fmla="*/ 18 w 20"/>
                  <a:gd name="T1" fmla="*/ 32 h 32"/>
                  <a:gd name="T2" fmla="*/ 17 w 20"/>
                  <a:gd name="T3" fmla="*/ 31 h 32"/>
                  <a:gd name="T4" fmla="*/ 0 w 20"/>
                  <a:gd name="T5" fmla="*/ 2 h 32"/>
                  <a:gd name="T6" fmla="*/ 2 w 20"/>
                  <a:gd name="T7" fmla="*/ 0 h 32"/>
                  <a:gd name="T8" fmla="*/ 4 w 20"/>
                  <a:gd name="T9" fmla="*/ 2 h 32"/>
                  <a:gd name="T10" fmla="*/ 19 w 20"/>
                  <a:gd name="T11" fmla="*/ 29 h 32"/>
                  <a:gd name="T12" fmla="*/ 19 w 20"/>
                  <a:gd name="T13" fmla="*/ 31 h 32"/>
                  <a:gd name="T14" fmla="*/ 18 w 2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18" y="32"/>
                    </a:moveTo>
                    <a:cubicBezTo>
                      <a:pt x="18" y="32"/>
                      <a:pt x="17" y="32"/>
                      <a:pt x="17" y="31"/>
                    </a:cubicBezTo>
                    <a:cubicBezTo>
                      <a:pt x="8" y="23"/>
                      <a:pt x="0" y="14"/>
                      <a:pt x="0" y="2"/>
                    </a:cubicBezTo>
                    <a:cubicBezTo>
                      <a:pt x="0" y="1"/>
                      <a:pt x="1" y="0"/>
                      <a:pt x="2" y="0"/>
                    </a:cubicBezTo>
                    <a:cubicBezTo>
                      <a:pt x="3" y="0"/>
                      <a:pt x="4" y="1"/>
                      <a:pt x="4" y="2"/>
                    </a:cubicBezTo>
                    <a:cubicBezTo>
                      <a:pt x="4" y="13"/>
                      <a:pt x="11" y="20"/>
                      <a:pt x="19" y="29"/>
                    </a:cubicBezTo>
                    <a:cubicBezTo>
                      <a:pt x="20" y="29"/>
                      <a:pt x="20" y="31"/>
                      <a:pt x="19" y="31"/>
                    </a:cubicBezTo>
                    <a:cubicBezTo>
                      <a:pt x="19" y="32"/>
                      <a:pt x="19" y="32"/>
                      <a:pt x="18" y="32"/>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iṣlîḋê">
                <a:extLst>
                  <a:ext uri="{FF2B5EF4-FFF2-40B4-BE49-F238E27FC236}">
                    <a16:creationId xmlns:a16="http://schemas.microsoft.com/office/drawing/2014/main" id="{0F23DF58-B44D-45F7-93B8-CA99FD4D4E5B}"/>
                  </a:ext>
                </a:extLst>
              </p:cNvPr>
              <p:cNvSpPr/>
              <p:nvPr/>
            </p:nvSpPr>
            <p:spPr bwMode="auto">
              <a:xfrm>
                <a:off x="9900083" y="4222977"/>
                <a:ext cx="52049" cy="74356"/>
              </a:xfrm>
              <a:custGeom>
                <a:avLst/>
                <a:gdLst>
                  <a:gd name="T0" fmla="*/ 18 w 20"/>
                  <a:gd name="T1" fmla="*/ 29 h 29"/>
                  <a:gd name="T2" fmla="*/ 18 w 20"/>
                  <a:gd name="T3" fmla="*/ 29 h 29"/>
                  <a:gd name="T4" fmla="*/ 4 w 20"/>
                  <a:gd name="T5" fmla="*/ 19 h 29"/>
                  <a:gd name="T6" fmla="*/ 2 w 20"/>
                  <a:gd name="T7" fmla="*/ 2 h 29"/>
                  <a:gd name="T8" fmla="*/ 4 w 20"/>
                  <a:gd name="T9" fmla="*/ 1 h 29"/>
                  <a:gd name="T10" fmla="*/ 6 w 20"/>
                  <a:gd name="T11" fmla="*/ 3 h 29"/>
                  <a:gd name="T12" fmla="*/ 7 w 20"/>
                  <a:gd name="T13" fmla="*/ 17 h 29"/>
                  <a:gd name="T14" fmla="*/ 18 w 20"/>
                  <a:gd name="T15" fmla="*/ 25 h 29"/>
                  <a:gd name="T16" fmla="*/ 20 w 20"/>
                  <a:gd name="T17" fmla="*/ 28 h 29"/>
                  <a:gd name="T18" fmla="*/ 18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8" y="29"/>
                    </a:moveTo>
                    <a:cubicBezTo>
                      <a:pt x="18" y="29"/>
                      <a:pt x="18" y="29"/>
                      <a:pt x="18" y="29"/>
                    </a:cubicBezTo>
                    <a:cubicBezTo>
                      <a:pt x="12" y="28"/>
                      <a:pt x="7" y="24"/>
                      <a:pt x="4" y="19"/>
                    </a:cubicBezTo>
                    <a:cubicBezTo>
                      <a:pt x="1" y="14"/>
                      <a:pt x="0" y="7"/>
                      <a:pt x="2" y="2"/>
                    </a:cubicBezTo>
                    <a:cubicBezTo>
                      <a:pt x="2" y="1"/>
                      <a:pt x="3" y="0"/>
                      <a:pt x="4" y="1"/>
                    </a:cubicBezTo>
                    <a:cubicBezTo>
                      <a:pt x="5" y="1"/>
                      <a:pt x="6" y="2"/>
                      <a:pt x="6" y="3"/>
                    </a:cubicBezTo>
                    <a:cubicBezTo>
                      <a:pt x="4" y="7"/>
                      <a:pt x="5" y="12"/>
                      <a:pt x="7" y="17"/>
                    </a:cubicBezTo>
                    <a:cubicBezTo>
                      <a:pt x="10" y="21"/>
                      <a:pt x="14" y="24"/>
                      <a:pt x="18" y="25"/>
                    </a:cubicBezTo>
                    <a:cubicBezTo>
                      <a:pt x="20" y="26"/>
                      <a:pt x="20" y="27"/>
                      <a:pt x="20" y="28"/>
                    </a:cubicBezTo>
                    <a:cubicBezTo>
                      <a:pt x="20" y="29"/>
                      <a:pt x="19" y="29"/>
                      <a:pt x="18" y="29"/>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iṡļîḋè">
                <a:extLst>
                  <a:ext uri="{FF2B5EF4-FFF2-40B4-BE49-F238E27FC236}">
                    <a16:creationId xmlns:a16="http://schemas.microsoft.com/office/drawing/2014/main" id="{3BBFD8F0-B2CF-4F22-ACAF-CB19EA102EF5}"/>
                  </a:ext>
                </a:extLst>
              </p:cNvPr>
              <p:cNvSpPr/>
              <p:nvPr/>
            </p:nvSpPr>
            <p:spPr bwMode="auto">
              <a:xfrm>
                <a:off x="8362157" y="3792952"/>
                <a:ext cx="1358233" cy="592368"/>
              </a:xfrm>
              <a:custGeom>
                <a:avLst/>
                <a:gdLst>
                  <a:gd name="T0" fmla="*/ 6 w 527"/>
                  <a:gd name="T1" fmla="*/ 57 h 230"/>
                  <a:gd name="T2" fmla="*/ 0 w 527"/>
                  <a:gd name="T3" fmla="*/ 104 h 230"/>
                  <a:gd name="T4" fmla="*/ 175 w 527"/>
                  <a:gd name="T5" fmla="*/ 170 h 230"/>
                  <a:gd name="T6" fmla="*/ 329 w 527"/>
                  <a:gd name="T7" fmla="*/ 96 h 230"/>
                  <a:gd name="T8" fmla="*/ 505 w 527"/>
                  <a:gd name="T9" fmla="*/ 230 h 230"/>
                  <a:gd name="T10" fmla="*/ 527 w 527"/>
                  <a:gd name="T11" fmla="*/ 186 h 230"/>
                  <a:gd name="T12" fmla="*/ 382 w 527"/>
                  <a:gd name="T13" fmla="*/ 24 h 230"/>
                  <a:gd name="T14" fmla="*/ 320 w 527"/>
                  <a:gd name="T15" fmla="*/ 9 h 230"/>
                  <a:gd name="T16" fmla="*/ 127 w 527"/>
                  <a:gd name="T17" fmla="*/ 65 h 230"/>
                  <a:gd name="T18" fmla="*/ 6 w 527"/>
                  <a:gd name="T19" fmla="*/ 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30">
                    <a:moveTo>
                      <a:pt x="6" y="57"/>
                    </a:moveTo>
                    <a:cubicBezTo>
                      <a:pt x="0" y="104"/>
                      <a:pt x="0" y="104"/>
                      <a:pt x="0" y="104"/>
                    </a:cubicBezTo>
                    <a:cubicBezTo>
                      <a:pt x="0" y="104"/>
                      <a:pt x="34" y="216"/>
                      <a:pt x="175" y="170"/>
                    </a:cubicBezTo>
                    <a:cubicBezTo>
                      <a:pt x="316" y="123"/>
                      <a:pt x="329" y="96"/>
                      <a:pt x="329" y="96"/>
                    </a:cubicBezTo>
                    <a:cubicBezTo>
                      <a:pt x="329" y="96"/>
                      <a:pt x="331" y="172"/>
                      <a:pt x="505" y="230"/>
                    </a:cubicBezTo>
                    <a:cubicBezTo>
                      <a:pt x="505" y="230"/>
                      <a:pt x="526" y="207"/>
                      <a:pt x="527" y="186"/>
                    </a:cubicBezTo>
                    <a:cubicBezTo>
                      <a:pt x="382" y="24"/>
                      <a:pt x="382" y="24"/>
                      <a:pt x="382" y="24"/>
                    </a:cubicBezTo>
                    <a:cubicBezTo>
                      <a:pt x="362" y="3"/>
                      <a:pt x="347" y="0"/>
                      <a:pt x="320" y="9"/>
                    </a:cubicBezTo>
                    <a:cubicBezTo>
                      <a:pt x="259" y="31"/>
                      <a:pt x="145" y="65"/>
                      <a:pt x="127" y="65"/>
                    </a:cubicBezTo>
                    <a:lnTo>
                      <a:pt x="6" y="57"/>
                    </a:ln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íšľîḓé">
                <a:extLst>
                  <a:ext uri="{FF2B5EF4-FFF2-40B4-BE49-F238E27FC236}">
                    <a16:creationId xmlns:a16="http://schemas.microsoft.com/office/drawing/2014/main" id="{2C04D1F8-4107-4372-91E6-A8FA7B366221}"/>
                  </a:ext>
                </a:extLst>
              </p:cNvPr>
              <p:cNvSpPr/>
              <p:nvPr/>
            </p:nvSpPr>
            <p:spPr bwMode="auto">
              <a:xfrm>
                <a:off x="8147764" y="2996106"/>
                <a:ext cx="945558" cy="1062049"/>
              </a:xfrm>
              <a:custGeom>
                <a:avLst/>
                <a:gdLst>
                  <a:gd name="T0" fmla="*/ 140 w 367"/>
                  <a:gd name="T1" fmla="*/ 21 h 413"/>
                  <a:gd name="T2" fmla="*/ 0 w 367"/>
                  <a:gd name="T3" fmla="*/ 112 h 413"/>
                  <a:gd name="T4" fmla="*/ 61 w 367"/>
                  <a:gd name="T5" fmla="*/ 164 h 413"/>
                  <a:gd name="T6" fmla="*/ 122 w 367"/>
                  <a:gd name="T7" fmla="*/ 117 h 413"/>
                  <a:gd name="T8" fmla="*/ 77 w 367"/>
                  <a:gd name="T9" fmla="*/ 390 h 413"/>
                  <a:gd name="T10" fmla="*/ 84 w 367"/>
                  <a:gd name="T11" fmla="*/ 401 h 413"/>
                  <a:gd name="T12" fmla="*/ 250 w 367"/>
                  <a:gd name="T13" fmla="*/ 366 h 413"/>
                  <a:gd name="T14" fmla="*/ 351 w 367"/>
                  <a:gd name="T15" fmla="*/ 142 h 413"/>
                  <a:gd name="T16" fmla="*/ 366 w 367"/>
                  <a:gd name="T17" fmla="*/ 65 h 413"/>
                  <a:gd name="T18" fmla="*/ 346 w 367"/>
                  <a:gd name="T19" fmla="*/ 30 h 413"/>
                  <a:gd name="T20" fmla="*/ 140 w 367"/>
                  <a:gd name="T21" fmla="*/ 2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413">
                    <a:moveTo>
                      <a:pt x="140" y="21"/>
                    </a:moveTo>
                    <a:cubicBezTo>
                      <a:pt x="99" y="31"/>
                      <a:pt x="36" y="64"/>
                      <a:pt x="0" y="112"/>
                    </a:cubicBezTo>
                    <a:cubicBezTo>
                      <a:pt x="16" y="124"/>
                      <a:pt x="41" y="144"/>
                      <a:pt x="61" y="164"/>
                    </a:cubicBezTo>
                    <a:cubicBezTo>
                      <a:pt x="72" y="149"/>
                      <a:pt x="96" y="129"/>
                      <a:pt x="122" y="117"/>
                    </a:cubicBezTo>
                    <a:cubicBezTo>
                      <a:pt x="124" y="214"/>
                      <a:pt x="96" y="305"/>
                      <a:pt x="77" y="390"/>
                    </a:cubicBezTo>
                    <a:cubicBezTo>
                      <a:pt x="75" y="395"/>
                      <a:pt x="79" y="400"/>
                      <a:pt x="84" y="401"/>
                    </a:cubicBezTo>
                    <a:cubicBezTo>
                      <a:pt x="112" y="405"/>
                      <a:pt x="194" y="413"/>
                      <a:pt x="250" y="366"/>
                    </a:cubicBezTo>
                    <a:cubicBezTo>
                      <a:pt x="351" y="142"/>
                      <a:pt x="351" y="142"/>
                      <a:pt x="351" y="142"/>
                    </a:cubicBezTo>
                    <a:cubicBezTo>
                      <a:pt x="362" y="118"/>
                      <a:pt x="367" y="91"/>
                      <a:pt x="366" y="65"/>
                    </a:cubicBezTo>
                    <a:cubicBezTo>
                      <a:pt x="346" y="30"/>
                      <a:pt x="346" y="30"/>
                      <a:pt x="346" y="30"/>
                    </a:cubicBezTo>
                    <a:cubicBezTo>
                      <a:pt x="346" y="30"/>
                      <a:pt x="231" y="0"/>
                      <a:pt x="140" y="21"/>
                    </a:cubicBezTo>
                    <a:close/>
                  </a:path>
                </a:pathLst>
              </a:custGeom>
              <a:gradFill>
                <a:gsLst>
                  <a:gs pos="0">
                    <a:srgbClr val="FF8054"/>
                  </a:gs>
                  <a:gs pos="100000">
                    <a:srgbClr val="FFDD2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íṩ1íďê">
                <a:extLst>
                  <a:ext uri="{FF2B5EF4-FFF2-40B4-BE49-F238E27FC236}">
                    <a16:creationId xmlns:a16="http://schemas.microsoft.com/office/drawing/2014/main" id="{6BC5A5F5-0D66-4DDB-A174-2E89CAC36185}"/>
                  </a:ext>
                </a:extLst>
              </p:cNvPr>
              <p:cNvSpPr/>
              <p:nvPr/>
            </p:nvSpPr>
            <p:spPr bwMode="auto">
              <a:xfrm>
                <a:off x="7939568" y="3022130"/>
                <a:ext cx="893509" cy="1146319"/>
              </a:xfrm>
              <a:custGeom>
                <a:avLst/>
                <a:gdLst>
                  <a:gd name="T0" fmla="*/ 289 w 347"/>
                  <a:gd name="T1" fmla="*/ 0 h 446"/>
                  <a:gd name="T2" fmla="*/ 279 w 347"/>
                  <a:gd name="T3" fmla="*/ 21 h 446"/>
                  <a:gd name="T4" fmla="*/ 295 w 347"/>
                  <a:gd name="T5" fmla="*/ 39 h 446"/>
                  <a:gd name="T6" fmla="*/ 320 w 347"/>
                  <a:gd name="T7" fmla="*/ 44 h 446"/>
                  <a:gd name="T8" fmla="*/ 164 w 347"/>
                  <a:gd name="T9" fmla="*/ 430 h 446"/>
                  <a:gd name="T10" fmla="*/ 32 w 347"/>
                  <a:gd name="T11" fmla="*/ 357 h 446"/>
                  <a:gd name="T12" fmla="*/ 173 w 347"/>
                  <a:gd name="T13" fmla="*/ 287 h 446"/>
                  <a:gd name="T14" fmla="*/ 198 w 347"/>
                  <a:gd name="T15" fmla="*/ 134 h 446"/>
                  <a:gd name="T16" fmla="*/ 121 w 347"/>
                  <a:gd name="T17" fmla="*/ 322 h 446"/>
                  <a:gd name="T18" fmla="*/ 77 w 347"/>
                  <a:gd name="T19" fmla="*/ 338 h 446"/>
                  <a:gd name="T20" fmla="*/ 76 w 347"/>
                  <a:gd name="T21" fmla="*/ 102 h 446"/>
                  <a:gd name="T22" fmla="*/ 289 w 347"/>
                  <a:gd name="T23"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6">
                    <a:moveTo>
                      <a:pt x="289" y="0"/>
                    </a:moveTo>
                    <a:cubicBezTo>
                      <a:pt x="281" y="2"/>
                      <a:pt x="277" y="12"/>
                      <a:pt x="279" y="21"/>
                    </a:cubicBezTo>
                    <a:cubicBezTo>
                      <a:pt x="281" y="29"/>
                      <a:pt x="288" y="35"/>
                      <a:pt x="295" y="39"/>
                    </a:cubicBezTo>
                    <a:cubicBezTo>
                      <a:pt x="303" y="42"/>
                      <a:pt x="320" y="44"/>
                      <a:pt x="320" y="44"/>
                    </a:cubicBezTo>
                    <a:cubicBezTo>
                      <a:pt x="320" y="44"/>
                      <a:pt x="347" y="318"/>
                      <a:pt x="164" y="430"/>
                    </a:cubicBezTo>
                    <a:cubicBezTo>
                      <a:pt x="137" y="446"/>
                      <a:pt x="32" y="357"/>
                      <a:pt x="32" y="357"/>
                    </a:cubicBezTo>
                    <a:cubicBezTo>
                      <a:pt x="32" y="357"/>
                      <a:pt x="141" y="349"/>
                      <a:pt x="173" y="287"/>
                    </a:cubicBezTo>
                    <a:cubicBezTo>
                      <a:pt x="191" y="255"/>
                      <a:pt x="198" y="134"/>
                      <a:pt x="198" y="134"/>
                    </a:cubicBezTo>
                    <a:cubicBezTo>
                      <a:pt x="198" y="134"/>
                      <a:pt x="57" y="210"/>
                      <a:pt x="121" y="322"/>
                    </a:cubicBezTo>
                    <a:cubicBezTo>
                      <a:pt x="125" y="329"/>
                      <a:pt x="77" y="338"/>
                      <a:pt x="77" y="338"/>
                    </a:cubicBezTo>
                    <a:cubicBezTo>
                      <a:pt x="77" y="338"/>
                      <a:pt x="0" y="208"/>
                      <a:pt x="76" y="102"/>
                    </a:cubicBezTo>
                    <a:cubicBezTo>
                      <a:pt x="149" y="1"/>
                      <a:pt x="289" y="0"/>
                      <a:pt x="289" y="0"/>
                    </a:cubicBezTo>
                    <a:close/>
                  </a:path>
                </a:pathLst>
              </a:custGeom>
              <a:gradFill>
                <a:gsLst>
                  <a:gs pos="0">
                    <a:srgbClr val="006AF1"/>
                  </a:gs>
                  <a:gs pos="100000">
                    <a:srgbClr val="0028BA"/>
                  </a:gs>
                </a:gsLst>
                <a:lin ang="54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íṩľïdé">
                <a:extLst>
                  <a:ext uri="{FF2B5EF4-FFF2-40B4-BE49-F238E27FC236}">
                    <a16:creationId xmlns:a16="http://schemas.microsoft.com/office/drawing/2014/main" id="{A52205A7-4745-4335-8DE4-B61683968190}"/>
                  </a:ext>
                </a:extLst>
              </p:cNvPr>
              <p:cNvSpPr/>
              <p:nvPr/>
            </p:nvSpPr>
            <p:spPr bwMode="auto">
              <a:xfrm>
                <a:off x="8663298" y="2869701"/>
                <a:ext cx="203239" cy="286270"/>
              </a:xfrm>
              <a:custGeom>
                <a:avLst/>
                <a:gdLst>
                  <a:gd name="T0" fmla="*/ 24 w 79"/>
                  <a:gd name="T1" fmla="*/ 0 h 111"/>
                  <a:gd name="T2" fmla="*/ 1 w 79"/>
                  <a:gd name="T3" fmla="*/ 78 h 111"/>
                  <a:gd name="T4" fmla="*/ 5 w 79"/>
                  <a:gd name="T5" fmla="*/ 91 h 111"/>
                  <a:gd name="T6" fmla="*/ 73 w 79"/>
                  <a:gd name="T7" fmla="*/ 93 h 111"/>
                  <a:gd name="T8" fmla="*/ 79 w 79"/>
                  <a:gd name="T9" fmla="*/ 82 h 111"/>
                  <a:gd name="T10" fmla="*/ 76 w 79"/>
                  <a:gd name="T11" fmla="*/ 16 h 111"/>
                  <a:gd name="T12" fmla="*/ 24 w 79"/>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9" h="111">
                    <a:moveTo>
                      <a:pt x="24" y="0"/>
                    </a:moveTo>
                    <a:cubicBezTo>
                      <a:pt x="1" y="78"/>
                      <a:pt x="1" y="78"/>
                      <a:pt x="1" y="78"/>
                    </a:cubicBezTo>
                    <a:cubicBezTo>
                      <a:pt x="0" y="83"/>
                      <a:pt x="1" y="88"/>
                      <a:pt x="5" y="91"/>
                    </a:cubicBezTo>
                    <a:cubicBezTo>
                      <a:pt x="16" y="99"/>
                      <a:pt x="39" y="111"/>
                      <a:pt x="73" y="93"/>
                    </a:cubicBezTo>
                    <a:cubicBezTo>
                      <a:pt x="77" y="91"/>
                      <a:pt x="79" y="87"/>
                      <a:pt x="79" y="82"/>
                    </a:cubicBezTo>
                    <a:cubicBezTo>
                      <a:pt x="76" y="16"/>
                      <a:pt x="76" y="16"/>
                      <a:pt x="76" y="16"/>
                    </a:cubicBezTo>
                    <a:lnTo>
                      <a:pt x="24" y="0"/>
                    </a:lnTo>
                    <a:close/>
                  </a:path>
                </a:pathLst>
              </a:custGeom>
              <a:gradFill>
                <a:gsLst>
                  <a:gs pos="0">
                    <a:srgbClr val="FFB271"/>
                  </a:gs>
                  <a:gs pos="10000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ïSľiḋè">
                <a:extLst>
                  <a:ext uri="{FF2B5EF4-FFF2-40B4-BE49-F238E27FC236}">
                    <a16:creationId xmlns:a16="http://schemas.microsoft.com/office/drawing/2014/main" id="{18A22FCB-61DD-49C7-BF32-B42C68016703}"/>
                  </a:ext>
                </a:extLst>
              </p:cNvPr>
              <p:cNvSpPr/>
              <p:nvPr/>
            </p:nvSpPr>
            <p:spPr bwMode="auto">
              <a:xfrm>
                <a:off x="8634795" y="2630523"/>
                <a:ext cx="338319" cy="339558"/>
              </a:xfrm>
              <a:custGeom>
                <a:avLst/>
                <a:gdLst>
                  <a:gd name="T0" fmla="*/ 80 w 131"/>
                  <a:gd name="T1" fmla="*/ 0 h 132"/>
                  <a:gd name="T2" fmla="*/ 116 w 131"/>
                  <a:gd name="T3" fmla="*/ 70 h 132"/>
                  <a:gd name="T4" fmla="*/ 103 w 131"/>
                  <a:gd name="T5" fmla="*/ 121 h 132"/>
                  <a:gd name="T6" fmla="*/ 28 w 131"/>
                  <a:gd name="T7" fmla="*/ 99 h 132"/>
                  <a:gd name="T8" fmla="*/ 1 w 131"/>
                  <a:gd name="T9" fmla="*/ 47 h 132"/>
                  <a:gd name="T10" fmla="*/ 8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80" y="0"/>
                    </a:moveTo>
                    <a:cubicBezTo>
                      <a:pt x="80" y="0"/>
                      <a:pt x="110" y="45"/>
                      <a:pt x="116" y="70"/>
                    </a:cubicBezTo>
                    <a:cubicBezTo>
                      <a:pt x="123" y="95"/>
                      <a:pt x="131" y="111"/>
                      <a:pt x="103" y="121"/>
                    </a:cubicBezTo>
                    <a:cubicBezTo>
                      <a:pt x="74" y="132"/>
                      <a:pt x="46" y="122"/>
                      <a:pt x="28" y="99"/>
                    </a:cubicBezTo>
                    <a:cubicBezTo>
                      <a:pt x="28" y="99"/>
                      <a:pt x="0" y="64"/>
                      <a:pt x="1" y="47"/>
                    </a:cubicBezTo>
                    <a:cubicBezTo>
                      <a:pt x="3" y="30"/>
                      <a:pt x="80" y="0"/>
                      <a:pt x="80" y="0"/>
                    </a:cubicBezTo>
                    <a:close/>
                  </a:path>
                </a:pathLst>
              </a:custGeom>
              <a:gradFill>
                <a:gsLst>
                  <a:gs pos="0">
                    <a:srgbClr val="FFB271"/>
                  </a:gs>
                  <a:gs pos="100000">
                    <a:srgbClr val="FFA86C"/>
                  </a:gs>
                </a:gsLst>
                <a:lin ang="54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ïŝļiḋè">
                <a:extLst>
                  <a:ext uri="{FF2B5EF4-FFF2-40B4-BE49-F238E27FC236}">
                    <a16:creationId xmlns:a16="http://schemas.microsoft.com/office/drawing/2014/main" id="{CC28CB44-C306-475E-8193-6829AD0EC2AB}"/>
                  </a:ext>
                </a:extLst>
              </p:cNvPr>
              <p:cNvSpPr/>
              <p:nvPr/>
            </p:nvSpPr>
            <p:spPr bwMode="auto">
              <a:xfrm>
                <a:off x="8885126" y="2707357"/>
                <a:ext cx="71877" cy="109055"/>
              </a:xfrm>
              <a:custGeom>
                <a:avLst/>
                <a:gdLst>
                  <a:gd name="T0" fmla="*/ 1 w 28"/>
                  <a:gd name="T1" fmla="*/ 0 h 42"/>
                  <a:gd name="T2" fmla="*/ 28 w 28"/>
                  <a:gd name="T3" fmla="*/ 29 h 42"/>
                  <a:gd name="T4" fmla="*/ 9 w 28"/>
                  <a:gd name="T5" fmla="*/ 42 h 42"/>
                  <a:gd name="T6" fmla="*/ 0 w 28"/>
                  <a:gd name="T7" fmla="*/ 5 h 42"/>
                </a:gdLst>
                <a:ahLst/>
                <a:cxnLst>
                  <a:cxn ang="0">
                    <a:pos x="T0" y="T1"/>
                  </a:cxn>
                  <a:cxn ang="0">
                    <a:pos x="T2" y="T3"/>
                  </a:cxn>
                  <a:cxn ang="0">
                    <a:pos x="T4" y="T5"/>
                  </a:cxn>
                  <a:cxn ang="0">
                    <a:pos x="T6" y="T7"/>
                  </a:cxn>
                </a:cxnLst>
                <a:rect l="0" t="0" r="r" b="b"/>
                <a:pathLst>
                  <a:path w="28" h="42">
                    <a:moveTo>
                      <a:pt x="1" y="0"/>
                    </a:moveTo>
                    <a:cubicBezTo>
                      <a:pt x="9" y="10"/>
                      <a:pt x="18" y="20"/>
                      <a:pt x="28" y="29"/>
                    </a:cubicBezTo>
                    <a:cubicBezTo>
                      <a:pt x="22" y="33"/>
                      <a:pt x="16" y="38"/>
                      <a:pt x="9" y="42"/>
                    </a:cubicBezTo>
                    <a:cubicBezTo>
                      <a:pt x="6" y="30"/>
                      <a:pt x="3" y="17"/>
                      <a:pt x="0" y="5"/>
                    </a:cubicBezTo>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iṩḷiḓe">
                <a:extLst>
                  <a:ext uri="{FF2B5EF4-FFF2-40B4-BE49-F238E27FC236}">
                    <a16:creationId xmlns:a16="http://schemas.microsoft.com/office/drawing/2014/main" id="{8E01E49E-FF0A-4907-A9C0-C1E3AA02BE49}"/>
                  </a:ext>
                </a:extLst>
              </p:cNvPr>
              <p:cNvSpPr/>
              <p:nvPr/>
            </p:nvSpPr>
            <p:spPr bwMode="auto">
              <a:xfrm>
                <a:off x="8524500" y="2481811"/>
                <a:ext cx="379215" cy="437460"/>
              </a:xfrm>
              <a:custGeom>
                <a:avLst/>
                <a:gdLst>
                  <a:gd name="T0" fmla="*/ 139 w 147"/>
                  <a:gd name="T1" fmla="*/ 15 h 170"/>
                  <a:gd name="T2" fmla="*/ 122 w 147"/>
                  <a:gd name="T3" fmla="*/ 3 h 170"/>
                  <a:gd name="T4" fmla="*/ 121 w 147"/>
                  <a:gd name="T5" fmla="*/ 3 h 170"/>
                  <a:gd name="T6" fmla="*/ 117 w 147"/>
                  <a:gd name="T7" fmla="*/ 2 h 170"/>
                  <a:gd name="T8" fmla="*/ 75 w 147"/>
                  <a:gd name="T9" fmla="*/ 28 h 170"/>
                  <a:gd name="T10" fmla="*/ 73 w 147"/>
                  <a:gd name="T11" fmla="*/ 36 h 170"/>
                  <a:gd name="T12" fmla="*/ 24 w 147"/>
                  <a:gd name="T13" fmla="*/ 93 h 170"/>
                  <a:gd name="T14" fmla="*/ 21 w 147"/>
                  <a:gd name="T15" fmla="*/ 95 h 170"/>
                  <a:gd name="T16" fmla="*/ 9 w 147"/>
                  <a:gd name="T17" fmla="*/ 100 h 170"/>
                  <a:gd name="T18" fmla="*/ 34 w 147"/>
                  <a:gd name="T19" fmla="*/ 145 h 170"/>
                  <a:gd name="T20" fmla="*/ 34 w 147"/>
                  <a:gd name="T21" fmla="*/ 148 h 170"/>
                  <a:gd name="T22" fmla="*/ 43 w 147"/>
                  <a:gd name="T23" fmla="*/ 164 h 170"/>
                  <a:gd name="T24" fmla="*/ 77 w 147"/>
                  <a:gd name="T25" fmla="*/ 165 h 170"/>
                  <a:gd name="T26" fmla="*/ 78 w 147"/>
                  <a:gd name="T27" fmla="*/ 162 h 170"/>
                  <a:gd name="T28" fmla="*/ 69 w 147"/>
                  <a:gd name="T29" fmla="*/ 141 h 170"/>
                  <a:gd name="T30" fmla="*/ 70 w 147"/>
                  <a:gd name="T31" fmla="*/ 138 h 170"/>
                  <a:gd name="T32" fmla="*/ 78 w 147"/>
                  <a:gd name="T33" fmla="*/ 137 h 170"/>
                  <a:gd name="T34" fmla="*/ 79 w 147"/>
                  <a:gd name="T35" fmla="*/ 136 h 170"/>
                  <a:gd name="T36" fmla="*/ 80 w 147"/>
                  <a:gd name="T37" fmla="*/ 130 h 170"/>
                  <a:gd name="T38" fmla="*/ 73 w 147"/>
                  <a:gd name="T39" fmla="*/ 99 h 170"/>
                  <a:gd name="T40" fmla="*/ 145 w 147"/>
                  <a:gd name="T41" fmla="*/ 49 h 170"/>
                  <a:gd name="T42" fmla="*/ 147 w 147"/>
                  <a:gd name="T43" fmla="*/ 36 h 170"/>
                  <a:gd name="T44" fmla="*/ 139 w 147"/>
                  <a:gd name="T45"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170">
                    <a:moveTo>
                      <a:pt x="139" y="15"/>
                    </a:moveTo>
                    <a:cubicBezTo>
                      <a:pt x="134" y="9"/>
                      <a:pt x="128" y="5"/>
                      <a:pt x="122" y="3"/>
                    </a:cubicBezTo>
                    <a:cubicBezTo>
                      <a:pt x="122" y="3"/>
                      <a:pt x="121" y="3"/>
                      <a:pt x="121" y="3"/>
                    </a:cubicBezTo>
                    <a:cubicBezTo>
                      <a:pt x="119" y="3"/>
                      <a:pt x="118" y="3"/>
                      <a:pt x="117" y="2"/>
                    </a:cubicBezTo>
                    <a:cubicBezTo>
                      <a:pt x="99" y="0"/>
                      <a:pt x="80" y="11"/>
                      <a:pt x="75" y="28"/>
                    </a:cubicBezTo>
                    <a:cubicBezTo>
                      <a:pt x="74" y="30"/>
                      <a:pt x="73" y="33"/>
                      <a:pt x="73" y="36"/>
                    </a:cubicBezTo>
                    <a:cubicBezTo>
                      <a:pt x="40" y="49"/>
                      <a:pt x="20" y="68"/>
                      <a:pt x="24" y="93"/>
                    </a:cubicBezTo>
                    <a:cubicBezTo>
                      <a:pt x="24" y="94"/>
                      <a:pt x="23" y="95"/>
                      <a:pt x="21" y="95"/>
                    </a:cubicBezTo>
                    <a:cubicBezTo>
                      <a:pt x="18" y="94"/>
                      <a:pt x="14" y="94"/>
                      <a:pt x="9" y="100"/>
                    </a:cubicBezTo>
                    <a:cubicBezTo>
                      <a:pt x="0" y="110"/>
                      <a:pt x="8" y="131"/>
                      <a:pt x="34" y="145"/>
                    </a:cubicBezTo>
                    <a:cubicBezTo>
                      <a:pt x="35" y="146"/>
                      <a:pt x="35" y="147"/>
                      <a:pt x="34" y="148"/>
                    </a:cubicBezTo>
                    <a:cubicBezTo>
                      <a:pt x="31" y="151"/>
                      <a:pt x="26" y="159"/>
                      <a:pt x="43" y="164"/>
                    </a:cubicBezTo>
                    <a:cubicBezTo>
                      <a:pt x="60" y="170"/>
                      <a:pt x="72" y="167"/>
                      <a:pt x="77" y="165"/>
                    </a:cubicBezTo>
                    <a:cubicBezTo>
                      <a:pt x="78" y="165"/>
                      <a:pt x="78" y="163"/>
                      <a:pt x="78" y="162"/>
                    </a:cubicBezTo>
                    <a:cubicBezTo>
                      <a:pt x="69" y="141"/>
                      <a:pt x="69" y="141"/>
                      <a:pt x="69" y="141"/>
                    </a:cubicBezTo>
                    <a:cubicBezTo>
                      <a:pt x="68" y="140"/>
                      <a:pt x="69" y="139"/>
                      <a:pt x="70" y="138"/>
                    </a:cubicBezTo>
                    <a:cubicBezTo>
                      <a:pt x="78" y="137"/>
                      <a:pt x="78" y="137"/>
                      <a:pt x="78" y="137"/>
                    </a:cubicBezTo>
                    <a:cubicBezTo>
                      <a:pt x="79" y="136"/>
                      <a:pt x="79" y="136"/>
                      <a:pt x="79" y="136"/>
                    </a:cubicBezTo>
                    <a:cubicBezTo>
                      <a:pt x="81" y="135"/>
                      <a:pt x="82" y="132"/>
                      <a:pt x="80" y="130"/>
                    </a:cubicBezTo>
                    <a:cubicBezTo>
                      <a:pt x="75" y="123"/>
                      <a:pt x="63" y="106"/>
                      <a:pt x="73" y="99"/>
                    </a:cubicBezTo>
                    <a:cubicBezTo>
                      <a:pt x="85" y="91"/>
                      <a:pt x="137" y="70"/>
                      <a:pt x="145" y="49"/>
                    </a:cubicBezTo>
                    <a:cubicBezTo>
                      <a:pt x="146" y="45"/>
                      <a:pt x="147" y="41"/>
                      <a:pt x="147" y="36"/>
                    </a:cubicBezTo>
                    <a:cubicBezTo>
                      <a:pt x="147" y="36"/>
                      <a:pt x="145" y="21"/>
                      <a:pt x="139" y="15"/>
                    </a:cubicBezTo>
                    <a:close/>
                  </a:path>
                </a:pathLst>
              </a:custGeom>
              <a:solidFill>
                <a:srgbClr val="003D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íṣļidê">
                <a:extLst>
                  <a:ext uri="{FF2B5EF4-FFF2-40B4-BE49-F238E27FC236}">
                    <a16:creationId xmlns:a16="http://schemas.microsoft.com/office/drawing/2014/main" id="{4A1848DB-3452-4F7B-9C59-0962CBB953AE}"/>
                  </a:ext>
                </a:extLst>
              </p:cNvPr>
              <p:cNvSpPr/>
              <p:nvPr/>
            </p:nvSpPr>
            <p:spPr bwMode="auto">
              <a:xfrm>
                <a:off x="8629838" y="2769320"/>
                <a:ext cx="100381" cy="116491"/>
              </a:xfrm>
              <a:custGeom>
                <a:avLst/>
                <a:gdLst>
                  <a:gd name="T0" fmla="*/ 39 w 39"/>
                  <a:gd name="T1" fmla="*/ 29 h 45"/>
                  <a:gd name="T2" fmla="*/ 12 w 39"/>
                  <a:gd name="T3" fmla="*/ 11 h 45"/>
                  <a:gd name="T4" fmla="*/ 38 w 39"/>
                  <a:gd name="T5" fmla="*/ 44 h 45"/>
                  <a:gd name="T6" fmla="*/ 39 w 39"/>
                  <a:gd name="T7" fmla="*/ 29 h 45"/>
                </a:gdLst>
                <a:ahLst/>
                <a:cxnLst>
                  <a:cxn ang="0">
                    <a:pos x="T0" y="T1"/>
                  </a:cxn>
                  <a:cxn ang="0">
                    <a:pos x="T2" y="T3"/>
                  </a:cxn>
                  <a:cxn ang="0">
                    <a:pos x="T4" y="T5"/>
                  </a:cxn>
                  <a:cxn ang="0">
                    <a:pos x="T6" y="T7"/>
                  </a:cxn>
                </a:cxnLst>
                <a:rect l="0" t="0" r="r" b="b"/>
                <a:pathLst>
                  <a:path w="39" h="45">
                    <a:moveTo>
                      <a:pt x="39" y="29"/>
                    </a:moveTo>
                    <a:cubicBezTo>
                      <a:pt x="39" y="29"/>
                      <a:pt x="25" y="0"/>
                      <a:pt x="12" y="11"/>
                    </a:cubicBezTo>
                    <a:cubicBezTo>
                      <a:pt x="0" y="22"/>
                      <a:pt x="26" y="45"/>
                      <a:pt x="38" y="44"/>
                    </a:cubicBezTo>
                    <a:lnTo>
                      <a:pt x="39" y="29"/>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ïšḷíḍê">
                <a:extLst>
                  <a:ext uri="{FF2B5EF4-FFF2-40B4-BE49-F238E27FC236}">
                    <a16:creationId xmlns:a16="http://schemas.microsoft.com/office/drawing/2014/main" id="{92920222-97D0-44C7-B7F0-5E843E370BEE}"/>
                  </a:ext>
                </a:extLst>
              </p:cNvPr>
              <p:cNvSpPr/>
              <p:nvPr/>
            </p:nvSpPr>
            <p:spPr bwMode="auto">
              <a:xfrm>
                <a:off x="8864058" y="3039480"/>
                <a:ext cx="768343" cy="892270"/>
              </a:xfrm>
              <a:custGeom>
                <a:avLst/>
                <a:gdLst>
                  <a:gd name="T0" fmla="*/ 68 w 298"/>
                  <a:gd name="T1" fmla="*/ 13 h 347"/>
                  <a:gd name="T2" fmla="*/ 176 w 298"/>
                  <a:gd name="T3" fmla="*/ 111 h 347"/>
                  <a:gd name="T4" fmla="*/ 266 w 298"/>
                  <a:gd name="T5" fmla="*/ 90 h 347"/>
                  <a:gd name="T6" fmla="*/ 298 w 298"/>
                  <a:gd name="T7" fmla="*/ 133 h 347"/>
                  <a:gd name="T8" fmla="*/ 102 w 298"/>
                  <a:gd name="T9" fmla="*/ 174 h 347"/>
                  <a:gd name="T10" fmla="*/ 69 w 298"/>
                  <a:gd name="T11" fmla="*/ 147 h 347"/>
                  <a:gd name="T12" fmla="*/ 45 w 298"/>
                  <a:gd name="T13" fmla="*/ 258 h 347"/>
                  <a:gd name="T14" fmla="*/ 53 w 298"/>
                  <a:gd name="T15" fmla="*/ 326 h 347"/>
                  <a:gd name="T16" fmla="*/ 0 w 298"/>
                  <a:gd name="T17" fmla="*/ 347 h 347"/>
                  <a:gd name="T18" fmla="*/ 24 w 298"/>
                  <a:gd name="T19" fmla="*/ 168 h 347"/>
                  <a:gd name="T20" fmla="*/ 2 w 298"/>
                  <a:gd name="T21" fmla="*/ 30 h 347"/>
                  <a:gd name="T22" fmla="*/ 9 w 298"/>
                  <a:gd name="T2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347">
                    <a:moveTo>
                      <a:pt x="68" y="13"/>
                    </a:moveTo>
                    <a:cubicBezTo>
                      <a:pt x="84" y="31"/>
                      <a:pt x="135" y="103"/>
                      <a:pt x="176" y="111"/>
                    </a:cubicBezTo>
                    <a:cubicBezTo>
                      <a:pt x="239" y="123"/>
                      <a:pt x="266" y="90"/>
                      <a:pt x="266" y="90"/>
                    </a:cubicBezTo>
                    <a:cubicBezTo>
                      <a:pt x="298" y="133"/>
                      <a:pt x="298" y="133"/>
                      <a:pt x="298" y="133"/>
                    </a:cubicBezTo>
                    <a:cubicBezTo>
                      <a:pt x="298" y="133"/>
                      <a:pt x="226" y="248"/>
                      <a:pt x="102" y="174"/>
                    </a:cubicBezTo>
                    <a:cubicBezTo>
                      <a:pt x="83" y="162"/>
                      <a:pt x="69" y="147"/>
                      <a:pt x="69" y="147"/>
                    </a:cubicBezTo>
                    <a:cubicBezTo>
                      <a:pt x="69" y="147"/>
                      <a:pt x="48" y="208"/>
                      <a:pt x="45" y="258"/>
                    </a:cubicBezTo>
                    <a:cubicBezTo>
                      <a:pt x="42" y="307"/>
                      <a:pt x="53" y="326"/>
                      <a:pt x="53" y="326"/>
                    </a:cubicBezTo>
                    <a:cubicBezTo>
                      <a:pt x="0" y="347"/>
                      <a:pt x="0" y="347"/>
                      <a:pt x="0" y="347"/>
                    </a:cubicBezTo>
                    <a:cubicBezTo>
                      <a:pt x="0" y="347"/>
                      <a:pt x="18" y="247"/>
                      <a:pt x="24" y="168"/>
                    </a:cubicBezTo>
                    <a:cubicBezTo>
                      <a:pt x="29" y="90"/>
                      <a:pt x="27" y="74"/>
                      <a:pt x="2" y="30"/>
                    </a:cubicBezTo>
                    <a:cubicBezTo>
                      <a:pt x="9" y="0"/>
                      <a:pt x="9" y="0"/>
                      <a:pt x="9" y="0"/>
                    </a:cubicBezTo>
                  </a:path>
                </a:pathLst>
              </a:custGeom>
              <a:gradFill>
                <a:gsLst>
                  <a:gs pos="0">
                    <a:srgbClr val="006AF1"/>
                  </a:gs>
                  <a:gs pos="100000">
                    <a:srgbClr val="0028BA"/>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îsliḓe">
                <a:extLst>
                  <a:ext uri="{FF2B5EF4-FFF2-40B4-BE49-F238E27FC236}">
                    <a16:creationId xmlns:a16="http://schemas.microsoft.com/office/drawing/2014/main" id="{265715C2-0C31-493B-9A72-C73676215EEB}"/>
                  </a:ext>
                </a:extLst>
              </p:cNvPr>
              <p:cNvSpPr/>
              <p:nvPr/>
            </p:nvSpPr>
            <p:spPr bwMode="auto">
              <a:xfrm>
                <a:off x="9527065" y="3255112"/>
                <a:ext cx="143755" cy="167301"/>
              </a:xfrm>
              <a:custGeom>
                <a:avLst/>
                <a:gdLst>
                  <a:gd name="T0" fmla="*/ 46 w 56"/>
                  <a:gd name="T1" fmla="*/ 65 h 65"/>
                  <a:gd name="T2" fmla="*/ 40 w 56"/>
                  <a:gd name="T3" fmla="*/ 61 h 65"/>
                  <a:gd name="T4" fmla="*/ 10 w 56"/>
                  <a:gd name="T5" fmla="*/ 23 h 65"/>
                  <a:gd name="T6" fmla="*/ 3 w 56"/>
                  <a:gd name="T7" fmla="*/ 14 h 65"/>
                  <a:gd name="T8" fmla="*/ 4 w 56"/>
                  <a:gd name="T9" fmla="*/ 3 h 65"/>
                  <a:gd name="T10" fmla="*/ 16 w 56"/>
                  <a:gd name="T11" fmla="*/ 4 h 65"/>
                  <a:gd name="T12" fmla="*/ 22 w 56"/>
                  <a:gd name="T13" fmla="*/ 12 h 65"/>
                  <a:gd name="T14" fmla="*/ 53 w 56"/>
                  <a:gd name="T15" fmla="*/ 52 h 65"/>
                  <a:gd name="T16" fmla="*/ 51 w 56"/>
                  <a:gd name="T17" fmla="*/ 63 h 65"/>
                  <a:gd name="T18" fmla="*/ 46 w 56"/>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5">
                    <a:moveTo>
                      <a:pt x="46" y="65"/>
                    </a:moveTo>
                    <a:cubicBezTo>
                      <a:pt x="44" y="65"/>
                      <a:pt x="41" y="63"/>
                      <a:pt x="40" y="61"/>
                    </a:cubicBezTo>
                    <a:cubicBezTo>
                      <a:pt x="26" y="41"/>
                      <a:pt x="17" y="30"/>
                      <a:pt x="10" y="23"/>
                    </a:cubicBezTo>
                    <a:cubicBezTo>
                      <a:pt x="8" y="20"/>
                      <a:pt x="5" y="17"/>
                      <a:pt x="3" y="14"/>
                    </a:cubicBezTo>
                    <a:cubicBezTo>
                      <a:pt x="0" y="11"/>
                      <a:pt x="1" y="6"/>
                      <a:pt x="4" y="3"/>
                    </a:cubicBezTo>
                    <a:cubicBezTo>
                      <a:pt x="8" y="0"/>
                      <a:pt x="13" y="1"/>
                      <a:pt x="16" y="4"/>
                    </a:cubicBezTo>
                    <a:cubicBezTo>
                      <a:pt x="18" y="7"/>
                      <a:pt x="20" y="9"/>
                      <a:pt x="22" y="12"/>
                    </a:cubicBezTo>
                    <a:cubicBezTo>
                      <a:pt x="29" y="20"/>
                      <a:pt x="38" y="31"/>
                      <a:pt x="53" y="52"/>
                    </a:cubicBezTo>
                    <a:cubicBezTo>
                      <a:pt x="56" y="56"/>
                      <a:pt x="55" y="61"/>
                      <a:pt x="51" y="63"/>
                    </a:cubicBezTo>
                    <a:cubicBezTo>
                      <a:pt x="50" y="64"/>
                      <a:pt x="48" y="65"/>
                      <a:pt x="46"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ïśļiḓê">
                <a:extLst>
                  <a:ext uri="{FF2B5EF4-FFF2-40B4-BE49-F238E27FC236}">
                    <a16:creationId xmlns:a16="http://schemas.microsoft.com/office/drawing/2014/main" id="{EC6EEEFF-A9EF-454C-ACA2-79A312A1557E}"/>
                  </a:ext>
                </a:extLst>
              </p:cNvPr>
              <p:cNvSpPr/>
              <p:nvPr/>
            </p:nvSpPr>
            <p:spPr bwMode="auto">
              <a:xfrm>
                <a:off x="9639837" y="3037001"/>
                <a:ext cx="240417" cy="262724"/>
              </a:xfrm>
              <a:custGeom>
                <a:avLst/>
                <a:gdLst>
                  <a:gd name="T0" fmla="*/ 7 w 93"/>
                  <a:gd name="T1" fmla="*/ 0 h 102"/>
                  <a:gd name="T2" fmla="*/ 17 w 93"/>
                  <a:gd name="T3" fmla="*/ 10 h 102"/>
                  <a:gd name="T4" fmla="*/ 20 w 93"/>
                  <a:gd name="T5" fmla="*/ 24 h 102"/>
                  <a:gd name="T6" fmla="*/ 21 w 93"/>
                  <a:gd name="T7" fmla="*/ 47 h 102"/>
                  <a:gd name="T8" fmla="*/ 52 w 93"/>
                  <a:gd name="T9" fmla="*/ 22 h 102"/>
                  <a:gd name="T10" fmla="*/ 90 w 93"/>
                  <a:gd name="T11" fmla="*/ 17 h 102"/>
                  <a:gd name="T12" fmla="*/ 49 w 93"/>
                  <a:gd name="T13" fmla="*/ 42 h 102"/>
                  <a:gd name="T14" fmla="*/ 93 w 93"/>
                  <a:gd name="T15" fmla="*/ 30 h 102"/>
                  <a:gd name="T16" fmla="*/ 58 w 93"/>
                  <a:gd name="T17" fmla="*/ 47 h 102"/>
                  <a:gd name="T18" fmla="*/ 80 w 93"/>
                  <a:gd name="T19" fmla="*/ 41 h 102"/>
                  <a:gd name="T20" fmla="*/ 89 w 93"/>
                  <a:gd name="T21" fmla="*/ 42 h 102"/>
                  <a:gd name="T22" fmla="*/ 52 w 93"/>
                  <a:gd name="T23" fmla="*/ 62 h 102"/>
                  <a:gd name="T24" fmla="*/ 80 w 93"/>
                  <a:gd name="T25" fmla="*/ 51 h 102"/>
                  <a:gd name="T26" fmla="*/ 75 w 93"/>
                  <a:gd name="T27" fmla="*/ 60 h 102"/>
                  <a:gd name="T28" fmla="*/ 21 w 93"/>
                  <a:gd name="T29" fmla="*/ 102 h 102"/>
                  <a:gd name="T30" fmla="*/ 3 w 93"/>
                  <a:gd name="T31" fmla="*/ 61 h 102"/>
                  <a:gd name="T32" fmla="*/ 7 w 93"/>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2">
                    <a:moveTo>
                      <a:pt x="7" y="0"/>
                    </a:moveTo>
                    <a:cubicBezTo>
                      <a:pt x="11" y="1"/>
                      <a:pt x="15" y="5"/>
                      <a:pt x="17" y="10"/>
                    </a:cubicBezTo>
                    <a:cubicBezTo>
                      <a:pt x="19" y="14"/>
                      <a:pt x="20" y="19"/>
                      <a:pt x="20" y="24"/>
                    </a:cubicBezTo>
                    <a:cubicBezTo>
                      <a:pt x="20" y="32"/>
                      <a:pt x="21" y="39"/>
                      <a:pt x="21" y="47"/>
                    </a:cubicBezTo>
                    <a:cubicBezTo>
                      <a:pt x="30" y="36"/>
                      <a:pt x="40" y="28"/>
                      <a:pt x="52" y="22"/>
                    </a:cubicBezTo>
                    <a:cubicBezTo>
                      <a:pt x="63" y="16"/>
                      <a:pt x="77" y="14"/>
                      <a:pt x="90" y="17"/>
                    </a:cubicBezTo>
                    <a:cubicBezTo>
                      <a:pt x="78" y="27"/>
                      <a:pt x="64" y="36"/>
                      <a:pt x="49" y="42"/>
                    </a:cubicBezTo>
                    <a:cubicBezTo>
                      <a:pt x="61" y="32"/>
                      <a:pt x="77" y="28"/>
                      <a:pt x="93" y="30"/>
                    </a:cubicBezTo>
                    <a:cubicBezTo>
                      <a:pt x="82" y="38"/>
                      <a:pt x="70" y="44"/>
                      <a:pt x="58" y="47"/>
                    </a:cubicBezTo>
                    <a:cubicBezTo>
                      <a:pt x="65" y="45"/>
                      <a:pt x="72" y="43"/>
                      <a:pt x="80" y="41"/>
                    </a:cubicBezTo>
                    <a:cubicBezTo>
                      <a:pt x="83" y="40"/>
                      <a:pt x="87" y="39"/>
                      <a:pt x="89" y="42"/>
                    </a:cubicBezTo>
                    <a:cubicBezTo>
                      <a:pt x="77" y="49"/>
                      <a:pt x="65" y="56"/>
                      <a:pt x="52" y="62"/>
                    </a:cubicBezTo>
                    <a:cubicBezTo>
                      <a:pt x="62" y="58"/>
                      <a:pt x="71" y="55"/>
                      <a:pt x="80" y="51"/>
                    </a:cubicBezTo>
                    <a:cubicBezTo>
                      <a:pt x="82" y="54"/>
                      <a:pt x="78" y="58"/>
                      <a:pt x="75" y="60"/>
                    </a:cubicBezTo>
                    <a:cubicBezTo>
                      <a:pt x="55" y="72"/>
                      <a:pt x="37" y="86"/>
                      <a:pt x="21" y="102"/>
                    </a:cubicBezTo>
                    <a:cubicBezTo>
                      <a:pt x="9" y="84"/>
                      <a:pt x="0" y="83"/>
                      <a:pt x="3" y="61"/>
                    </a:cubicBezTo>
                    <a:cubicBezTo>
                      <a:pt x="4" y="56"/>
                      <a:pt x="9" y="1"/>
                      <a:pt x="7" y="0"/>
                    </a:cubicBezTo>
                    <a:close/>
                  </a:path>
                </a:pathLst>
              </a:custGeom>
              <a:gradFill>
                <a:gsLst>
                  <a:gs pos="0">
                    <a:srgbClr val="FFB271"/>
                  </a:gs>
                  <a:gs pos="10000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ïṡlîḋè">
                <a:extLst>
                  <a:ext uri="{FF2B5EF4-FFF2-40B4-BE49-F238E27FC236}">
                    <a16:creationId xmlns:a16="http://schemas.microsoft.com/office/drawing/2014/main" id="{71A8C160-A8C1-411F-9789-742B8C6AFAB3}"/>
                  </a:ext>
                </a:extLst>
              </p:cNvPr>
              <p:cNvSpPr/>
              <p:nvPr/>
            </p:nvSpPr>
            <p:spPr bwMode="auto">
              <a:xfrm>
                <a:off x="7156353" y="3428608"/>
                <a:ext cx="1847742" cy="485791"/>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isļiḑè">
                <a:extLst>
                  <a:ext uri="{FF2B5EF4-FFF2-40B4-BE49-F238E27FC236}">
                    <a16:creationId xmlns:a16="http://schemas.microsoft.com/office/drawing/2014/main" id="{ACF57200-6C02-4FCD-8296-908A24440754}"/>
                  </a:ext>
                </a:extLst>
              </p:cNvPr>
              <p:cNvSpPr/>
              <p:nvPr/>
            </p:nvSpPr>
            <p:spPr bwMode="auto">
              <a:xfrm>
                <a:off x="7638427" y="4222977"/>
                <a:ext cx="883595" cy="442418"/>
              </a:xfrm>
              <a:custGeom>
                <a:avLst/>
                <a:gdLst>
                  <a:gd name="T0" fmla="*/ 665 w 713"/>
                  <a:gd name="T1" fmla="*/ 357 h 357"/>
                  <a:gd name="T2" fmla="*/ 0 w 713"/>
                  <a:gd name="T3" fmla="*/ 170 h 357"/>
                  <a:gd name="T4" fmla="*/ 47 w 713"/>
                  <a:gd name="T5" fmla="*/ 0 h 357"/>
                  <a:gd name="T6" fmla="*/ 713 w 713"/>
                  <a:gd name="T7" fmla="*/ 184 h 357"/>
                  <a:gd name="T8" fmla="*/ 665 w 713"/>
                  <a:gd name="T9" fmla="*/ 357 h 357"/>
                  <a:gd name="T10" fmla="*/ 665 w 713"/>
                  <a:gd name="T11" fmla="*/ 357 h 357"/>
                </a:gdLst>
                <a:ahLst/>
                <a:cxnLst>
                  <a:cxn ang="0">
                    <a:pos x="T0" y="T1"/>
                  </a:cxn>
                  <a:cxn ang="0">
                    <a:pos x="T2" y="T3"/>
                  </a:cxn>
                  <a:cxn ang="0">
                    <a:pos x="T4" y="T5"/>
                  </a:cxn>
                  <a:cxn ang="0">
                    <a:pos x="T6" y="T7"/>
                  </a:cxn>
                  <a:cxn ang="0">
                    <a:pos x="T8" y="T9"/>
                  </a:cxn>
                  <a:cxn ang="0">
                    <a:pos x="T10" y="T11"/>
                  </a:cxn>
                </a:cxnLst>
                <a:rect l="0" t="0" r="r" b="b"/>
                <a:pathLst>
                  <a:path w="713" h="357">
                    <a:moveTo>
                      <a:pt x="665" y="357"/>
                    </a:moveTo>
                    <a:lnTo>
                      <a:pt x="0" y="170"/>
                    </a:lnTo>
                    <a:lnTo>
                      <a:pt x="47" y="0"/>
                    </a:lnTo>
                    <a:lnTo>
                      <a:pt x="713" y="184"/>
                    </a:lnTo>
                    <a:lnTo>
                      <a:pt x="665" y="357"/>
                    </a:lnTo>
                    <a:lnTo>
                      <a:pt x="665" y="357"/>
                    </a:lnTo>
                    <a:close/>
                  </a:path>
                </a:pathLst>
              </a:custGeom>
              <a:solidFill>
                <a:srgbClr val="82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iŝḻîḋè">
                <a:extLst>
                  <a:ext uri="{FF2B5EF4-FFF2-40B4-BE49-F238E27FC236}">
                    <a16:creationId xmlns:a16="http://schemas.microsoft.com/office/drawing/2014/main" id="{46DE9E2E-35D8-49E9-9EFC-563C188B63B5}"/>
                  </a:ext>
                </a:extLst>
              </p:cNvPr>
              <p:cNvSpPr/>
              <p:nvPr/>
            </p:nvSpPr>
            <p:spPr bwMode="auto">
              <a:xfrm>
                <a:off x="7650820" y="4032130"/>
                <a:ext cx="914576" cy="480834"/>
              </a:xfrm>
              <a:custGeom>
                <a:avLst/>
                <a:gdLst>
                  <a:gd name="T0" fmla="*/ 344 w 355"/>
                  <a:gd name="T1" fmla="*/ 86 h 187"/>
                  <a:gd name="T2" fmla="*/ 53 w 355"/>
                  <a:gd name="T3" fmla="*/ 5 h 187"/>
                  <a:gd name="T4" fmla="*/ 51 w 355"/>
                  <a:gd name="T5" fmla="*/ 4 h 187"/>
                  <a:gd name="T6" fmla="*/ 16 w 355"/>
                  <a:gd name="T7" fmla="*/ 24 h 187"/>
                  <a:gd name="T8" fmla="*/ 3 w 355"/>
                  <a:gd name="T9" fmla="*/ 69 h 187"/>
                  <a:gd name="T10" fmla="*/ 11 w 355"/>
                  <a:gd name="T11" fmla="*/ 96 h 187"/>
                  <a:gd name="T12" fmla="*/ 23 w 355"/>
                  <a:gd name="T13" fmla="*/ 105 h 187"/>
                  <a:gd name="T14" fmla="*/ 163 w 355"/>
                  <a:gd name="T15" fmla="*/ 173 h 187"/>
                  <a:gd name="T16" fmla="*/ 318 w 355"/>
                  <a:gd name="T17" fmla="*/ 187 h 187"/>
                  <a:gd name="T18" fmla="*/ 332 w 355"/>
                  <a:gd name="T19" fmla="*/ 185 h 187"/>
                  <a:gd name="T20" fmla="*/ 352 w 355"/>
                  <a:gd name="T21" fmla="*/ 114 h 187"/>
                  <a:gd name="T22" fmla="*/ 344 w 355"/>
                  <a:gd name="T23" fmla="*/ 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87">
                    <a:moveTo>
                      <a:pt x="344" y="86"/>
                    </a:moveTo>
                    <a:cubicBezTo>
                      <a:pt x="53" y="5"/>
                      <a:pt x="53" y="5"/>
                      <a:pt x="53" y="5"/>
                    </a:cubicBezTo>
                    <a:cubicBezTo>
                      <a:pt x="51" y="4"/>
                      <a:pt x="51" y="4"/>
                      <a:pt x="51" y="4"/>
                    </a:cubicBezTo>
                    <a:cubicBezTo>
                      <a:pt x="36" y="0"/>
                      <a:pt x="20" y="9"/>
                      <a:pt x="16" y="24"/>
                    </a:cubicBezTo>
                    <a:cubicBezTo>
                      <a:pt x="3" y="69"/>
                      <a:pt x="3" y="69"/>
                      <a:pt x="3" y="69"/>
                    </a:cubicBezTo>
                    <a:cubicBezTo>
                      <a:pt x="0" y="80"/>
                      <a:pt x="3" y="89"/>
                      <a:pt x="11" y="96"/>
                    </a:cubicBezTo>
                    <a:cubicBezTo>
                      <a:pt x="14" y="99"/>
                      <a:pt x="18" y="102"/>
                      <a:pt x="23" y="105"/>
                    </a:cubicBezTo>
                    <a:cubicBezTo>
                      <a:pt x="163" y="173"/>
                      <a:pt x="163" y="173"/>
                      <a:pt x="163" y="173"/>
                    </a:cubicBezTo>
                    <a:cubicBezTo>
                      <a:pt x="318" y="187"/>
                      <a:pt x="318" y="187"/>
                      <a:pt x="318" y="187"/>
                    </a:cubicBezTo>
                    <a:cubicBezTo>
                      <a:pt x="323" y="187"/>
                      <a:pt x="328" y="186"/>
                      <a:pt x="332" y="185"/>
                    </a:cubicBezTo>
                    <a:cubicBezTo>
                      <a:pt x="352" y="114"/>
                      <a:pt x="352" y="114"/>
                      <a:pt x="352" y="114"/>
                    </a:cubicBezTo>
                    <a:cubicBezTo>
                      <a:pt x="355" y="104"/>
                      <a:pt x="351" y="93"/>
                      <a:pt x="344" y="86"/>
                    </a:cubicBezTo>
                    <a:close/>
                  </a:path>
                </a:pathLst>
              </a:custGeom>
              <a:gradFill>
                <a:gsLst>
                  <a:gs pos="100000">
                    <a:srgbClr val="FF7A5F"/>
                  </a:gs>
                  <a:gs pos="0">
                    <a:srgbClr val="FF7A5F"/>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îṥľïḑe">
                <a:extLst>
                  <a:ext uri="{FF2B5EF4-FFF2-40B4-BE49-F238E27FC236}">
                    <a16:creationId xmlns:a16="http://schemas.microsoft.com/office/drawing/2014/main" id="{9A58C434-2951-42DB-A7EE-6D40BA400044}"/>
                  </a:ext>
                </a:extLst>
              </p:cNvPr>
              <p:cNvSpPr/>
              <p:nvPr/>
            </p:nvSpPr>
            <p:spPr bwMode="auto">
              <a:xfrm>
                <a:off x="7586378" y="4292376"/>
                <a:ext cx="917055" cy="571301"/>
              </a:xfrm>
              <a:custGeom>
                <a:avLst/>
                <a:gdLst>
                  <a:gd name="T0" fmla="*/ 186 w 356"/>
                  <a:gd name="T1" fmla="*/ 76 h 222"/>
                  <a:gd name="T2" fmla="*/ 47 w 356"/>
                  <a:gd name="T3" fmla="*/ 8 h 222"/>
                  <a:gd name="T4" fmla="*/ 35 w 356"/>
                  <a:gd name="T5" fmla="*/ 0 h 222"/>
                  <a:gd name="T6" fmla="*/ 5 w 356"/>
                  <a:gd name="T7" fmla="*/ 109 h 222"/>
                  <a:gd name="T8" fmla="*/ 25 w 356"/>
                  <a:gd name="T9" fmla="*/ 144 h 222"/>
                  <a:gd name="T10" fmla="*/ 290 w 356"/>
                  <a:gd name="T11" fmla="*/ 218 h 222"/>
                  <a:gd name="T12" fmla="*/ 325 w 356"/>
                  <a:gd name="T13" fmla="*/ 198 h 222"/>
                  <a:gd name="T14" fmla="*/ 356 w 356"/>
                  <a:gd name="T15" fmla="*/ 88 h 222"/>
                  <a:gd name="T16" fmla="*/ 341 w 356"/>
                  <a:gd name="T17" fmla="*/ 90 h 222"/>
                  <a:gd name="T18" fmla="*/ 186 w 356"/>
                  <a:gd name="T19" fmla="*/ 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22">
                    <a:moveTo>
                      <a:pt x="186" y="76"/>
                    </a:moveTo>
                    <a:cubicBezTo>
                      <a:pt x="47" y="8"/>
                      <a:pt x="47" y="8"/>
                      <a:pt x="47" y="8"/>
                    </a:cubicBezTo>
                    <a:cubicBezTo>
                      <a:pt x="42" y="5"/>
                      <a:pt x="38" y="3"/>
                      <a:pt x="35" y="0"/>
                    </a:cubicBezTo>
                    <a:cubicBezTo>
                      <a:pt x="5" y="109"/>
                      <a:pt x="5" y="109"/>
                      <a:pt x="5" y="109"/>
                    </a:cubicBezTo>
                    <a:cubicBezTo>
                      <a:pt x="0" y="124"/>
                      <a:pt x="9" y="140"/>
                      <a:pt x="25" y="144"/>
                    </a:cubicBezTo>
                    <a:cubicBezTo>
                      <a:pt x="290" y="218"/>
                      <a:pt x="290" y="218"/>
                      <a:pt x="290" y="218"/>
                    </a:cubicBezTo>
                    <a:cubicBezTo>
                      <a:pt x="305" y="222"/>
                      <a:pt x="321" y="213"/>
                      <a:pt x="325" y="198"/>
                    </a:cubicBezTo>
                    <a:cubicBezTo>
                      <a:pt x="356" y="88"/>
                      <a:pt x="356" y="88"/>
                      <a:pt x="356" y="88"/>
                    </a:cubicBezTo>
                    <a:cubicBezTo>
                      <a:pt x="351" y="90"/>
                      <a:pt x="347" y="90"/>
                      <a:pt x="341" y="90"/>
                    </a:cubicBezTo>
                    <a:cubicBezTo>
                      <a:pt x="186" y="76"/>
                      <a:pt x="186" y="76"/>
                      <a:pt x="186" y="76"/>
                    </a:cubicBezTo>
                    <a:close/>
                  </a:path>
                </a:pathLst>
              </a:custGeom>
              <a:gradFill>
                <a:gsLst>
                  <a:gs pos="0">
                    <a:srgbClr val="FF1E25"/>
                  </a:gs>
                  <a:gs pos="100000">
                    <a:srgbClr val="FF7A5F"/>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iSḷîḋé">
                <a:extLst>
                  <a:ext uri="{FF2B5EF4-FFF2-40B4-BE49-F238E27FC236}">
                    <a16:creationId xmlns:a16="http://schemas.microsoft.com/office/drawing/2014/main" id="{72A3F433-2C8E-4419-B006-CAD2248D0C78}"/>
                  </a:ext>
                </a:extLst>
              </p:cNvPr>
              <p:cNvSpPr/>
              <p:nvPr/>
            </p:nvSpPr>
            <p:spPr bwMode="auto">
              <a:xfrm>
                <a:off x="7977985" y="4381603"/>
                <a:ext cx="180932" cy="203239"/>
              </a:xfrm>
              <a:custGeom>
                <a:avLst/>
                <a:gdLst>
                  <a:gd name="T0" fmla="*/ 108 w 146"/>
                  <a:gd name="T1" fmla="*/ 164 h 164"/>
                  <a:gd name="T2" fmla="*/ 0 w 146"/>
                  <a:gd name="T3" fmla="*/ 135 h 164"/>
                  <a:gd name="T4" fmla="*/ 38 w 146"/>
                  <a:gd name="T5" fmla="*/ 0 h 164"/>
                  <a:gd name="T6" fmla="*/ 146 w 146"/>
                  <a:gd name="T7" fmla="*/ 30 h 164"/>
                  <a:gd name="T8" fmla="*/ 108 w 146"/>
                  <a:gd name="T9" fmla="*/ 164 h 164"/>
                  <a:gd name="T10" fmla="*/ 108 w 146"/>
                  <a:gd name="T11" fmla="*/ 164 h 164"/>
                </a:gdLst>
                <a:ahLst/>
                <a:cxnLst>
                  <a:cxn ang="0">
                    <a:pos x="T0" y="T1"/>
                  </a:cxn>
                  <a:cxn ang="0">
                    <a:pos x="T2" y="T3"/>
                  </a:cxn>
                  <a:cxn ang="0">
                    <a:pos x="T4" y="T5"/>
                  </a:cxn>
                  <a:cxn ang="0">
                    <a:pos x="T6" y="T7"/>
                  </a:cxn>
                  <a:cxn ang="0">
                    <a:pos x="T8" y="T9"/>
                  </a:cxn>
                  <a:cxn ang="0">
                    <a:pos x="T10" y="T11"/>
                  </a:cxn>
                </a:cxnLst>
                <a:rect l="0" t="0" r="r" b="b"/>
                <a:pathLst>
                  <a:path w="146" h="164">
                    <a:moveTo>
                      <a:pt x="108" y="164"/>
                    </a:moveTo>
                    <a:lnTo>
                      <a:pt x="0" y="135"/>
                    </a:lnTo>
                    <a:lnTo>
                      <a:pt x="38" y="0"/>
                    </a:lnTo>
                    <a:lnTo>
                      <a:pt x="146" y="30"/>
                    </a:lnTo>
                    <a:lnTo>
                      <a:pt x="108" y="164"/>
                    </a:lnTo>
                    <a:lnTo>
                      <a:pt x="108" y="164"/>
                    </a:lnTo>
                    <a:close/>
                  </a:path>
                </a:pathLst>
              </a:custGeom>
              <a:solidFill>
                <a:srgbClr val="FFDA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îṡḻîḍé">
                <a:extLst>
                  <a:ext uri="{FF2B5EF4-FFF2-40B4-BE49-F238E27FC236}">
                    <a16:creationId xmlns:a16="http://schemas.microsoft.com/office/drawing/2014/main" id="{1D2461AF-94F4-4A45-B530-A769A18A0EE2}"/>
                  </a:ext>
                </a:extLst>
              </p:cNvPr>
              <p:cNvSpPr/>
              <p:nvPr/>
            </p:nvSpPr>
            <p:spPr bwMode="auto">
              <a:xfrm>
                <a:off x="8011445" y="4421259"/>
                <a:ext cx="111534" cy="125166"/>
              </a:xfrm>
              <a:custGeom>
                <a:avLst/>
                <a:gdLst>
                  <a:gd name="T0" fmla="*/ 67 w 90"/>
                  <a:gd name="T1" fmla="*/ 101 h 101"/>
                  <a:gd name="T2" fmla="*/ 0 w 90"/>
                  <a:gd name="T3" fmla="*/ 83 h 101"/>
                  <a:gd name="T4" fmla="*/ 23 w 90"/>
                  <a:gd name="T5" fmla="*/ 0 h 101"/>
                  <a:gd name="T6" fmla="*/ 90 w 90"/>
                  <a:gd name="T7" fmla="*/ 18 h 101"/>
                  <a:gd name="T8" fmla="*/ 67 w 90"/>
                  <a:gd name="T9" fmla="*/ 101 h 101"/>
                  <a:gd name="T10" fmla="*/ 67 w 90"/>
                  <a:gd name="T11" fmla="*/ 101 h 101"/>
                </a:gdLst>
                <a:ahLst/>
                <a:cxnLst>
                  <a:cxn ang="0">
                    <a:pos x="T0" y="T1"/>
                  </a:cxn>
                  <a:cxn ang="0">
                    <a:pos x="T2" y="T3"/>
                  </a:cxn>
                  <a:cxn ang="0">
                    <a:pos x="T4" y="T5"/>
                  </a:cxn>
                  <a:cxn ang="0">
                    <a:pos x="T6" y="T7"/>
                  </a:cxn>
                  <a:cxn ang="0">
                    <a:pos x="T8" y="T9"/>
                  </a:cxn>
                  <a:cxn ang="0">
                    <a:pos x="T10" y="T11"/>
                  </a:cxn>
                </a:cxnLst>
                <a:rect l="0" t="0" r="r" b="b"/>
                <a:pathLst>
                  <a:path w="90" h="101">
                    <a:moveTo>
                      <a:pt x="67" y="101"/>
                    </a:moveTo>
                    <a:lnTo>
                      <a:pt x="0" y="83"/>
                    </a:lnTo>
                    <a:lnTo>
                      <a:pt x="23" y="0"/>
                    </a:lnTo>
                    <a:lnTo>
                      <a:pt x="90" y="18"/>
                    </a:lnTo>
                    <a:lnTo>
                      <a:pt x="67" y="101"/>
                    </a:lnTo>
                    <a:lnTo>
                      <a:pt x="67" y="101"/>
                    </a:ln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îṡļide">
                <a:extLst>
                  <a:ext uri="{FF2B5EF4-FFF2-40B4-BE49-F238E27FC236}">
                    <a16:creationId xmlns:a16="http://schemas.microsoft.com/office/drawing/2014/main" id="{195EB507-8ED4-4518-BD31-7908E4B4151F}"/>
                  </a:ext>
                </a:extLst>
              </p:cNvPr>
              <p:cNvSpPr/>
              <p:nvPr/>
            </p:nvSpPr>
            <p:spPr bwMode="auto">
              <a:xfrm>
                <a:off x="7994095" y="4086658"/>
                <a:ext cx="55767" cy="30982"/>
              </a:xfrm>
              <a:custGeom>
                <a:avLst/>
                <a:gdLst>
                  <a:gd name="T0" fmla="*/ 41 w 45"/>
                  <a:gd name="T1" fmla="*/ 25 h 25"/>
                  <a:gd name="T2" fmla="*/ 0 w 45"/>
                  <a:gd name="T3" fmla="*/ 12 h 25"/>
                  <a:gd name="T4" fmla="*/ 4 w 45"/>
                  <a:gd name="T5" fmla="*/ 0 h 25"/>
                  <a:gd name="T6" fmla="*/ 45 w 45"/>
                  <a:gd name="T7" fmla="*/ 12 h 25"/>
                  <a:gd name="T8" fmla="*/ 41 w 45"/>
                  <a:gd name="T9" fmla="*/ 25 h 25"/>
                  <a:gd name="T10" fmla="*/ 41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1" y="25"/>
                    </a:moveTo>
                    <a:lnTo>
                      <a:pt x="0" y="12"/>
                    </a:lnTo>
                    <a:lnTo>
                      <a:pt x="4" y="0"/>
                    </a:lnTo>
                    <a:lnTo>
                      <a:pt x="45" y="12"/>
                    </a:lnTo>
                    <a:lnTo>
                      <a:pt x="41" y="25"/>
                    </a:lnTo>
                    <a:lnTo>
                      <a:pt x="41" y="25"/>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iṡľïďe">
                <a:extLst>
                  <a:ext uri="{FF2B5EF4-FFF2-40B4-BE49-F238E27FC236}">
                    <a16:creationId xmlns:a16="http://schemas.microsoft.com/office/drawing/2014/main" id="{84820B97-77C9-41B0-A9F6-E1A86613EA83}"/>
                  </a:ext>
                </a:extLst>
              </p:cNvPr>
              <p:cNvSpPr/>
              <p:nvPr/>
            </p:nvSpPr>
            <p:spPr bwMode="auto">
              <a:xfrm>
                <a:off x="8276647" y="4165971"/>
                <a:ext cx="57006" cy="28503"/>
              </a:xfrm>
              <a:custGeom>
                <a:avLst/>
                <a:gdLst>
                  <a:gd name="T0" fmla="*/ 42 w 46"/>
                  <a:gd name="T1" fmla="*/ 23 h 23"/>
                  <a:gd name="T2" fmla="*/ 0 w 46"/>
                  <a:gd name="T3" fmla="*/ 13 h 23"/>
                  <a:gd name="T4" fmla="*/ 2 w 46"/>
                  <a:gd name="T5" fmla="*/ 0 h 23"/>
                  <a:gd name="T6" fmla="*/ 46 w 46"/>
                  <a:gd name="T7" fmla="*/ 11 h 23"/>
                  <a:gd name="T8" fmla="*/ 42 w 46"/>
                  <a:gd name="T9" fmla="*/ 23 h 23"/>
                  <a:gd name="T10" fmla="*/ 42 w 46"/>
                  <a:gd name="T11" fmla="*/ 23 h 23"/>
                </a:gdLst>
                <a:ahLst/>
                <a:cxnLst>
                  <a:cxn ang="0">
                    <a:pos x="T0" y="T1"/>
                  </a:cxn>
                  <a:cxn ang="0">
                    <a:pos x="T2" y="T3"/>
                  </a:cxn>
                  <a:cxn ang="0">
                    <a:pos x="T4" y="T5"/>
                  </a:cxn>
                  <a:cxn ang="0">
                    <a:pos x="T6" y="T7"/>
                  </a:cxn>
                  <a:cxn ang="0">
                    <a:pos x="T8" y="T9"/>
                  </a:cxn>
                  <a:cxn ang="0">
                    <a:pos x="T10" y="T11"/>
                  </a:cxn>
                </a:cxnLst>
                <a:rect l="0" t="0" r="r" b="b"/>
                <a:pathLst>
                  <a:path w="46" h="23">
                    <a:moveTo>
                      <a:pt x="42" y="23"/>
                    </a:moveTo>
                    <a:lnTo>
                      <a:pt x="0" y="13"/>
                    </a:lnTo>
                    <a:lnTo>
                      <a:pt x="2" y="0"/>
                    </a:lnTo>
                    <a:lnTo>
                      <a:pt x="46" y="11"/>
                    </a:lnTo>
                    <a:lnTo>
                      <a:pt x="42" y="23"/>
                    </a:lnTo>
                    <a:lnTo>
                      <a:pt x="42" y="23"/>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iṡ1iḍe">
                <a:extLst>
                  <a:ext uri="{FF2B5EF4-FFF2-40B4-BE49-F238E27FC236}">
                    <a16:creationId xmlns:a16="http://schemas.microsoft.com/office/drawing/2014/main" id="{197DABFE-0E89-47F1-8F88-116B71BD4924}"/>
                  </a:ext>
                </a:extLst>
              </p:cNvPr>
              <p:cNvSpPr/>
              <p:nvPr/>
            </p:nvSpPr>
            <p:spPr bwMode="auto">
              <a:xfrm>
                <a:off x="8004009" y="4006105"/>
                <a:ext cx="337080" cy="173497"/>
              </a:xfrm>
              <a:custGeom>
                <a:avLst/>
                <a:gdLst>
                  <a:gd name="T0" fmla="*/ 73 w 131"/>
                  <a:gd name="T1" fmla="*/ 10 h 67"/>
                  <a:gd name="T2" fmla="*/ 0 w 131"/>
                  <a:gd name="T3" fmla="*/ 32 h 67"/>
                  <a:gd name="T4" fmla="*/ 16 w 131"/>
                  <a:gd name="T5" fmla="*/ 36 h 67"/>
                  <a:gd name="T6" fmla="*/ 71 w 131"/>
                  <a:gd name="T7" fmla="*/ 19 h 67"/>
                  <a:gd name="T8" fmla="*/ 109 w 131"/>
                  <a:gd name="T9" fmla="*/ 62 h 67"/>
                  <a:gd name="T10" fmla="*/ 125 w 131"/>
                  <a:gd name="T11" fmla="*/ 67 h 67"/>
                  <a:gd name="T12" fmla="*/ 73 w 131"/>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131" h="67">
                    <a:moveTo>
                      <a:pt x="73" y="10"/>
                    </a:moveTo>
                    <a:cubicBezTo>
                      <a:pt x="39" y="0"/>
                      <a:pt x="6" y="10"/>
                      <a:pt x="0" y="32"/>
                    </a:cubicBezTo>
                    <a:cubicBezTo>
                      <a:pt x="16" y="36"/>
                      <a:pt x="16" y="36"/>
                      <a:pt x="16" y="36"/>
                    </a:cubicBezTo>
                    <a:cubicBezTo>
                      <a:pt x="20" y="20"/>
                      <a:pt x="45" y="12"/>
                      <a:pt x="71" y="19"/>
                    </a:cubicBezTo>
                    <a:cubicBezTo>
                      <a:pt x="97" y="27"/>
                      <a:pt x="114" y="46"/>
                      <a:pt x="109" y="62"/>
                    </a:cubicBezTo>
                    <a:cubicBezTo>
                      <a:pt x="125" y="67"/>
                      <a:pt x="125" y="67"/>
                      <a:pt x="125" y="67"/>
                    </a:cubicBezTo>
                    <a:cubicBezTo>
                      <a:pt x="131" y="45"/>
                      <a:pt x="108" y="19"/>
                      <a:pt x="73" y="10"/>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îSḻiḍe">
                <a:extLst>
                  <a:ext uri="{FF2B5EF4-FFF2-40B4-BE49-F238E27FC236}">
                    <a16:creationId xmlns:a16="http://schemas.microsoft.com/office/drawing/2014/main" id="{19AAA184-0B9B-49AA-8867-D68289704CE6}"/>
                  </a:ext>
                </a:extLst>
              </p:cNvPr>
              <p:cNvSpPr/>
              <p:nvPr/>
            </p:nvSpPr>
            <p:spPr bwMode="auto">
              <a:xfrm>
                <a:off x="8622402" y="2996106"/>
                <a:ext cx="167301" cy="167301"/>
              </a:xfrm>
              <a:custGeom>
                <a:avLst/>
                <a:gdLst>
                  <a:gd name="T0" fmla="*/ 57 w 65"/>
                  <a:gd name="T1" fmla="*/ 65 h 65"/>
                  <a:gd name="T2" fmla="*/ 56 w 65"/>
                  <a:gd name="T3" fmla="*/ 65 h 65"/>
                  <a:gd name="T4" fmla="*/ 15 w 65"/>
                  <a:gd name="T5" fmla="*/ 52 h 65"/>
                  <a:gd name="T6" fmla="*/ 0 w 65"/>
                  <a:gd name="T7" fmla="*/ 23 h 65"/>
                  <a:gd name="T8" fmla="*/ 11 w 65"/>
                  <a:gd name="T9" fmla="*/ 2 h 65"/>
                  <a:gd name="T10" fmla="*/ 22 w 65"/>
                  <a:gd name="T11" fmla="*/ 4 h 65"/>
                  <a:gd name="T12" fmla="*/ 20 w 65"/>
                  <a:gd name="T13" fmla="*/ 15 h 65"/>
                  <a:gd name="T14" fmla="*/ 16 w 65"/>
                  <a:gd name="T15" fmla="*/ 23 h 65"/>
                  <a:gd name="T16" fmla="*/ 25 w 65"/>
                  <a:gd name="T17" fmla="*/ 40 h 65"/>
                  <a:gd name="T18" fmla="*/ 58 w 65"/>
                  <a:gd name="T19" fmla="*/ 49 h 65"/>
                  <a:gd name="T20" fmla="*/ 65 w 65"/>
                  <a:gd name="T21" fmla="*/ 58 h 65"/>
                  <a:gd name="T22" fmla="*/ 57 w 6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57" y="65"/>
                    </a:moveTo>
                    <a:cubicBezTo>
                      <a:pt x="57" y="65"/>
                      <a:pt x="56" y="65"/>
                      <a:pt x="56" y="65"/>
                    </a:cubicBezTo>
                    <a:cubicBezTo>
                      <a:pt x="43" y="64"/>
                      <a:pt x="28" y="62"/>
                      <a:pt x="15" y="52"/>
                    </a:cubicBezTo>
                    <a:cubicBezTo>
                      <a:pt x="8" y="46"/>
                      <a:pt x="0" y="35"/>
                      <a:pt x="0" y="23"/>
                    </a:cubicBezTo>
                    <a:cubicBezTo>
                      <a:pt x="0" y="15"/>
                      <a:pt x="4" y="8"/>
                      <a:pt x="11" y="2"/>
                    </a:cubicBezTo>
                    <a:cubicBezTo>
                      <a:pt x="14" y="0"/>
                      <a:pt x="19" y="0"/>
                      <a:pt x="22" y="4"/>
                    </a:cubicBezTo>
                    <a:cubicBezTo>
                      <a:pt x="25" y="7"/>
                      <a:pt x="24" y="12"/>
                      <a:pt x="20" y="15"/>
                    </a:cubicBezTo>
                    <a:cubicBezTo>
                      <a:pt x="18" y="17"/>
                      <a:pt x="16" y="20"/>
                      <a:pt x="16" y="23"/>
                    </a:cubicBezTo>
                    <a:cubicBezTo>
                      <a:pt x="16" y="29"/>
                      <a:pt x="21" y="36"/>
                      <a:pt x="25" y="40"/>
                    </a:cubicBezTo>
                    <a:cubicBezTo>
                      <a:pt x="33" y="46"/>
                      <a:pt x="44" y="48"/>
                      <a:pt x="58" y="49"/>
                    </a:cubicBezTo>
                    <a:cubicBezTo>
                      <a:pt x="62" y="50"/>
                      <a:pt x="65" y="54"/>
                      <a:pt x="65" y="58"/>
                    </a:cubicBezTo>
                    <a:cubicBezTo>
                      <a:pt x="64" y="62"/>
                      <a:pt x="61" y="65"/>
                      <a:pt x="57"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îṣḻiḑè">
                <a:extLst>
                  <a:ext uri="{FF2B5EF4-FFF2-40B4-BE49-F238E27FC236}">
                    <a16:creationId xmlns:a16="http://schemas.microsoft.com/office/drawing/2014/main" id="{D717B036-83E0-4844-94C9-7270C35E0105}"/>
                  </a:ext>
                </a:extLst>
              </p:cNvPr>
              <p:cNvSpPr/>
              <p:nvPr/>
            </p:nvSpPr>
            <p:spPr bwMode="auto">
              <a:xfrm>
                <a:off x="8839273" y="3022130"/>
                <a:ext cx="69399" cy="117730"/>
              </a:xfrm>
              <a:custGeom>
                <a:avLst/>
                <a:gdLst>
                  <a:gd name="T0" fmla="*/ 9 w 27"/>
                  <a:gd name="T1" fmla="*/ 46 h 46"/>
                  <a:gd name="T2" fmla="*/ 5 w 27"/>
                  <a:gd name="T3" fmla="*/ 45 h 46"/>
                  <a:gd name="T4" fmla="*/ 3 w 27"/>
                  <a:gd name="T5" fmla="*/ 33 h 46"/>
                  <a:gd name="T6" fmla="*/ 9 w 27"/>
                  <a:gd name="T7" fmla="*/ 10 h 46"/>
                  <a:gd name="T8" fmla="*/ 15 w 27"/>
                  <a:gd name="T9" fmla="*/ 1 h 46"/>
                  <a:gd name="T10" fmla="*/ 24 w 27"/>
                  <a:gd name="T11" fmla="*/ 7 h 46"/>
                  <a:gd name="T12" fmla="*/ 16 w 27"/>
                  <a:gd name="T13" fmla="*/ 43 h 46"/>
                  <a:gd name="T14" fmla="*/ 9 w 27"/>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6">
                    <a:moveTo>
                      <a:pt x="9" y="46"/>
                    </a:moveTo>
                    <a:cubicBezTo>
                      <a:pt x="8" y="46"/>
                      <a:pt x="6" y="46"/>
                      <a:pt x="5" y="45"/>
                    </a:cubicBezTo>
                    <a:cubicBezTo>
                      <a:pt x="1" y="42"/>
                      <a:pt x="0" y="37"/>
                      <a:pt x="3" y="33"/>
                    </a:cubicBezTo>
                    <a:cubicBezTo>
                      <a:pt x="8" y="27"/>
                      <a:pt x="10" y="18"/>
                      <a:pt x="9" y="10"/>
                    </a:cubicBezTo>
                    <a:cubicBezTo>
                      <a:pt x="8" y="6"/>
                      <a:pt x="10" y="2"/>
                      <a:pt x="15" y="1"/>
                    </a:cubicBezTo>
                    <a:cubicBezTo>
                      <a:pt x="19" y="0"/>
                      <a:pt x="23" y="3"/>
                      <a:pt x="24" y="7"/>
                    </a:cubicBezTo>
                    <a:cubicBezTo>
                      <a:pt x="27" y="20"/>
                      <a:pt x="24" y="33"/>
                      <a:pt x="16" y="43"/>
                    </a:cubicBezTo>
                    <a:cubicBezTo>
                      <a:pt x="14" y="45"/>
                      <a:pt x="12" y="46"/>
                      <a:pt x="9" y="46"/>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îṩľíďê">
                <a:extLst>
                  <a:ext uri="{FF2B5EF4-FFF2-40B4-BE49-F238E27FC236}">
                    <a16:creationId xmlns:a16="http://schemas.microsoft.com/office/drawing/2014/main" id="{8EB40DB8-6F79-45A9-B373-6870EF4D344A}"/>
                  </a:ext>
                </a:extLst>
              </p:cNvPr>
              <p:cNvSpPr/>
              <p:nvPr/>
            </p:nvSpPr>
            <p:spPr bwMode="auto">
              <a:xfrm>
                <a:off x="8145285" y="3840044"/>
                <a:ext cx="245374" cy="266442"/>
              </a:xfrm>
              <a:custGeom>
                <a:avLst/>
                <a:gdLst>
                  <a:gd name="T0" fmla="*/ 95 w 95"/>
                  <a:gd name="T1" fmla="*/ 47 h 104"/>
                  <a:gd name="T2" fmla="*/ 82 w 95"/>
                  <a:gd name="T3" fmla="*/ 52 h 104"/>
                  <a:gd name="T4" fmla="*/ 68 w 95"/>
                  <a:gd name="T5" fmla="*/ 47 h 104"/>
                  <a:gd name="T6" fmla="*/ 48 w 95"/>
                  <a:gd name="T7" fmla="*/ 36 h 104"/>
                  <a:gd name="T8" fmla="*/ 54 w 95"/>
                  <a:gd name="T9" fmla="*/ 75 h 104"/>
                  <a:gd name="T10" fmla="*/ 47 w 95"/>
                  <a:gd name="T11" fmla="*/ 101 h 104"/>
                  <a:gd name="T12" fmla="*/ 40 w 95"/>
                  <a:gd name="T13" fmla="*/ 99 h 104"/>
                  <a:gd name="T14" fmla="*/ 38 w 95"/>
                  <a:gd name="T15" fmla="*/ 63 h 104"/>
                  <a:gd name="T16" fmla="*/ 29 w 95"/>
                  <a:gd name="T17" fmla="*/ 100 h 104"/>
                  <a:gd name="T18" fmla="*/ 29 w 95"/>
                  <a:gd name="T19" fmla="*/ 68 h 104"/>
                  <a:gd name="T20" fmla="*/ 24 w 95"/>
                  <a:gd name="T21" fmla="*/ 90 h 104"/>
                  <a:gd name="T22" fmla="*/ 17 w 95"/>
                  <a:gd name="T23" fmla="*/ 92 h 104"/>
                  <a:gd name="T24" fmla="*/ 19 w 95"/>
                  <a:gd name="T25" fmla="*/ 55 h 104"/>
                  <a:gd name="T26" fmla="*/ 15 w 95"/>
                  <a:gd name="T27" fmla="*/ 85 h 104"/>
                  <a:gd name="T28" fmla="*/ 10 w 95"/>
                  <a:gd name="T29" fmla="*/ 76 h 104"/>
                  <a:gd name="T30" fmla="*/ 0 w 95"/>
                  <a:gd name="T31" fmla="*/ 8 h 104"/>
                  <a:gd name="T32" fmla="*/ 45 w 95"/>
                  <a:gd name="T33" fmla="*/ 14 h 104"/>
                  <a:gd name="T34" fmla="*/ 95 w 95"/>
                  <a:gd name="T35" fmla="*/ 4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4">
                    <a:moveTo>
                      <a:pt x="95" y="47"/>
                    </a:moveTo>
                    <a:cubicBezTo>
                      <a:pt x="92" y="51"/>
                      <a:pt x="87" y="52"/>
                      <a:pt x="82" y="52"/>
                    </a:cubicBezTo>
                    <a:cubicBezTo>
                      <a:pt x="77" y="51"/>
                      <a:pt x="72" y="49"/>
                      <a:pt x="68" y="47"/>
                    </a:cubicBezTo>
                    <a:cubicBezTo>
                      <a:pt x="61" y="43"/>
                      <a:pt x="55" y="40"/>
                      <a:pt x="48" y="36"/>
                    </a:cubicBezTo>
                    <a:cubicBezTo>
                      <a:pt x="53" y="49"/>
                      <a:pt x="55" y="62"/>
                      <a:pt x="54" y="75"/>
                    </a:cubicBezTo>
                    <a:cubicBezTo>
                      <a:pt x="53" y="85"/>
                      <a:pt x="52" y="93"/>
                      <a:pt x="47" y="101"/>
                    </a:cubicBezTo>
                    <a:cubicBezTo>
                      <a:pt x="45" y="104"/>
                      <a:pt x="40" y="103"/>
                      <a:pt x="40" y="99"/>
                    </a:cubicBezTo>
                    <a:cubicBezTo>
                      <a:pt x="38" y="87"/>
                      <a:pt x="36" y="76"/>
                      <a:pt x="38" y="63"/>
                    </a:cubicBezTo>
                    <a:cubicBezTo>
                      <a:pt x="40" y="78"/>
                      <a:pt x="40" y="101"/>
                      <a:pt x="29" y="100"/>
                    </a:cubicBezTo>
                    <a:cubicBezTo>
                      <a:pt x="23" y="99"/>
                      <a:pt x="26" y="80"/>
                      <a:pt x="29" y="68"/>
                    </a:cubicBezTo>
                    <a:cubicBezTo>
                      <a:pt x="27" y="75"/>
                      <a:pt x="25" y="82"/>
                      <a:pt x="24" y="90"/>
                    </a:cubicBezTo>
                    <a:cubicBezTo>
                      <a:pt x="23" y="93"/>
                      <a:pt x="20" y="92"/>
                      <a:pt x="17" y="92"/>
                    </a:cubicBezTo>
                    <a:cubicBezTo>
                      <a:pt x="12" y="87"/>
                      <a:pt x="18" y="69"/>
                      <a:pt x="19" y="55"/>
                    </a:cubicBezTo>
                    <a:cubicBezTo>
                      <a:pt x="17" y="65"/>
                      <a:pt x="16" y="75"/>
                      <a:pt x="15" y="85"/>
                    </a:cubicBezTo>
                    <a:cubicBezTo>
                      <a:pt x="11" y="85"/>
                      <a:pt x="10" y="80"/>
                      <a:pt x="10" y="76"/>
                    </a:cubicBezTo>
                    <a:cubicBezTo>
                      <a:pt x="9" y="53"/>
                      <a:pt x="6" y="30"/>
                      <a:pt x="0" y="8"/>
                    </a:cubicBezTo>
                    <a:cubicBezTo>
                      <a:pt x="22" y="7"/>
                      <a:pt x="28" y="0"/>
                      <a:pt x="45" y="14"/>
                    </a:cubicBezTo>
                    <a:cubicBezTo>
                      <a:pt x="49" y="17"/>
                      <a:pt x="94" y="50"/>
                      <a:pt x="95" y="47"/>
                    </a:cubicBez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îṩľiḓe">
                <a:extLst>
                  <a:ext uri="{FF2B5EF4-FFF2-40B4-BE49-F238E27FC236}">
                    <a16:creationId xmlns:a16="http://schemas.microsoft.com/office/drawing/2014/main" id="{DF49306F-04C4-4EED-8905-8B22A9FBC5EC}"/>
                  </a:ext>
                </a:extLst>
              </p:cNvPr>
              <p:cNvSpPr/>
              <p:nvPr/>
            </p:nvSpPr>
            <p:spPr bwMode="auto">
              <a:xfrm>
                <a:off x="8047384" y="3553774"/>
                <a:ext cx="214393" cy="337080"/>
              </a:xfrm>
              <a:custGeom>
                <a:avLst/>
                <a:gdLst>
                  <a:gd name="T0" fmla="*/ 79 w 83"/>
                  <a:gd name="T1" fmla="*/ 115 h 131"/>
                  <a:gd name="T2" fmla="*/ 70 w 83"/>
                  <a:gd name="T3" fmla="*/ 19 h 131"/>
                  <a:gd name="T4" fmla="*/ 21 w 83"/>
                  <a:gd name="T5" fmla="*/ 5 h 131"/>
                  <a:gd name="T6" fmla="*/ 1 w 83"/>
                  <a:gd name="T7" fmla="*/ 0 h 131"/>
                  <a:gd name="T8" fmla="*/ 35 w 83"/>
                  <a:gd name="T9" fmla="*/ 131 h 131"/>
                  <a:gd name="T10" fmla="*/ 79 w 83"/>
                  <a:gd name="T11" fmla="*/ 115 h 131"/>
                </a:gdLst>
                <a:ahLst/>
                <a:cxnLst>
                  <a:cxn ang="0">
                    <a:pos x="T0" y="T1"/>
                  </a:cxn>
                  <a:cxn ang="0">
                    <a:pos x="T2" y="T3"/>
                  </a:cxn>
                  <a:cxn ang="0">
                    <a:pos x="T4" y="T5"/>
                  </a:cxn>
                  <a:cxn ang="0">
                    <a:pos x="T6" y="T7"/>
                  </a:cxn>
                  <a:cxn ang="0">
                    <a:pos x="T8" y="T9"/>
                  </a:cxn>
                  <a:cxn ang="0">
                    <a:pos x="T10" y="T11"/>
                  </a:cxn>
                </a:cxnLst>
                <a:rect l="0" t="0" r="r" b="b"/>
                <a:pathLst>
                  <a:path w="83" h="131">
                    <a:moveTo>
                      <a:pt x="79" y="115"/>
                    </a:moveTo>
                    <a:cubicBezTo>
                      <a:pt x="58" y="79"/>
                      <a:pt x="59" y="47"/>
                      <a:pt x="70" y="19"/>
                    </a:cubicBezTo>
                    <a:cubicBezTo>
                      <a:pt x="53" y="16"/>
                      <a:pt x="37" y="11"/>
                      <a:pt x="21" y="5"/>
                    </a:cubicBezTo>
                    <a:cubicBezTo>
                      <a:pt x="14" y="3"/>
                      <a:pt x="7" y="0"/>
                      <a:pt x="1" y="0"/>
                    </a:cubicBezTo>
                    <a:cubicBezTo>
                      <a:pt x="0" y="71"/>
                      <a:pt x="35" y="131"/>
                      <a:pt x="35" y="131"/>
                    </a:cubicBezTo>
                    <a:cubicBezTo>
                      <a:pt x="35" y="131"/>
                      <a:pt x="83" y="122"/>
                      <a:pt x="79" y="115"/>
                    </a:cubicBezTo>
                    <a:close/>
                  </a:path>
                </a:pathLst>
              </a:custGeom>
              <a:gradFill>
                <a:gsLst>
                  <a:gs pos="0">
                    <a:srgbClr val="006AF1"/>
                  </a:gs>
                  <a:gs pos="100000">
                    <a:srgbClr val="0028BA"/>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îś1îḋê">
                <a:extLst>
                  <a:ext uri="{FF2B5EF4-FFF2-40B4-BE49-F238E27FC236}">
                    <a16:creationId xmlns:a16="http://schemas.microsoft.com/office/drawing/2014/main" id="{06A6699E-E17A-4419-8080-41706A6484E6}"/>
                  </a:ext>
                </a:extLst>
              </p:cNvPr>
              <p:cNvSpPr/>
              <p:nvPr/>
            </p:nvSpPr>
            <p:spPr bwMode="auto">
              <a:xfrm>
                <a:off x="8119261" y="3821455"/>
                <a:ext cx="147473" cy="85510"/>
              </a:xfrm>
              <a:custGeom>
                <a:avLst/>
                <a:gdLst>
                  <a:gd name="T0" fmla="*/ 8 w 57"/>
                  <a:gd name="T1" fmla="*/ 33 h 33"/>
                  <a:gd name="T2" fmla="*/ 0 w 57"/>
                  <a:gd name="T3" fmla="*/ 26 h 33"/>
                  <a:gd name="T4" fmla="*/ 7 w 57"/>
                  <a:gd name="T5" fmla="*/ 17 h 33"/>
                  <a:gd name="T6" fmla="*/ 42 w 57"/>
                  <a:gd name="T7" fmla="*/ 3 h 33"/>
                  <a:gd name="T8" fmla="*/ 54 w 57"/>
                  <a:gd name="T9" fmla="*/ 4 h 33"/>
                  <a:gd name="T10" fmla="*/ 53 w 57"/>
                  <a:gd name="T11" fmla="*/ 15 h 33"/>
                  <a:gd name="T12" fmla="*/ 8 w 57"/>
                  <a:gd name="T13" fmla="*/ 33 h 33"/>
                  <a:gd name="T14" fmla="*/ 8 w 5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3">
                    <a:moveTo>
                      <a:pt x="8" y="33"/>
                    </a:moveTo>
                    <a:cubicBezTo>
                      <a:pt x="4" y="33"/>
                      <a:pt x="0" y="30"/>
                      <a:pt x="0" y="26"/>
                    </a:cubicBezTo>
                    <a:cubicBezTo>
                      <a:pt x="0" y="21"/>
                      <a:pt x="3" y="18"/>
                      <a:pt x="7" y="17"/>
                    </a:cubicBezTo>
                    <a:cubicBezTo>
                      <a:pt x="20" y="17"/>
                      <a:pt x="33" y="11"/>
                      <a:pt x="42" y="3"/>
                    </a:cubicBezTo>
                    <a:cubicBezTo>
                      <a:pt x="46" y="0"/>
                      <a:pt x="51" y="0"/>
                      <a:pt x="54" y="4"/>
                    </a:cubicBezTo>
                    <a:cubicBezTo>
                      <a:pt x="57" y="7"/>
                      <a:pt x="56" y="12"/>
                      <a:pt x="53" y="15"/>
                    </a:cubicBezTo>
                    <a:cubicBezTo>
                      <a:pt x="41" y="26"/>
                      <a:pt x="25" y="32"/>
                      <a:pt x="8" y="33"/>
                    </a:cubicBezTo>
                    <a:cubicBezTo>
                      <a:pt x="8" y="33"/>
                      <a:pt x="8" y="33"/>
                      <a:pt x="8" y="3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13" name="标题 1"/>
          <p:cNvSpPr>
            <a:spLocks noGrp="1"/>
          </p:cNvSpPr>
          <p:nvPr userDrawn="1">
            <p:ph type="ctrTitle" hasCustomPrompt="1"/>
          </p:nvPr>
        </p:nvSpPr>
        <p:spPr>
          <a:xfrm>
            <a:off x="6096000" y="1135063"/>
            <a:ext cx="5422898" cy="2845671"/>
          </a:xfrm>
        </p:spPr>
        <p:txBody>
          <a:bodyPr anchor="b">
            <a:normAutofit/>
          </a:bodyPr>
          <a:lstStyle>
            <a:lvl1pPr marL="0" indent="0" algn="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1111206" y="5196135"/>
            <a:ext cx="2997085" cy="310871"/>
          </a:xfrm>
        </p:spPr>
        <p:txBody>
          <a:bodyPr vert="horz" lIns="91440" tIns="45720" rIns="91440" bIns="45720" rtlCol="0">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1111208" y="4899864"/>
            <a:ext cx="2997085" cy="296271"/>
          </a:xfrm>
        </p:spPr>
        <p:txBody>
          <a:bodyPr vert="horz" anchor="ctr">
            <a:noAutofit/>
          </a:bodyPr>
          <a:lstStyle>
            <a:lvl1pPr marL="0" indent="0" algn="l">
              <a:buNone/>
              <a:defRPr sz="14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29557811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695039" y="3416349"/>
            <a:ext cx="4295322" cy="296271"/>
          </a:xfrm>
        </p:spPr>
        <p:txBody>
          <a:bodyPr anchor="t">
            <a:normAutofit/>
          </a:bodyPr>
          <a:lstStyle>
            <a:lvl1pPr marL="0" indent="0" algn="l">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文本占位符 13"/>
          <p:cNvSpPr>
            <a:spLocks noGrp="1"/>
          </p:cNvSpPr>
          <p:nvPr userDrawn="1">
            <p:ph type="body" sz="quarter" idx="11" hasCustomPrompt="1"/>
          </p:nvPr>
        </p:nvSpPr>
        <p:spPr>
          <a:xfrm>
            <a:off x="7450915" y="5114198"/>
            <a:ext cx="3553570" cy="296271"/>
          </a:xfrm>
        </p:spPr>
        <p:txBody>
          <a:bodyPr vert="horz" anchor="ctr">
            <a:noAutofit/>
          </a:bodyPr>
          <a:lstStyle>
            <a:lvl1pPr marL="0" indent="0" algn="r">
              <a:buNone/>
              <a:defRPr sz="14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12" name="文本占位符 13"/>
          <p:cNvSpPr>
            <a:spLocks noGrp="1"/>
          </p:cNvSpPr>
          <p:nvPr userDrawn="1">
            <p:ph type="body" sz="quarter" idx="10" hasCustomPrompt="1"/>
          </p:nvPr>
        </p:nvSpPr>
        <p:spPr>
          <a:xfrm>
            <a:off x="7463507" y="5473323"/>
            <a:ext cx="3534561" cy="319132"/>
          </a:xfrm>
        </p:spPr>
        <p:txBody>
          <a:bodyPr vert="horz" anchor="ctr">
            <a:noAutofit/>
          </a:bodyPr>
          <a:lstStyle>
            <a:lvl1pPr marL="0" indent="0" algn="r">
              <a:buNone/>
              <a:defRPr sz="14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grpSp>
        <p:nvGrpSpPr>
          <p:cNvPr id="6" name="组合 5">
            <a:extLst>
              <a:ext uri="{FF2B5EF4-FFF2-40B4-BE49-F238E27FC236}">
                <a16:creationId xmlns:a16="http://schemas.microsoft.com/office/drawing/2014/main" id="{CDD1C24B-0B81-4F01-B222-9D52686675C8}"/>
              </a:ext>
            </a:extLst>
          </p:cNvPr>
          <p:cNvGrpSpPr/>
          <p:nvPr userDrawn="1"/>
        </p:nvGrpSpPr>
        <p:grpSpPr>
          <a:xfrm>
            <a:off x="673099" y="1181237"/>
            <a:ext cx="10402889" cy="4949429"/>
            <a:chOff x="1116013" y="1181237"/>
            <a:chExt cx="9959975" cy="4949429"/>
          </a:xfrm>
        </p:grpSpPr>
        <p:sp>
          <p:nvSpPr>
            <p:cNvPr id="7" name="Freeform 5">
              <a:extLst>
                <a:ext uri="{FF2B5EF4-FFF2-40B4-BE49-F238E27FC236}">
                  <a16:creationId xmlns:a16="http://schemas.microsoft.com/office/drawing/2014/main" id="{D413AE6C-E6EC-4DA3-8C3F-938BB9A04AE2}"/>
                </a:ext>
              </a:extLst>
            </p:cNvPr>
            <p:cNvSpPr>
              <a:spLocks/>
            </p:cNvSpPr>
            <p:nvPr/>
          </p:nvSpPr>
          <p:spPr bwMode="auto">
            <a:xfrm>
              <a:off x="3422650" y="2959101"/>
              <a:ext cx="7653338" cy="2365375"/>
            </a:xfrm>
            <a:custGeom>
              <a:avLst/>
              <a:gdLst>
                <a:gd name="T0" fmla="*/ 513 w 4821"/>
                <a:gd name="T1" fmla="*/ 1046 h 1490"/>
                <a:gd name="T2" fmla="*/ 4821 w 4821"/>
                <a:gd name="T3" fmla="*/ 0 h 1490"/>
                <a:gd name="T4" fmla="*/ 4814 w 4821"/>
                <a:gd name="T5" fmla="*/ 596 h 1490"/>
                <a:gd name="T6" fmla="*/ 0 w 4821"/>
                <a:gd name="T7" fmla="*/ 1490 h 1490"/>
                <a:gd name="T8" fmla="*/ 513 w 4821"/>
                <a:gd name="T9" fmla="*/ 1046 h 1490"/>
              </a:gdLst>
              <a:ahLst/>
              <a:cxnLst>
                <a:cxn ang="0">
                  <a:pos x="T0" y="T1"/>
                </a:cxn>
                <a:cxn ang="0">
                  <a:pos x="T2" y="T3"/>
                </a:cxn>
                <a:cxn ang="0">
                  <a:pos x="T4" y="T5"/>
                </a:cxn>
                <a:cxn ang="0">
                  <a:pos x="T6" y="T7"/>
                </a:cxn>
                <a:cxn ang="0">
                  <a:pos x="T8" y="T9"/>
                </a:cxn>
              </a:cxnLst>
              <a:rect l="0" t="0" r="r" b="b"/>
              <a:pathLst>
                <a:path w="4821" h="1490">
                  <a:moveTo>
                    <a:pt x="513" y="1046"/>
                  </a:moveTo>
                  <a:lnTo>
                    <a:pt x="4821" y="0"/>
                  </a:lnTo>
                  <a:lnTo>
                    <a:pt x="4814" y="596"/>
                  </a:lnTo>
                  <a:lnTo>
                    <a:pt x="0" y="1490"/>
                  </a:lnTo>
                  <a:lnTo>
                    <a:pt x="513" y="1046"/>
                  </a:lnTo>
                  <a:close/>
                </a:path>
              </a:pathLst>
            </a:custGeom>
            <a:solidFill>
              <a:srgbClr val="0181E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 name="Freeform 6">
              <a:extLst>
                <a:ext uri="{FF2B5EF4-FFF2-40B4-BE49-F238E27FC236}">
                  <a16:creationId xmlns:a16="http://schemas.microsoft.com/office/drawing/2014/main" id="{81B59DAB-0ABE-446E-9217-E30113E2D41B}"/>
                </a:ext>
              </a:extLst>
            </p:cNvPr>
            <p:cNvSpPr>
              <a:spLocks/>
            </p:cNvSpPr>
            <p:nvPr/>
          </p:nvSpPr>
          <p:spPr bwMode="auto">
            <a:xfrm>
              <a:off x="1116013" y="4257676"/>
              <a:ext cx="3308350" cy="1295400"/>
            </a:xfrm>
            <a:custGeom>
              <a:avLst/>
              <a:gdLst>
                <a:gd name="T0" fmla="*/ 0 w 2084"/>
                <a:gd name="T1" fmla="*/ 505 h 816"/>
                <a:gd name="T2" fmla="*/ 2084 w 2084"/>
                <a:gd name="T3" fmla="*/ 0 h 816"/>
                <a:gd name="T4" fmla="*/ 2035 w 2084"/>
                <a:gd name="T5" fmla="*/ 401 h 816"/>
                <a:gd name="T6" fmla="*/ 2 w 2084"/>
                <a:gd name="T7" fmla="*/ 816 h 816"/>
                <a:gd name="T8" fmla="*/ 0 w 2084"/>
                <a:gd name="T9" fmla="*/ 505 h 816"/>
              </a:gdLst>
              <a:ahLst/>
              <a:cxnLst>
                <a:cxn ang="0">
                  <a:pos x="T0" y="T1"/>
                </a:cxn>
                <a:cxn ang="0">
                  <a:pos x="T2" y="T3"/>
                </a:cxn>
                <a:cxn ang="0">
                  <a:pos x="T4" y="T5"/>
                </a:cxn>
                <a:cxn ang="0">
                  <a:pos x="T6" y="T7"/>
                </a:cxn>
                <a:cxn ang="0">
                  <a:pos x="T8" y="T9"/>
                </a:cxn>
              </a:cxnLst>
              <a:rect l="0" t="0" r="r" b="b"/>
              <a:pathLst>
                <a:path w="2084" h="816">
                  <a:moveTo>
                    <a:pt x="0" y="505"/>
                  </a:moveTo>
                  <a:lnTo>
                    <a:pt x="2084" y="0"/>
                  </a:lnTo>
                  <a:lnTo>
                    <a:pt x="2035" y="401"/>
                  </a:lnTo>
                  <a:lnTo>
                    <a:pt x="2" y="816"/>
                  </a:lnTo>
                  <a:lnTo>
                    <a:pt x="0" y="505"/>
                  </a:lnTo>
                  <a:close/>
                </a:path>
              </a:pathLst>
            </a:custGeom>
            <a:solidFill>
              <a:srgbClr val="0094F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 name="Freeform 7">
              <a:extLst>
                <a:ext uri="{FF2B5EF4-FFF2-40B4-BE49-F238E27FC236}">
                  <a16:creationId xmlns:a16="http://schemas.microsoft.com/office/drawing/2014/main" id="{AEFFCF94-BBD9-4F05-BD8C-A999D4D13483}"/>
                </a:ext>
              </a:extLst>
            </p:cNvPr>
            <p:cNvSpPr>
              <a:spLocks/>
            </p:cNvSpPr>
            <p:nvPr/>
          </p:nvSpPr>
          <p:spPr bwMode="auto">
            <a:xfrm>
              <a:off x="3422650" y="4894263"/>
              <a:ext cx="923925" cy="430213"/>
            </a:xfrm>
            <a:custGeom>
              <a:avLst/>
              <a:gdLst>
                <a:gd name="T0" fmla="*/ 0 w 582"/>
                <a:gd name="T1" fmla="*/ 271 h 271"/>
                <a:gd name="T2" fmla="*/ 582 w 582"/>
                <a:gd name="T3" fmla="*/ 0 h 271"/>
                <a:gd name="T4" fmla="*/ 0 w 582"/>
                <a:gd name="T5" fmla="*/ 118 h 271"/>
                <a:gd name="T6" fmla="*/ 0 w 582"/>
                <a:gd name="T7" fmla="*/ 271 h 271"/>
              </a:gdLst>
              <a:ahLst/>
              <a:cxnLst>
                <a:cxn ang="0">
                  <a:pos x="T0" y="T1"/>
                </a:cxn>
                <a:cxn ang="0">
                  <a:pos x="T2" y="T3"/>
                </a:cxn>
                <a:cxn ang="0">
                  <a:pos x="T4" y="T5"/>
                </a:cxn>
                <a:cxn ang="0">
                  <a:pos x="T6" y="T7"/>
                </a:cxn>
              </a:cxnLst>
              <a:rect l="0" t="0" r="r" b="b"/>
              <a:pathLst>
                <a:path w="582" h="271">
                  <a:moveTo>
                    <a:pt x="0" y="271"/>
                  </a:moveTo>
                  <a:lnTo>
                    <a:pt x="582" y="0"/>
                  </a:lnTo>
                  <a:lnTo>
                    <a:pt x="0" y="118"/>
                  </a:lnTo>
                  <a:lnTo>
                    <a:pt x="0" y="271"/>
                  </a:lnTo>
                  <a:close/>
                </a:path>
              </a:pathLst>
            </a:custGeom>
            <a:solidFill>
              <a:srgbClr val="025FC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nvGrpSpPr>
            <p:cNvPr id="10" name="组合 9">
              <a:extLst>
                <a:ext uri="{FF2B5EF4-FFF2-40B4-BE49-F238E27FC236}">
                  <a16:creationId xmlns:a16="http://schemas.microsoft.com/office/drawing/2014/main" id="{8CF43FE5-B974-4B6A-A175-F025E42862FC}"/>
                </a:ext>
              </a:extLst>
            </p:cNvPr>
            <p:cNvGrpSpPr/>
            <p:nvPr/>
          </p:nvGrpSpPr>
          <p:grpSpPr>
            <a:xfrm>
              <a:off x="5762171" y="1181237"/>
              <a:ext cx="4644571" cy="4949429"/>
              <a:chOff x="7156353" y="2481811"/>
              <a:chExt cx="2888723" cy="3078331"/>
            </a:xfrm>
          </p:grpSpPr>
          <p:sp>
            <p:nvSpPr>
              <p:cNvPr id="11" name="íṡļíḍè">
                <a:extLst>
                  <a:ext uri="{FF2B5EF4-FFF2-40B4-BE49-F238E27FC236}">
                    <a16:creationId xmlns:a16="http://schemas.microsoft.com/office/drawing/2014/main" id="{F8B29A7E-09A6-45FD-B7EE-4CA5A6CB1D1C}"/>
                  </a:ext>
                </a:extLst>
              </p:cNvPr>
              <p:cNvSpPr/>
              <p:nvPr/>
            </p:nvSpPr>
            <p:spPr bwMode="auto">
              <a:xfrm>
                <a:off x="8302672" y="3867308"/>
                <a:ext cx="157387" cy="52049"/>
              </a:xfrm>
              <a:custGeom>
                <a:avLst/>
                <a:gdLst>
                  <a:gd name="T0" fmla="*/ 0 w 61"/>
                  <a:gd name="T1" fmla="*/ 17 h 20"/>
                  <a:gd name="T2" fmla="*/ 61 w 61"/>
                  <a:gd name="T3" fmla="*/ 0 h 20"/>
                </a:gdLst>
                <a:ahLst/>
                <a:cxnLst>
                  <a:cxn ang="0">
                    <a:pos x="T0" y="T1"/>
                  </a:cxn>
                  <a:cxn ang="0">
                    <a:pos x="T2" y="T3"/>
                  </a:cxn>
                </a:cxnLst>
                <a:rect l="0" t="0" r="r" b="b"/>
                <a:pathLst>
                  <a:path w="61" h="20">
                    <a:moveTo>
                      <a:pt x="0" y="17"/>
                    </a:moveTo>
                    <a:cubicBezTo>
                      <a:pt x="21" y="20"/>
                      <a:pt x="44" y="13"/>
                      <a:pt x="61" y="0"/>
                    </a:cubicBezTo>
                  </a:path>
                </a:pathLst>
              </a:custGeom>
              <a:noFill/>
              <a:ln w="52388" cap="rnd">
                <a:solidFill>
                  <a:srgbClr val="D0DB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 name="îṩļîḑé">
                <a:extLst>
                  <a:ext uri="{FF2B5EF4-FFF2-40B4-BE49-F238E27FC236}">
                    <a16:creationId xmlns:a16="http://schemas.microsoft.com/office/drawing/2014/main" id="{2C234C02-A700-4B88-AF69-C294DD6F88A7}"/>
                  </a:ext>
                </a:extLst>
              </p:cNvPr>
              <p:cNvSpPr/>
              <p:nvPr/>
            </p:nvSpPr>
            <p:spPr bwMode="auto">
              <a:xfrm>
                <a:off x="7705347" y="4086658"/>
                <a:ext cx="463485" cy="102859"/>
              </a:xfrm>
              <a:custGeom>
                <a:avLst/>
                <a:gdLst>
                  <a:gd name="T0" fmla="*/ 160 w 180"/>
                  <a:gd name="T1" fmla="*/ 0 h 40"/>
                  <a:gd name="T2" fmla="*/ 0 w 180"/>
                  <a:gd name="T3" fmla="*/ 0 h 40"/>
                  <a:gd name="T4" fmla="*/ 0 w 180"/>
                  <a:gd name="T5" fmla="*/ 40 h 40"/>
                  <a:gd name="T6" fmla="*/ 160 w 180"/>
                  <a:gd name="T7" fmla="*/ 40 h 40"/>
                  <a:gd name="T8" fmla="*/ 180 w 180"/>
                  <a:gd name="T9" fmla="*/ 20 h 40"/>
                  <a:gd name="T10" fmla="*/ 160 w 180"/>
                  <a:gd name="T11" fmla="*/ 0 h 40"/>
                </a:gdLst>
                <a:ahLst/>
                <a:cxnLst>
                  <a:cxn ang="0">
                    <a:pos x="T0" y="T1"/>
                  </a:cxn>
                  <a:cxn ang="0">
                    <a:pos x="T2" y="T3"/>
                  </a:cxn>
                  <a:cxn ang="0">
                    <a:pos x="T4" y="T5"/>
                  </a:cxn>
                  <a:cxn ang="0">
                    <a:pos x="T6" y="T7"/>
                  </a:cxn>
                  <a:cxn ang="0">
                    <a:pos x="T8" y="T9"/>
                  </a:cxn>
                  <a:cxn ang="0">
                    <a:pos x="T10" y="T11"/>
                  </a:cxn>
                </a:cxnLst>
                <a:rect l="0" t="0" r="r" b="b"/>
                <a:pathLst>
                  <a:path w="180" h="40">
                    <a:moveTo>
                      <a:pt x="160" y="0"/>
                    </a:moveTo>
                    <a:cubicBezTo>
                      <a:pt x="0" y="0"/>
                      <a:pt x="0" y="0"/>
                      <a:pt x="0" y="0"/>
                    </a:cubicBezTo>
                    <a:cubicBezTo>
                      <a:pt x="0" y="40"/>
                      <a:pt x="0" y="40"/>
                      <a:pt x="0" y="40"/>
                    </a:cubicBezTo>
                    <a:cubicBezTo>
                      <a:pt x="160" y="40"/>
                      <a:pt x="160" y="40"/>
                      <a:pt x="160" y="40"/>
                    </a:cubicBezTo>
                    <a:cubicBezTo>
                      <a:pt x="171" y="40"/>
                      <a:pt x="180" y="31"/>
                      <a:pt x="180" y="20"/>
                    </a:cubicBezTo>
                    <a:cubicBezTo>
                      <a:pt x="180" y="9"/>
                      <a:pt x="171" y="0"/>
                      <a:pt x="160"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 name="íSḷîḓè">
                <a:extLst>
                  <a:ext uri="{FF2B5EF4-FFF2-40B4-BE49-F238E27FC236}">
                    <a16:creationId xmlns:a16="http://schemas.microsoft.com/office/drawing/2014/main" id="{FBCAB6E3-346E-4ABB-80EE-422A7339EFCD}"/>
                  </a:ext>
                </a:extLst>
              </p:cNvPr>
              <p:cNvSpPr/>
              <p:nvPr/>
            </p:nvSpPr>
            <p:spPr bwMode="auto">
              <a:xfrm>
                <a:off x="9253187" y="3211738"/>
                <a:ext cx="469681" cy="394086"/>
              </a:xfrm>
              <a:custGeom>
                <a:avLst/>
                <a:gdLst>
                  <a:gd name="T0" fmla="*/ 157 w 182"/>
                  <a:gd name="T1" fmla="*/ 0 h 153"/>
                  <a:gd name="T2" fmla="*/ 25 w 182"/>
                  <a:gd name="T3" fmla="*/ 44 h 153"/>
                  <a:gd name="T4" fmla="*/ 1 w 182"/>
                  <a:gd name="T5" fmla="*/ 127 h 153"/>
                  <a:gd name="T6" fmla="*/ 182 w 182"/>
                  <a:gd name="T7" fmla="*/ 23 h 153"/>
                  <a:gd name="T8" fmla="*/ 157 w 182"/>
                  <a:gd name="T9" fmla="*/ 0 h 153"/>
                </a:gdLst>
                <a:ahLst/>
                <a:cxnLst>
                  <a:cxn ang="0">
                    <a:pos x="T0" y="T1"/>
                  </a:cxn>
                  <a:cxn ang="0">
                    <a:pos x="T2" y="T3"/>
                  </a:cxn>
                  <a:cxn ang="0">
                    <a:pos x="T4" y="T5"/>
                  </a:cxn>
                  <a:cxn ang="0">
                    <a:pos x="T6" y="T7"/>
                  </a:cxn>
                  <a:cxn ang="0">
                    <a:pos x="T8" y="T9"/>
                  </a:cxn>
                </a:cxnLst>
                <a:rect l="0" t="0" r="r" b="b"/>
                <a:pathLst>
                  <a:path w="182" h="153">
                    <a:moveTo>
                      <a:pt x="157" y="0"/>
                    </a:moveTo>
                    <a:cubicBezTo>
                      <a:pt x="103" y="47"/>
                      <a:pt x="59" y="56"/>
                      <a:pt x="25" y="44"/>
                    </a:cubicBezTo>
                    <a:cubicBezTo>
                      <a:pt x="14" y="63"/>
                      <a:pt x="0" y="92"/>
                      <a:pt x="1" y="127"/>
                    </a:cubicBezTo>
                    <a:cubicBezTo>
                      <a:pt x="106" y="153"/>
                      <a:pt x="182" y="23"/>
                      <a:pt x="182" y="23"/>
                    </a:cubicBezTo>
                    <a:lnTo>
                      <a:pt x="157" y="0"/>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îš1iďè">
                <a:extLst>
                  <a:ext uri="{FF2B5EF4-FFF2-40B4-BE49-F238E27FC236}">
                    <a16:creationId xmlns:a16="http://schemas.microsoft.com/office/drawing/2014/main" id="{9217BF01-271E-4C9A-B524-5DCFD0ADA8CB}"/>
                  </a:ext>
                </a:extLst>
              </p:cNvPr>
              <p:cNvSpPr/>
              <p:nvPr/>
            </p:nvSpPr>
            <p:spPr bwMode="auto">
              <a:xfrm>
                <a:off x="8978071" y="3049394"/>
                <a:ext cx="61963" cy="23546"/>
              </a:xfrm>
              <a:custGeom>
                <a:avLst/>
                <a:gdLst>
                  <a:gd name="T0" fmla="*/ 50 w 50"/>
                  <a:gd name="T1" fmla="*/ 19 h 19"/>
                  <a:gd name="T2" fmla="*/ 0 w 50"/>
                  <a:gd name="T3" fmla="*/ 0 h 19"/>
                  <a:gd name="T4" fmla="*/ 50 w 50"/>
                  <a:gd name="T5" fmla="*/ 19 h 19"/>
                </a:gdLst>
                <a:ahLst/>
                <a:cxnLst>
                  <a:cxn ang="0">
                    <a:pos x="T0" y="T1"/>
                  </a:cxn>
                  <a:cxn ang="0">
                    <a:pos x="T2" y="T3"/>
                  </a:cxn>
                  <a:cxn ang="0">
                    <a:pos x="T4" y="T5"/>
                  </a:cxn>
                </a:cxnLst>
                <a:rect l="0" t="0" r="r" b="b"/>
                <a:pathLst>
                  <a:path w="50" h="19">
                    <a:moveTo>
                      <a:pt x="50" y="19"/>
                    </a:moveTo>
                    <a:lnTo>
                      <a:pt x="0" y="0"/>
                    </a:lnTo>
                    <a:lnTo>
                      <a:pt x="50" y="19"/>
                    </a:lnTo>
                    <a:close/>
                  </a:path>
                </a:pathLst>
              </a:custGeom>
              <a:solidFill>
                <a:srgbClr val="023D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 name="ïšľïdê">
                <a:extLst>
                  <a:ext uri="{FF2B5EF4-FFF2-40B4-BE49-F238E27FC236}">
                    <a16:creationId xmlns:a16="http://schemas.microsoft.com/office/drawing/2014/main" id="{DCAF03B2-7534-4208-A852-B406AF08CD6F}"/>
                  </a:ext>
                </a:extLst>
              </p:cNvPr>
              <p:cNvSpPr/>
              <p:nvPr/>
            </p:nvSpPr>
            <p:spPr bwMode="auto">
              <a:xfrm>
                <a:off x="7156353" y="3428608"/>
                <a:ext cx="1847742" cy="485791"/>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îṧḷidê">
                <a:extLst>
                  <a:ext uri="{FF2B5EF4-FFF2-40B4-BE49-F238E27FC236}">
                    <a16:creationId xmlns:a16="http://schemas.microsoft.com/office/drawing/2014/main" id="{E0D1DF42-6064-4649-B23B-52ECB5FBF02B}"/>
                  </a:ext>
                </a:extLst>
              </p:cNvPr>
              <p:cNvSpPr/>
              <p:nvPr/>
            </p:nvSpPr>
            <p:spPr bwMode="auto">
              <a:xfrm>
                <a:off x="7567789" y="3124989"/>
                <a:ext cx="1397889" cy="653092"/>
              </a:xfrm>
              <a:custGeom>
                <a:avLst/>
                <a:gdLst>
                  <a:gd name="T0" fmla="*/ 542 w 542"/>
                  <a:gd name="T1" fmla="*/ 207 h 254"/>
                  <a:gd name="T2" fmla="*/ 412 w 542"/>
                  <a:gd name="T3" fmla="*/ 161 h 254"/>
                  <a:gd name="T4" fmla="*/ 0 w 542"/>
                  <a:gd name="T5" fmla="*/ 72 h 254"/>
                  <a:gd name="T6" fmla="*/ 32 w 542"/>
                  <a:gd name="T7" fmla="*/ 84 h 254"/>
                  <a:gd name="T8" fmla="*/ 19 w 542"/>
                  <a:gd name="T9" fmla="*/ 116 h 254"/>
                  <a:gd name="T10" fmla="*/ 383 w 542"/>
                  <a:gd name="T11" fmla="*/ 200 h 254"/>
                  <a:gd name="T12" fmla="*/ 514 w 542"/>
                  <a:gd name="T13" fmla="*/ 251 h 254"/>
                  <a:gd name="T14" fmla="*/ 537 w 542"/>
                  <a:gd name="T15" fmla="*/ 254 h 254"/>
                  <a:gd name="T16" fmla="*/ 542 w 542"/>
                  <a:gd name="T17" fmla="*/ 20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254">
                    <a:moveTo>
                      <a:pt x="542" y="207"/>
                    </a:moveTo>
                    <a:cubicBezTo>
                      <a:pt x="493" y="201"/>
                      <a:pt x="444" y="185"/>
                      <a:pt x="412" y="161"/>
                    </a:cubicBezTo>
                    <a:cubicBezTo>
                      <a:pt x="298" y="77"/>
                      <a:pt x="160" y="0"/>
                      <a:pt x="0" y="72"/>
                    </a:cubicBezTo>
                    <a:cubicBezTo>
                      <a:pt x="32" y="84"/>
                      <a:pt x="32" y="84"/>
                      <a:pt x="32" y="84"/>
                    </a:cubicBezTo>
                    <a:cubicBezTo>
                      <a:pt x="19" y="116"/>
                      <a:pt x="19" y="116"/>
                      <a:pt x="19" y="116"/>
                    </a:cubicBezTo>
                    <a:cubicBezTo>
                      <a:pt x="157" y="54"/>
                      <a:pt x="275" y="120"/>
                      <a:pt x="383" y="200"/>
                    </a:cubicBezTo>
                    <a:cubicBezTo>
                      <a:pt x="417" y="225"/>
                      <a:pt x="464" y="243"/>
                      <a:pt x="514" y="251"/>
                    </a:cubicBezTo>
                    <a:cubicBezTo>
                      <a:pt x="522" y="253"/>
                      <a:pt x="529" y="254"/>
                      <a:pt x="537" y="254"/>
                    </a:cubicBezTo>
                    <a:cubicBezTo>
                      <a:pt x="537" y="240"/>
                      <a:pt x="539" y="222"/>
                      <a:pt x="542" y="207"/>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í$ḻiḓe">
                <a:extLst>
                  <a:ext uri="{FF2B5EF4-FFF2-40B4-BE49-F238E27FC236}">
                    <a16:creationId xmlns:a16="http://schemas.microsoft.com/office/drawing/2014/main" id="{2B70DFDC-C699-40EF-89BF-79D01A1952D3}"/>
                  </a:ext>
                </a:extLst>
              </p:cNvPr>
              <p:cNvSpPr/>
              <p:nvPr/>
            </p:nvSpPr>
            <p:spPr bwMode="auto">
              <a:xfrm>
                <a:off x="7774746" y="5194559"/>
                <a:ext cx="250331" cy="365583"/>
              </a:xfrm>
              <a:custGeom>
                <a:avLst/>
                <a:gdLst>
                  <a:gd name="T0" fmla="*/ 6 w 97"/>
                  <a:gd name="T1" fmla="*/ 0 h 142"/>
                  <a:gd name="T2" fmla="*/ 3 w 97"/>
                  <a:gd name="T3" fmla="*/ 18 h 142"/>
                  <a:gd name="T4" fmla="*/ 88 w 97"/>
                  <a:gd name="T5" fmla="*/ 140 h 142"/>
                  <a:gd name="T6" fmla="*/ 97 w 97"/>
                  <a:gd name="T7" fmla="*/ 138 h 142"/>
                  <a:gd name="T8" fmla="*/ 49 w 97"/>
                  <a:gd name="T9" fmla="*/ 87 h 142"/>
                  <a:gd name="T10" fmla="*/ 6 w 97"/>
                  <a:gd name="T11" fmla="*/ 0 h 142"/>
                </a:gdLst>
                <a:ahLst/>
                <a:cxnLst>
                  <a:cxn ang="0">
                    <a:pos x="T0" y="T1"/>
                  </a:cxn>
                  <a:cxn ang="0">
                    <a:pos x="T2" y="T3"/>
                  </a:cxn>
                  <a:cxn ang="0">
                    <a:pos x="T4" y="T5"/>
                  </a:cxn>
                  <a:cxn ang="0">
                    <a:pos x="T6" y="T7"/>
                  </a:cxn>
                  <a:cxn ang="0">
                    <a:pos x="T8" y="T9"/>
                  </a:cxn>
                  <a:cxn ang="0">
                    <a:pos x="T10" y="T11"/>
                  </a:cxn>
                </a:cxnLst>
                <a:rect l="0" t="0" r="r" b="b"/>
                <a:pathLst>
                  <a:path w="97" h="142">
                    <a:moveTo>
                      <a:pt x="6" y="0"/>
                    </a:moveTo>
                    <a:cubicBezTo>
                      <a:pt x="2" y="4"/>
                      <a:pt x="0" y="11"/>
                      <a:pt x="3" y="18"/>
                    </a:cubicBezTo>
                    <a:cubicBezTo>
                      <a:pt x="13" y="42"/>
                      <a:pt x="41" y="107"/>
                      <a:pt x="88" y="140"/>
                    </a:cubicBezTo>
                    <a:cubicBezTo>
                      <a:pt x="91" y="142"/>
                      <a:pt x="95" y="141"/>
                      <a:pt x="97" y="138"/>
                    </a:cubicBezTo>
                    <a:cubicBezTo>
                      <a:pt x="85" y="130"/>
                      <a:pt x="69" y="114"/>
                      <a:pt x="49" y="87"/>
                    </a:cubicBezTo>
                    <a:cubicBezTo>
                      <a:pt x="18" y="45"/>
                      <a:pt x="9" y="17"/>
                      <a:pt x="6" y="0"/>
                    </a:cubicBezTo>
                    <a:close/>
                  </a:path>
                </a:pathLst>
              </a:custGeom>
              <a:solidFill>
                <a:srgbClr val="00C0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ïsļïḍê">
                <a:extLst>
                  <a:ext uri="{FF2B5EF4-FFF2-40B4-BE49-F238E27FC236}">
                    <a16:creationId xmlns:a16="http://schemas.microsoft.com/office/drawing/2014/main" id="{D37C8988-6037-4D30-844E-3BD1B88E9801}"/>
                  </a:ext>
                </a:extLst>
              </p:cNvPr>
              <p:cNvSpPr/>
              <p:nvPr/>
            </p:nvSpPr>
            <p:spPr bwMode="auto">
              <a:xfrm>
                <a:off x="7789617" y="5146228"/>
                <a:ext cx="245374" cy="404000"/>
              </a:xfrm>
              <a:custGeom>
                <a:avLst/>
                <a:gdLst>
                  <a:gd name="T0" fmla="*/ 51 w 95"/>
                  <a:gd name="T1" fmla="*/ 9 h 157"/>
                  <a:gd name="T2" fmla="*/ 1 w 95"/>
                  <a:gd name="T3" fmla="*/ 19 h 157"/>
                  <a:gd name="T4" fmla="*/ 0 w 95"/>
                  <a:gd name="T5" fmla="*/ 19 h 157"/>
                  <a:gd name="T6" fmla="*/ 43 w 95"/>
                  <a:gd name="T7" fmla="*/ 106 h 157"/>
                  <a:gd name="T8" fmla="*/ 91 w 95"/>
                  <a:gd name="T9" fmla="*/ 157 h 157"/>
                  <a:gd name="T10" fmla="*/ 92 w 95"/>
                  <a:gd name="T11" fmla="*/ 154 h 157"/>
                  <a:gd name="T12" fmla="*/ 51 w 95"/>
                  <a:gd name="T13" fmla="*/ 9 h 157"/>
                </a:gdLst>
                <a:ahLst/>
                <a:cxnLst>
                  <a:cxn ang="0">
                    <a:pos x="T0" y="T1"/>
                  </a:cxn>
                  <a:cxn ang="0">
                    <a:pos x="T2" y="T3"/>
                  </a:cxn>
                  <a:cxn ang="0">
                    <a:pos x="T4" y="T5"/>
                  </a:cxn>
                  <a:cxn ang="0">
                    <a:pos x="T6" y="T7"/>
                  </a:cxn>
                  <a:cxn ang="0">
                    <a:pos x="T8" y="T9"/>
                  </a:cxn>
                  <a:cxn ang="0">
                    <a:pos x="T10" y="T11"/>
                  </a:cxn>
                  <a:cxn ang="0">
                    <a:pos x="T12" y="T13"/>
                  </a:cxn>
                </a:cxnLst>
                <a:rect l="0" t="0" r="r" b="b"/>
                <a:pathLst>
                  <a:path w="95" h="157">
                    <a:moveTo>
                      <a:pt x="51" y="9"/>
                    </a:moveTo>
                    <a:cubicBezTo>
                      <a:pt x="51" y="9"/>
                      <a:pt x="23" y="0"/>
                      <a:pt x="1" y="19"/>
                    </a:cubicBezTo>
                    <a:cubicBezTo>
                      <a:pt x="1" y="19"/>
                      <a:pt x="0" y="19"/>
                      <a:pt x="0" y="19"/>
                    </a:cubicBezTo>
                    <a:cubicBezTo>
                      <a:pt x="3" y="36"/>
                      <a:pt x="12" y="64"/>
                      <a:pt x="43" y="106"/>
                    </a:cubicBezTo>
                    <a:cubicBezTo>
                      <a:pt x="63" y="133"/>
                      <a:pt x="79" y="149"/>
                      <a:pt x="91" y="157"/>
                    </a:cubicBezTo>
                    <a:cubicBezTo>
                      <a:pt x="91" y="156"/>
                      <a:pt x="92" y="155"/>
                      <a:pt x="92" y="154"/>
                    </a:cubicBezTo>
                    <a:cubicBezTo>
                      <a:pt x="95" y="127"/>
                      <a:pt x="42" y="107"/>
                      <a:pt x="51" y="9"/>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îṩľïḋé">
                <a:extLst>
                  <a:ext uri="{FF2B5EF4-FFF2-40B4-BE49-F238E27FC236}">
                    <a16:creationId xmlns:a16="http://schemas.microsoft.com/office/drawing/2014/main" id="{F0D9052B-D887-4091-A174-58BD547CB9C1}"/>
                  </a:ext>
                </a:extLst>
              </p:cNvPr>
              <p:cNvSpPr/>
              <p:nvPr/>
            </p:nvSpPr>
            <p:spPr bwMode="auto">
              <a:xfrm>
                <a:off x="7844145" y="5069393"/>
                <a:ext cx="138798" cy="166061"/>
              </a:xfrm>
              <a:custGeom>
                <a:avLst/>
                <a:gdLst>
                  <a:gd name="T0" fmla="*/ 50 w 54"/>
                  <a:gd name="T1" fmla="*/ 32 h 65"/>
                  <a:gd name="T2" fmla="*/ 32 w 54"/>
                  <a:gd name="T3" fmla="*/ 59 h 65"/>
                  <a:gd name="T4" fmla="*/ 17 w 54"/>
                  <a:gd name="T5" fmla="*/ 63 h 65"/>
                  <a:gd name="T6" fmla="*/ 3 w 54"/>
                  <a:gd name="T7" fmla="*/ 51 h 65"/>
                  <a:gd name="T8" fmla="*/ 2 w 54"/>
                  <a:gd name="T9" fmla="*/ 38 h 65"/>
                  <a:gd name="T10" fmla="*/ 21 w 54"/>
                  <a:gd name="T11" fmla="*/ 8 h 65"/>
                  <a:gd name="T12" fmla="*/ 40 w 54"/>
                  <a:gd name="T13" fmla="*/ 6 h 65"/>
                  <a:gd name="T14" fmla="*/ 50 w 54"/>
                  <a:gd name="T15" fmla="*/ 17 h 65"/>
                  <a:gd name="T16" fmla="*/ 50 w 54"/>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0" y="32"/>
                    </a:moveTo>
                    <a:cubicBezTo>
                      <a:pt x="32" y="59"/>
                      <a:pt x="32" y="59"/>
                      <a:pt x="32" y="59"/>
                    </a:cubicBezTo>
                    <a:cubicBezTo>
                      <a:pt x="28" y="63"/>
                      <a:pt x="22" y="65"/>
                      <a:pt x="17" y="63"/>
                    </a:cubicBezTo>
                    <a:cubicBezTo>
                      <a:pt x="12" y="61"/>
                      <a:pt x="7" y="57"/>
                      <a:pt x="3" y="51"/>
                    </a:cubicBezTo>
                    <a:cubicBezTo>
                      <a:pt x="0" y="47"/>
                      <a:pt x="0" y="42"/>
                      <a:pt x="2" y="38"/>
                    </a:cubicBezTo>
                    <a:cubicBezTo>
                      <a:pt x="21" y="8"/>
                      <a:pt x="21" y="8"/>
                      <a:pt x="21" y="8"/>
                    </a:cubicBezTo>
                    <a:cubicBezTo>
                      <a:pt x="25" y="1"/>
                      <a:pt x="35" y="0"/>
                      <a:pt x="40" y="6"/>
                    </a:cubicBezTo>
                    <a:cubicBezTo>
                      <a:pt x="50" y="17"/>
                      <a:pt x="50" y="17"/>
                      <a:pt x="50" y="17"/>
                    </a:cubicBezTo>
                    <a:cubicBezTo>
                      <a:pt x="53" y="21"/>
                      <a:pt x="54" y="28"/>
                      <a:pt x="50" y="3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iṡļiḍè">
                <a:extLst>
                  <a:ext uri="{FF2B5EF4-FFF2-40B4-BE49-F238E27FC236}">
                    <a16:creationId xmlns:a16="http://schemas.microsoft.com/office/drawing/2014/main" id="{B773F62C-54E7-4841-B609-A6E2BE5AC89A}"/>
                  </a:ext>
                </a:extLst>
              </p:cNvPr>
              <p:cNvSpPr/>
              <p:nvPr/>
            </p:nvSpPr>
            <p:spPr bwMode="auto">
              <a:xfrm>
                <a:off x="7887519" y="5320964"/>
                <a:ext cx="59485" cy="33461"/>
              </a:xfrm>
              <a:custGeom>
                <a:avLst/>
                <a:gdLst>
                  <a:gd name="T0" fmla="*/ 20 w 23"/>
                  <a:gd name="T1" fmla="*/ 13 h 13"/>
                  <a:gd name="T2" fmla="*/ 18 w 23"/>
                  <a:gd name="T3" fmla="*/ 11 h 13"/>
                  <a:gd name="T4" fmla="*/ 12 w 23"/>
                  <a:gd name="T5" fmla="*/ 5 h 13"/>
                  <a:gd name="T6" fmla="*/ 4 w 23"/>
                  <a:gd name="T7" fmla="*/ 6 h 13"/>
                  <a:gd name="T8" fmla="*/ 1 w 23"/>
                  <a:gd name="T9" fmla="*/ 6 h 13"/>
                  <a:gd name="T10" fmla="*/ 2 w 23"/>
                  <a:gd name="T11" fmla="*/ 3 h 13"/>
                  <a:gd name="T12" fmla="*/ 14 w 23"/>
                  <a:gd name="T13" fmla="*/ 2 h 13"/>
                  <a:gd name="T14" fmla="*/ 22 w 23"/>
                  <a:gd name="T15" fmla="*/ 10 h 13"/>
                  <a:gd name="T16" fmla="*/ 21 w 23"/>
                  <a:gd name="T17" fmla="*/ 13 h 13"/>
                  <a:gd name="T18" fmla="*/ 20 w 2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3">
                    <a:moveTo>
                      <a:pt x="20" y="13"/>
                    </a:moveTo>
                    <a:cubicBezTo>
                      <a:pt x="19" y="13"/>
                      <a:pt x="19" y="12"/>
                      <a:pt x="18" y="11"/>
                    </a:cubicBezTo>
                    <a:cubicBezTo>
                      <a:pt x="18" y="9"/>
                      <a:pt x="15" y="6"/>
                      <a:pt x="12" y="5"/>
                    </a:cubicBezTo>
                    <a:cubicBezTo>
                      <a:pt x="9" y="4"/>
                      <a:pt x="6" y="5"/>
                      <a:pt x="4" y="6"/>
                    </a:cubicBezTo>
                    <a:cubicBezTo>
                      <a:pt x="3" y="7"/>
                      <a:pt x="2" y="7"/>
                      <a:pt x="1" y="6"/>
                    </a:cubicBezTo>
                    <a:cubicBezTo>
                      <a:pt x="0" y="5"/>
                      <a:pt x="1" y="4"/>
                      <a:pt x="2" y="3"/>
                    </a:cubicBezTo>
                    <a:cubicBezTo>
                      <a:pt x="5" y="1"/>
                      <a:pt x="9" y="0"/>
                      <a:pt x="14" y="2"/>
                    </a:cubicBezTo>
                    <a:cubicBezTo>
                      <a:pt x="18" y="3"/>
                      <a:pt x="21" y="6"/>
                      <a:pt x="22" y="10"/>
                    </a:cubicBezTo>
                    <a:cubicBezTo>
                      <a:pt x="23" y="11"/>
                      <a:pt x="22" y="12"/>
                      <a:pt x="21" y="13"/>
                    </a:cubicBezTo>
                    <a:cubicBezTo>
                      <a:pt x="21" y="13"/>
                      <a:pt x="21" y="13"/>
                      <a:pt x="20"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ïšḻiďê">
                <a:extLst>
                  <a:ext uri="{FF2B5EF4-FFF2-40B4-BE49-F238E27FC236}">
                    <a16:creationId xmlns:a16="http://schemas.microsoft.com/office/drawing/2014/main" id="{4D64CD24-CC7F-44EA-BB13-51898A033E65}"/>
                  </a:ext>
                </a:extLst>
              </p:cNvPr>
              <p:cNvSpPr/>
              <p:nvPr/>
            </p:nvSpPr>
            <p:spPr bwMode="auto">
              <a:xfrm>
                <a:off x="7916022" y="5375492"/>
                <a:ext cx="54528" cy="32221"/>
              </a:xfrm>
              <a:custGeom>
                <a:avLst/>
                <a:gdLst>
                  <a:gd name="T0" fmla="*/ 18 w 21"/>
                  <a:gd name="T1" fmla="*/ 13 h 13"/>
                  <a:gd name="T2" fmla="*/ 16 w 21"/>
                  <a:gd name="T3" fmla="*/ 12 h 13"/>
                  <a:gd name="T4" fmla="*/ 3 w 21"/>
                  <a:gd name="T5" fmla="*/ 6 h 13"/>
                  <a:gd name="T6" fmla="*/ 0 w 21"/>
                  <a:gd name="T7" fmla="*/ 5 h 13"/>
                  <a:gd name="T8" fmla="*/ 2 w 21"/>
                  <a:gd name="T9" fmla="*/ 3 h 13"/>
                  <a:gd name="T10" fmla="*/ 20 w 21"/>
                  <a:gd name="T11" fmla="*/ 10 h 13"/>
                  <a:gd name="T12" fmla="*/ 19 w 21"/>
                  <a:gd name="T13" fmla="*/ 13 h 13"/>
                  <a:gd name="T14" fmla="*/ 18 w 2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8" y="13"/>
                    </a:moveTo>
                    <a:cubicBezTo>
                      <a:pt x="18" y="13"/>
                      <a:pt x="17" y="13"/>
                      <a:pt x="16" y="12"/>
                    </a:cubicBezTo>
                    <a:cubicBezTo>
                      <a:pt x="14" y="7"/>
                      <a:pt x="8" y="4"/>
                      <a:pt x="3" y="6"/>
                    </a:cubicBezTo>
                    <a:cubicBezTo>
                      <a:pt x="2" y="7"/>
                      <a:pt x="1" y="6"/>
                      <a:pt x="0" y="5"/>
                    </a:cubicBezTo>
                    <a:cubicBezTo>
                      <a:pt x="0" y="4"/>
                      <a:pt x="1" y="3"/>
                      <a:pt x="2" y="3"/>
                    </a:cubicBezTo>
                    <a:cubicBezTo>
                      <a:pt x="8" y="0"/>
                      <a:pt x="17" y="3"/>
                      <a:pt x="20" y="10"/>
                    </a:cubicBezTo>
                    <a:cubicBezTo>
                      <a:pt x="21" y="11"/>
                      <a:pt x="20" y="12"/>
                      <a:pt x="19" y="13"/>
                    </a:cubicBezTo>
                    <a:cubicBezTo>
                      <a:pt x="19" y="13"/>
                      <a:pt x="19" y="13"/>
                      <a:pt x="18"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îṩḷíďé">
                <a:extLst>
                  <a:ext uri="{FF2B5EF4-FFF2-40B4-BE49-F238E27FC236}">
                    <a16:creationId xmlns:a16="http://schemas.microsoft.com/office/drawing/2014/main" id="{EFEB583B-471A-43D4-9851-5ED6838C5F56}"/>
                  </a:ext>
                </a:extLst>
              </p:cNvPr>
              <p:cNvSpPr/>
              <p:nvPr/>
            </p:nvSpPr>
            <p:spPr bwMode="auto">
              <a:xfrm>
                <a:off x="7875126" y="3940425"/>
                <a:ext cx="897227" cy="1231828"/>
              </a:xfrm>
              <a:custGeom>
                <a:avLst/>
                <a:gdLst>
                  <a:gd name="T0" fmla="*/ 194 w 348"/>
                  <a:gd name="T1" fmla="*/ 14 h 479"/>
                  <a:gd name="T2" fmla="*/ 160 w 348"/>
                  <a:gd name="T3" fmla="*/ 258 h 479"/>
                  <a:gd name="T4" fmla="*/ 79 w 348"/>
                  <a:gd name="T5" fmla="*/ 301 h 479"/>
                  <a:gd name="T6" fmla="*/ 0 w 348"/>
                  <a:gd name="T7" fmla="*/ 446 h 479"/>
                  <a:gd name="T8" fmla="*/ 48 w 348"/>
                  <a:gd name="T9" fmla="*/ 479 h 479"/>
                  <a:gd name="T10" fmla="*/ 223 w 348"/>
                  <a:gd name="T11" fmla="*/ 302 h 479"/>
                  <a:gd name="T12" fmla="*/ 348 w 348"/>
                  <a:gd name="T13" fmla="*/ 85 h 479"/>
                  <a:gd name="T14" fmla="*/ 324 w 348"/>
                  <a:gd name="T15" fmla="*/ 0 h 479"/>
                  <a:gd name="T16" fmla="*/ 194 w 348"/>
                  <a:gd name="T17" fmla="*/ 1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79">
                    <a:moveTo>
                      <a:pt x="194" y="14"/>
                    </a:moveTo>
                    <a:cubicBezTo>
                      <a:pt x="194" y="14"/>
                      <a:pt x="177" y="182"/>
                      <a:pt x="160" y="258"/>
                    </a:cubicBezTo>
                    <a:cubicBezTo>
                      <a:pt x="160" y="258"/>
                      <a:pt x="109" y="276"/>
                      <a:pt x="79" y="301"/>
                    </a:cubicBezTo>
                    <a:cubicBezTo>
                      <a:pt x="50" y="327"/>
                      <a:pt x="0" y="446"/>
                      <a:pt x="0" y="446"/>
                    </a:cubicBezTo>
                    <a:cubicBezTo>
                      <a:pt x="0" y="446"/>
                      <a:pt x="25" y="478"/>
                      <a:pt x="48" y="479"/>
                    </a:cubicBezTo>
                    <a:cubicBezTo>
                      <a:pt x="223" y="302"/>
                      <a:pt x="223" y="302"/>
                      <a:pt x="223" y="302"/>
                    </a:cubicBezTo>
                    <a:cubicBezTo>
                      <a:pt x="348" y="85"/>
                      <a:pt x="348" y="85"/>
                      <a:pt x="348" y="85"/>
                    </a:cubicBezTo>
                    <a:cubicBezTo>
                      <a:pt x="324" y="0"/>
                      <a:pt x="324" y="0"/>
                      <a:pt x="324" y="0"/>
                    </a:cubicBezTo>
                    <a:lnTo>
                      <a:pt x="194" y="14"/>
                    </a:lnTo>
                    <a:close/>
                  </a:path>
                </a:pathLst>
              </a:custGeom>
              <a:gradFill>
                <a:gsLst>
                  <a:gs pos="0">
                    <a:srgbClr val="0017A3"/>
                  </a:gs>
                  <a:gs pos="100000">
                    <a:srgbClr val="190F08"/>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îṧ1íde">
                <a:extLst>
                  <a:ext uri="{FF2B5EF4-FFF2-40B4-BE49-F238E27FC236}">
                    <a16:creationId xmlns:a16="http://schemas.microsoft.com/office/drawing/2014/main" id="{6520E989-4735-4B4A-BC29-D41477E818FD}"/>
                  </a:ext>
                </a:extLst>
              </p:cNvPr>
              <p:cNvSpPr/>
              <p:nvPr/>
            </p:nvSpPr>
            <p:spPr bwMode="auto">
              <a:xfrm>
                <a:off x="9833162" y="4132510"/>
                <a:ext cx="211914" cy="382933"/>
              </a:xfrm>
              <a:custGeom>
                <a:avLst/>
                <a:gdLst>
                  <a:gd name="T0" fmla="*/ 0 w 82"/>
                  <a:gd name="T1" fmla="*/ 147 h 149"/>
                  <a:gd name="T2" fmla="*/ 17 w 82"/>
                  <a:gd name="T3" fmla="*/ 141 h 149"/>
                  <a:gd name="T4" fmla="*/ 81 w 82"/>
                  <a:gd name="T5" fmla="*/ 6 h 149"/>
                  <a:gd name="T6" fmla="*/ 76 w 82"/>
                  <a:gd name="T7" fmla="*/ 0 h 149"/>
                  <a:gd name="T8" fmla="*/ 55 w 82"/>
                  <a:gd name="T9" fmla="*/ 66 h 149"/>
                  <a:gd name="T10" fmla="*/ 0 w 82"/>
                  <a:gd name="T11" fmla="*/ 147 h 149"/>
                </a:gdLst>
                <a:ahLst/>
                <a:cxnLst>
                  <a:cxn ang="0">
                    <a:pos x="T0" y="T1"/>
                  </a:cxn>
                  <a:cxn ang="0">
                    <a:pos x="T2" y="T3"/>
                  </a:cxn>
                  <a:cxn ang="0">
                    <a:pos x="T4" y="T5"/>
                  </a:cxn>
                  <a:cxn ang="0">
                    <a:pos x="T6" y="T7"/>
                  </a:cxn>
                  <a:cxn ang="0">
                    <a:pos x="T8" y="T9"/>
                  </a:cxn>
                  <a:cxn ang="0">
                    <a:pos x="T10" y="T11"/>
                  </a:cxn>
                </a:cxnLst>
                <a:rect l="0" t="0" r="r" b="b"/>
                <a:pathLst>
                  <a:path w="82" h="149">
                    <a:moveTo>
                      <a:pt x="0" y="147"/>
                    </a:moveTo>
                    <a:cubicBezTo>
                      <a:pt x="6" y="149"/>
                      <a:pt x="13" y="146"/>
                      <a:pt x="17" y="141"/>
                    </a:cubicBezTo>
                    <a:cubicBezTo>
                      <a:pt x="34" y="120"/>
                      <a:pt x="76" y="63"/>
                      <a:pt x="81" y="6"/>
                    </a:cubicBezTo>
                    <a:cubicBezTo>
                      <a:pt x="82" y="3"/>
                      <a:pt x="79" y="0"/>
                      <a:pt x="76" y="0"/>
                    </a:cubicBezTo>
                    <a:cubicBezTo>
                      <a:pt x="74" y="14"/>
                      <a:pt x="68" y="35"/>
                      <a:pt x="55" y="66"/>
                    </a:cubicBezTo>
                    <a:cubicBezTo>
                      <a:pt x="33" y="114"/>
                      <a:pt x="14" y="136"/>
                      <a:pt x="0" y="147"/>
                    </a:cubicBezTo>
                    <a:close/>
                  </a:path>
                </a:pathLst>
              </a:custGeom>
              <a:solidFill>
                <a:srgbClr val="00C0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íš1íḓé">
                <a:extLst>
                  <a:ext uri="{FF2B5EF4-FFF2-40B4-BE49-F238E27FC236}">
                    <a16:creationId xmlns:a16="http://schemas.microsoft.com/office/drawing/2014/main" id="{4118B2DC-4FD8-47DC-B4F6-D06E6E13914C}"/>
                  </a:ext>
                </a:extLst>
              </p:cNvPr>
              <p:cNvSpPr/>
              <p:nvPr/>
            </p:nvSpPr>
            <p:spPr bwMode="auto">
              <a:xfrm>
                <a:off x="9746414" y="4132510"/>
                <a:ext cx="282552" cy="377976"/>
              </a:xfrm>
              <a:custGeom>
                <a:avLst/>
                <a:gdLst>
                  <a:gd name="T0" fmla="*/ 0 w 110"/>
                  <a:gd name="T1" fmla="*/ 108 h 147"/>
                  <a:gd name="T2" fmla="*/ 34 w 110"/>
                  <a:gd name="T3" fmla="*/ 147 h 147"/>
                  <a:gd name="T4" fmla="*/ 34 w 110"/>
                  <a:gd name="T5" fmla="*/ 147 h 147"/>
                  <a:gd name="T6" fmla="*/ 89 w 110"/>
                  <a:gd name="T7" fmla="*/ 66 h 147"/>
                  <a:gd name="T8" fmla="*/ 110 w 110"/>
                  <a:gd name="T9" fmla="*/ 0 h 147"/>
                  <a:gd name="T10" fmla="*/ 106 w 110"/>
                  <a:gd name="T11" fmla="*/ 0 h 147"/>
                  <a:gd name="T12" fmla="*/ 17 w 110"/>
                  <a:gd name="T13" fmla="*/ 75 h 147"/>
                  <a:gd name="T14" fmla="*/ 0 w 110"/>
                  <a:gd name="T15" fmla="*/ 108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47">
                    <a:moveTo>
                      <a:pt x="0" y="108"/>
                    </a:moveTo>
                    <a:cubicBezTo>
                      <a:pt x="0" y="108"/>
                      <a:pt x="6" y="137"/>
                      <a:pt x="34" y="147"/>
                    </a:cubicBezTo>
                    <a:cubicBezTo>
                      <a:pt x="34" y="147"/>
                      <a:pt x="34" y="147"/>
                      <a:pt x="34" y="147"/>
                    </a:cubicBezTo>
                    <a:cubicBezTo>
                      <a:pt x="48" y="136"/>
                      <a:pt x="67" y="114"/>
                      <a:pt x="89" y="66"/>
                    </a:cubicBezTo>
                    <a:cubicBezTo>
                      <a:pt x="102" y="35"/>
                      <a:pt x="108" y="14"/>
                      <a:pt x="110" y="0"/>
                    </a:cubicBezTo>
                    <a:cubicBezTo>
                      <a:pt x="109" y="0"/>
                      <a:pt x="107" y="0"/>
                      <a:pt x="106" y="0"/>
                    </a:cubicBezTo>
                    <a:cubicBezTo>
                      <a:pt x="88" y="8"/>
                      <a:pt x="51" y="64"/>
                      <a:pt x="17" y="75"/>
                    </a:cubicBezTo>
                    <a:cubicBezTo>
                      <a:pt x="1" y="80"/>
                      <a:pt x="13" y="99"/>
                      <a:pt x="0" y="108"/>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işļidé">
                <a:extLst>
                  <a:ext uri="{FF2B5EF4-FFF2-40B4-BE49-F238E27FC236}">
                    <a16:creationId xmlns:a16="http://schemas.microsoft.com/office/drawing/2014/main" id="{FC71ECF7-4477-4A7C-84EE-C0B07401D353}"/>
                  </a:ext>
                </a:extLst>
              </p:cNvPr>
              <p:cNvSpPr/>
              <p:nvPr/>
            </p:nvSpPr>
            <p:spPr bwMode="auto">
              <a:xfrm>
                <a:off x="9639837" y="4282461"/>
                <a:ext cx="171018" cy="132602"/>
              </a:xfrm>
              <a:custGeom>
                <a:avLst/>
                <a:gdLst>
                  <a:gd name="T0" fmla="*/ 30 w 66"/>
                  <a:gd name="T1" fmla="*/ 2 h 52"/>
                  <a:gd name="T2" fmla="*/ 58 w 66"/>
                  <a:gd name="T3" fmla="*/ 19 h 52"/>
                  <a:gd name="T4" fmla="*/ 64 w 66"/>
                  <a:gd name="T5" fmla="*/ 33 h 52"/>
                  <a:gd name="T6" fmla="*/ 53 w 66"/>
                  <a:gd name="T7" fmla="*/ 49 h 52"/>
                  <a:gd name="T8" fmla="*/ 40 w 66"/>
                  <a:gd name="T9" fmla="*/ 50 h 52"/>
                  <a:gd name="T10" fmla="*/ 9 w 66"/>
                  <a:gd name="T11" fmla="*/ 34 h 52"/>
                  <a:gd name="T12" fmla="*/ 5 w 66"/>
                  <a:gd name="T13" fmla="*/ 15 h 52"/>
                  <a:gd name="T14" fmla="*/ 15 w 66"/>
                  <a:gd name="T15" fmla="*/ 5 h 52"/>
                  <a:gd name="T16" fmla="*/ 30 w 66"/>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2">
                    <a:moveTo>
                      <a:pt x="30" y="2"/>
                    </a:moveTo>
                    <a:cubicBezTo>
                      <a:pt x="58" y="19"/>
                      <a:pt x="58" y="19"/>
                      <a:pt x="58" y="19"/>
                    </a:cubicBezTo>
                    <a:cubicBezTo>
                      <a:pt x="63" y="22"/>
                      <a:pt x="66" y="28"/>
                      <a:pt x="64" y="33"/>
                    </a:cubicBezTo>
                    <a:cubicBezTo>
                      <a:pt x="62" y="38"/>
                      <a:pt x="59" y="44"/>
                      <a:pt x="53" y="49"/>
                    </a:cubicBezTo>
                    <a:cubicBezTo>
                      <a:pt x="49" y="52"/>
                      <a:pt x="44" y="52"/>
                      <a:pt x="40" y="50"/>
                    </a:cubicBezTo>
                    <a:cubicBezTo>
                      <a:pt x="9" y="34"/>
                      <a:pt x="9" y="34"/>
                      <a:pt x="9" y="34"/>
                    </a:cubicBezTo>
                    <a:cubicBezTo>
                      <a:pt x="1" y="31"/>
                      <a:pt x="0" y="21"/>
                      <a:pt x="5" y="15"/>
                    </a:cubicBezTo>
                    <a:cubicBezTo>
                      <a:pt x="15" y="5"/>
                      <a:pt x="15" y="5"/>
                      <a:pt x="15" y="5"/>
                    </a:cubicBezTo>
                    <a:cubicBezTo>
                      <a:pt x="19" y="0"/>
                      <a:pt x="25" y="0"/>
                      <a:pt x="30" y="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i$ḷíḍê">
                <a:extLst>
                  <a:ext uri="{FF2B5EF4-FFF2-40B4-BE49-F238E27FC236}">
                    <a16:creationId xmlns:a16="http://schemas.microsoft.com/office/drawing/2014/main" id="{71AE014C-30BF-442A-B38A-15FEBDA66792}"/>
                  </a:ext>
                </a:extLst>
              </p:cNvPr>
              <p:cNvSpPr/>
              <p:nvPr/>
            </p:nvSpPr>
            <p:spPr bwMode="auto">
              <a:xfrm>
                <a:off x="9869101" y="4261394"/>
                <a:ext cx="52049" cy="81791"/>
              </a:xfrm>
              <a:custGeom>
                <a:avLst/>
                <a:gdLst>
                  <a:gd name="T0" fmla="*/ 18 w 20"/>
                  <a:gd name="T1" fmla="*/ 32 h 32"/>
                  <a:gd name="T2" fmla="*/ 17 w 20"/>
                  <a:gd name="T3" fmla="*/ 31 h 32"/>
                  <a:gd name="T4" fmla="*/ 0 w 20"/>
                  <a:gd name="T5" fmla="*/ 2 h 32"/>
                  <a:gd name="T6" fmla="*/ 2 w 20"/>
                  <a:gd name="T7" fmla="*/ 0 h 32"/>
                  <a:gd name="T8" fmla="*/ 4 w 20"/>
                  <a:gd name="T9" fmla="*/ 2 h 32"/>
                  <a:gd name="T10" fmla="*/ 19 w 20"/>
                  <a:gd name="T11" fmla="*/ 29 h 32"/>
                  <a:gd name="T12" fmla="*/ 19 w 20"/>
                  <a:gd name="T13" fmla="*/ 31 h 32"/>
                  <a:gd name="T14" fmla="*/ 18 w 2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18" y="32"/>
                    </a:moveTo>
                    <a:cubicBezTo>
                      <a:pt x="18" y="32"/>
                      <a:pt x="17" y="32"/>
                      <a:pt x="17" y="31"/>
                    </a:cubicBezTo>
                    <a:cubicBezTo>
                      <a:pt x="8" y="23"/>
                      <a:pt x="0" y="14"/>
                      <a:pt x="0" y="2"/>
                    </a:cubicBezTo>
                    <a:cubicBezTo>
                      <a:pt x="0" y="1"/>
                      <a:pt x="1" y="0"/>
                      <a:pt x="2" y="0"/>
                    </a:cubicBezTo>
                    <a:cubicBezTo>
                      <a:pt x="3" y="0"/>
                      <a:pt x="4" y="1"/>
                      <a:pt x="4" y="2"/>
                    </a:cubicBezTo>
                    <a:cubicBezTo>
                      <a:pt x="4" y="13"/>
                      <a:pt x="11" y="20"/>
                      <a:pt x="19" y="29"/>
                    </a:cubicBezTo>
                    <a:cubicBezTo>
                      <a:pt x="20" y="29"/>
                      <a:pt x="20" y="31"/>
                      <a:pt x="19" y="31"/>
                    </a:cubicBezTo>
                    <a:cubicBezTo>
                      <a:pt x="19" y="32"/>
                      <a:pt x="19" y="32"/>
                      <a:pt x="18" y="32"/>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iṣlîḋê">
                <a:extLst>
                  <a:ext uri="{FF2B5EF4-FFF2-40B4-BE49-F238E27FC236}">
                    <a16:creationId xmlns:a16="http://schemas.microsoft.com/office/drawing/2014/main" id="{E7D24437-1758-4FFF-988B-527AEA99C3CA}"/>
                  </a:ext>
                </a:extLst>
              </p:cNvPr>
              <p:cNvSpPr/>
              <p:nvPr/>
            </p:nvSpPr>
            <p:spPr bwMode="auto">
              <a:xfrm>
                <a:off x="9900083" y="4222977"/>
                <a:ext cx="52049" cy="74356"/>
              </a:xfrm>
              <a:custGeom>
                <a:avLst/>
                <a:gdLst>
                  <a:gd name="T0" fmla="*/ 18 w 20"/>
                  <a:gd name="T1" fmla="*/ 29 h 29"/>
                  <a:gd name="T2" fmla="*/ 18 w 20"/>
                  <a:gd name="T3" fmla="*/ 29 h 29"/>
                  <a:gd name="T4" fmla="*/ 4 w 20"/>
                  <a:gd name="T5" fmla="*/ 19 h 29"/>
                  <a:gd name="T6" fmla="*/ 2 w 20"/>
                  <a:gd name="T7" fmla="*/ 2 h 29"/>
                  <a:gd name="T8" fmla="*/ 4 w 20"/>
                  <a:gd name="T9" fmla="*/ 1 h 29"/>
                  <a:gd name="T10" fmla="*/ 6 w 20"/>
                  <a:gd name="T11" fmla="*/ 3 h 29"/>
                  <a:gd name="T12" fmla="*/ 7 w 20"/>
                  <a:gd name="T13" fmla="*/ 17 h 29"/>
                  <a:gd name="T14" fmla="*/ 18 w 20"/>
                  <a:gd name="T15" fmla="*/ 25 h 29"/>
                  <a:gd name="T16" fmla="*/ 20 w 20"/>
                  <a:gd name="T17" fmla="*/ 28 h 29"/>
                  <a:gd name="T18" fmla="*/ 18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8" y="29"/>
                    </a:moveTo>
                    <a:cubicBezTo>
                      <a:pt x="18" y="29"/>
                      <a:pt x="18" y="29"/>
                      <a:pt x="18" y="29"/>
                    </a:cubicBezTo>
                    <a:cubicBezTo>
                      <a:pt x="12" y="28"/>
                      <a:pt x="7" y="24"/>
                      <a:pt x="4" y="19"/>
                    </a:cubicBezTo>
                    <a:cubicBezTo>
                      <a:pt x="1" y="14"/>
                      <a:pt x="0" y="7"/>
                      <a:pt x="2" y="2"/>
                    </a:cubicBezTo>
                    <a:cubicBezTo>
                      <a:pt x="2" y="1"/>
                      <a:pt x="3" y="0"/>
                      <a:pt x="4" y="1"/>
                    </a:cubicBezTo>
                    <a:cubicBezTo>
                      <a:pt x="5" y="1"/>
                      <a:pt x="6" y="2"/>
                      <a:pt x="6" y="3"/>
                    </a:cubicBezTo>
                    <a:cubicBezTo>
                      <a:pt x="4" y="7"/>
                      <a:pt x="5" y="12"/>
                      <a:pt x="7" y="17"/>
                    </a:cubicBezTo>
                    <a:cubicBezTo>
                      <a:pt x="10" y="21"/>
                      <a:pt x="14" y="24"/>
                      <a:pt x="18" y="25"/>
                    </a:cubicBezTo>
                    <a:cubicBezTo>
                      <a:pt x="20" y="26"/>
                      <a:pt x="20" y="27"/>
                      <a:pt x="20" y="28"/>
                    </a:cubicBezTo>
                    <a:cubicBezTo>
                      <a:pt x="20" y="29"/>
                      <a:pt x="19" y="29"/>
                      <a:pt x="18" y="29"/>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iṡļîḋè">
                <a:extLst>
                  <a:ext uri="{FF2B5EF4-FFF2-40B4-BE49-F238E27FC236}">
                    <a16:creationId xmlns:a16="http://schemas.microsoft.com/office/drawing/2014/main" id="{C2F5045A-FC65-4321-A046-7D0A2C9B80B1}"/>
                  </a:ext>
                </a:extLst>
              </p:cNvPr>
              <p:cNvSpPr/>
              <p:nvPr/>
            </p:nvSpPr>
            <p:spPr bwMode="auto">
              <a:xfrm>
                <a:off x="8362157" y="3792952"/>
                <a:ext cx="1358233" cy="592368"/>
              </a:xfrm>
              <a:custGeom>
                <a:avLst/>
                <a:gdLst>
                  <a:gd name="T0" fmla="*/ 6 w 527"/>
                  <a:gd name="T1" fmla="*/ 57 h 230"/>
                  <a:gd name="T2" fmla="*/ 0 w 527"/>
                  <a:gd name="T3" fmla="*/ 104 h 230"/>
                  <a:gd name="T4" fmla="*/ 175 w 527"/>
                  <a:gd name="T5" fmla="*/ 170 h 230"/>
                  <a:gd name="T6" fmla="*/ 329 w 527"/>
                  <a:gd name="T7" fmla="*/ 96 h 230"/>
                  <a:gd name="T8" fmla="*/ 505 w 527"/>
                  <a:gd name="T9" fmla="*/ 230 h 230"/>
                  <a:gd name="T10" fmla="*/ 527 w 527"/>
                  <a:gd name="T11" fmla="*/ 186 h 230"/>
                  <a:gd name="T12" fmla="*/ 382 w 527"/>
                  <a:gd name="T13" fmla="*/ 24 h 230"/>
                  <a:gd name="T14" fmla="*/ 320 w 527"/>
                  <a:gd name="T15" fmla="*/ 9 h 230"/>
                  <a:gd name="T16" fmla="*/ 127 w 527"/>
                  <a:gd name="T17" fmla="*/ 65 h 230"/>
                  <a:gd name="T18" fmla="*/ 6 w 527"/>
                  <a:gd name="T19" fmla="*/ 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30">
                    <a:moveTo>
                      <a:pt x="6" y="57"/>
                    </a:moveTo>
                    <a:cubicBezTo>
                      <a:pt x="0" y="104"/>
                      <a:pt x="0" y="104"/>
                      <a:pt x="0" y="104"/>
                    </a:cubicBezTo>
                    <a:cubicBezTo>
                      <a:pt x="0" y="104"/>
                      <a:pt x="34" y="216"/>
                      <a:pt x="175" y="170"/>
                    </a:cubicBezTo>
                    <a:cubicBezTo>
                      <a:pt x="316" y="123"/>
                      <a:pt x="329" y="96"/>
                      <a:pt x="329" y="96"/>
                    </a:cubicBezTo>
                    <a:cubicBezTo>
                      <a:pt x="329" y="96"/>
                      <a:pt x="331" y="172"/>
                      <a:pt x="505" y="230"/>
                    </a:cubicBezTo>
                    <a:cubicBezTo>
                      <a:pt x="505" y="230"/>
                      <a:pt x="526" y="207"/>
                      <a:pt x="527" y="186"/>
                    </a:cubicBezTo>
                    <a:cubicBezTo>
                      <a:pt x="382" y="24"/>
                      <a:pt x="382" y="24"/>
                      <a:pt x="382" y="24"/>
                    </a:cubicBezTo>
                    <a:cubicBezTo>
                      <a:pt x="362" y="3"/>
                      <a:pt x="347" y="0"/>
                      <a:pt x="320" y="9"/>
                    </a:cubicBezTo>
                    <a:cubicBezTo>
                      <a:pt x="259" y="31"/>
                      <a:pt x="145" y="65"/>
                      <a:pt x="127" y="65"/>
                    </a:cubicBezTo>
                    <a:lnTo>
                      <a:pt x="6" y="57"/>
                    </a:lnTo>
                    <a:close/>
                  </a:path>
                </a:pathLst>
              </a:custGeom>
              <a:gradFill>
                <a:gsLst>
                  <a:gs pos="100000">
                    <a:srgbClr val="0017A3"/>
                  </a:gs>
                  <a:gs pos="0">
                    <a:srgbClr val="190F08"/>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íšľîḓé">
                <a:extLst>
                  <a:ext uri="{FF2B5EF4-FFF2-40B4-BE49-F238E27FC236}">
                    <a16:creationId xmlns:a16="http://schemas.microsoft.com/office/drawing/2014/main" id="{E3316E89-92F6-4342-9EB2-FE4AEE7A3459}"/>
                  </a:ext>
                </a:extLst>
              </p:cNvPr>
              <p:cNvSpPr/>
              <p:nvPr/>
            </p:nvSpPr>
            <p:spPr bwMode="auto">
              <a:xfrm>
                <a:off x="8147764" y="2996106"/>
                <a:ext cx="945558" cy="1062049"/>
              </a:xfrm>
              <a:custGeom>
                <a:avLst/>
                <a:gdLst>
                  <a:gd name="T0" fmla="*/ 140 w 367"/>
                  <a:gd name="T1" fmla="*/ 21 h 413"/>
                  <a:gd name="T2" fmla="*/ 0 w 367"/>
                  <a:gd name="T3" fmla="*/ 112 h 413"/>
                  <a:gd name="T4" fmla="*/ 61 w 367"/>
                  <a:gd name="T5" fmla="*/ 164 h 413"/>
                  <a:gd name="T6" fmla="*/ 122 w 367"/>
                  <a:gd name="T7" fmla="*/ 117 h 413"/>
                  <a:gd name="T8" fmla="*/ 77 w 367"/>
                  <a:gd name="T9" fmla="*/ 390 h 413"/>
                  <a:gd name="T10" fmla="*/ 84 w 367"/>
                  <a:gd name="T11" fmla="*/ 401 h 413"/>
                  <a:gd name="T12" fmla="*/ 250 w 367"/>
                  <a:gd name="T13" fmla="*/ 366 h 413"/>
                  <a:gd name="T14" fmla="*/ 351 w 367"/>
                  <a:gd name="T15" fmla="*/ 142 h 413"/>
                  <a:gd name="T16" fmla="*/ 366 w 367"/>
                  <a:gd name="T17" fmla="*/ 65 h 413"/>
                  <a:gd name="T18" fmla="*/ 346 w 367"/>
                  <a:gd name="T19" fmla="*/ 30 h 413"/>
                  <a:gd name="T20" fmla="*/ 140 w 367"/>
                  <a:gd name="T21" fmla="*/ 2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413">
                    <a:moveTo>
                      <a:pt x="140" y="21"/>
                    </a:moveTo>
                    <a:cubicBezTo>
                      <a:pt x="99" y="31"/>
                      <a:pt x="36" y="64"/>
                      <a:pt x="0" y="112"/>
                    </a:cubicBezTo>
                    <a:cubicBezTo>
                      <a:pt x="16" y="124"/>
                      <a:pt x="41" y="144"/>
                      <a:pt x="61" y="164"/>
                    </a:cubicBezTo>
                    <a:cubicBezTo>
                      <a:pt x="72" y="149"/>
                      <a:pt x="96" y="129"/>
                      <a:pt x="122" y="117"/>
                    </a:cubicBezTo>
                    <a:cubicBezTo>
                      <a:pt x="124" y="214"/>
                      <a:pt x="96" y="305"/>
                      <a:pt x="77" y="390"/>
                    </a:cubicBezTo>
                    <a:cubicBezTo>
                      <a:pt x="75" y="395"/>
                      <a:pt x="79" y="400"/>
                      <a:pt x="84" y="401"/>
                    </a:cubicBezTo>
                    <a:cubicBezTo>
                      <a:pt x="112" y="405"/>
                      <a:pt x="194" y="413"/>
                      <a:pt x="250" y="366"/>
                    </a:cubicBezTo>
                    <a:cubicBezTo>
                      <a:pt x="351" y="142"/>
                      <a:pt x="351" y="142"/>
                      <a:pt x="351" y="142"/>
                    </a:cubicBezTo>
                    <a:cubicBezTo>
                      <a:pt x="362" y="118"/>
                      <a:pt x="367" y="91"/>
                      <a:pt x="366" y="65"/>
                    </a:cubicBezTo>
                    <a:cubicBezTo>
                      <a:pt x="346" y="30"/>
                      <a:pt x="346" y="30"/>
                      <a:pt x="346" y="30"/>
                    </a:cubicBezTo>
                    <a:cubicBezTo>
                      <a:pt x="346" y="30"/>
                      <a:pt x="231" y="0"/>
                      <a:pt x="140" y="21"/>
                    </a:cubicBezTo>
                    <a:close/>
                  </a:path>
                </a:pathLst>
              </a:custGeom>
              <a:gradFill>
                <a:gsLst>
                  <a:gs pos="0">
                    <a:srgbClr val="FF8054"/>
                  </a:gs>
                  <a:gs pos="100000">
                    <a:srgbClr val="FFDD2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íṩ1íďê">
                <a:extLst>
                  <a:ext uri="{FF2B5EF4-FFF2-40B4-BE49-F238E27FC236}">
                    <a16:creationId xmlns:a16="http://schemas.microsoft.com/office/drawing/2014/main" id="{F0C01741-FC9A-407D-BC80-DF136FB01BC7}"/>
                  </a:ext>
                </a:extLst>
              </p:cNvPr>
              <p:cNvSpPr/>
              <p:nvPr/>
            </p:nvSpPr>
            <p:spPr bwMode="auto">
              <a:xfrm>
                <a:off x="7939568" y="3022130"/>
                <a:ext cx="893509" cy="1146319"/>
              </a:xfrm>
              <a:custGeom>
                <a:avLst/>
                <a:gdLst>
                  <a:gd name="T0" fmla="*/ 289 w 347"/>
                  <a:gd name="T1" fmla="*/ 0 h 446"/>
                  <a:gd name="T2" fmla="*/ 279 w 347"/>
                  <a:gd name="T3" fmla="*/ 21 h 446"/>
                  <a:gd name="T4" fmla="*/ 295 w 347"/>
                  <a:gd name="T5" fmla="*/ 39 h 446"/>
                  <a:gd name="T6" fmla="*/ 320 w 347"/>
                  <a:gd name="T7" fmla="*/ 44 h 446"/>
                  <a:gd name="T8" fmla="*/ 164 w 347"/>
                  <a:gd name="T9" fmla="*/ 430 h 446"/>
                  <a:gd name="T10" fmla="*/ 32 w 347"/>
                  <a:gd name="T11" fmla="*/ 357 h 446"/>
                  <a:gd name="T12" fmla="*/ 173 w 347"/>
                  <a:gd name="T13" fmla="*/ 287 h 446"/>
                  <a:gd name="T14" fmla="*/ 198 w 347"/>
                  <a:gd name="T15" fmla="*/ 134 h 446"/>
                  <a:gd name="T16" fmla="*/ 121 w 347"/>
                  <a:gd name="T17" fmla="*/ 322 h 446"/>
                  <a:gd name="T18" fmla="*/ 77 w 347"/>
                  <a:gd name="T19" fmla="*/ 338 h 446"/>
                  <a:gd name="T20" fmla="*/ 76 w 347"/>
                  <a:gd name="T21" fmla="*/ 102 h 446"/>
                  <a:gd name="T22" fmla="*/ 289 w 347"/>
                  <a:gd name="T23"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6">
                    <a:moveTo>
                      <a:pt x="289" y="0"/>
                    </a:moveTo>
                    <a:cubicBezTo>
                      <a:pt x="281" y="2"/>
                      <a:pt x="277" y="12"/>
                      <a:pt x="279" y="21"/>
                    </a:cubicBezTo>
                    <a:cubicBezTo>
                      <a:pt x="281" y="29"/>
                      <a:pt x="288" y="35"/>
                      <a:pt x="295" y="39"/>
                    </a:cubicBezTo>
                    <a:cubicBezTo>
                      <a:pt x="303" y="42"/>
                      <a:pt x="320" y="44"/>
                      <a:pt x="320" y="44"/>
                    </a:cubicBezTo>
                    <a:cubicBezTo>
                      <a:pt x="320" y="44"/>
                      <a:pt x="347" y="318"/>
                      <a:pt x="164" y="430"/>
                    </a:cubicBezTo>
                    <a:cubicBezTo>
                      <a:pt x="137" y="446"/>
                      <a:pt x="32" y="357"/>
                      <a:pt x="32" y="357"/>
                    </a:cubicBezTo>
                    <a:cubicBezTo>
                      <a:pt x="32" y="357"/>
                      <a:pt x="141" y="349"/>
                      <a:pt x="173" y="287"/>
                    </a:cubicBezTo>
                    <a:cubicBezTo>
                      <a:pt x="191" y="255"/>
                      <a:pt x="198" y="134"/>
                      <a:pt x="198" y="134"/>
                    </a:cubicBezTo>
                    <a:cubicBezTo>
                      <a:pt x="198" y="134"/>
                      <a:pt x="57" y="210"/>
                      <a:pt x="121" y="322"/>
                    </a:cubicBezTo>
                    <a:cubicBezTo>
                      <a:pt x="125" y="329"/>
                      <a:pt x="77" y="338"/>
                      <a:pt x="77" y="338"/>
                    </a:cubicBezTo>
                    <a:cubicBezTo>
                      <a:pt x="77" y="338"/>
                      <a:pt x="0" y="208"/>
                      <a:pt x="76" y="102"/>
                    </a:cubicBezTo>
                    <a:cubicBezTo>
                      <a:pt x="149" y="1"/>
                      <a:pt x="289" y="0"/>
                      <a:pt x="289" y="0"/>
                    </a:cubicBezTo>
                    <a:close/>
                  </a:path>
                </a:pathLst>
              </a:custGeom>
              <a:gradFill>
                <a:gsLst>
                  <a:gs pos="0">
                    <a:srgbClr val="006AF1"/>
                  </a:gs>
                  <a:gs pos="100000">
                    <a:srgbClr val="0028BA"/>
                  </a:gs>
                </a:gsLst>
                <a:lin ang="5400000" scaled="1"/>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íṩľïdé">
                <a:extLst>
                  <a:ext uri="{FF2B5EF4-FFF2-40B4-BE49-F238E27FC236}">
                    <a16:creationId xmlns:a16="http://schemas.microsoft.com/office/drawing/2014/main" id="{C536E369-C178-45A8-B62D-93038BE00A9F}"/>
                  </a:ext>
                </a:extLst>
              </p:cNvPr>
              <p:cNvSpPr/>
              <p:nvPr/>
            </p:nvSpPr>
            <p:spPr bwMode="auto">
              <a:xfrm>
                <a:off x="8663298" y="2869701"/>
                <a:ext cx="203239" cy="286270"/>
              </a:xfrm>
              <a:custGeom>
                <a:avLst/>
                <a:gdLst>
                  <a:gd name="T0" fmla="*/ 24 w 79"/>
                  <a:gd name="T1" fmla="*/ 0 h 111"/>
                  <a:gd name="T2" fmla="*/ 1 w 79"/>
                  <a:gd name="T3" fmla="*/ 78 h 111"/>
                  <a:gd name="T4" fmla="*/ 5 w 79"/>
                  <a:gd name="T5" fmla="*/ 91 h 111"/>
                  <a:gd name="T6" fmla="*/ 73 w 79"/>
                  <a:gd name="T7" fmla="*/ 93 h 111"/>
                  <a:gd name="T8" fmla="*/ 79 w 79"/>
                  <a:gd name="T9" fmla="*/ 82 h 111"/>
                  <a:gd name="T10" fmla="*/ 76 w 79"/>
                  <a:gd name="T11" fmla="*/ 16 h 111"/>
                  <a:gd name="T12" fmla="*/ 24 w 79"/>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9" h="111">
                    <a:moveTo>
                      <a:pt x="24" y="0"/>
                    </a:moveTo>
                    <a:cubicBezTo>
                      <a:pt x="1" y="78"/>
                      <a:pt x="1" y="78"/>
                      <a:pt x="1" y="78"/>
                    </a:cubicBezTo>
                    <a:cubicBezTo>
                      <a:pt x="0" y="83"/>
                      <a:pt x="1" y="88"/>
                      <a:pt x="5" y="91"/>
                    </a:cubicBezTo>
                    <a:cubicBezTo>
                      <a:pt x="16" y="99"/>
                      <a:pt x="39" y="111"/>
                      <a:pt x="73" y="93"/>
                    </a:cubicBezTo>
                    <a:cubicBezTo>
                      <a:pt x="77" y="91"/>
                      <a:pt x="79" y="87"/>
                      <a:pt x="79" y="82"/>
                    </a:cubicBezTo>
                    <a:cubicBezTo>
                      <a:pt x="76" y="16"/>
                      <a:pt x="76" y="16"/>
                      <a:pt x="76" y="16"/>
                    </a:cubicBezTo>
                    <a:lnTo>
                      <a:pt x="24" y="0"/>
                    </a:lnTo>
                    <a:close/>
                  </a:path>
                </a:pathLst>
              </a:custGeom>
              <a:gradFill>
                <a:gsLst>
                  <a:gs pos="0">
                    <a:srgbClr val="FFB271"/>
                  </a:gs>
                  <a:gs pos="10000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ïSľiḋè">
                <a:extLst>
                  <a:ext uri="{FF2B5EF4-FFF2-40B4-BE49-F238E27FC236}">
                    <a16:creationId xmlns:a16="http://schemas.microsoft.com/office/drawing/2014/main" id="{15E851C6-0A08-452E-9104-172E237C90A8}"/>
                  </a:ext>
                </a:extLst>
              </p:cNvPr>
              <p:cNvSpPr/>
              <p:nvPr/>
            </p:nvSpPr>
            <p:spPr bwMode="auto">
              <a:xfrm>
                <a:off x="8634795" y="2630523"/>
                <a:ext cx="338319" cy="339558"/>
              </a:xfrm>
              <a:custGeom>
                <a:avLst/>
                <a:gdLst>
                  <a:gd name="T0" fmla="*/ 80 w 131"/>
                  <a:gd name="T1" fmla="*/ 0 h 132"/>
                  <a:gd name="T2" fmla="*/ 116 w 131"/>
                  <a:gd name="T3" fmla="*/ 70 h 132"/>
                  <a:gd name="T4" fmla="*/ 103 w 131"/>
                  <a:gd name="T5" fmla="*/ 121 h 132"/>
                  <a:gd name="T6" fmla="*/ 28 w 131"/>
                  <a:gd name="T7" fmla="*/ 99 h 132"/>
                  <a:gd name="T8" fmla="*/ 1 w 131"/>
                  <a:gd name="T9" fmla="*/ 47 h 132"/>
                  <a:gd name="T10" fmla="*/ 8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80" y="0"/>
                    </a:moveTo>
                    <a:cubicBezTo>
                      <a:pt x="80" y="0"/>
                      <a:pt x="110" y="45"/>
                      <a:pt x="116" y="70"/>
                    </a:cubicBezTo>
                    <a:cubicBezTo>
                      <a:pt x="123" y="95"/>
                      <a:pt x="131" y="111"/>
                      <a:pt x="103" y="121"/>
                    </a:cubicBezTo>
                    <a:cubicBezTo>
                      <a:pt x="74" y="132"/>
                      <a:pt x="46" y="122"/>
                      <a:pt x="28" y="99"/>
                    </a:cubicBezTo>
                    <a:cubicBezTo>
                      <a:pt x="28" y="99"/>
                      <a:pt x="0" y="64"/>
                      <a:pt x="1" y="47"/>
                    </a:cubicBezTo>
                    <a:cubicBezTo>
                      <a:pt x="3" y="30"/>
                      <a:pt x="80" y="0"/>
                      <a:pt x="80" y="0"/>
                    </a:cubicBezTo>
                    <a:close/>
                  </a:path>
                </a:pathLst>
              </a:custGeom>
              <a:gradFill>
                <a:gsLst>
                  <a:gs pos="0">
                    <a:srgbClr val="FFB271"/>
                  </a:gs>
                  <a:gs pos="100000">
                    <a:srgbClr val="FFA86C"/>
                  </a:gs>
                </a:gsLst>
                <a:lin ang="54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ïŝļiḋè">
                <a:extLst>
                  <a:ext uri="{FF2B5EF4-FFF2-40B4-BE49-F238E27FC236}">
                    <a16:creationId xmlns:a16="http://schemas.microsoft.com/office/drawing/2014/main" id="{F1B3EA0F-D3EA-46E0-8D29-23B544219EE7}"/>
                  </a:ext>
                </a:extLst>
              </p:cNvPr>
              <p:cNvSpPr/>
              <p:nvPr/>
            </p:nvSpPr>
            <p:spPr bwMode="auto">
              <a:xfrm>
                <a:off x="8885126" y="2707357"/>
                <a:ext cx="71877" cy="109055"/>
              </a:xfrm>
              <a:custGeom>
                <a:avLst/>
                <a:gdLst>
                  <a:gd name="T0" fmla="*/ 1 w 28"/>
                  <a:gd name="T1" fmla="*/ 0 h 42"/>
                  <a:gd name="T2" fmla="*/ 28 w 28"/>
                  <a:gd name="T3" fmla="*/ 29 h 42"/>
                  <a:gd name="T4" fmla="*/ 9 w 28"/>
                  <a:gd name="T5" fmla="*/ 42 h 42"/>
                  <a:gd name="T6" fmla="*/ 0 w 28"/>
                  <a:gd name="T7" fmla="*/ 5 h 42"/>
                </a:gdLst>
                <a:ahLst/>
                <a:cxnLst>
                  <a:cxn ang="0">
                    <a:pos x="T0" y="T1"/>
                  </a:cxn>
                  <a:cxn ang="0">
                    <a:pos x="T2" y="T3"/>
                  </a:cxn>
                  <a:cxn ang="0">
                    <a:pos x="T4" y="T5"/>
                  </a:cxn>
                  <a:cxn ang="0">
                    <a:pos x="T6" y="T7"/>
                  </a:cxn>
                </a:cxnLst>
                <a:rect l="0" t="0" r="r" b="b"/>
                <a:pathLst>
                  <a:path w="28" h="42">
                    <a:moveTo>
                      <a:pt x="1" y="0"/>
                    </a:moveTo>
                    <a:cubicBezTo>
                      <a:pt x="9" y="10"/>
                      <a:pt x="18" y="20"/>
                      <a:pt x="28" y="29"/>
                    </a:cubicBezTo>
                    <a:cubicBezTo>
                      <a:pt x="22" y="33"/>
                      <a:pt x="16" y="38"/>
                      <a:pt x="9" y="42"/>
                    </a:cubicBezTo>
                    <a:cubicBezTo>
                      <a:pt x="6" y="30"/>
                      <a:pt x="3" y="17"/>
                      <a:pt x="0" y="5"/>
                    </a:cubicBezTo>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iṩḷiḓe">
                <a:extLst>
                  <a:ext uri="{FF2B5EF4-FFF2-40B4-BE49-F238E27FC236}">
                    <a16:creationId xmlns:a16="http://schemas.microsoft.com/office/drawing/2014/main" id="{F13DDF51-BAF6-4D9E-A2F0-EFE659E406F1}"/>
                  </a:ext>
                </a:extLst>
              </p:cNvPr>
              <p:cNvSpPr/>
              <p:nvPr/>
            </p:nvSpPr>
            <p:spPr bwMode="auto">
              <a:xfrm>
                <a:off x="8524500" y="2481811"/>
                <a:ext cx="379215" cy="437460"/>
              </a:xfrm>
              <a:custGeom>
                <a:avLst/>
                <a:gdLst>
                  <a:gd name="T0" fmla="*/ 139 w 147"/>
                  <a:gd name="T1" fmla="*/ 15 h 170"/>
                  <a:gd name="T2" fmla="*/ 122 w 147"/>
                  <a:gd name="T3" fmla="*/ 3 h 170"/>
                  <a:gd name="T4" fmla="*/ 121 w 147"/>
                  <a:gd name="T5" fmla="*/ 3 h 170"/>
                  <a:gd name="T6" fmla="*/ 117 w 147"/>
                  <a:gd name="T7" fmla="*/ 2 h 170"/>
                  <a:gd name="T8" fmla="*/ 75 w 147"/>
                  <a:gd name="T9" fmla="*/ 28 h 170"/>
                  <a:gd name="T10" fmla="*/ 73 w 147"/>
                  <a:gd name="T11" fmla="*/ 36 h 170"/>
                  <a:gd name="T12" fmla="*/ 24 w 147"/>
                  <a:gd name="T13" fmla="*/ 93 h 170"/>
                  <a:gd name="T14" fmla="*/ 21 w 147"/>
                  <a:gd name="T15" fmla="*/ 95 h 170"/>
                  <a:gd name="T16" fmla="*/ 9 w 147"/>
                  <a:gd name="T17" fmla="*/ 100 h 170"/>
                  <a:gd name="T18" fmla="*/ 34 w 147"/>
                  <a:gd name="T19" fmla="*/ 145 h 170"/>
                  <a:gd name="T20" fmla="*/ 34 w 147"/>
                  <a:gd name="T21" fmla="*/ 148 h 170"/>
                  <a:gd name="T22" fmla="*/ 43 w 147"/>
                  <a:gd name="T23" fmla="*/ 164 h 170"/>
                  <a:gd name="T24" fmla="*/ 77 w 147"/>
                  <a:gd name="T25" fmla="*/ 165 h 170"/>
                  <a:gd name="T26" fmla="*/ 78 w 147"/>
                  <a:gd name="T27" fmla="*/ 162 h 170"/>
                  <a:gd name="T28" fmla="*/ 69 w 147"/>
                  <a:gd name="T29" fmla="*/ 141 h 170"/>
                  <a:gd name="T30" fmla="*/ 70 w 147"/>
                  <a:gd name="T31" fmla="*/ 138 h 170"/>
                  <a:gd name="T32" fmla="*/ 78 w 147"/>
                  <a:gd name="T33" fmla="*/ 137 h 170"/>
                  <a:gd name="T34" fmla="*/ 79 w 147"/>
                  <a:gd name="T35" fmla="*/ 136 h 170"/>
                  <a:gd name="T36" fmla="*/ 80 w 147"/>
                  <a:gd name="T37" fmla="*/ 130 h 170"/>
                  <a:gd name="T38" fmla="*/ 73 w 147"/>
                  <a:gd name="T39" fmla="*/ 99 h 170"/>
                  <a:gd name="T40" fmla="*/ 145 w 147"/>
                  <a:gd name="T41" fmla="*/ 49 h 170"/>
                  <a:gd name="T42" fmla="*/ 147 w 147"/>
                  <a:gd name="T43" fmla="*/ 36 h 170"/>
                  <a:gd name="T44" fmla="*/ 139 w 147"/>
                  <a:gd name="T45"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170">
                    <a:moveTo>
                      <a:pt x="139" y="15"/>
                    </a:moveTo>
                    <a:cubicBezTo>
                      <a:pt x="134" y="9"/>
                      <a:pt x="128" y="5"/>
                      <a:pt x="122" y="3"/>
                    </a:cubicBezTo>
                    <a:cubicBezTo>
                      <a:pt x="122" y="3"/>
                      <a:pt x="121" y="3"/>
                      <a:pt x="121" y="3"/>
                    </a:cubicBezTo>
                    <a:cubicBezTo>
                      <a:pt x="119" y="3"/>
                      <a:pt x="118" y="3"/>
                      <a:pt x="117" y="2"/>
                    </a:cubicBezTo>
                    <a:cubicBezTo>
                      <a:pt x="99" y="0"/>
                      <a:pt x="80" y="11"/>
                      <a:pt x="75" y="28"/>
                    </a:cubicBezTo>
                    <a:cubicBezTo>
                      <a:pt x="74" y="30"/>
                      <a:pt x="73" y="33"/>
                      <a:pt x="73" y="36"/>
                    </a:cubicBezTo>
                    <a:cubicBezTo>
                      <a:pt x="40" y="49"/>
                      <a:pt x="20" y="68"/>
                      <a:pt x="24" y="93"/>
                    </a:cubicBezTo>
                    <a:cubicBezTo>
                      <a:pt x="24" y="94"/>
                      <a:pt x="23" y="95"/>
                      <a:pt x="21" y="95"/>
                    </a:cubicBezTo>
                    <a:cubicBezTo>
                      <a:pt x="18" y="94"/>
                      <a:pt x="14" y="94"/>
                      <a:pt x="9" y="100"/>
                    </a:cubicBezTo>
                    <a:cubicBezTo>
                      <a:pt x="0" y="110"/>
                      <a:pt x="8" y="131"/>
                      <a:pt x="34" y="145"/>
                    </a:cubicBezTo>
                    <a:cubicBezTo>
                      <a:pt x="35" y="146"/>
                      <a:pt x="35" y="147"/>
                      <a:pt x="34" y="148"/>
                    </a:cubicBezTo>
                    <a:cubicBezTo>
                      <a:pt x="31" y="151"/>
                      <a:pt x="26" y="159"/>
                      <a:pt x="43" y="164"/>
                    </a:cubicBezTo>
                    <a:cubicBezTo>
                      <a:pt x="60" y="170"/>
                      <a:pt x="72" y="167"/>
                      <a:pt x="77" y="165"/>
                    </a:cubicBezTo>
                    <a:cubicBezTo>
                      <a:pt x="78" y="165"/>
                      <a:pt x="78" y="163"/>
                      <a:pt x="78" y="162"/>
                    </a:cubicBezTo>
                    <a:cubicBezTo>
                      <a:pt x="69" y="141"/>
                      <a:pt x="69" y="141"/>
                      <a:pt x="69" y="141"/>
                    </a:cubicBezTo>
                    <a:cubicBezTo>
                      <a:pt x="68" y="140"/>
                      <a:pt x="69" y="139"/>
                      <a:pt x="70" y="138"/>
                    </a:cubicBezTo>
                    <a:cubicBezTo>
                      <a:pt x="78" y="137"/>
                      <a:pt x="78" y="137"/>
                      <a:pt x="78" y="137"/>
                    </a:cubicBezTo>
                    <a:cubicBezTo>
                      <a:pt x="79" y="136"/>
                      <a:pt x="79" y="136"/>
                      <a:pt x="79" y="136"/>
                    </a:cubicBezTo>
                    <a:cubicBezTo>
                      <a:pt x="81" y="135"/>
                      <a:pt x="82" y="132"/>
                      <a:pt x="80" y="130"/>
                    </a:cubicBezTo>
                    <a:cubicBezTo>
                      <a:pt x="75" y="123"/>
                      <a:pt x="63" y="106"/>
                      <a:pt x="73" y="99"/>
                    </a:cubicBezTo>
                    <a:cubicBezTo>
                      <a:pt x="85" y="91"/>
                      <a:pt x="137" y="70"/>
                      <a:pt x="145" y="49"/>
                    </a:cubicBezTo>
                    <a:cubicBezTo>
                      <a:pt x="146" y="45"/>
                      <a:pt x="147" y="41"/>
                      <a:pt x="147" y="36"/>
                    </a:cubicBezTo>
                    <a:cubicBezTo>
                      <a:pt x="147" y="36"/>
                      <a:pt x="145" y="21"/>
                      <a:pt x="139" y="15"/>
                    </a:cubicBezTo>
                    <a:close/>
                  </a:path>
                </a:pathLst>
              </a:custGeom>
              <a:solidFill>
                <a:srgbClr val="003D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íṣļidê">
                <a:extLst>
                  <a:ext uri="{FF2B5EF4-FFF2-40B4-BE49-F238E27FC236}">
                    <a16:creationId xmlns:a16="http://schemas.microsoft.com/office/drawing/2014/main" id="{DC668008-59EF-4D9D-B23F-BC19D2457547}"/>
                  </a:ext>
                </a:extLst>
              </p:cNvPr>
              <p:cNvSpPr/>
              <p:nvPr/>
            </p:nvSpPr>
            <p:spPr bwMode="auto">
              <a:xfrm>
                <a:off x="8629838" y="2769320"/>
                <a:ext cx="100381" cy="116491"/>
              </a:xfrm>
              <a:custGeom>
                <a:avLst/>
                <a:gdLst>
                  <a:gd name="T0" fmla="*/ 39 w 39"/>
                  <a:gd name="T1" fmla="*/ 29 h 45"/>
                  <a:gd name="T2" fmla="*/ 12 w 39"/>
                  <a:gd name="T3" fmla="*/ 11 h 45"/>
                  <a:gd name="T4" fmla="*/ 38 w 39"/>
                  <a:gd name="T5" fmla="*/ 44 h 45"/>
                  <a:gd name="T6" fmla="*/ 39 w 39"/>
                  <a:gd name="T7" fmla="*/ 29 h 45"/>
                </a:gdLst>
                <a:ahLst/>
                <a:cxnLst>
                  <a:cxn ang="0">
                    <a:pos x="T0" y="T1"/>
                  </a:cxn>
                  <a:cxn ang="0">
                    <a:pos x="T2" y="T3"/>
                  </a:cxn>
                  <a:cxn ang="0">
                    <a:pos x="T4" y="T5"/>
                  </a:cxn>
                  <a:cxn ang="0">
                    <a:pos x="T6" y="T7"/>
                  </a:cxn>
                </a:cxnLst>
                <a:rect l="0" t="0" r="r" b="b"/>
                <a:pathLst>
                  <a:path w="39" h="45">
                    <a:moveTo>
                      <a:pt x="39" y="29"/>
                    </a:moveTo>
                    <a:cubicBezTo>
                      <a:pt x="39" y="29"/>
                      <a:pt x="25" y="0"/>
                      <a:pt x="12" y="11"/>
                    </a:cubicBezTo>
                    <a:cubicBezTo>
                      <a:pt x="0" y="22"/>
                      <a:pt x="26" y="45"/>
                      <a:pt x="38" y="44"/>
                    </a:cubicBezTo>
                    <a:lnTo>
                      <a:pt x="39" y="29"/>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ïšḷíḍê">
                <a:extLst>
                  <a:ext uri="{FF2B5EF4-FFF2-40B4-BE49-F238E27FC236}">
                    <a16:creationId xmlns:a16="http://schemas.microsoft.com/office/drawing/2014/main" id="{9F133CEF-D3E5-4531-B901-1C2516C6DEA9}"/>
                  </a:ext>
                </a:extLst>
              </p:cNvPr>
              <p:cNvSpPr/>
              <p:nvPr/>
            </p:nvSpPr>
            <p:spPr bwMode="auto">
              <a:xfrm>
                <a:off x="8864058" y="3039480"/>
                <a:ext cx="768343" cy="892270"/>
              </a:xfrm>
              <a:custGeom>
                <a:avLst/>
                <a:gdLst>
                  <a:gd name="T0" fmla="*/ 68 w 298"/>
                  <a:gd name="T1" fmla="*/ 13 h 347"/>
                  <a:gd name="T2" fmla="*/ 176 w 298"/>
                  <a:gd name="T3" fmla="*/ 111 h 347"/>
                  <a:gd name="T4" fmla="*/ 266 w 298"/>
                  <a:gd name="T5" fmla="*/ 90 h 347"/>
                  <a:gd name="T6" fmla="*/ 298 w 298"/>
                  <a:gd name="T7" fmla="*/ 133 h 347"/>
                  <a:gd name="T8" fmla="*/ 102 w 298"/>
                  <a:gd name="T9" fmla="*/ 174 h 347"/>
                  <a:gd name="T10" fmla="*/ 69 w 298"/>
                  <a:gd name="T11" fmla="*/ 147 h 347"/>
                  <a:gd name="T12" fmla="*/ 45 w 298"/>
                  <a:gd name="T13" fmla="*/ 258 h 347"/>
                  <a:gd name="T14" fmla="*/ 53 w 298"/>
                  <a:gd name="T15" fmla="*/ 326 h 347"/>
                  <a:gd name="T16" fmla="*/ 0 w 298"/>
                  <a:gd name="T17" fmla="*/ 347 h 347"/>
                  <a:gd name="T18" fmla="*/ 24 w 298"/>
                  <a:gd name="T19" fmla="*/ 168 h 347"/>
                  <a:gd name="T20" fmla="*/ 2 w 298"/>
                  <a:gd name="T21" fmla="*/ 30 h 347"/>
                  <a:gd name="T22" fmla="*/ 9 w 298"/>
                  <a:gd name="T2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347">
                    <a:moveTo>
                      <a:pt x="68" y="13"/>
                    </a:moveTo>
                    <a:cubicBezTo>
                      <a:pt x="84" y="31"/>
                      <a:pt x="135" y="103"/>
                      <a:pt x="176" y="111"/>
                    </a:cubicBezTo>
                    <a:cubicBezTo>
                      <a:pt x="239" y="123"/>
                      <a:pt x="266" y="90"/>
                      <a:pt x="266" y="90"/>
                    </a:cubicBezTo>
                    <a:cubicBezTo>
                      <a:pt x="298" y="133"/>
                      <a:pt x="298" y="133"/>
                      <a:pt x="298" y="133"/>
                    </a:cubicBezTo>
                    <a:cubicBezTo>
                      <a:pt x="298" y="133"/>
                      <a:pt x="226" y="248"/>
                      <a:pt x="102" y="174"/>
                    </a:cubicBezTo>
                    <a:cubicBezTo>
                      <a:pt x="83" y="162"/>
                      <a:pt x="69" y="147"/>
                      <a:pt x="69" y="147"/>
                    </a:cubicBezTo>
                    <a:cubicBezTo>
                      <a:pt x="69" y="147"/>
                      <a:pt x="48" y="208"/>
                      <a:pt x="45" y="258"/>
                    </a:cubicBezTo>
                    <a:cubicBezTo>
                      <a:pt x="42" y="307"/>
                      <a:pt x="53" y="326"/>
                      <a:pt x="53" y="326"/>
                    </a:cubicBezTo>
                    <a:cubicBezTo>
                      <a:pt x="0" y="347"/>
                      <a:pt x="0" y="347"/>
                      <a:pt x="0" y="347"/>
                    </a:cubicBezTo>
                    <a:cubicBezTo>
                      <a:pt x="0" y="347"/>
                      <a:pt x="18" y="247"/>
                      <a:pt x="24" y="168"/>
                    </a:cubicBezTo>
                    <a:cubicBezTo>
                      <a:pt x="29" y="90"/>
                      <a:pt x="27" y="74"/>
                      <a:pt x="2" y="30"/>
                    </a:cubicBezTo>
                    <a:cubicBezTo>
                      <a:pt x="9" y="0"/>
                      <a:pt x="9" y="0"/>
                      <a:pt x="9" y="0"/>
                    </a:cubicBezTo>
                  </a:path>
                </a:pathLst>
              </a:custGeom>
              <a:gradFill>
                <a:gsLst>
                  <a:gs pos="0">
                    <a:srgbClr val="006AF1"/>
                  </a:gs>
                  <a:gs pos="100000">
                    <a:srgbClr val="0028BA"/>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îsliḓe">
                <a:extLst>
                  <a:ext uri="{FF2B5EF4-FFF2-40B4-BE49-F238E27FC236}">
                    <a16:creationId xmlns:a16="http://schemas.microsoft.com/office/drawing/2014/main" id="{0D108C33-AE1D-4FBE-97A7-9DEBF3BF836B}"/>
                  </a:ext>
                </a:extLst>
              </p:cNvPr>
              <p:cNvSpPr/>
              <p:nvPr/>
            </p:nvSpPr>
            <p:spPr bwMode="auto">
              <a:xfrm>
                <a:off x="9527065" y="3255112"/>
                <a:ext cx="143755" cy="167301"/>
              </a:xfrm>
              <a:custGeom>
                <a:avLst/>
                <a:gdLst>
                  <a:gd name="T0" fmla="*/ 46 w 56"/>
                  <a:gd name="T1" fmla="*/ 65 h 65"/>
                  <a:gd name="T2" fmla="*/ 40 w 56"/>
                  <a:gd name="T3" fmla="*/ 61 h 65"/>
                  <a:gd name="T4" fmla="*/ 10 w 56"/>
                  <a:gd name="T5" fmla="*/ 23 h 65"/>
                  <a:gd name="T6" fmla="*/ 3 w 56"/>
                  <a:gd name="T7" fmla="*/ 14 h 65"/>
                  <a:gd name="T8" fmla="*/ 4 w 56"/>
                  <a:gd name="T9" fmla="*/ 3 h 65"/>
                  <a:gd name="T10" fmla="*/ 16 w 56"/>
                  <a:gd name="T11" fmla="*/ 4 h 65"/>
                  <a:gd name="T12" fmla="*/ 22 w 56"/>
                  <a:gd name="T13" fmla="*/ 12 h 65"/>
                  <a:gd name="T14" fmla="*/ 53 w 56"/>
                  <a:gd name="T15" fmla="*/ 52 h 65"/>
                  <a:gd name="T16" fmla="*/ 51 w 56"/>
                  <a:gd name="T17" fmla="*/ 63 h 65"/>
                  <a:gd name="T18" fmla="*/ 46 w 56"/>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5">
                    <a:moveTo>
                      <a:pt x="46" y="65"/>
                    </a:moveTo>
                    <a:cubicBezTo>
                      <a:pt x="44" y="65"/>
                      <a:pt x="41" y="63"/>
                      <a:pt x="40" y="61"/>
                    </a:cubicBezTo>
                    <a:cubicBezTo>
                      <a:pt x="26" y="41"/>
                      <a:pt x="17" y="30"/>
                      <a:pt x="10" y="23"/>
                    </a:cubicBezTo>
                    <a:cubicBezTo>
                      <a:pt x="8" y="20"/>
                      <a:pt x="5" y="17"/>
                      <a:pt x="3" y="14"/>
                    </a:cubicBezTo>
                    <a:cubicBezTo>
                      <a:pt x="0" y="11"/>
                      <a:pt x="1" y="6"/>
                      <a:pt x="4" y="3"/>
                    </a:cubicBezTo>
                    <a:cubicBezTo>
                      <a:pt x="8" y="0"/>
                      <a:pt x="13" y="1"/>
                      <a:pt x="16" y="4"/>
                    </a:cubicBezTo>
                    <a:cubicBezTo>
                      <a:pt x="18" y="7"/>
                      <a:pt x="20" y="9"/>
                      <a:pt x="22" y="12"/>
                    </a:cubicBezTo>
                    <a:cubicBezTo>
                      <a:pt x="29" y="20"/>
                      <a:pt x="38" y="31"/>
                      <a:pt x="53" y="52"/>
                    </a:cubicBezTo>
                    <a:cubicBezTo>
                      <a:pt x="56" y="56"/>
                      <a:pt x="55" y="61"/>
                      <a:pt x="51" y="63"/>
                    </a:cubicBezTo>
                    <a:cubicBezTo>
                      <a:pt x="50" y="64"/>
                      <a:pt x="48" y="65"/>
                      <a:pt x="46"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ïśļiḓê">
                <a:extLst>
                  <a:ext uri="{FF2B5EF4-FFF2-40B4-BE49-F238E27FC236}">
                    <a16:creationId xmlns:a16="http://schemas.microsoft.com/office/drawing/2014/main" id="{6F286F67-5E38-4542-B3AB-2A5BAA9A99BF}"/>
                  </a:ext>
                </a:extLst>
              </p:cNvPr>
              <p:cNvSpPr/>
              <p:nvPr/>
            </p:nvSpPr>
            <p:spPr bwMode="auto">
              <a:xfrm>
                <a:off x="9639837" y="3037001"/>
                <a:ext cx="240417" cy="262724"/>
              </a:xfrm>
              <a:custGeom>
                <a:avLst/>
                <a:gdLst>
                  <a:gd name="T0" fmla="*/ 7 w 93"/>
                  <a:gd name="T1" fmla="*/ 0 h 102"/>
                  <a:gd name="T2" fmla="*/ 17 w 93"/>
                  <a:gd name="T3" fmla="*/ 10 h 102"/>
                  <a:gd name="T4" fmla="*/ 20 w 93"/>
                  <a:gd name="T5" fmla="*/ 24 h 102"/>
                  <a:gd name="T6" fmla="*/ 21 w 93"/>
                  <a:gd name="T7" fmla="*/ 47 h 102"/>
                  <a:gd name="T8" fmla="*/ 52 w 93"/>
                  <a:gd name="T9" fmla="*/ 22 h 102"/>
                  <a:gd name="T10" fmla="*/ 90 w 93"/>
                  <a:gd name="T11" fmla="*/ 17 h 102"/>
                  <a:gd name="T12" fmla="*/ 49 w 93"/>
                  <a:gd name="T13" fmla="*/ 42 h 102"/>
                  <a:gd name="T14" fmla="*/ 93 w 93"/>
                  <a:gd name="T15" fmla="*/ 30 h 102"/>
                  <a:gd name="T16" fmla="*/ 58 w 93"/>
                  <a:gd name="T17" fmla="*/ 47 h 102"/>
                  <a:gd name="T18" fmla="*/ 80 w 93"/>
                  <a:gd name="T19" fmla="*/ 41 h 102"/>
                  <a:gd name="T20" fmla="*/ 89 w 93"/>
                  <a:gd name="T21" fmla="*/ 42 h 102"/>
                  <a:gd name="T22" fmla="*/ 52 w 93"/>
                  <a:gd name="T23" fmla="*/ 62 h 102"/>
                  <a:gd name="T24" fmla="*/ 80 w 93"/>
                  <a:gd name="T25" fmla="*/ 51 h 102"/>
                  <a:gd name="T26" fmla="*/ 75 w 93"/>
                  <a:gd name="T27" fmla="*/ 60 h 102"/>
                  <a:gd name="T28" fmla="*/ 21 w 93"/>
                  <a:gd name="T29" fmla="*/ 102 h 102"/>
                  <a:gd name="T30" fmla="*/ 3 w 93"/>
                  <a:gd name="T31" fmla="*/ 61 h 102"/>
                  <a:gd name="T32" fmla="*/ 7 w 93"/>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2">
                    <a:moveTo>
                      <a:pt x="7" y="0"/>
                    </a:moveTo>
                    <a:cubicBezTo>
                      <a:pt x="11" y="1"/>
                      <a:pt x="15" y="5"/>
                      <a:pt x="17" y="10"/>
                    </a:cubicBezTo>
                    <a:cubicBezTo>
                      <a:pt x="19" y="14"/>
                      <a:pt x="20" y="19"/>
                      <a:pt x="20" y="24"/>
                    </a:cubicBezTo>
                    <a:cubicBezTo>
                      <a:pt x="20" y="32"/>
                      <a:pt x="21" y="39"/>
                      <a:pt x="21" y="47"/>
                    </a:cubicBezTo>
                    <a:cubicBezTo>
                      <a:pt x="30" y="36"/>
                      <a:pt x="40" y="28"/>
                      <a:pt x="52" y="22"/>
                    </a:cubicBezTo>
                    <a:cubicBezTo>
                      <a:pt x="63" y="16"/>
                      <a:pt x="77" y="14"/>
                      <a:pt x="90" y="17"/>
                    </a:cubicBezTo>
                    <a:cubicBezTo>
                      <a:pt x="78" y="27"/>
                      <a:pt x="64" y="36"/>
                      <a:pt x="49" y="42"/>
                    </a:cubicBezTo>
                    <a:cubicBezTo>
                      <a:pt x="61" y="32"/>
                      <a:pt x="77" y="28"/>
                      <a:pt x="93" y="30"/>
                    </a:cubicBezTo>
                    <a:cubicBezTo>
                      <a:pt x="82" y="38"/>
                      <a:pt x="70" y="44"/>
                      <a:pt x="58" y="47"/>
                    </a:cubicBezTo>
                    <a:cubicBezTo>
                      <a:pt x="65" y="45"/>
                      <a:pt x="72" y="43"/>
                      <a:pt x="80" y="41"/>
                    </a:cubicBezTo>
                    <a:cubicBezTo>
                      <a:pt x="83" y="40"/>
                      <a:pt x="87" y="39"/>
                      <a:pt x="89" y="42"/>
                    </a:cubicBezTo>
                    <a:cubicBezTo>
                      <a:pt x="77" y="49"/>
                      <a:pt x="65" y="56"/>
                      <a:pt x="52" y="62"/>
                    </a:cubicBezTo>
                    <a:cubicBezTo>
                      <a:pt x="62" y="58"/>
                      <a:pt x="71" y="55"/>
                      <a:pt x="80" y="51"/>
                    </a:cubicBezTo>
                    <a:cubicBezTo>
                      <a:pt x="82" y="54"/>
                      <a:pt x="78" y="58"/>
                      <a:pt x="75" y="60"/>
                    </a:cubicBezTo>
                    <a:cubicBezTo>
                      <a:pt x="55" y="72"/>
                      <a:pt x="37" y="86"/>
                      <a:pt x="21" y="102"/>
                    </a:cubicBezTo>
                    <a:cubicBezTo>
                      <a:pt x="9" y="84"/>
                      <a:pt x="0" y="83"/>
                      <a:pt x="3" y="61"/>
                    </a:cubicBezTo>
                    <a:cubicBezTo>
                      <a:pt x="4" y="56"/>
                      <a:pt x="9" y="1"/>
                      <a:pt x="7" y="0"/>
                    </a:cubicBezTo>
                    <a:close/>
                  </a:path>
                </a:pathLst>
              </a:custGeom>
              <a:gradFill>
                <a:gsLst>
                  <a:gs pos="0">
                    <a:srgbClr val="FFB271"/>
                  </a:gs>
                  <a:gs pos="10000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ïṡlîḋè">
                <a:extLst>
                  <a:ext uri="{FF2B5EF4-FFF2-40B4-BE49-F238E27FC236}">
                    <a16:creationId xmlns:a16="http://schemas.microsoft.com/office/drawing/2014/main" id="{B9435E46-35AA-4E87-B8C2-E22DC38B98B7}"/>
                  </a:ext>
                </a:extLst>
              </p:cNvPr>
              <p:cNvSpPr/>
              <p:nvPr/>
            </p:nvSpPr>
            <p:spPr bwMode="auto">
              <a:xfrm>
                <a:off x="7156353" y="3428608"/>
                <a:ext cx="1847742" cy="485791"/>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isļiḑè">
                <a:extLst>
                  <a:ext uri="{FF2B5EF4-FFF2-40B4-BE49-F238E27FC236}">
                    <a16:creationId xmlns:a16="http://schemas.microsoft.com/office/drawing/2014/main" id="{5B4511C4-6DA2-4AA7-A5DA-62FA4BEE9948}"/>
                  </a:ext>
                </a:extLst>
              </p:cNvPr>
              <p:cNvSpPr/>
              <p:nvPr/>
            </p:nvSpPr>
            <p:spPr bwMode="auto">
              <a:xfrm>
                <a:off x="7638427" y="4222977"/>
                <a:ext cx="883595" cy="442418"/>
              </a:xfrm>
              <a:custGeom>
                <a:avLst/>
                <a:gdLst>
                  <a:gd name="T0" fmla="*/ 665 w 713"/>
                  <a:gd name="T1" fmla="*/ 357 h 357"/>
                  <a:gd name="T2" fmla="*/ 0 w 713"/>
                  <a:gd name="T3" fmla="*/ 170 h 357"/>
                  <a:gd name="T4" fmla="*/ 47 w 713"/>
                  <a:gd name="T5" fmla="*/ 0 h 357"/>
                  <a:gd name="T6" fmla="*/ 713 w 713"/>
                  <a:gd name="T7" fmla="*/ 184 h 357"/>
                  <a:gd name="T8" fmla="*/ 665 w 713"/>
                  <a:gd name="T9" fmla="*/ 357 h 357"/>
                  <a:gd name="T10" fmla="*/ 665 w 713"/>
                  <a:gd name="T11" fmla="*/ 357 h 357"/>
                </a:gdLst>
                <a:ahLst/>
                <a:cxnLst>
                  <a:cxn ang="0">
                    <a:pos x="T0" y="T1"/>
                  </a:cxn>
                  <a:cxn ang="0">
                    <a:pos x="T2" y="T3"/>
                  </a:cxn>
                  <a:cxn ang="0">
                    <a:pos x="T4" y="T5"/>
                  </a:cxn>
                  <a:cxn ang="0">
                    <a:pos x="T6" y="T7"/>
                  </a:cxn>
                  <a:cxn ang="0">
                    <a:pos x="T8" y="T9"/>
                  </a:cxn>
                  <a:cxn ang="0">
                    <a:pos x="T10" y="T11"/>
                  </a:cxn>
                </a:cxnLst>
                <a:rect l="0" t="0" r="r" b="b"/>
                <a:pathLst>
                  <a:path w="713" h="357">
                    <a:moveTo>
                      <a:pt x="665" y="357"/>
                    </a:moveTo>
                    <a:lnTo>
                      <a:pt x="0" y="170"/>
                    </a:lnTo>
                    <a:lnTo>
                      <a:pt x="47" y="0"/>
                    </a:lnTo>
                    <a:lnTo>
                      <a:pt x="713" y="184"/>
                    </a:lnTo>
                    <a:lnTo>
                      <a:pt x="665" y="357"/>
                    </a:lnTo>
                    <a:lnTo>
                      <a:pt x="665" y="357"/>
                    </a:lnTo>
                    <a:close/>
                  </a:path>
                </a:pathLst>
              </a:custGeom>
              <a:solidFill>
                <a:srgbClr val="82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iŝḻîḋè">
                <a:extLst>
                  <a:ext uri="{FF2B5EF4-FFF2-40B4-BE49-F238E27FC236}">
                    <a16:creationId xmlns:a16="http://schemas.microsoft.com/office/drawing/2014/main" id="{79D23D07-21F0-44AF-8794-2BC62EB28802}"/>
                  </a:ext>
                </a:extLst>
              </p:cNvPr>
              <p:cNvSpPr/>
              <p:nvPr/>
            </p:nvSpPr>
            <p:spPr bwMode="auto">
              <a:xfrm>
                <a:off x="7650820" y="4032130"/>
                <a:ext cx="914576" cy="480834"/>
              </a:xfrm>
              <a:custGeom>
                <a:avLst/>
                <a:gdLst>
                  <a:gd name="T0" fmla="*/ 344 w 355"/>
                  <a:gd name="T1" fmla="*/ 86 h 187"/>
                  <a:gd name="T2" fmla="*/ 53 w 355"/>
                  <a:gd name="T3" fmla="*/ 5 h 187"/>
                  <a:gd name="T4" fmla="*/ 51 w 355"/>
                  <a:gd name="T5" fmla="*/ 4 h 187"/>
                  <a:gd name="T6" fmla="*/ 16 w 355"/>
                  <a:gd name="T7" fmla="*/ 24 h 187"/>
                  <a:gd name="T8" fmla="*/ 3 w 355"/>
                  <a:gd name="T9" fmla="*/ 69 h 187"/>
                  <a:gd name="T10" fmla="*/ 11 w 355"/>
                  <a:gd name="T11" fmla="*/ 96 h 187"/>
                  <a:gd name="T12" fmla="*/ 23 w 355"/>
                  <a:gd name="T13" fmla="*/ 105 h 187"/>
                  <a:gd name="T14" fmla="*/ 163 w 355"/>
                  <a:gd name="T15" fmla="*/ 173 h 187"/>
                  <a:gd name="T16" fmla="*/ 318 w 355"/>
                  <a:gd name="T17" fmla="*/ 187 h 187"/>
                  <a:gd name="T18" fmla="*/ 332 w 355"/>
                  <a:gd name="T19" fmla="*/ 185 h 187"/>
                  <a:gd name="T20" fmla="*/ 352 w 355"/>
                  <a:gd name="T21" fmla="*/ 114 h 187"/>
                  <a:gd name="T22" fmla="*/ 344 w 355"/>
                  <a:gd name="T23" fmla="*/ 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87">
                    <a:moveTo>
                      <a:pt x="344" y="86"/>
                    </a:moveTo>
                    <a:cubicBezTo>
                      <a:pt x="53" y="5"/>
                      <a:pt x="53" y="5"/>
                      <a:pt x="53" y="5"/>
                    </a:cubicBezTo>
                    <a:cubicBezTo>
                      <a:pt x="51" y="4"/>
                      <a:pt x="51" y="4"/>
                      <a:pt x="51" y="4"/>
                    </a:cubicBezTo>
                    <a:cubicBezTo>
                      <a:pt x="36" y="0"/>
                      <a:pt x="20" y="9"/>
                      <a:pt x="16" y="24"/>
                    </a:cubicBezTo>
                    <a:cubicBezTo>
                      <a:pt x="3" y="69"/>
                      <a:pt x="3" y="69"/>
                      <a:pt x="3" y="69"/>
                    </a:cubicBezTo>
                    <a:cubicBezTo>
                      <a:pt x="0" y="80"/>
                      <a:pt x="3" y="89"/>
                      <a:pt x="11" y="96"/>
                    </a:cubicBezTo>
                    <a:cubicBezTo>
                      <a:pt x="14" y="99"/>
                      <a:pt x="18" y="102"/>
                      <a:pt x="23" y="105"/>
                    </a:cubicBezTo>
                    <a:cubicBezTo>
                      <a:pt x="163" y="173"/>
                      <a:pt x="163" y="173"/>
                      <a:pt x="163" y="173"/>
                    </a:cubicBezTo>
                    <a:cubicBezTo>
                      <a:pt x="318" y="187"/>
                      <a:pt x="318" y="187"/>
                      <a:pt x="318" y="187"/>
                    </a:cubicBezTo>
                    <a:cubicBezTo>
                      <a:pt x="323" y="187"/>
                      <a:pt x="328" y="186"/>
                      <a:pt x="332" y="185"/>
                    </a:cubicBezTo>
                    <a:cubicBezTo>
                      <a:pt x="352" y="114"/>
                      <a:pt x="352" y="114"/>
                      <a:pt x="352" y="114"/>
                    </a:cubicBezTo>
                    <a:cubicBezTo>
                      <a:pt x="355" y="104"/>
                      <a:pt x="351" y="93"/>
                      <a:pt x="344" y="86"/>
                    </a:cubicBezTo>
                    <a:close/>
                  </a:path>
                </a:pathLst>
              </a:custGeom>
              <a:gradFill>
                <a:gsLst>
                  <a:gs pos="100000">
                    <a:srgbClr val="FF7A5F"/>
                  </a:gs>
                  <a:gs pos="0">
                    <a:srgbClr val="FF7A5F"/>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îṥľïḑe">
                <a:extLst>
                  <a:ext uri="{FF2B5EF4-FFF2-40B4-BE49-F238E27FC236}">
                    <a16:creationId xmlns:a16="http://schemas.microsoft.com/office/drawing/2014/main" id="{88FA5469-CC5D-4C87-A934-ED30751173D0}"/>
                  </a:ext>
                </a:extLst>
              </p:cNvPr>
              <p:cNvSpPr/>
              <p:nvPr/>
            </p:nvSpPr>
            <p:spPr bwMode="auto">
              <a:xfrm>
                <a:off x="7586378" y="4292376"/>
                <a:ext cx="917055" cy="571301"/>
              </a:xfrm>
              <a:custGeom>
                <a:avLst/>
                <a:gdLst>
                  <a:gd name="T0" fmla="*/ 186 w 356"/>
                  <a:gd name="T1" fmla="*/ 76 h 222"/>
                  <a:gd name="T2" fmla="*/ 47 w 356"/>
                  <a:gd name="T3" fmla="*/ 8 h 222"/>
                  <a:gd name="T4" fmla="*/ 35 w 356"/>
                  <a:gd name="T5" fmla="*/ 0 h 222"/>
                  <a:gd name="T6" fmla="*/ 5 w 356"/>
                  <a:gd name="T7" fmla="*/ 109 h 222"/>
                  <a:gd name="T8" fmla="*/ 25 w 356"/>
                  <a:gd name="T9" fmla="*/ 144 h 222"/>
                  <a:gd name="T10" fmla="*/ 290 w 356"/>
                  <a:gd name="T11" fmla="*/ 218 h 222"/>
                  <a:gd name="T12" fmla="*/ 325 w 356"/>
                  <a:gd name="T13" fmla="*/ 198 h 222"/>
                  <a:gd name="T14" fmla="*/ 356 w 356"/>
                  <a:gd name="T15" fmla="*/ 88 h 222"/>
                  <a:gd name="T16" fmla="*/ 341 w 356"/>
                  <a:gd name="T17" fmla="*/ 90 h 222"/>
                  <a:gd name="T18" fmla="*/ 186 w 356"/>
                  <a:gd name="T19" fmla="*/ 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22">
                    <a:moveTo>
                      <a:pt x="186" y="76"/>
                    </a:moveTo>
                    <a:cubicBezTo>
                      <a:pt x="47" y="8"/>
                      <a:pt x="47" y="8"/>
                      <a:pt x="47" y="8"/>
                    </a:cubicBezTo>
                    <a:cubicBezTo>
                      <a:pt x="42" y="5"/>
                      <a:pt x="38" y="3"/>
                      <a:pt x="35" y="0"/>
                    </a:cubicBezTo>
                    <a:cubicBezTo>
                      <a:pt x="5" y="109"/>
                      <a:pt x="5" y="109"/>
                      <a:pt x="5" y="109"/>
                    </a:cubicBezTo>
                    <a:cubicBezTo>
                      <a:pt x="0" y="124"/>
                      <a:pt x="9" y="140"/>
                      <a:pt x="25" y="144"/>
                    </a:cubicBezTo>
                    <a:cubicBezTo>
                      <a:pt x="290" y="218"/>
                      <a:pt x="290" y="218"/>
                      <a:pt x="290" y="218"/>
                    </a:cubicBezTo>
                    <a:cubicBezTo>
                      <a:pt x="305" y="222"/>
                      <a:pt x="321" y="213"/>
                      <a:pt x="325" y="198"/>
                    </a:cubicBezTo>
                    <a:cubicBezTo>
                      <a:pt x="356" y="88"/>
                      <a:pt x="356" y="88"/>
                      <a:pt x="356" y="88"/>
                    </a:cubicBezTo>
                    <a:cubicBezTo>
                      <a:pt x="351" y="90"/>
                      <a:pt x="347" y="90"/>
                      <a:pt x="341" y="90"/>
                    </a:cubicBezTo>
                    <a:cubicBezTo>
                      <a:pt x="186" y="76"/>
                      <a:pt x="186" y="76"/>
                      <a:pt x="186" y="76"/>
                    </a:cubicBezTo>
                    <a:close/>
                  </a:path>
                </a:pathLst>
              </a:custGeom>
              <a:gradFill>
                <a:gsLst>
                  <a:gs pos="0">
                    <a:srgbClr val="FF1E25"/>
                  </a:gs>
                  <a:gs pos="100000">
                    <a:srgbClr val="FF7A5F"/>
                  </a:gs>
                </a:gsLst>
                <a:lin ang="120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iSḷîḋé">
                <a:extLst>
                  <a:ext uri="{FF2B5EF4-FFF2-40B4-BE49-F238E27FC236}">
                    <a16:creationId xmlns:a16="http://schemas.microsoft.com/office/drawing/2014/main" id="{A170D8A6-41CC-47EA-A3F2-0B27BC703A56}"/>
                  </a:ext>
                </a:extLst>
              </p:cNvPr>
              <p:cNvSpPr/>
              <p:nvPr/>
            </p:nvSpPr>
            <p:spPr bwMode="auto">
              <a:xfrm>
                <a:off x="7977985" y="4381603"/>
                <a:ext cx="180932" cy="203239"/>
              </a:xfrm>
              <a:custGeom>
                <a:avLst/>
                <a:gdLst>
                  <a:gd name="T0" fmla="*/ 108 w 146"/>
                  <a:gd name="T1" fmla="*/ 164 h 164"/>
                  <a:gd name="T2" fmla="*/ 0 w 146"/>
                  <a:gd name="T3" fmla="*/ 135 h 164"/>
                  <a:gd name="T4" fmla="*/ 38 w 146"/>
                  <a:gd name="T5" fmla="*/ 0 h 164"/>
                  <a:gd name="T6" fmla="*/ 146 w 146"/>
                  <a:gd name="T7" fmla="*/ 30 h 164"/>
                  <a:gd name="T8" fmla="*/ 108 w 146"/>
                  <a:gd name="T9" fmla="*/ 164 h 164"/>
                  <a:gd name="T10" fmla="*/ 108 w 146"/>
                  <a:gd name="T11" fmla="*/ 164 h 164"/>
                </a:gdLst>
                <a:ahLst/>
                <a:cxnLst>
                  <a:cxn ang="0">
                    <a:pos x="T0" y="T1"/>
                  </a:cxn>
                  <a:cxn ang="0">
                    <a:pos x="T2" y="T3"/>
                  </a:cxn>
                  <a:cxn ang="0">
                    <a:pos x="T4" y="T5"/>
                  </a:cxn>
                  <a:cxn ang="0">
                    <a:pos x="T6" y="T7"/>
                  </a:cxn>
                  <a:cxn ang="0">
                    <a:pos x="T8" y="T9"/>
                  </a:cxn>
                  <a:cxn ang="0">
                    <a:pos x="T10" y="T11"/>
                  </a:cxn>
                </a:cxnLst>
                <a:rect l="0" t="0" r="r" b="b"/>
                <a:pathLst>
                  <a:path w="146" h="164">
                    <a:moveTo>
                      <a:pt x="108" y="164"/>
                    </a:moveTo>
                    <a:lnTo>
                      <a:pt x="0" y="135"/>
                    </a:lnTo>
                    <a:lnTo>
                      <a:pt x="38" y="0"/>
                    </a:lnTo>
                    <a:lnTo>
                      <a:pt x="146" y="30"/>
                    </a:lnTo>
                    <a:lnTo>
                      <a:pt x="108" y="164"/>
                    </a:lnTo>
                    <a:lnTo>
                      <a:pt x="108" y="164"/>
                    </a:lnTo>
                    <a:close/>
                  </a:path>
                </a:pathLst>
              </a:custGeom>
              <a:solidFill>
                <a:srgbClr val="FFDA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îṡḻîḍé">
                <a:extLst>
                  <a:ext uri="{FF2B5EF4-FFF2-40B4-BE49-F238E27FC236}">
                    <a16:creationId xmlns:a16="http://schemas.microsoft.com/office/drawing/2014/main" id="{77E5C2B9-A6C2-4042-9765-94380AA645EF}"/>
                  </a:ext>
                </a:extLst>
              </p:cNvPr>
              <p:cNvSpPr/>
              <p:nvPr/>
            </p:nvSpPr>
            <p:spPr bwMode="auto">
              <a:xfrm>
                <a:off x="8011445" y="4421259"/>
                <a:ext cx="111534" cy="125166"/>
              </a:xfrm>
              <a:custGeom>
                <a:avLst/>
                <a:gdLst>
                  <a:gd name="T0" fmla="*/ 67 w 90"/>
                  <a:gd name="T1" fmla="*/ 101 h 101"/>
                  <a:gd name="T2" fmla="*/ 0 w 90"/>
                  <a:gd name="T3" fmla="*/ 83 h 101"/>
                  <a:gd name="T4" fmla="*/ 23 w 90"/>
                  <a:gd name="T5" fmla="*/ 0 h 101"/>
                  <a:gd name="T6" fmla="*/ 90 w 90"/>
                  <a:gd name="T7" fmla="*/ 18 h 101"/>
                  <a:gd name="T8" fmla="*/ 67 w 90"/>
                  <a:gd name="T9" fmla="*/ 101 h 101"/>
                  <a:gd name="T10" fmla="*/ 67 w 90"/>
                  <a:gd name="T11" fmla="*/ 101 h 101"/>
                </a:gdLst>
                <a:ahLst/>
                <a:cxnLst>
                  <a:cxn ang="0">
                    <a:pos x="T0" y="T1"/>
                  </a:cxn>
                  <a:cxn ang="0">
                    <a:pos x="T2" y="T3"/>
                  </a:cxn>
                  <a:cxn ang="0">
                    <a:pos x="T4" y="T5"/>
                  </a:cxn>
                  <a:cxn ang="0">
                    <a:pos x="T6" y="T7"/>
                  </a:cxn>
                  <a:cxn ang="0">
                    <a:pos x="T8" y="T9"/>
                  </a:cxn>
                  <a:cxn ang="0">
                    <a:pos x="T10" y="T11"/>
                  </a:cxn>
                </a:cxnLst>
                <a:rect l="0" t="0" r="r" b="b"/>
                <a:pathLst>
                  <a:path w="90" h="101">
                    <a:moveTo>
                      <a:pt x="67" y="101"/>
                    </a:moveTo>
                    <a:lnTo>
                      <a:pt x="0" y="83"/>
                    </a:lnTo>
                    <a:lnTo>
                      <a:pt x="23" y="0"/>
                    </a:lnTo>
                    <a:lnTo>
                      <a:pt x="90" y="18"/>
                    </a:lnTo>
                    <a:lnTo>
                      <a:pt x="67" y="101"/>
                    </a:lnTo>
                    <a:lnTo>
                      <a:pt x="67" y="101"/>
                    </a:ln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îṡļide">
                <a:extLst>
                  <a:ext uri="{FF2B5EF4-FFF2-40B4-BE49-F238E27FC236}">
                    <a16:creationId xmlns:a16="http://schemas.microsoft.com/office/drawing/2014/main" id="{A6F58DBB-76CE-4018-98C4-F726A65A0C6E}"/>
                  </a:ext>
                </a:extLst>
              </p:cNvPr>
              <p:cNvSpPr/>
              <p:nvPr/>
            </p:nvSpPr>
            <p:spPr bwMode="auto">
              <a:xfrm>
                <a:off x="7994095" y="4086658"/>
                <a:ext cx="55767" cy="30982"/>
              </a:xfrm>
              <a:custGeom>
                <a:avLst/>
                <a:gdLst>
                  <a:gd name="T0" fmla="*/ 41 w 45"/>
                  <a:gd name="T1" fmla="*/ 25 h 25"/>
                  <a:gd name="T2" fmla="*/ 0 w 45"/>
                  <a:gd name="T3" fmla="*/ 12 h 25"/>
                  <a:gd name="T4" fmla="*/ 4 w 45"/>
                  <a:gd name="T5" fmla="*/ 0 h 25"/>
                  <a:gd name="T6" fmla="*/ 45 w 45"/>
                  <a:gd name="T7" fmla="*/ 12 h 25"/>
                  <a:gd name="T8" fmla="*/ 41 w 45"/>
                  <a:gd name="T9" fmla="*/ 25 h 25"/>
                  <a:gd name="T10" fmla="*/ 41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1" y="25"/>
                    </a:moveTo>
                    <a:lnTo>
                      <a:pt x="0" y="12"/>
                    </a:lnTo>
                    <a:lnTo>
                      <a:pt x="4" y="0"/>
                    </a:lnTo>
                    <a:lnTo>
                      <a:pt x="45" y="12"/>
                    </a:lnTo>
                    <a:lnTo>
                      <a:pt x="41" y="25"/>
                    </a:lnTo>
                    <a:lnTo>
                      <a:pt x="41" y="25"/>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iṡľïďe">
                <a:extLst>
                  <a:ext uri="{FF2B5EF4-FFF2-40B4-BE49-F238E27FC236}">
                    <a16:creationId xmlns:a16="http://schemas.microsoft.com/office/drawing/2014/main" id="{402753C2-BD5F-448A-BA2B-9010E030FBA4}"/>
                  </a:ext>
                </a:extLst>
              </p:cNvPr>
              <p:cNvSpPr/>
              <p:nvPr/>
            </p:nvSpPr>
            <p:spPr bwMode="auto">
              <a:xfrm>
                <a:off x="8276647" y="4165971"/>
                <a:ext cx="57006" cy="28503"/>
              </a:xfrm>
              <a:custGeom>
                <a:avLst/>
                <a:gdLst>
                  <a:gd name="T0" fmla="*/ 42 w 46"/>
                  <a:gd name="T1" fmla="*/ 23 h 23"/>
                  <a:gd name="T2" fmla="*/ 0 w 46"/>
                  <a:gd name="T3" fmla="*/ 13 h 23"/>
                  <a:gd name="T4" fmla="*/ 2 w 46"/>
                  <a:gd name="T5" fmla="*/ 0 h 23"/>
                  <a:gd name="T6" fmla="*/ 46 w 46"/>
                  <a:gd name="T7" fmla="*/ 11 h 23"/>
                  <a:gd name="T8" fmla="*/ 42 w 46"/>
                  <a:gd name="T9" fmla="*/ 23 h 23"/>
                  <a:gd name="T10" fmla="*/ 42 w 46"/>
                  <a:gd name="T11" fmla="*/ 23 h 23"/>
                </a:gdLst>
                <a:ahLst/>
                <a:cxnLst>
                  <a:cxn ang="0">
                    <a:pos x="T0" y="T1"/>
                  </a:cxn>
                  <a:cxn ang="0">
                    <a:pos x="T2" y="T3"/>
                  </a:cxn>
                  <a:cxn ang="0">
                    <a:pos x="T4" y="T5"/>
                  </a:cxn>
                  <a:cxn ang="0">
                    <a:pos x="T6" y="T7"/>
                  </a:cxn>
                  <a:cxn ang="0">
                    <a:pos x="T8" y="T9"/>
                  </a:cxn>
                  <a:cxn ang="0">
                    <a:pos x="T10" y="T11"/>
                  </a:cxn>
                </a:cxnLst>
                <a:rect l="0" t="0" r="r" b="b"/>
                <a:pathLst>
                  <a:path w="46" h="23">
                    <a:moveTo>
                      <a:pt x="42" y="23"/>
                    </a:moveTo>
                    <a:lnTo>
                      <a:pt x="0" y="13"/>
                    </a:lnTo>
                    <a:lnTo>
                      <a:pt x="2" y="0"/>
                    </a:lnTo>
                    <a:lnTo>
                      <a:pt x="46" y="11"/>
                    </a:lnTo>
                    <a:lnTo>
                      <a:pt x="42" y="23"/>
                    </a:lnTo>
                    <a:lnTo>
                      <a:pt x="42" y="23"/>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iṡ1iḍe">
                <a:extLst>
                  <a:ext uri="{FF2B5EF4-FFF2-40B4-BE49-F238E27FC236}">
                    <a16:creationId xmlns:a16="http://schemas.microsoft.com/office/drawing/2014/main" id="{ACFAE06C-7162-4970-8635-C575164F8D41}"/>
                  </a:ext>
                </a:extLst>
              </p:cNvPr>
              <p:cNvSpPr/>
              <p:nvPr/>
            </p:nvSpPr>
            <p:spPr bwMode="auto">
              <a:xfrm>
                <a:off x="8004009" y="4006105"/>
                <a:ext cx="337080" cy="173497"/>
              </a:xfrm>
              <a:custGeom>
                <a:avLst/>
                <a:gdLst>
                  <a:gd name="T0" fmla="*/ 73 w 131"/>
                  <a:gd name="T1" fmla="*/ 10 h 67"/>
                  <a:gd name="T2" fmla="*/ 0 w 131"/>
                  <a:gd name="T3" fmla="*/ 32 h 67"/>
                  <a:gd name="T4" fmla="*/ 16 w 131"/>
                  <a:gd name="T5" fmla="*/ 36 h 67"/>
                  <a:gd name="T6" fmla="*/ 71 w 131"/>
                  <a:gd name="T7" fmla="*/ 19 h 67"/>
                  <a:gd name="T8" fmla="*/ 109 w 131"/>
                  <a:gd name="T9" fmla="*/ 62 h 67"/>
                  <a:gd name="T10" fmla="*/ 125 w 131"/>
                  <a:gd name="T11" fmla="*/ 67 h 67"/>
                  <a:gd name="T12" fmla="*/ 73 w 131"/>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131" h="67">
                    <a:moveTo>
                      <a:pt x="73" y="10"/>
                    </a:moveTo>
                    <a:cubicBezTo>
                      <a:pt x="39" y="0"/>
                      <a:pt x="6" y="10"/>
                      <a:pt x="0" y="32"/>
                    </a:cubicBezTo>
                    <a:cubicBezTo>
                      <a:pt x="16" y="36"/>
                      <a:pt x="16" y="36"/>
                      <a:pt x="16" y="36"/>
                    </a:cubicBezTo>
                    <a:cubicBezTo>
                      <a:pt x="20" y="20"/>
                      <a:pt x="45" y="12"/>
                      <a:pt x="71" y="19"/>
                    </a:cubicBezTo>
                    <a:cubicBezTo>
                      <a:pt x="97" y="27"/>
                      <a:pt x="114" y="46"/>
                      <a:pt x="109" y="62"/>
                    </a:cubicBezTo>
                    <a:cubicBezTo>
                      <a:pt x="125" y="67"/>
                      <a:pt x="125" y="67"/>
                      <a:pt x="125" y="67"/>
                    </a:cubicBezTo>
                    <a:cubicBezTo>
                      <a:pt x="131" y="45"/>
                      <a:pt x="108" y="19"/>
                      <a:pt x="73" y="10"/>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îSḻiḍe">
                <a:extLst>
                  <a:ext uri="{FF2B5EF4-FFF2-40B4-BE49-F238E27FC236}">
                    <a16:creationId xmlns:a16="http://schemas.microsoft.com/office/drawing/2014/main" id="{E77C20D8-46D5-4A34-9EF5-9DE37045D4CA}"/>
                  </a:ext>
                </a:extLst>
              </p:cNvPr>
              <p:cNvSpPr/>
              <p:nvPr/>
            </p:nvSpPr>
            <p:spPr bwMode="auto">
              <a:xfrm>
                <a:off x="8622402" y="2996106"/>
                <a:ext cx="167301" cy="167301"/>
              </a:xfrm>
              <a:custGeom>
                <a:avLst/>
                <a:gdLst>
                  <a:gd name="T0" fmla="*/ 57 w 65"/>
                  <a:gd name="T1" fmla="*/ 65 h 65"/>
                  <a:gd name="T2" fmla="*/ 56 w 65"/>
                  <a:gd name="T3" fmla="*/ 65 h 65"/>
                  <a:gd name="T4" fmla="*/ 15 w 65"/>
                  <a:gd name="T5" fmla="*/ 52 h 65"/>
                  <a:gd name="T6" fmla="*/ 0 w 65"/>
                  <a:gd name="T7" fmla="*/ 23 h 65"/>
                  <a:gd name="T8" fmla="*/ 11 w 65"/>
                  <a:gd name="T9" fmla="*/ 2 h 65"/>
                  <a:gd name="T10" fmla="*/ 22 w 65"/>
                  <a:gd name="T11" fmla="*/ 4 h 65"/>
                  <a:gd name="T12" fmla="*/ 20 w 65"/>
                  <a:gd name="T13" fmla="*/ 15 h 65"/>
                  <a:gd name="T14" fmla="*/ 16 w 65"/>
                  <a:gd name="T15" fmla="*/ 23 h 65"/>
                  <a:gd name="T16" fmla="*/ 25 w 65"/>
                  <a:gd name="T17" fmla="*/ 40 h 65"/>
                  <a:gd name="T18" fmla="*/ 58 w 65"/>
                  <a:gd name="T19" fmla="*/ 49 h 65"/>
                  <a:gd name="T20" fmla="*/ 65 w 65"/>
                  <a:gd name="T21" fmla="*/ 58 h 65"/>
                  <a:gd name="T22" fmla="*/ 57 w 6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57" y="65"/>
                    </a:moveTo>
                    <a:cubicBezTo>
                      <a:pt x="57" y="65"/>
                      <a:pt x="56" y="65"/>
                      <a:pt x="56" y="65"/>
                    </a:cubicBezTo>
                    <a:cubicBezTo>
                      <a:pt x="43" y="64"/>
                      <a:pt x="28" y="62"/>
                      <a:pt x="15" y="52"/>
                    </a:cubicBezTo>
                    <a:cubicBezTo>
                      <a:pt x="8" y="46"/>
                      <a:pt x="0" y="35"/>
                      <a:pt x="0" y="23"/>
                    </a:cubicBezTo>
                    <a:cubicBezTo>
                      <a:pt x="0" y="15"/>
                      <a:pt x="4" y="8"/>
                      <a:pt x="11" y="2"/>
                    </a:cubicBezTo>
                    <a:cubicBezTo>
                      <a:pt x="14" y="0"/>
                      <a:pt x="19" y="0"/>
                      <a:pt x="22" y="4"/>
                    </a:cubicBezTo>
                    <a:cubicBezTo>
                      <a:pt x="25" y="7"/>
                      <a:pt x="24" y="12"/>
                      <a:pt x="20" y="15"/>
                    </a:cubicBezTo>
                    <a:cubicBezTo>
                      <a:pt x="18" y="17"/>
                      <a:pt x="16" y="20"/>
                      <a:pt x="16" y="23"/>
                    </a:cubicBezTo>
                    <a:cubicBezTo>
                      <a:pt x="16" y="29"/>
                      <a:pt x="21" y="36"/>
                      <a:pt x="25" y="40"/>
                    </a:cubicBezTo>
                    <a:cubicBezTo>
                      <a:pt x="33" y="46"/>
                      <a:pt x="44" y="48"/>
                      <a:pt x="58" y="49"/>
                    </a:cubicBezTo>
                    <a:cubicBezTo>
                      <a:pt x="62" y="50"/>
                      <a:pt x="65" y="54"/>
                      <a:pt x="65" y="58"/>
                    </a:cubicBezTo>
                    <a:cubicBezTo>
                      <a:pt x="64" y="62"/>
                      <a:pt x="61" y="65"/>
                      <a:pt x="57"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îṣḻiḑè">
                <a:extLst>
                  <a:ext uri="{FF2B5EF4-FFF2-40B4-BE49-F238E27FC236}">
                    <a16:creationId xmlns:a16="http://schemas.microsoft.com/office/drawing/2014/main" id="{F2412422-3A6A-4663-AACB-14FE57598F96}"/>
                  </a:ext>
                </a:extLst>
              </p:cNvPr>
              <p:cNvSpPr/>
              <p:nvPr/>
            </p:nvSpPr>
            <p:spPr bwMode="auto">
              <a:xfrm>
                <a:off x="8839273" y="3022130"/>
                <a:ext cx="69399" cy="117730"/>
              </a:xfrm>
              <a:custGeom>
                <a:avLst/>
                <a:gdLst>
                  <a:gd name="T0" fmla="*/ 9 w 27"/>
                  <a:gd name="T1" fmla="*/ 46 h 46"/>
                  <a:gd name="T2" fmla="*/ 5 w 27"/>
                  <a:gd name="T3" fmla="*/ 45 h 46"/>
                  <a:gd name="T4" fmla="*/ 3 w 27"/>
                  <a:gd name="T5" fmla="*/ 33 h 46"/>
                  <a:gd name="T6" fmla="*/ 9 w 27"/>
                  <a:gd name="T7" fmla="*/ 10 h 46"/>
                  <a:gd name="T8" fmla="*/ 15 w 27"/>
                  <a:gd name="T9" fmla="*/ 1 h 46"/>
                  <a:gd name="T10" fmla="*/ 24 w 27"/>
                  <a:gd name="T11" fmla="*/ 7 h 46"/>
                  <a:gd name="T12" fmla="*/ 16 w 27"/>
                  <a:gd name="T13" fmla="*/ 43 h 46"/>
                  <a:gd name="T14" fmla="*/ 9 w 27"/>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6">
                    <a:moveTo>
                      <a:pt x="9" y="46"/>
                    </a:moveTo>
                    <a:cubicBezTo>
                      <a:pt x="8" y="46"/>
                      <a:pt x="6" y="46"/>
                      <a:pt x="5" y="45"/>
                    </a:cubicBezTo>
                    <a:cubicBezTo>
                      <a:pt x="1" y="42"/>
                      <a:pt x="0" y="37"/>
                      <a:pt x="3" y="33"/>
                    </a:cubicBezTo>
                    <a:cubicBezTo>
                      <a:pt x="8" y="27"/>
                      <a:pt x="10" y="18"/>
                      <a:pt x="9" y="10"/>
                    </a:cubicBezTo>
                    <a:cubicBezTo>
                      <a:pt x="8" y="6"/>
                      <a:pt x="10" y="2"/>
                      <a:pt x="15" y="1"/>
                    </a:cubicBezTo>
                    <a:cubicBezTo>
                      <a:pt x="19" y="0"/>
                      <a:pt x="23" y="3"/>
                      <a:pt x="24" y="7"/>
                    </a:cubicBezTo>
                    <a:cubicBezTo>
                      <a:pt x="27" y="20"/>
                      <a:pt x="24" y="33"/>
                      <a:pt x="16" y="43"/>
                    </a:cubicBezTo>
                    <a:cubicBezTo>
                      <a:pt x="14" y="45"/>
                      <a:pt x="12" y="46"/>
                      <a:pt x="9" y="46"/>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îṩľíďê">
                <a:extLst>
                  <a:ext uri="{FF2B5EF4-FFF2-40B4-BE49-F238E27FC236}">
                    <a16:creationId xmlns:a16="http://schemas.microsoft.com/office/drawing/2014/main" id="{9DFB89D3-AEF3-4869-B309-E40788C56997}"/>
                  </a:ext>
                </a:extLst>
              </p:cNvPr>
              <p:cNvSpPr/>
              <p:nvPr/>
            </p:nvSpPr>
            <p:spPr bwMode="auto">
              <a:xfrm>
                <a:off x="8145285" y="3840044"/>
                <a:ext cx="245374" cy="266442"/>
              </a:xfrm>
              <a:custGeom>
                <a:avLst/>
                <a:gdLst>
                  <a:gd name="T0" fmla="*/ 95 w 95"/>
                  <a:gd name="T1" fmla="*/ 47 h 104"/>
                  <a:gd name="T2" fmla="*/ 82 w 95"/>
                  <a:gd name="T3" fmla="*/ 52 h 104"/>
                  <a:gd name="T4" fmla="*/ 68 w 95"/>
                  <a:gd name="T5" fmla="*/ 47 h 104"/>
                  <a:gd name="T6" fmla="*/ 48 w 95"/>
                  <a:gd name="T7" fmla="*/ 36 h 104"/>
                  <a:gd name="T8" fmla="*/ 54 w 95"/>
                  <a:gd name="T9" fmla="*/ 75 h 104"/>
                  <a:gd name="T10" fmla="*/ 47 w 95"/>
                  <a:gd name="T11" fmla="*/ 101 h 104"/>
                  <a:gd name="T12" fmla="*/ 40 w 95"/>
                  <a:gd name="T13" fmla="*/ 99 h 104"/>
                  <a:gd name="T14" fmla="*/ 38 w 95"/>
                  <a:gd name="T15" fmla="*/ 63 h 104"/>
                  <a:gd name="T16" fmla="*/ 29 w 95"/>
                  <a:gd name="T17" fmla="*/ 100 h 104"/>
                  <a:gd name="T18" fmla="*/ 29 w 95"/>
                  <a:gd name="T19" fmla="*/ 68 h 104"/>
                  <a:gd name="T20" fmla="*/ 24 w 95"/>
                  <a:gd name="T21" fmla="*/ 90 h 104"/>
                  <a:gd name="T22" fmla="*/ 17 w 95"/>
                  <a:gd name="T23" fmla="*/ 92 h 104"/>
                  <a:gd name="T24" fmla="*/ 19 w 95"/>
                  <a:gd name="T25" fmla="*/ 55 h 104"/>
                  <a:gd name="T26" fmla="*/ 15 w 95"/>
                  <a:gd name="T27" fmla="*/ 85 h 104"/>
                  <a:gd name="T28" fmla="*/ 10 w 95"/>
                  <a:gd name="T29" fmla="*/ 76 h 104"/>
                  <a:gd name="T30" fmla="*/ 0 w 95"/>
                  <a:gd name="T31" fmla="*/ 8 h 104"/>
                  <a:gd name="T32" fmla="*/ 45 w 95"/>
                  <a:gd name="T33" fmla="*/ 14 h 104"/>
                  <a:gd name="T34" fmla="*/ 95 w 95"/>
                  <a:gd name="T35" fmla="*/ 4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4">
                    <a:moveTo>
                      <a:pt x="95" y="47"/>
                    </a:moveTo>
                    <a:cubicBezTo>
                      <a:pt x="92" y="51"/>
                      <a:pt x="87" y="52"/>
                      <a:pt x="82" y="52"/>
                    </a:cubicBezTo>
                    <a:cubicBezTo>
                      <a:pt x="77" y="51"/>
                      <a:pt x="72" y="49"/>
                      <a:pt x="68" y="47"/>
                    </a:cubicBezTo>
                    <a:cubicBezTo>
                      <a:pt x="61" y="43"/>
                      <a:pt x="55" y="40"/>
                      <a:pt x="48" y="36"/>
                    </a:cubicBezTo>
                    <a:cubicBezTo>
                      <a:pt x="53" y="49"/>
                      <a:pt x="55" y="62"/>
                      <a:pt x="54" y="75"/>
                    </a:cubicBezTo>
                    <a:cubicBezTo>
                      <a:pt x="53" y="85"/>
                      <a:pt x="52" y="93"/>
                      <a:pt x="47" y="101"/>
                    </a:cubicBezTo>
                    <a:cubicBezTo>
                      <a:pt x="45" y="104"/>
                      <a:pt x="40" y="103"/>
                      <a:pt x="40" y="99"/>
                    </a:cubicBezTo>
                    <a:cubicBezTo>
                      <a:pt x="38" y="87"/>
                      <a:pt x="36" y="76"/>
                      <a:pt x="38" y="63"/>
                    </a:cubicBezTo>
                    <a:cubicBezTo>
                      <a:pt x="40" y="78"/>
                      <a:pt x="40" y="101"/>
                      <a:pt x="29" y="100"/>
                    </a:cubicBezTo>
                    <a:cubicBezTo>
                      <a:pt x="23" y="99"/>
                      <a:pt x="26" y="80"/>
                      <a:pt x="29" y="68"/>
                    </a:cubicBezTo>
                    <a:cubicBezTo>
                      <a:pt x="27" y="75"/>
                      <a:pt x="25" y="82"/>
                      <a:pt x="24" y="90"/>
                    </a:cubicBezTo>
                    <a:cubicBezTo>
                      <a:pt x="23" y="93"/>
                      <a:pt x="20" y="92"/>
                      <a:pt x="17" y="92"/>
                    </a:cubicBezTo>
                    <a:cubicBezTo>
                      <a:pt x="12" y="87"/>
                      <a:pt x="18" y="69"/>
                      <a:pt x="19" y="55"/>
                    </a:cubicBezTo>
                    <a:cubicBezTo>
                      <a:pt x="17" y="65"/>
                      <a:pt x="16" y="75"/>
                      <a:pt x="15" y="85"/>
                    </a:cubicBezTo>
                    <a:cubicBezTo>
                      <a:pt x="11" y="85"/>
                      <a:pt x="10" y="80"/>
                      <a:pt x="10" y="76"/>
                    </a:cubicBezTo>
                    <a:cubicBezTo>
                      <a:pt x="9" y="53"/>
                      <a:pt x="6" y="30"/>
                      <a:pt x="0" y="8"/>
                    </a:cubicBezTo>
                    <a:cubicBezTo>
                      <a:pt x="22" y="7"/>
                      <a:pt x="28" y="0"/>
                      <a:pt x="45" y="14"/>
                    </a:cubicBezTo>
                    <a:cubicBezTo>
                      <a:pt x="49" y="17"/>
                      <a:pt x="94" y="50"/>
                      <a:pt x="95" y="47"/>
                    </a:cubicBezTo>
                    <a:close/>
                  </a:path>
                </a:pathLst>
              </a:custGeom>
              <a:gradFill>
                <a:gsLst>
                  <a:gs pos="100000">
                    <a:srgbClr val="FFB271"/>
                  </a:gs>
                  <a:gs pos="0">
                    <a:srgbClr val="FF805D"/>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îṩľiḓe">
                <a:extLst>
                  <a:ext uri="{FF2B5EF4-FFF2-40B4-BE49-F238E27FC236}">
                    <a16:creationId xmlns:a16="http://schemas.microsoft.com/office/drawing/2014/main" id="{4BFD6EA5-15F4-425E-B4A0-CDFF243FA5AA}"/>
                  </a:ext>
                </a:extLst>
              </p:cNvPr>
              <p:cNvSpPr/>
              <p:nvPr/>
            </p:nvSpPr>
            <p:spPr bwMode="auto">
              <a:xfrm>
                <a:off x="8047384" y="3553774"/>
                <a:ext cx="214393" cy="337080"/>
              </a:xfrm>
              <a:custGeom>
                <a:avLst/>
                <a:gdLst>
                  <a:gd name="T0" fmla="*/ 79 w 83"/>
                  <a:gd name="T1" fmla="*/ 115 h 131"/>
                  <a:gd name="T2" fmla="*/ 70 w 83"/>
                  <a:gd name="T3" fmla="*/ 19 h 131"/>
                  <a:gd name="T4" fmla="*/ 21 w 83"/>
                  <a:gd name="T5" fmla="*/ 5 h 131"/>
                  <a:gd name="T6" fmla="*/ 1 w 83"/>
                  <a:gd name="T7" fmla="*/ 0 h 131"/>
                  <a:gd name="T8" fmla="*/ 35 w 83"/>
                  <a:gd name="T9" fmla="*/ 131 h 131"/>
                  <a:gd name="T10" fmla="*/ 79 w 83"/>
                  <a:gd name="T11" fmla="*/ 115 h 131"/>
                </a:gdLst>
                <a:ahLst/>
                <a:cxnLst>
                  <a:cxn ang="0">
                    <a:pos x="T0" y="T1"/>
                  </a:cxn>
                  <a:cxn ang="0">
                    <a:pos x="T2" y="T3"/>
                  </a:cxn>
                  <a:cxn ang="0">
                    <a:pos x="T4" y="T5"/>
                  </a:cxn>
                  <a:cxn ang="0">
                    <a:pos x="T6" y="T7"/>
                  </a:cxn>
                  <a:cxn ang="0">
                    <a:pos x="T8" y="T9"/>
                  </a:cxn>
                  <a:cxn ang="0">
                    <a:pos x="T10" y="T11"/>
                  </a:cxn>
                </a:cxnLst>
                <a:rect l="0" t="0" r="r" b="b"/>
                <a:pathLst>
                  <a:path w="83" h="131">
                    <a:moveTo>
                      <a:pt x="79" y="115"/>
                    </a:moveTo>
                    <a:cubicBezTo>
                      <a:pt x="58" y="79"/>
                      <a:pt x="59" y="47"/>
                      <a:pt x="70" y="19"/>
                    </a:cubicBezTo>
                    <a:cubicBezTo>
                      <a:pt x="53" y="16"/>
                      <a:pt x="37" y="11"/>
                      <a:pt x="21" y="5"/>
                    </a:cubicBezTo>
                    <a:cubicBezTo>
                      <a:pt x="14" y="3"/>
                      <a:pt x="7" y="0"/>
                      <a:pt x="1" y="0"/>
                    </a:cubicBezTo>
                    <a:cubicBezTo>
                      <a:pt x="0" y="71"/>
                      <a:pt x="35" y="131"/>
                      <a:pt x="35" y="131"/>
                    </a:cubicBezTo>
                    <a:cubicBezTo>
                      <a:pt x="35" y="131"/>
                      <a:pt x="83" y="122"/>
                      <a:pt x="79" y="115"/>
                    </a:cubicBezTo>
                    <a:close/>
                  </a:path>
                </a:pathLst>
              </a:custGeom>
              <a:gradFill>
                <a:gsLst>
                  <a:gs pos="0">
                    <a:srgbClr val="006AF1"/>
                  </a:gs>
                  <a:gs pos="100000">
                    <a:srgbClr val="0028BA"/>
                  </a:gs>
                </a:gsLst>
                <a:lin ang="16200000" scaled="0"/>
              </a:gra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îś1îḋê">
                <a:extLst>
                  <a:ext uri="{FF2B5EF4-FFF2-40B4-BE49-F238E27FC236}">
                    <a16:creationId xmlns:a16="http://schemas.microsoft.com/office/drawing/2014/main" id="{B94775C1-4B1C-4F34-BDAB-A82EBA4E0FB7}"/>
                  </a:ext>
                </a:extLst>
              </p:cNvPr>
              <p:cNvSpPr/>
              <p:nvPr/>
            </p:nvSpPr>
            <p:spPr bwMode="auto">
              <a:xfrm>
                <a:off x="8119261" y="3821455"/>
                <a:ext cx="147473" cy="85510"/>
              </a:xfrm>
              <a:custGeom>
                <a:avLst/>
                <a:gdLst>
                  <a:gd name="T0" fmla="*/ 8 w 57"/>
                  <a:gd name="T1" fmla="*/ 33 h 33"/>
                  <a:gd name="T2" fmla="*/ 0 w 57"/>
                  <a:gd name="T3" fmla="*/ 26 h 33"/>
                  <a:gd name="T4" fmla="*/ 7 w 57"/>
                  <a:gd name="T5" fmla="*/ 17 h 33"/>
                  <a:gd name="T6" fmla="*/ 42 w 57"/>
                  <a:gd name="T7" fmla="*/ 3 h 33"/>
                  <a:gd name="T8" fmla="*/ 54 w 57"/>
                  <a:gd name="T9" fmla="*/ 4 h 33"/>
                  <a:gd name="T10" fmla="*/ 53 w 57"/>
                  <a:gd name="T11" fmla="*/ 15 h 33"/>
                  <a:gd name="T12" fmla="*/ 8 w 57"/>
                  <a:gd name="T13" fmla="*/ 33 h 33"/>
                  <a:gd name="T14" fmla="*/ 8 w 5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3">
                    <a:moveTo>
                      <a:pt x="8" y="33"/>
                    </a:moveTo>
                    <a:cubicBezTo>
                      <a:pt x="4" y="33"/>
                      <a:pt x="0" y="30"/>
                      <a:pt x="0" y="26"/>
                    </a:cubicBezTo>
                    <a:cubicBezTo>
                      <a:pt x="0" y="21"/>
                      <a:pt x="3" y="18"/>
                      <a:pt x="7" y="17"/>
                    </a:cubicBezTo>
                    <a:cubicBezTo>
                      <a:pt x="20" y="17"/>
                      <a:pt x="33" y="11"/>
                      <a:pt x="42" y="3"/>
                    </a:cubicBezTo>
                    <a:cubicBezTo>
                      <a:pt x="46" y="0"/>
                      <a:pt x="51" y="0"/>
                      <a:pt x="54" y="4"/>
                    </a:cubicBezTo>
                    <a:cubicBezTo>
                      <a:pt x="57" y="7"/>
                      <a:pt x="56" y="12"/>
                      <a:pt x="53" y="15"/>
                    </a:cubicBezTo>
                    <a:cubicBezTo>
                      <a:pt x="41" y="26"/>
                      <a:pt x="25" y="32"/>
                      <a:pt x="8" y="33"/>
                    </a:cubicBezTo>
                    <a:cubicBezTo>
                      <a:pt x="8" y="33"/>
                      <a:pt x="8" y="33"/>
                      <a:pt x="8" y="3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9802" name="标题 1"/>
          <p:cNvSpPr>
            <a:spLocks noGrp="1"/>
          </p:cNvSpPr>
          <p:nvPr userDrawn="1">
            <p:ph type="ctrTitle" hasCustomPrompt="1"/>
          </p:nvPr>
        </p:nvSpPr>
        <p:spPr>
          <a:xfrm>
            <a:off x="673099" y="1133596"/>
            <a:ext cx="7340623" cy="2275283"/>
          </a:xfrm>
        </p:spPr>
        <p:txBody>
          <a:bodyPr anchor="b">
            <a:normAutofit/>
          </a:bodyPr>
          <a:lstStyle>
            <a:lvl1pPr algn="l">
              <a:defRPr sz="4000">
                <a:solidFill>
                  <a:schemeClr val="tx1"/>
                </a:soli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26373541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256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4251645410"/>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2450520878"/>
      </p:ext>
    </p:extLst>
  </p:cSld>
  <p:clrMap bg1="lt1" tx1="dk1" bg2="lt2" tx2="dk2" accent1="accent1" accent2="accent2" accent3="accent3" accent4="accent4" accent5="accent5" accent6="accent6" hlink="hlink" folHlink="folHlink"/>
  <p:sldLayoutIdLst>
    <p:sldLayoutId id="2147483668" r:id="rId1"/>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a:extLst>
              <a:ext uri="{FF2B5EF4-FFF2-40B4-BE49-F238E27FC236}">
                <a16:creationId xmlns:a16="http://schemas.microsoft.com/office/drawing/2014/main" id="{23B2872B-F186-4E69-BCD4-D47311DFBF47}"/>
              </a:ext>
            </a:extLst>
          </p:cNvPr>
          <p:cNvSpPr txBox="1">
            <a:spLocks/>
          </p:cNvSpPr>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32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32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3200" b="1" i="0" u="none" strike="noStrike" kern="1200" cap="none" spc="0" normalizeH="0" baseline="0" noProof="0" dirty="0">
              <a:ln>
                <a:noFill/>
              </a:ln>
              <a:solidFill>
                <a:srgbClr val="FBFBFB"/>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57425726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307801" y="1983450"/>
            <a:ext cx="4060266" cy="2275283"/>
          </a:xfrm>
          <a:noFill/>
          <a:effectLst/>
        </p:spPr>
        <p:txBody>
          <a:bodyPr>
            <a:noAutofit/>
          </a:bodyPr>
          <a:lstStyle/>
          <a:p>
            <a:pPr>
              <a:lnSpc>
                <a:spcPct val="110000"/>
              </a:lnSpc>
            </a:pPr>
            <a:r>
              <a:rPr lang="en-US" altLang="zh-CN" sz="5400" b="0"/>
              <a:t>10</a:t>
            </a:r>
            <a:r>
              <a:rPr lang="zh-CN" altLang="en-US" sz="5400" b="0"/>
              <a:t>条</a:t>
            </a:r>
            <a:br>
              <a:rPr lang="zh-CN" altLang="en-US" sz="5400" b="0"/>
            </a:br>
            <a:r>
              <a:rPr lang="zh-CN" altLang="en-US" sz="5400"/>
              <a:t>必须遵守的安全规定</a:t>
            </a:r>
            <a:endParaRPr lang="zh-CN" altLang="en-US" sz="5400" b="0" dirty="0"/>
          </a:p>
        </p:txBody>
      </p:sp>
    </p:spTree>
    <p:custDataLst>
      <p:tags r:id="rId1"/>
    </p:custDataLst>
    <p:extLst>
      <p:ext uri="{BB962C8B-B14F-4D97-AF65-F5344CB8AC3E}">
        <p14:creationId xmlns:p14="http://schemas.microsoft.com/office/powerpoint/2010/main" val="7408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6" name="椭圆 1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820202" y="1093518"/>
            <a:ext cx="10100211" cy="5269182"/>
            <a:chOff x="820202" y="1093518"/>
            <a:chExt cx="10100211" cy="5269182"/>
          </a:xfrm>
        </p:grpSpPr>
        <p:sp>
          <p:nvSpPr>
            <p:cNvPr id="18" name="圆角矩形 17"/>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0" name="组合 19"/>
            <p:cNvGrpSpPr/>
            <p:nvPr/>
          </p:nvGrpSpPr>
          <p:grpSpPr>
            <a:xfrm rot="16200000">
              <a:off x="989980" y="2579641"/>
              <a:ext cx="527587" cy="130584"/>
              <a:chOff x="5856449" y="4311193"/>
              <a:chExt cx="527587" cy="130584"/>
            </a:xfrm>
          </p:grpSpPr>
          <p:sp>
            <p:nvSpPr>
              <p:cNvPr id="27" name="椭圆 26"/>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椭圆 27"/>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1" name="组合 20"/>
            <p:cNvGrpSpPr/>
            <p:nvPr/>
          </p:nvGrpSpPr>
          <p:grpSpPr>
            <a:xfrm rot="16200000">
              <a:off x="3686999" y="2579640"/>
              <a:ext cx="527587" cy="130585"/>
              <a:chOff x="5856449" y="3383509"/>
              <a:chExt cx="527587" cy="130585"/>
            </a:xfrm>
          </p:grpSpPr>
          <p:sp>
            <p:nvSpPr>
              <p:cNvPr id="23" name="椭圆 22"/>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椭圆 23"/>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6" name="圆角矩形 25"/>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2" name="圆角矩形 21"/>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1" name="矩形 30"/>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32" name="椭圆 31"/>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NO.9</a:t>
            </a:r>
            <a:endParaRPr lang="zh-CN" altLang="en-US" sz="2400" b="1" dirty="0">
              <a:solidFill>
                <a:schemeClr val="bg1"/>
              </a:solidFill>
              <a:latin typeface="Arial" charset="0"/>
              <a:cs typeface="Arial" charset="0"/>
            </a:endParaRPr>
          </a:p>
        </p:txBody>
      </p:sp>
      <p:pic>
        <p:nvPicPr>
          <p:cNvPr id="3" name="Picture 7" descr="C:\Users\CNLUOJO\Desktop\a1549e3dcca652b7838b1314.jpg"/>
          <p:cNvPicPr>
            <a:picLocks noChangeAspect="1" noChangeArrowheads="1"/>
          </p:cNvPicPr>
          <p:nvPr/>
        </p:nvPicPr>
        <p:blipFill>
          <a:blip r:embed="rId3" cstate="print"/>
          <a:srcRect/>
          <a:stretch>
            <a:fillRect/>
          </a:stretch>
        </p:blipFill>
        <p:spPr bwMode="auto">
          <a:xfrm>
            <a:off x="1461156" y="3029925"/>
            <a:ext cx="2320272" cy="3093696"/>
          </a:xfrm>
          <a:prstGeom prst="rect">
            <a:avLst/>
          </a:prstGeom>
          <a:noFill/>
          <a:ln w="22225">
            <a:solidFill>
              <a:srgbClr val="C00000"/>
            </a:solidFill>
            <a:miter lim="800000"/>
            <a:headEnd/>
            <a:tailEnd/>
          </a:ln>
        </p:spPr>
      </p:pic>
      <p:pic>
        <p:nvPicPr>
          <p:cNvPr id="61442" name="Picture 2" descr="http://t1.baidu.com/it/u=3566100243,93935139&amp;fm=23&amp;gp=0.jpg"/>
          <p:cNvPicPr>
            <a:picLocks noChangeAspect="1" noChangeArrowheads="1"/>
          </p:cNvPicPr>
          <p:nvPr/>
        </p:nvPicPr>
        <p:blipFill>
          <a:blip r:embed="rId4" cstate="email"/>
          <a:srcRect/>
          <a:stretch>
            <a:fillRect/>
          </a:stretch>
        </p:blipFill>
        <p:spPr bwMode="auto">
          <a:xfrm>
            <a:off x="4851400" y="4294525"/>
            <a:ext cx="3120090" cy="2068175"/>
          </a:xfrm>
          <a:prstGeom prst="rect">
            <a:avLst/>
          </a:prstGeom>
          <a:noFill/>
        </p:spPr>
      </p:pic>
      <p:grpSp>
        <p:nvGrpSpPr>
          <p:cNvPr id="5" name="组合 4"/>
          <p:cNvGrpSpPr/>
          <p:nvPr/>
        </p:nvGrpSpPr>
        <p:grpSpPr>
          <a:xfrm>
            <a:off x="6065845" y="5148254"/>
            <a:ext cx="1143008" cy="1071570"/>
            <a:chOff x="4500562" y="5072074"/>
            <a:chExt cx="1143008" cy="1000132"/>
          </a:xfrm>
        </p:grpSpPr>
        <p:sp>
          <p:nvSpPr>
            <p:cNvPr id="6"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7"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8748096" y="4354301"/>
            <a:ext cx="2067469" cy="2008399"/>
            <a:chOff x="5501517" y="4802878"/>
            <a:chExt cx="2714643" cy="2714644"/>
          </a:xfrm>
        </p:grpSpPr>
        <p:pic>
          <p:nvPicPr>
            <p:cNvPr id="61444" name="Picture 4" descr="http://t1.baidu.com/it/u=2625137980,503033549&amp;fm=11&amp;gp=0.jpg"/>
            <p:cNvPicPr>
              <a:picLocks noChangeAspect="1" noChangeArrowheads="1"/>
            </p:cNvPicPr>
            <p:nvPr/>
          </p:nvPicPr>
          <p:blipFill>
            <a:blip r:embed="rId5" cstate="email"/>
            <a:srcRect/>
            <a:stretch>
              <a:fillRect/>
            </a:stretch>
          </p:blipFill>
          <p:spPr bwMode="auto">
            <a:xfrm>
              <a:off x="5501517" y="4802878"/>
              <a:ext cx="2714643" cy="27146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6" name="Picture 6" descr="http://t3.baidu.com/it/u=1422245892,2671650767&amp;fm=23&amp;gp=0.jpg"/>
            <p:cNvPicPr>
              <a:picLocks noChangeAspect="1" noChangeArrowheads="1"/>
            </p:cNvPicPr>
            <p:nvPr/>
          </p:nvPicPr>
          <p:blipFill>
            <a:blip r:embed="rId6" cstate="email"/>
            <a:srcRect/>
            <a:stretch>
              <a:fillRect/>
            </a:stretch>
          </p:blipFill>
          <p:spPr bwMode="auto">
            <a:xfrm>
              <a:off x="6215900" y="4802878"/>
              <a:ext cx="1592460" cy="5095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矩形 3"/>
          <p:cNvSpPr/>
          <p:nvPr/>
        </p:nvSpPr>
        <p:spPr>
          <a:xfrm>
            <a:off x="4808465" y="2220995"/>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、公司规定严厉禁止在非吸烟区域、公共场所内吸烟，并温馨告知各位同仁，吸烟有害健康，请尽早戒烟。</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、如果您想吸烟请到指定的吸烟区域内吸烟，以免对消防工作、环境和同事造成影响和危害。</a:t>
            </a:r>
          </a:p>
        </p:txBody>
      </p:sp>
      <p:sp>
        <p:nvSpPr>
          <p:cNvPr id="8" name="矩形 7"/>
          <p:cNvSpPr/>
          <p:nvPr/>
        </p:nvSpPr>
        <p:spPr>
          <a:xfrm>
            <a:off x="840287" y="1143480"/>
            <a:ext cx="3579813"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只可在指定</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吸烟区內吸烟</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Smoking is only allowed  in factory designated area</a:t>
            </a:r>
            <a:endParaRPr lang="en-US" altLang="en-US" b="1" dirty="0">
              <a:latin typeface="微软雅黑" pitchFamily="34" charset="-122"/>
              <a:ea typeface="微软雅黑" pitchFamily="34" charset="-122"/>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 name="椭圆 9"/>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1" name="组合 10"/>
          <p:cNvGrpSpPr/>
          <p:nvPr/>
        </p:nvGrpSpPr>
        <p:grpSpPr>
          <a:xfrm>
            <a:off x="820202" y="1093518"/>
            <a:ext cx="10100211" cy="5269182"/>
            <a:chOff x="820202" y="1093518"/>
            <a:chExt cx="10100211" cy="5269182"/>
          </a:xfrm>
        </p:grpSpPr>
        <p:sp>
          <p:nvSpPr>
            <p:cNvPr id="12" name="圆角矩形 11"/>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4" name="组合 13"/>
            <p:cNvGrpSpPr/>
            <p:nvPr/>
          </p:nvGrpSpPr>
          <p:grpSpPr>
            <a:xfrm rot="16200000">
              <a:off x="989980" y="2579641"/>
              <a:ext cx="527587" cy="130584"/>
              <a:chOff x="5856449" y="4311193"/>
              <a:chExt cx="527587" cy="130584"/>
            </a:xfrm>
          </p:grpSpPr>
          <p:sp>
            <p:nvSpPr>
              <p:cNvPr id="21" name="椭圆 2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椭圆 2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5" name="组合 14"/>
            <p:cNvGrpSpPr/>
            <p:nvPr/>
          </p:nvGrpSpPr>
          <p:grpSpPr>
            <a:xfrm rot="16200000">
              <a:off x="3686999" y="2579640"/>
              <a:ext cx="527587" cy="130585"/>
              <a:chOff x="5856449" y="3383509"/>
              <a:chExt cx="527587" cy="130585"/>
            </a:xfrm>
          </p:grpSpPr>
          <p:sp>
            <p:nvSpPr>
              <p:cNvPr id="17" name="椭圆 1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椭圆 1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圆角矩形 1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矩形 2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26" name="椭圆 25"/>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NO.10</a:t>
            </a:r>
            <a:endParaRPr lang="zh-CN" altLang="en-US" sz="2400" b="1" dirty="0">
              <a:solidFill>
                <a:schemeClr val="bg1"/>
              </a:solidFill>
              <a:latin typeface="Arial" charset="0"/>
              <a:cs typeface="Arial" charset="0"/>
            </a:endParaRPr>
          </a:p>
        </p:txBody>
      </p:sp>
      <p:pic>
        <p:nvPicPr>
          <p:cNvPr id="3" name="Picture 8"/>
          <p:cNvPicPr>
            <a:picLocks noChangeAspect="1" noChangeArrowheads="1"/>
          </p:cNvPicPr>
          <p:nvPr/>
        </p:nvPicPr>
        <p:blipFill>
          <a:blip r:embed="rId3" cstate="email"/>
          <a:srcRect/>
          <a:stretch>
            <a:fillRect/>
          </a:stretch>
        </p:blipFill>
        <p:spPr bwMode="auto">
          <a:xfrm>
            <a:off x="1416050" y="2973363"/>
            <a:ext cx="2413226" cy="3235807"/>
          </a:xfrm>
          <a:prstGeom prst="rect">
            <a:avLst/>
          </a:prstGeom>
          <a:noFill/>
          <a:ln w="22225">
            <a:solidFill>
              <a:srgbClr val="C00000"/>
            </a:solidFill>
            <a:miter lim="800000"/>
            <a:headEnd/>
            <a:tailEnd/>
          </a:ln>
        </p:spPr>
      </p:pic>
      <p:pic>
        <p:nvPicPr>
          <p:cNvPr id="60417" name="图片 16" descr="SL274935"/>
          <p:cNvPicPr>
            <a:picLocks noChangeAspect="1" noChangeArrowheads="1"/>
          </p:cNvPicPr>
          <p:nvPr/>
        </p:nvPicPr>
        <p:blipFill rotWithShape="1">
          <a:blip r:embed="rId4" cstate="print"/>
          <a:srcRect t="24105" b="10946"/>
          <a:stretch>
            <a:fillRect/>
          </a:stretch>
        </p:blipFill>
        <p:spPr bwMode="auto">
          <a:xfrm>
            <a:off x="4851400" y="4391855"/>
            <a:ext cx="6069013" cy="1970845"/>
          </a:xfrm>
          <a:prstGeom prst="rect">
            <a:avLst/>
          </a:prstGeom>
          <a:noFill/>
          <a:ln w="9525">
            <a:noFill/>
            <a:miter lim="800000"/>
            <a:headEnd/>
            <a:tailEnd/>
          </a:ln>
        </p:spPr>
      </p:pic>
      <p:sp>
        <p:nvSpPr>
          <p:cNvPr id="60418" name="AutoShape 2"/>
          <p:cNvSpPr>
            <a:spLocks noChangeArrowheads="1"/>
          </p:cNvSpPr>
          <p:nvPr/>
        </p:nvSpPr>
        <p:spPr bwMode="auto">
          <a:xfrm>
            <a:off x="6690865" y="4804496"/>
            <a:ext cx="3506420" cy="1377522"/>
          </a:xfrm>
          <a:prstGeom prst="irregularSeal2">
            <a:avLst/>
          </a:prstGeom>
          <a:solidFill>
            <a:srgbClr val="FFFFFF">
              <a:alpha val="0"/>
            </a:srgbClr>
          </a:solidFill>
          <a:ln w="63500">
            <a:solidFill>
              <a:srgbClr val="FF0000"/>
            </a:solidFill>
            <a:miter lim="800000"/>
          </a:ln>
        </p:spPr>
        <p:txBody>
          <a:bodyPr vert="horz" wrap="square" lIns="91440" tIns="45720" rIns="91440" bIns="45720" numCol="1" anchor="t" anchorCtr="0" compatLnSpc="1"/>
          <a:lstStyle/>
          <a:p>
            <a:endParaRPr lang="zh-CN" altLang="en-US"/>
          </a:p>
        </p:txBody>
      </p:sp>
      <p:sp>
        <p:nvSpPr>
          <p:cNvPr id="7" name="矩形 6"/>
          <p:cNvSpPr/>
          <p:nvPr/>
        </p:nvSpPr>
        <p:spPr>
          <a:xfrm>
            <a:off x="645293" y="1451954"/>
            <a:ext cx="4000500" cy="646331"/>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严禁在厂区内奔跑</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No running in factory area</a:t>
            </a:r>
          </a:p>
        </p:txBody>
      </p:sp>
      <p:grpSp>
        <p:nvGrpSpPr>
          <p:cNvPr id="4" name="组合 3"/>
          <p:cNvGrpSpPr/>
          <p:nvPr/>
        </p:nvGrpSpPr>
        <p:grpSpPr>
          <a:xfrm>
            <a:off x="4808465" y="2117377"/>
            <a:ext cx="6142004" cy="1985159"/>
            <a:chOff x="4808465" y="2117377"/>
            <a:chExt cx="6142004" cy="1985159"/>
          </a:xfrm>
        </p:grpSpPr>
        <p:sp>
          <p:nvSpPr>
            <p:cNvPr id="6" name="矩形 5"/>
            <p:cNvSpPr/>
            <p:nvPr/>
          </p:nvSpPr>
          <p:spPr>
            <a:xfrm>
              <a:off x="4808465" y="2117377"/>
              <a:ext cx="6142004" cy="1985159"/>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a:solidFill>
                    <a:schemeClr val="bg1"/>
                  </a:solidFill>
                  <a:latin typeface="微软雅黑" pitchFamily="34" charset="-122"/>
                  <a:ea typeface="微软雅黑" pitchFamily="34" charset="-122"/>
                </a:rPr>
                <a:t>、在公司                                                        生产</a:t>
              </a:r>
              <a:r>
                <a:rPr lang="zh-CN" altLang="en-US" sz="1600" dirty="0">
                  <a:solidFill>
                    <a:schemeClr val="bg1"/>
                  </a:solidFill>
                  <a:latin typeface="微软雅黑" pitchFamily="34" charset="-122"/>
                  <a:ea typeface="微软雅黑" pitchFamily="34" charset="-122"/>
                </a:rPr>
                <a:t>车间内许多的区域地板经常有积水，奔跑会导致摔</a:t>
              </a:r>
              <a:r>
                <a:rPr lang="zh-CN" altLang="en-US" sz="1600">
                  <a:solidFill>
                    <a:schemeClr val="bg1"/>
                  </a:solidFill>
                  <a:latin typeface="微软雅黑" pitchFamily="34" charset="-122"/>
                  <a:ea typeface="微软雅黑" pitchFamily="34" charset="-122"/>
                </a:rPr>
                <a:t>伤。</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、在厂区内有许多的特种车辆及机动车辆在运行，奔跑过程中可导致身体无法控制住和车辆发生碰撞。</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3</a:t>
              </a:r>
              <a:r>
                <a:rPr lang="zh-CN" altLang="en-US" sz="1600" dirty="0">
                  <a:solidFill>
                    <a:schemeClr val="bg1"/>
                  </a:solidFill>
                  <a:latin typeface="微软雅黑" pitchFamily="34" charset="-122"/>
                  <a:ea typeface="微软雅黑" pitchFamily="34" charset="-122"/>
                </a:rPr>
                <a:t>、因此公司禁止在厂区内奔跑，同时请行走在人行通道上。</a:t>
              </a:r>
            </a:p>
          </p:txBody>
        </p:sp>
        <p:pic>
          <p:nvPicPr>
            <p:cNvPr id="2" name="图片 1"/>
            <p:cNvPicPr>
              <a:picLocks noChangeAspect="1"/>
            </p:cNvPicPr>
            <p:nvPr/>
          </p:nvPicPr>
          <p:blipFill>
            <a:blip r:embed="rId5"/>
            <a:stretch>
              <a:fillRect/>
            </a:stretch>
          </p:blipFill>
          <p:spPr>
            <a:xfrm>
              <a:off x="5743953" y="2161549"/>
              <a:ext cx="3615241" cy="432854"/>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íšḷîḍè"/>
        <p:cNvGrpSpPr/>
        <p:nvPr/>
      </p:nvGrpSpPr>
      <p:grpSpPr>
        <a:xfrm>
          <a:off x="0" y="0"/>
          <a:ext cx="0" cy="0"/>
          <a:chOff x="0" y="0"/>
          <a:chExt cx="0" cy="0"/>
        </a:xfrm>
      </p:grpSpPr>
      <p:sp>
        <p:nvSpPr>
          <p:cNvPr id="5" name="ïSľíḓê"/>
          <p:cNvSpPr>
            <a:spLocks noGrp="1"/>
          </p:cNvSpPr>
          <p:nvPr>
            <p:ph type="ctrTitle"/>
          </p:nvPr>
        </p:nvSpPr>
        <p:spPr>
          <a:xfrm>
            <a:off x="4610659" y="2705203"/>
            <a:ext cx="5532376" cy="1521770"/>
          </a:xfrm>
        </p:spPr>
        <p:txBody>
          <a:bodyPr/>
          <a:lstStyle/>
          <a:p>
            <a:r>
              <a:rPr lang="en-US" altLang="zh-CN" sz="6000" dirty="0"/>
              <a:t>THANKS</a:t>
            </a:r>
            <a:br>
              <a:rPr lang="en-US" altLang="zh-CN" dirty="0"/>
            </a:br>
            <a:r>
              <a:rPr lang="zh-CN" altLang="en-US" b="0"/>
              <a:t>感谢大家</a:t>
            </a:r>
            <a:r>
              <a:rPr lang="zh-CN" altLang="en-US" sz="100" b="0"/>
              <a:t> </a:t>
            </a:r>
            <a:r>
              <a:rPr lang="zh-CN" altLang="en-US" b="0"/>
              <a:t>的</a:t>
            </a:r>
            <a:r>
              <a:rPr lang="zh-CN" altLang="en-US" b="0" dirty="0"/>
              <a:t>聆听</a:t>
            </a:r>
            <a:endParaRPr lang="zh-CN" altLang="en-US" dirty="0"/>
          </a:p>
        </p:txBody>
      </p:sp>
    </p:spTree>
    <p:custDataLst>
      <p:tags r:id="rId1"/>
    </p:custDataLst>
    <p:extLst>
      <p:ext uri="{BB962C8B-B14F-4D97-AF65-F5344CB8AC3E}">
        <p14:creationId xmlns:p14="http://schemas.microsoft.com/office/powerpoint/2010/main" val="352315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圆角矩形 2"/>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4" name="圆角矩形 3"/>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5" name="组合 4"/>
          <p:cNvGrpSpPr/>
          <p:nvPr/>
        </p:nvGrpSpPr>
        <p:grpSpPr>
          <a:xfrm rot="16200000">
            <a:off x="989980" y="2579641"/>
            <a:ext cx="527587" cy="130584"/>
            <a:chOff x="5856449" y="4311193"/>
            <a:chExt cx="527587" cy="130584"/>
          </a:xfrm>
        </p:grpSpPr>
        <p:sp>
          <p:nvSpPr>
            <p:cNvPr id="11" name="椭圆 1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2" name="椭圆 1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4" name="圆角矩形 1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6" name="组合 5"/>
          <p:cNvGrpSpPr/>
          <p:nvPr/>
        </p:nvGrpSpPr>
        <p:grpSpPr>
          <a:xfrm rot="16200000">
            <a:off x="3686999" y="2579640"/>
            <a:ext cx="527587" cy="130585"/>
            <a:chOff x="5856449" y="3383509"/>
            <a:chExt cx="527587" cy="130585"/>
          </a:xfrm>
        </p:grpSpPr>
        <p:sp>
          <p:nvSpPr>
            <p:cNvPr id="7" name="椭圆 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8" name="椭圆 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9" name="圆角矩形 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0" name="圆角矩形 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矩形 15"/>
          <p:cNvSpPr/>
          <p:nvPr/>
        </p:nvSpPr>
        <p:spPr>
          <a:xfrm>
            <a:off x="899734" y="1180809"/>
            <a:ext cx="3491120"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避免身体接触</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机器运转部件</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Keep away your body from machine moving parts </a:t>
            </a:r>
          </a:p>
        </p:txBody>
      </p:sp>
      <p:pic>
        <p:nvPicPr>
          <p:cNvPr id="17" name="Picture 3" descr="H:\工作场所严禁行为\01-身体的任何部位严禁接触机器运转部件.jpg"/>
          <p:cNvPicPr>
            <a:picLocks noChangeAspect="1" noChangeArrowheads="1"/>
          </p:cNvPicPr>
          <p:nvPr/>
        </p:nvPicPr>
        <p:blipFill>
          <a:blip r:embed="rId3" cstate="email"/>
          <a:srcRect/>
          <a:stretch>
            <a:fillRect/>
          </a:stretch>
        </p:blipFill>
        <p:spPr bwMode="auto">
          <a:xfrm>
            <a:off x="1555795" y="2978831"/>
            <a:ext cx="2148798" cy="3155549"/>
          </a:xfrm>
          <a:prstGeom prst="rect">
            <a:avLst/>
          </a:prstGeom>
          <a:noFill/>
          <a:ln w="22225">
            <a:solidFill>
              <a:srgbClr val="C00000"/>
            </a:solidFill>
            <a:miter lim="800000"/>
            <a:headEnd/>
            <a:tailEnd/>
          </a:ln>
        </p:spPr>
      </p:pic>
      <p:sp>
        <p:nvSpPr>
          <p:cNvPr id="18" name="圆角矩形 17"/>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矩形 18"/>
          <p:cNvSpPr/>
          <p:nvPr/>
        </p:nvSpPr>
        <p:spPr>
          <a:xfrm>
            <a:off x="4962545" y="1275285"/>
            <a:ext cx="646331" cy="369332"/>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要点</a:t>
            </a:r>
          </a:p>
        </p:txBody>
      </p:sp>
      <p:pic>
        <p:nvPicPr>
          <p:cNvPr id="21" name="内容占位符 7"/>
          <p:cNvPicPr/>
          <p:nvPr/>
        </p:nvPicPr>
        <p:blipFill>
          <a:blip r:embed="rId4" cstate="email"/>
          <a:srcRect/>
          <a:stretch>
            <a:fillRect/>
          </a:stretch>
        </p:blipFill>
        <p:spPr bwMode="auto">
          <a:xfrm>
            <a:off x="4913243" y="4186226"/>
            <a:ext cx="1914919" cy="1559674"/>
          </a:xfrm>
          <a:prstGeom prst="rect">
            <a:avLst/>
          </a:prstGeom>
          <a:noFill/>
          <a:ln w="9525">
            <a:noFill/>
            <a:miter lim="800000"/>
            <a:headEnd/>
            <a:tailEnd/>
          </a:ln>
        </p:spPr>
      </p:pic>
      <p:grpSp>
        <p:nvGrpSpPr>
          <p:cNvPr id="22" name="组合 21"/>
          <p:cNvGrpSpPr/>
          <p:nvPr/>
        </p:nvGrpSpPr>
        <p:grpSpPr>
          <a:xfrm>
            <a:off x="6244925" y="5014517"/>
            <a:ext cx="563270" cy="512064"/>
            <a:chOff x="4500562" y="5072074"/>
            <a:chExt cx="1143008" cy="1000132"/>
          </a:xfrm>
        </p:grpSpPr>
        <p:sp>
          <p:nvSpPr>
            <p:cNvPr id="2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2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26" name="矩形 25"/>
          <p:cNvSpPr/>
          <p:nvPr/>
        </p:nvSpPr>
        <p:spPr>
          <a:xfrm>
            <a:off x="4945979" y="5799183"/>
            <a:ext cx="1847861" cy="688202"/>
          </a:xfrm>
          <a:prstGeom prst="rect">
            <a:avLst/>
          </a:prstGeom>
        </p:spPr>
        <p:txBody>
          <a:bodyPr wrap="square">
            <a:spAutoFit/>
          </a:bodyPr>
          <a:lstStyle/>
          <a:p>
            <a:pPr algn="ctr">
              <a:lnSpc>
                <a:spcPct val="150000"/>
              </a:lnSpc>
            </a:pPr>
            <a:r>
              <a:rPr lang="zh-CN" altLang="en-US" sz="1400" dirty="0">
                <a:solidFill>
                  <a:schemeClr val="bg1"/>
                </a:solidFill>
                <a:latin typeface="+mn-ea"/>
              </a:rPr>
              <a:t>错误例图：运转中的进罐转盘手伸入内</a:t>
            </a:r>
          </a:p>
        </p:txBody>
      </p:sp>
      <p:sp>
        <p:nvSpPr>
          <p:cNvPr id="27" name="矩形 26"/>
          <p:cNvSpPr/>
          <p:nvPr/>
        </p:nvSpPr>
        <p:spPr>
          <a:xfrm>
            <a:off x="4913243" y="5834764"/>
            <a:ext cx="1914919" cy="657705"/>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8" descr="DSCF3202"/>
          <p:cNvPicPr>
            <a:picLocks noChangeAspect="1" noChangeArrowheads="1"/>
          </p:cNvPicPr>
          <p:nvPr/>
        </p:nvPicPr>
        <p:blipFill>
          <a:blip r:embed="rId5" cstate="email"/>
          <a:srcRect/>
          <a:stretch>
            <a:fillRect/>
          </a:stretch>
        </p:blipFill>
        <p:spPr bwMode="auto">
          <a:xfrm>
            <a:off x="8995943" y="4199690"/>
            <a:ext cx="1924470" cy="1448432"/>
          </a:xfrm>
          <a:prstGeom prst="rect">
            <a:avLst/>
          </a:prstGeom>
          <a:noFill/>
          <a:ln w="9525">
            <a:noFill/>
            <a:miter lim="800000"/>
            <a:headEnd/>
            <a:tailEnd/>
          </a:ln>
        </p:spPr>
      </p:pic>
      <p:grpSp>
        <p:nvGrpSpPr>
          <p:cNvPr id="29" name="组合 28"/>
          <p:cNvGrpSpPr/>
          <p:nvPr/>
        </p:nvGrpSpPr>
        <p:grpSpPr>
          <a:xfrm>
            <a:off x="10241880" y="5075603"/>
            <a:ext cx="558633" cy="507848"/>
            <a:chOff x="4500562" y="5072074"/>
            <a:chExt cx="1143008" cy="1000132"/>
          </a:xfrm>
        </p:grpSpPr>
        <p:sp>
          <p:nvSpPr>
            <p:cNvPr id="30"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31"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32" name="矩形 31"/>
          <p:cNvSpPr/>
          <p:nvPr/>
        </p:nvSpPr>
        <p:spPr>
          <a:xfrm>
            <a:off x="8972723" y="5805527"/>
            <a:ext cx="1947690" cy="657705"/>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972723" y="5765047"/>
            <a:ext cx="1911360" cy="688202"/>
          </a:xfrm>
          <a:prstGeom prst="rect">
            <a:avLst/>
          </a:prstGeom>
        </p:spPr>
        <p:txBody>
          <a:bodyPr wrap="square">
            <a:spAutoFit/>
          </a:bodyPr>
          <a:lstStyle/>
          <a:p>
            <a:pPr algn="ctr">
              <a:lnSpc>
                <a:spcPct val="150000"/>
              </a:lnSpc>
            </a:pPr>
            <a:r>
              <a:rPr lang="zh-CN" altLang="en-US" sz="1400" dirty="0">
                <a:solidFill>
                  <a:schemeClr val="bg1"/>
                </a:solidFill>
                <a:latin typeface="+mn-ea"/>
              </a:rPr>
              <a:t>错误例图：运转中的吹瓶模具手伸入内</a:t>
            </a:r>
          </a:p>
        </p:txBody>
      </p:sp>
      <p:sp>
        <p:nvSpPr>
          <p:cNvPr id="35" name="椭圆 34"/>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椭圆 35"/>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NO.1</a:t>
            </a:r>
            <a:endParaRPr lang="zh-CN" altLang="en-US" sz="2400" b="1" dirty="0">
              <a:solidFill>
                <a:schemeClr val="bg1"/>
              </a:solidFill>
              <a:latin typeface="Arial" charset="0"/>
              <a:cs typeface="Arial" charset="0"/>
            </a:endParaRPr>
          </a:p>
        </p:txBody>
      </p:sp>
      <p:grpSp>
        <p:nvGrpSpPr>
          <p:cNvPr id="25" name="组合 24"/>
          <p:cNvGrpSpPr/>
          <p:nvPr/>
        </p:nvGrpSpPr>
        <p:grpSpPr>
          <a:xfrm>
            <a:off x="4797357" y="1876845"/>
            <a:ext cx="6123056" cy="2308324"/>
            <a:chOff x="4797357" y="1876845"/>
            <a:chExt cx="6123056" cy="2308324"/>
          </a:xfrm>
        </p:grpSpPr>
        <p:sp>
          <p:nvSpPr>
            <p:cNvPr id="20" name="矩形 19"/>
            <p:cNvSpPr/>
            <p:nvPr/>
          </p:nvSpPr>
          <p:spPr>
            <a:xfrm>
              <a:off x="4797357" y="1876845"/>
              <a:ext cx="6123056" cy="2308324"/>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在生产作业过程中，严厉禁止将手伸入或接触正在运转的的设备或零部件，例如：运转中的齿轮、链条、进出罐（胚）的转盘及罐装机、吹瓶机等零件及实施。同时还有做垂直或横向运动的实施区域如：冲压床、均质机、注塑机等。</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a:t>
              </a:r>
              <a:r>
                <a:rPr lang="zh-CN" altLang="en-US" sz="1600">
                  <a:solidFill>
                    <a:schemeClr val="bg1"/>
                  </a:solidFill>
                  <a:latin typeface="微软雅黑" pitchFamily="34" charset="-122"/>
                  <a:ea typeface="微软雅黑" pitchFamily="34" charset="-122"/>
                </a:rPr>
                <a:t>要通过                                                     培训</a:t>
              </a:r>
              <a:r>
                <a:rPr lang="zh-CN" altLang="en-US" sz="1600" dirty="0">
                  <a:solidFill>
                    <a:schemeClr val="bg1"/>
                  </a:solidFill>
                  <a:latin typeface="微软雅黑" pitchFamily="34" charset="-122"/>
                  <a:ea typeface="微软雅黑" pitchFamily="34" charset="-122"/>
                </a:rPr>
                <a:t>、考核、观察等行动加深员工的常识，观察纠正和制止员工的不安全行为。</a:t>
              </a:r>
            </a:p>
          </p:txBody>
        </p:sp>
        <p:pic>
          <p:nvPicPr>
            <p:cNvPr id="15" name="图片 14"/>
            <p:cNvPicPr>
              <a:picLocks noChangeAspect="1"/>
            </p:cNvPicPr>
            <p:nvPr/>
          </p:nvPicPr>
          <p:blipFill>
            <a:blip r:embed="rId6"/>
            <a:stretch>
              <a:fillRect/>
            </a:stretch>
          </p:blipFill>
          <p:spPr>
            <a:xfrm>
              <a:off x="5706261" y="3394318"/>
              <a:ext cx="3578662" cy="426757"/>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1" name="组合 10"/>
          <p:cNvGrpSpPr/>
          <p:nvPr/>
        </p:nvGrpSpPr>
        <p:grpSpPr>
          <a:xfrm>
            <a:off x="820202" y="1093518"/>
            <a:ext cx="10100211" cy="5269182"/>
            <a:chOff x="820202" y="1093518"/>
            <a:chExt cx="10100211" cy="5269182"/>
          </a:xfrm>
        </p:grpSpPr>
        <p:sp>
          <p:nvSpPr>
            <p:cNvPr id="25" name="圆角矩形 24"/>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6" name="圆角矩形 25"/>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7" name="组合 26"/>
            <p:cNvGrpSpPr/>
            <p:nvPr/>
          </p:nvGrpSpPr>
          <p:grpSpPr>
            <a:xfrm rot="16200000">
              <a:off x="989980" y="2579641"/>
              <a:ext cx="527587" cy="130584"/>
              <a:chOff x="5856449" y="4311193"/>
              <a:chExt cx="527587" cy="130584"/>
            </a:xfrm>
          </p:grpSpPr>
          <p:sp>
            <p:nvSpPr>
              <p:cNvPr id="28" name="椭圆 27"/>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椭圆 28"/>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圆角矩形 30"/>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32" name="组合 31"/>
            <p:cNvGrpSpPr/>
            <p:nvPr/>
          </p:nvGrpSpPr>
          <p:grpSpPr>
            <a:xfrm rot="16200000">
              <a:off x="3686999" y="2579640"/>
              <a:ext cx="527587" cy="130585"/>
              <a:chOff x="5856449" y="3383509"/>
              <a:chExt cx="527587" cy="130585"/>
            </a:xfrm>
          </p:grpSpPr>
          <p:sp>
            <p:nvSpPr>
              <p:cNvPr id="33" name="椭圆 32"/>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4" name="椭圆 33"/>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5" name="圆角矩形 34"/>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6" name="圆角矩形 35"/>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7" name="圆角矩形 36"/>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5" name="矩形 4"/>
          <p:cNvSpPr/>
          <p:nvPr/>
        </p:nvSpPr>
        <p:spPr>
          <a:xfrm>
            <a:off x="645293" y="1180809"/>
            <a:ext cx="4000500" cy="1200329"/>
          </a:xfrm>
          <a:prstGeom prst="rect">
            <a:avLst/>
          </a:prstGeom>
        </p:spPr>
        <p:txBody>
          <a:bodyPr wrap="square">
            <a:spAutoFit/>
          </a:bodyPr>
          <a:lstStyle/>
          <a:p>
            <a:pPr algn="ctr"/>
            <a:r>
              <a:rPr lang="ja-JP" altLang="en-US" b="1" dirty="0">
                <a:latin typeface="微软雅黑" pitchFamily="34" charset="-122"/>
                <a:ea typeface="微软雅黑" pitchFamily="34" charset="-122"/>
                <a:cs typeface="Tahoma" pitchFamily="34" charset="0"/>
              </a:rPr>
              <a:t>在移除安全</a:t>
            </a:r>
            <a:r>
              <a:rPr lang="zh-CN" altLang="en-US" b="1" dirty="0">
                <a:latin typeface="微软雅黑" pitchFamily="34" charset="-122"/>
                <a:ea typeface="微软雅黑" pitchFamily="34" charset="-122"/>
                <a:cs typeface="Tahoma" pitchFamily="34" charset="0"/>
              </a:rPr>
              <a:t>护</a:t>
            </a:r>
            <a:r>
              <a:rPr lang="ja-JP" altLang="en-US" b="1" dirty="0">
                <a:latin typeface="微软雅黑" pitchFamily="34" charset="-122"/>
                <a:ea typeface="微软雅黑" pitchFamily="34" charset="-122"/>
                <a:cs typeface="Tahoma" pitchFamily="34" charset="0"/>
              </a:rPr>
              <a:t>罩前</a:t>
            </a:r>
            <a:r>
              <a:rPr lang="zh-CN" altLang="en-US" b="1" dirty="0">
                <a:latin typeface="微软雅黑" pitchFamily="34" charset="-122"/>
                <a:ea typeface="微软雅黑" pitchFamily="34" charset="-122"/>
                <a:cs typeface="Tahoma" pitchFamily="34" charset="0"/>
              </a:rPr>
              <a:t>必须</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执行“上锁挂牌”程序</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Follow LOTO procedure before remove machine safety cover</a:t>
            </a:r>
          </a:p>
        </p:txBody>
      </p:sp>
      <p:pic>
        <p:nvPicPr>
          <p:cNvPr id="38" name="Picture 2"/>
          <p:cNvPicPr>
            <a:picLocks noChangeAspect="1" noChangeArrowheads="1"/>
          </p:cNvPicPr>
          <p:nvPr/>
        </p:nvPicPr>
        <p:blipFill>
          <a:blip r:embed="rId3" cstate="email"/>
          <a:srcRect/>
          <a:stretch>
            <a:fillRect/>
          </a:stretch>
        </p:blipFill>
        <p:spPr bwMode="auto">
          <a:xfrm>
            <a:off x="1468503" y="3028065"/>
            <a:ext cx="2323381" cy="3057081"/>
          </a:xfrm>
          <a:prstGeom prst="rect">
            <a:avLst/>
          </a:prstGeom>
          <a:noFill/>
          <a:ln w="22225">
            <a:solidFill>
              <a:srgbClr val="C0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9" name="矩形 8"/>
          <p:cNvSpPr/>
          <p:nvPr/>
        </p:nvSpPr>
        <p:spPr>
          <a:xfrm>
            <a:off x="4834731" y="1900978"/>
            <a:ext cx="6085682" cy="1615827"/>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、在日常生产作业过程中，需要进行设备维护而移除安全护罩或安全防护装饰的需要执行“上锁挂牌”程序，否则禁止一切作业动作。</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、对于未执行“上锁挂牌”程序的给予重罚。</a:t>
            </a:r>
          </a:p>
        </p:txBody>
      </p:sp>
      <p:pic>
        <p:nvPicPr>
          <p:cNvPr id="40" name="Picture 2" descr="http://t3.baidu.com/it/u=4044800287,3546502304&amp;fm=23&amp;gp=0.jpg"/>
          <p:cNvPicPr>
            <a:picLocks noChangeAspect="1" noChangeArrowheads="1"/>
          </p:cNvPicPr>
          <p:nvPr/>
        </p:nvPicPr>
        <p:blipFill>
          <a:blip r:embed="rId4" cstate="email"/>
          <a:srcRect/>
          <a:stretch>
            <a:fillRect/>
          </a:stretch>
        </p:blipFill>
        <p:spPr bwMode="auto">
          <a:xfrm>
            <a:off x="9098016" y="3562854"/>
            <a:ext cx="1822397" cy="1785950"/>
          </a:xfrm>
          <a:prstGeom prst="rect">
            <a:avLst/>
          </a:prstGeom>
          <a:noFill/>
        </p:spPr>
      </p:pic>
      <p:pic>
        <p:nvPicPr>
          <p:cNvPr id="41" name="Picture 3" descr="DSCN0096"/>
          <p:cNvPicPr preferRelativeResize="0">
            <a:picLocks noChangeArrowheads="1"/>
          </p:cNvPicPr>
          <p:nvPr/>
        </p:nvPicPr>
        <p:blipFill>
          <a:blip r:embed="rId5" cstate="email"/>
          <a:srcRect/>
          <a:stretch>
            <a:fillRect/>
          </a:stretch>
        </p:blipFill>
        <p:spPr bwMode="auto">
          <a:xfrm>
            <a:off x="5013366" y="3616440"/>
            <a:ext cx="1905000" cy="1785950"/>
          </a:xfrm>
          <a:prstGeom prst="rect">
            <a:avLst/>
          </a:prstGeom>
          <a:noFill/>
          <a:ln w="9525">
            <a:noFill/>
            <a:miter lim="800000"/>
            <a:headEnd/>
            <a:tailEnd/>
          </a:ln>
        </p:spPr>
      </p:pic>
      <p:sp>
        <p:nvSpPr>
          <p:cNvPr id="42" name="虚尾箭头 41"/>
          <p:cNvSpPr/>
          <p:nvPr/>
        </p:nvSpPr>
        <p:spPr bwMode="auto">
          <a:xfrm>
            <a:off x="7686720" y="4058428"/>
            <a:ext cx="642942" cy="794802"/>
          </a:xfrm>
          <a:prstGeom prst="stripedRightArrow">
            <a:avLst/>
          </a:prstGeom>
          <a:noFill/>
          <a:ln>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fontAlgn="base">
              <a:spcBef>
                <a:spcPct val="0"/>
              </a:spcBef>
              <a:spcAft>
                <a:spcPct val="0"/>
              </a:spcAft>
            </a:pPr>
            <a:endParaRPr kumimoji="1" lang="zh-CN" altLang="en-US" sz="2000" b="1">
              <a:solidFill>
                <a:srgbClr val="666699"/>
              </a:solidFill>
              <a:latin typeface="宋体" charset="-122"/>
              <a:ea typeface="宋体" charset="-122"/>
            </a:endParaRPr>
          </a:p>
        </p:txBody>
      </p:sp>
      <p:sp>
        <p:nvSpPr>
          <p:cNvPr id="10" name="矩形 9"/>
          <p:cNvSpPr/>
          <p:nvPr/>
        </p:nvSpPr>
        <p:spPr>
          <a:xfrm>
            <a:off x="5206652" y="5622921"/>
            <a:ext cx="5534522" cy="738664"/>
          </a:xfrm>
          <a:prstGeom prst="rect">
            <a:avLst/>
          </a:prstGeom>
        </p:spPr>
        <p:txBody>
          <a:bodyPr wrap="square">
            <a:spAutoFit/>
          </a:bodyPr>
          <a:lstStyle/>
          <a:p>
            <a:pPr algn="ctr">
              <a:lnSpc>
                <a:spcPct val="150000"/>
              </a:lnSpc>
            </a:pPr>
            <a:r>
              <a:rPr lang="zh-CN" altLang="en-US" sz="1400" dirty="0">
                <a:solidFill>
                  <a:schemeClr val="bg1"/>
                </a:solidFill>
                <a:latin typeface="+mn-ea"/>
              </a:rPr>
              <a:t>在单一的关闭设备是不能阻止危险对我们的伤害，只有通过上锁挂牌才能进一步保障自身的安全。</a:t>
            </a:r>
          </a:p>
        </p:txBody>
      </p:sp>
      <p:sp>
        <p:nvSpPr>
          <p:cNvPr id="43" name="矩形 42"/>
          <p:cNvSpPr/>
          <p:nvPr/>
        </p:nvSpPr>
        <p:spPr>
          <a:xfrm>
            <a:off x="5027413" y="5587048"/>
            <a:ext cx="5893000"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NO.2</a:t>
            </a:r>
            <a:endParaRPr lang="zh-CN" altLang="en-US" sz="2400" b="1" dirty="0">
              <a:solidFill>
                <a:schemeClr val="bg1"/>
              </a:solidFill>
              <a:latin typeface="Arial" charset="0"/>
              <a:cs typeface="Arial"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6" name="组合 15"/>
          <p:cNvGrpSpPr/>
          <p:nvPr/>
        </p:nvGrpSpPr>
        <p:grpSpPr>
          <a:xfrm>
            <a:off x="820202" y="1093518"/>
            <a:ext cx="10100211" cy="5269182"/>
            <a:chOff x="820202" y="1093518"/>
            <a:chExt cx="10100211" cy="5269182"/>
          </a:xfrm>
        </p:grpSpPr>
        <p:sp>
          <p:nvSpPr>
            <p:cNvPr id="17" name="圆角矩形 16"/>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圆角矩形 17"/>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9" name="组合 18"/>
            <p:cNvGrpSpPr/>
            <p:nvPr/>
          </p:nvGrpSpPr>
          <p:grpSpPr>
            <a:xfrm rot="16200000">
              <a:off x="989980" y="2579641"/>
              <a:ext cx="527587" cy="130584"/>
              <a:chOff x="5856449" y="4311193"/>
              <a:chExt cx="527587" cy="130584"/>
            </a:xfrm>
          </p:grpSpPr>
          <p:sp>
            <p:nvSpPr>
              <p:cNvPr id="26" name="椭圆 25"/>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0" name="组合 19"/>
            <p:cNvGrpSpPr/>
            <p:nvPr/>
          </p:nvGrpSpPr>
          <p:grpSpPr>
            <a:xfrm rot="16200000">
              <a:off x="3686999" y="2579640"/>
              <a:ext cx="527587" cy="130585"/>
              <a:chOff x="5856449" y="3383509"/>
              <a:chExt cx="527587" cy="130585"/>
            </a:xfrm>
          </p:grpSpPr>
          <p:sp>
            <p:nvSpPr>
              <p:cNvPr id="22" name="椭圆 21"/>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椭圆 22"/>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1" name="圆角矩形 20"/>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 name="矩形 1"/>
          <p:cNvSpPr/>
          <p:nvPr/>
        </p:nvSpPr>
        <p:spPr>
          <a:xfrm>
            <a:off x="910666" y="1217788"/>
            <a:ext cx="3439055"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只有授权人员才可从事电气作业</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All electrical work can only be done by authorized worker</a:t>
            </a:r>
            <a:endParaRPr lang="en-US" altLang="en-US" b="1" dirty="0">
              <a:latin typeface="微软雅黑" pitchFamily="34" charset="-122"/>
              <a:ea typeface="微软雅黑" pitchFamily="34" charset="-122"/>
              <a:cs typeface="Tahoma" pitchFamily="34" charset="0"/>
            </a:endParaRPr>
          </a:p>
        </p:txBody>
      </p:sp>
      <p:pic>
        <p:nvPicPr>
          <p:cNvPr id="30" name="Picture 5" descr="C:\Users\wndpp\Desktop\03-非授权人禁止从事电气作业.jpg"/>
          <p:cNvPicPr>
            <a:picLocks noChangeArrowheads="1"/>
          </p:cNvPicPr>
          <p:nvPr/>
        </p:nvPicPr>
        <p:blipFill>
          <a:blip r:embed="rId3" cstate="print"/>
          <a:srcRect/>
          <a:stretch>
            <a:fillRect/>
          </a:stretch>
        </p:blipFill>
        <p:spPr bwMode="auto">
          <a:xfrm>
            <a:off x="1374019" y="2945473"/>
            <a:ext cx="2436148" cy="3222265"/>
          </a:xfrm>
          <a:prstGeom prst="rect">
            <a:avLst/>
          </a:prstGeom>
          <a:noFill/>
          <a:ln w="22225">
            <a:solidFill>
              <a:srgbClr val="C00000"/>
            </a:solidFill>
            <a:miter lim="800000"/>
            <a:headEnd/>
            <a:tailEnd/>
          </a:ln>
        </p:spPr>
      </p:pic>
      <p:sp>
        <p:nvSpPr>
          <p:cNvPr id="31" name="矩形 30"/>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3" name="矩形 2"/>
          <p:cNvSpPr/>
          <p:nvPr/>
        </p:nvSpPr>
        <p:spPr>
          <a:xfrm>
            <a:off x="4808465" y="2154893"/>
            <a:ext cx="6111948" cy="1246495"/>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、凡从事高低压电器设施维护改善作业时必须由取得低压电工操作证或高压电工操作证的人员进行维护技改作业。</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、作业前请确认 “上锁挂牌”程序是否执行到位。</a:t>
            </a:r>
          </a:p>
        </p:txBody>
      </p:sp>
      <p:pic>
        <p:nvPicPr>
          <p:cNvPr id="32" name="Picture 2" descr="C:\Documents and Settings\yhdong\桌面\2010080409015051_副本.jpg"/>
          <p:cNvPicPr>
            <a:picLocks noChangeAspect="1" noChangeArrowheads="1"/>
          </p:cNvPicPr>
          <p:nvPr/>
        </p:nvPicPr>
        <p:blipFill>
          <a:blip r:embed="rId4" cstate="print"/>
          <a:srcRect/>
          <a:stretch>
            <a:fillRect/>
          </a:stretch>
        </p:blipFill>
        <p:spPr bwMode="auto">
          <a:xfrm>
            <a:off x="4940251" y="3664745"/>
            <a:ext cx="2577549" cy="1662935"/>
          </a:xfrm>
          <a:prstGeom prst="rect">
            <a:avLst/>
          </a:prstGeom>
          <a:noFill/>
        </p:spPr>
      </p:pic>
      <p:pic>
        <p:nvPicPr>
          <p:cNvPr id="33" name="Picture 3" descr="C:\Documents and Settings\yhdong\桌面\IMG_0001.jpg"/>
          <p:cNvPicPr>
            <a:picLocks noChangeAspect="1" noChangeArrowheads="1"/>
          </p:cNvPicPr>
          <p:nvPr/>
        </p:nvPicPr>
        <p:blipFill>
          <a:blip r:embed="rId5" cstate="email"/>
          <a:srcRect/>
          <a:stretch>
            <a:fillRect/>
          </a:stretch>
        </p:blipFill>
        <p:spPr bwMode="auto">
          <a:xfrm>
            <a:off x="8282000" y="3664744"/>
            <a:ext cx="2625831" cy="1662935"/>
          </a:xfrm>
          <a:prstGeom prst="rect">
            <a:avLst/>
          </a:prstGeom>
          <a:noFill/>
        </p:spPr>
      </p:pic>
      <p:sp>
        <p:nvSpPr>
          <p:cNvPr id="34" name="左右箭头 33"/>
          <p:cNvSpPr/>
          <p:nvPr/>
        </p:nvSpPr>
        <p:spPr>
          <a:xfrm>
            <a:off x="7568106" y="4250945"/>
            <a:ext cx="635600" cy="490531"/>
          </a:xfrm>
          <a:prstGeom prst="leftRightArrow">
            <a:avLst>
              <a:gd name="adj1" fmla="val 44822"/>
              <a:gd name="adj2" fmla="val 3964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940251" y="5587048"/>
            <a:ext cx="5980162"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26832" y="5600281"/>
            <a:ext cx="5207000" cy="738664"/>
          </a:xfrm>
          <a:prstGeom prst="rect">
            <a:avLst/>
          </a:prstGeom>
        </p:spPr>
        <p:txBody>
          <a:bodyPr wrap="square">
            <a:spAutoFit/>
          </a:bodyPr>
          <a:lstStyle/>
          <a:p>
            <a:pPr algn="ctr">
              <a:lnSpc>
                <a:spcPct val="150000"/>
              </a:lnSpc>
            </a:pPr>
            <a:r>
              <a:rPr lang="zh-CN" altLang="en-US" sz="1400" dirty="0">
                <a:solidFill>
                  <a:schemeClr val="bg1"/>
                </a:solidFill>
                <a:latin typeface="+mn-ea"/>
              </a:rPr>
              <a:t>不是所有的人员都能从事特种作业，只有取得国家特种作业操作证得人员才能从事相关特种作业。</a:t>
            </a:r>
          </a:p>
        </p:txBody>
      </p:sp>
      <p:sp>
        <p:nvSpPr>
          <p:cNvPr id="36" name="椭圆 3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NO.3</a:t>
            </a:r>
            <a:endParaRPr lang="zh-CN" altLang="en-US" sz="2400" b="1" dirty="0">
              <a:solidFill>
                <a:schemeClr val="bg1"/>
              </a:solidFill>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2" name="组合 11"/>
          <p:cNvGrpSpPr/>
          <p:nvPr/>
        </p:nvGrpSpPr>
        <p:grpSpPr>
          <a:xfrm>
            <a:off x="820202" y="1093518"/>
            <a:ext cx="10100211" cy="5269182"/>
            <a:chOff x="820202" y="1093518"/>
            <a:chExt cx="10100211" cy="5269182"/>
          </a:xfrm>
        </p:grpSpPr>
        <p:sp>
          <p:nvSpPr>
            <p:cNvPr id="13" name="圆角矩形 12"/>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4" name="圆角矩形 13"/>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5" name="组合 14"/>
            <p:cNvGrpSpPr/>
            <p:nvPr/>
          </p:nvGrpSpPr>
          <p:grpSpPr>
            <a:xfrm rot="16200000">
              <a:off x="989980" y="2579641"/>
              <a:ext cx="527587" cy="130584"/>
              <a:chOff x="5856449" y="4311193"/>
              <a:chExt cx="527587" cy="130584"/>
            </a:xfrm>
          </p:grpSpPr>
          <p:sp>
            <p:nvSpPr>
              <p:cNvPr id="22" name="椭圆 21"/>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椭圆 22"/>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6" name="组合 15"/>
            <p:cNvGrpSpPr/>
            <p:nvPr/>
          </p:nvGrpSpPr>
          <p:grpSpPr>
            <a:xfrm rot="16200000">
              <a:off x="3686999" y="2579640"/>
              <a:ext cx="527587" cy="130585"/>
              <a:chOff x="5856449" y="3383509"/>
              <a:chExt cx="527587" cy="130585"/>
            </a:xfrm>
          </p:grpSpPr>
          <p:sp>
            <p:nvSpPr>
              <p:cNvPr id="18" name="椭圆 17"/>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椭圆 18"/>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1" name="圆角矩形 20"/>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7" name="圆角矩形 16"/>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6" name="矩形 25"/>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pic>
        <p:nvPicPr>
          <p:cNvPr id="27" name="Picture 7" descr="http://www.idemsafety.com/_includes/images/products/__KLTM-RFID.jpg"/>
          <p:cNvPicPr>
            <a:picLocks noChangeAspect="1" noChangeArrowheads="1"/>
          </p:cNvPicPr>
          <p:nvPr/>
        </p:nvPicPr>
        <p:blipFill>
          <a:blip r:embed="rId3" cstate="print"/>
          <a:srcRect/>
          <a:stretch>
            <a:fillRect/>
          </a:stretch>
        </p:blipFill>
        <p:spPr bwMode="auto">
          <a:xfrm>
            <a:off x="1379044" y="3110186"/>
            <a:ext cx="2502299" cy="3010143"/>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6"/>
          <p:cNvSpPr/>
          <p:nvPr/>
        </p:nvSpPr>
        <p:spPr>
          <a:xfrm>
            <a:off x="763293" y="1160704"/>
            <a:ext cx="3733800"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严禁旁通</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设备的安全连锁</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Prohibit to bypass  equipment’s safety interlock</a:t>
            </a:r>
          </a:p>
        </p:txBody>
      </p:sp>
      <p:sp>
        <p:nvSpPr>
          <p:cNvPr id="8" name="矩形 7"/>
          <p:cNvSpPr/>
          <p:nvPr/>
        </p:nvSpPr>
        <p:spPr>
          <a:xfrm>
            <a:off x="4824413" y="2076376"/>
            <a:ext cx="6096000" cy="1200329"/>
          </a:xfrm>
          <a:prstGeom prst="rect">
            <a:avLst/>
          </a:prstGeom>
        </p:spPr>
        <p:txBody>
          <a:bodyPr wrap="square">
            <a:spAutoFit/>
          </a:bodyPr>
          <a:lstStyle/>
          <a:p>
            <a:pPr algn="just">
              <a:lnSpc>
                <a:spcPct val="150000"/>
              </a:lnSpc>
            </a:pPr>
            <a:r>
              <a:rPr lang="zh-CN" altLang="en-US" sz="1600" dirty="0">
                <a:solidFill>
                  <a:schemeClr val="bg1"/>
                </a:solidFill>
                <a:latin typeface="微软雅黑" pitchFamily="34" charset="-122"/>
                <a:ea typeface="微软雅黑" pitchFamily="34" charset="-122"/>
              </a:rPr>
              <a:t>禁止将设备的安全连锁装置旁通，当你将安全连锁装置进行旁通或者拆除时，会导致安全连锁装置无法启动保护程序，也就是无法停止设备，那样将对人身造成灾难性的伤害。</a:t>
            </a:r>
          </a:p>
        </p:txBody>
      </p:sp>
      <p:pic>
        <p:nvPicPr>
          <p:cNvPr id="30" name="Picture 2"/>
          <p:cNvPicPr>
            <a:picLocks noChangeAspect="1" noChangeArrowheads="1"/>
          </p:cNvPicPr>
          <p:nvPr/>
        </p:nvPicPr>
        <p:blipFill>
          <a:blip r:embed="rId4" cstate="email"/>
          <a:srcRect/>
          <a:stretch>
            <a:fillRect/>
          </a:stretch>
        </p:blipFill>
        <p:spPr bwMode="auto">
          <a:xfrm>
            <a:off x="4891940" y="3504412"/>
            <a:ext cx="2583510" cy="1943944"/>
          </a:xfrm>
          <a:prstGeom prst="rect">
            <a:avLst/>
          </a:prstGeom>
          <a:noFill/>
          <a:ln w="9525">
            <a:noFill/>
            <a:miter lim="800000"/>
            <a:headEnd/>
            <a:tailEnd/>
          </a:ln>
          <a:effectLst/>
        </p:spPr>
      </p:pic>
      <p:pic>
        <p:nvPicPr>
          <p:cNvPr id="31" name="Picture 1"/>
          <p:cNvPicPr>
            <a:picLocks noChangeAspect="1" noChangeArrowheads="1"/>
          </p:cNvPicPr>
          <p:nvPr/>
        </p:nvPicPr>
        <p:blipFill>
          <a:blip r:embed="rId5" cstate="email"/>
          <a:srcRect/>
          <a:stretch>
            <a:fillRect/>
          </a:stretch>
        </p:blipFill>
        <p:spPr bwMode="auto">
          <a:xfrm>
            <a:off x="8196818" y="3504412"/>
            <a:ext cx="2636366" cy="1943944"/>
          </a:xfrm>
          <a:prstGeom prst="rect">
            <a:avLst/>
          </a:prstGeom>
          <a:noFill/>
          <a:ln w="9525">
            <a:noFill/>
            <a:miter lim="800000"/>
            <a:headEnd/>
            <a:tailEnd/>
          </a:ln>
          <a:effectLst/>
        </p:spPr>
      </p:pic>
      <p:grpSp>
        <p:nvGrpSpPr>
          <p:cNvPr id="32" name="组合 31"/>
          <p:cNvGrpSpPr/>
          <p:nvPr/>
        </p:nvGrpSpPr>
        <p:grpSpPr>
          <a:xfrm>
            <a:off x="5408561" y="3553897"/>
            <a:ext cx="865042" cy="707762"/>
            <a:chOff x="4500562" y="5072074"/>
            <a:chExt cx="1143008" cy="1000132"/>
          </a:xfrm>
        </p:grpSpPr>
        <p:sp>
          <p:nvSpPr>
            <p:cNvPr id="3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3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411825" y="3808422"/>
            <a:ext cx="891904" cy="292910"/>
            <a:chOff x="7013639" y="5108857"/>
            <a:chExt cx="1297315" cy="488183"/>
          </a:xfrm>
        </p:grpSpPr>
        <p:sp>
          <p:nvSpPr>
            <p:cNvPr id="36" name="矩形 35"/>
            <p:cNvSpPr/>
            <p:nvPr/>
          </p:nvSpPr>
          <p:spPr>
            <a:xfrm rot="19279282">
              <a:off x="7025070" y="5108857"/>
              <a:ext cx="1285884" cy="71438"/>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7" name="矩形 36"/>
            <p:cNvSpPr/>
            <p:nvPr/>
          </p:nvSpPr>
          <p:spPr>
            <a:xfrm rot="3044304">
              <a:off x="6838403" y="5349804"/>
              <a:ext cx="422472" cy="72000"/>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38" name="矩形 37"/>
          <p:cNvSpPr/>
          <p:nvPr/>
        </p:nvSpPr>
        <p:spPr>
          <a:xfrm>
            <a:off x="4891941" y="5587048"/>
            <a:ext cx="2583509"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462985" y="5766564"/>
            <a:ext cx="1441420" cy="415498"/>
          </a:xfrm>
          <a:prstGeom prst="rect">
            <a:avLst/>
          </a:prstGeom>
        </p:spPr>
        <p:txBody>
          <a:bodyPr wrap="square">
            <a:spAutoFit/>
          </a:bodyPr>
          <a:lstStyle/>
          <a:p>
            <a:pPr algn="ctr">
              <a:lnSpc>
                <a:spcPct val="150000"/>
              </a:lnSpc>
            </a:pPr>
            <a:r>
              <a:rPr lang="zh-CN" altLang="en-US" sz="1400" dirty="0">
                <a:solidFill>
                  <a:schemeClr val="bg1"/>
                </a:solidFill>
                <a:latin typeface="+mn-ea"/>
              </a:rPr>
              <a:t>安全连锁被旁通</a:t>
            </a:r>
          </a:p>
        </p:txBody>
      </p:sp>
      <p:sp>
        <p:nvSpPr>
          <p:cNvPr id="40" name="矩形 39"/>
          <p:cNvSpPr/>
          <p:nvPr/>
        </p:nvSpPr>
        <p:spPr>
          <a:xfrm>
            <a:off x="8196818" y="5587046"/>
            <a:ext cx="2583509"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435218" y="5766564"/>
            <a:ext cx="2159566" cy="415498"/>
          </a:xfrm>
          <a:prstGeom prst="rect">
            <a:avLst/>
          </a:prstGeom>
        </p:spPr>
        <p:txBody>
          <a:bodyPr wrap="square">
            <a:spAutoFit/>
          </a:bodyPr>
          <a:lstStyle/>
          <a:p>
            <a:pPr algn="ctr">
              <a:lnSpc>
                <a:spcPct val="150000"/>
              </a:lnSpc>
            </a:pPr>
            <a:r>
              <a:rPr lang="zh-CN" altLang="en-US" sz="1400" dirty="0">
                <a:solidFill>
                  <a:schemeClr val="bg1"/>
                </a:solidFill>
                <a:latin typeface="+mn-ea"/>
              </a:rPr>
              <a:t>要保证安全连锁不被旁通</a:t>
            </a:r>
          </a:p>
        </p:txBody>
      </p:sp>
      <p:sp>
        <p:nvSpPr>
          <p:cNvPr id="42" name="椭圆 41"/>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NO.4</a:t>
            </a:r>
            <a:endParaRPr lang="zh-CN" altLang="en-US" sz="2400" b="1" dirty="0">
              <a:solidFill>
                <a:schemeClr val="bg1"/>
              </a:solidFill>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1" name="组合 20"/>
          <p:cNvGrpSpPr/>
          <p:nvPr/>
        </p:nvGrpSpPr>
        <p:grpSpPr>
          <a:xfrm>
            <a:off x="820202" y="1093518"/>
            <a:ext cx="10100211" cy="5269182"/>
            <a:chOff x="820202" y="1093518"/>
            <a:chExt cx="10100211" cy="5269182"/>
          </a:xfrm>
        </p:grpSpPr>
        <p:sp>
          <p:nvSpPr>
            <p:cNvPr id="22" name="圆角矩形 21"/>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4" name="组合 23"/>
            <p:cNvGrpSpPr/>
            <p:nvPr/>
          </p:nvGrpSpPr>
          <p:grpSpPr>
            <a:xfrm rot="16200000">
              <a:off x="989980" y="2579641"/>
              <a:ext cx="527587" cy="130584"/>
              <a:chOff x="5856449" y="4311193"/>
              <a:chExt cx="527587" cy="130584"/>
            </a:xfrm>
          </p:grpSpPr>
          <p:sp>
            <p:nvSpPr>
              <p:cNvPr id="31" name="椭圆 3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椭圆 3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4" name="圆角矩形 3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5" name="组合 24"/>
            <p:cNvGrpSpPr/>
            <p:nvPr/>
          </p:nvGrpSpPr>
          <p:grpSpPr>
            <a:xfrm rot="16200000">
              <a:off x="3686999" y="2579640"/>
              <a:ext cx="527587" cy="130585"/>
              <a:chOff x="5856449" y="3383509"/>
              <a:chExt cx="527587" cy="130585"/>
            </a:xfrm>
          </p:grpSpPr>
          <p:sp>
            <p:nvSpPr>
              <p:cNvPr id="27" name="椭圆 2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椭圆 2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6" name="圆角矩形 2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5" name="矩形 3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36" name="椭圆 3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NO.5</a:t>
            </a:r>
            <a:endParaRPr lang="zh-CN" altLang="en-US" sz="2400" b="1" dirty="0">
              <a:solidFill>
                <a:schemeClr val="bg1"/>
              </a:solidFill>
              <a:latin typeface="Arial" charset="0"/>
              <a:cs typeface="Arial" charset="0"/>
            </a:endParaRPr>
          </a:p>
        </p:txBody>
      </p:sp>
      <p:sp>
        <p:nvSpPr>
          <p:cNvPr id="5" name="矩形 4"/>
          <p:cNvSpPr/>
          <p:nvPr/>
        </p:nvSpPr>
        <p:spPr>
          <a:xfrm>
            <a:off x="998244" y="1447715"/>
            <a:ext cx="3263900" cy="646331"/>
          </a:xfrm>
          <a:prstGeom prst="rect">
            <a:avLst/>
          </a:prstGeom>
        </p:spPr>
        <p:txBody>
          <a:bodyPr wrap="square">
            <a:spAutoFit/>
          </a:bodyPr>
          <a:lstStyle/>
          <a:p>
            <a:pPr algn="ctr"/>
            <a:r>
              <a:rPr lang="ja-JP" altLang="en-US" b="1" dirty="0">
                <a:latin typeface="微软雅黑" pitchFamily="34" charset="-122"/>
                <a:ea typeface="微软雅黑" pitchFamily="34" charset="-122"/>
                <a:cs typeface="Tahoma" pitchFamily="34" charset="0"/>
              </a:rPr>
              <a:t>所有指定高危</a:t>
            </a:r>
            <a:r>
              <a:rPr lang="zh-CN" altLang="en-US" b="1" dirty="0">
                <a:latin typeface="微软雅黑" pitchFamily="34" charset="-122"/>
                <a:ea typeface="微软雅黑" pitchFamily="34" charset="-122"/>
                <a:cs typeface="Tahoma" pitchFamily="34" charset="0"/>
              </a:rPr>
              <a:t>作业必须获得相关许可证及遵守有关安全规定</a:t>
            </a:r>
            <a:endParaRPr lang="en-US" altLang="zh-CN" b="1" dirty="0">
              <a:latin typeface="微软雅黑" pitchFamily="34" charset="-122"/>
              <a:ea typeface="微软雅黑" pitchFamily="34" charset="-122"/>
              <a:cs typeface="Tahoma" pitchFamily="34" charset="0"/>
            </a:endParaRPr>
          </a:p>
        </p:txBody>
      </p:sp>
      <p:sp>
        <p:nvSpPr>
          <p:cNvPr id="9" name="矩形 8"/>
          <p:cNvSpPr/>
          <p:nvPr/>
        </p:nvSpPr>
        <p:spPr>
          <a:xfrm>
            <a:off x="4808465" y="2170152"/>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、在公司内任何人员（包含：公司内部维修人员、外来施工人员）在执行高危作业时请在作业前获得相应的许可证。</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、目前我们高危行业许可证包含：</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高处作业许可证</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受限空间作业许可证</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动火作业许可证</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等。</a:t>
            </a:r>
          </a:p>
        </p:txBody>
      </p:sp>
      <p:pic>
        <p:nvPicPr>
          <p:cNvPr id="40" name="Picture 2" descr="http://www.sinopecnews.com.cn/news/tpxw/content/attachement/jpg/site1/20090410/002197ab639f0b48f8bd3c.jpg"/>
          <p:cNvPicPr>
            <a:picLocks noChangeAspect="1" noChangeArrowheads="1"/>
          </p:cNvPicPr>
          <p:nvPr/>
        </p:nvPicPr>
        <p:blipFill>
          <a:blip r:embed="rId3" cstate="email"/>
          <a:srcRect/>
          <a:stretch>
            <a:fillRect/>
          </a:stretch>
        </p:blipFill>
        <p:spPr bwMode="auto">
          <a:xfrm>
            <a:off x="4808465" y="4204073"/>
            <a:ext cx="2878170" cy="2158627"/>
          </a:xfrm>
          <a:prstGeom prst="rect">
            <a:avLst/>
          </a:prstGeom>
          <a:noFill/>
        </p:spPr>
      </p:pic>
      <p:pic>
        <p:nvPicPr>
          <p:cNvPr id="41" name="Picture 4" descr="C:\Documents and Settings\yhdong\桌面\照片1 0012.jpg"/>
          <p:cNvPicPr>
            <a:picLocks noChangeAspect="1" noChangeArrowheads="1"/>
          </p:cNvPicPr>
          <p:nvPr/>
        </p:nvPicPr>
        <p:blipFill>
          <a:blip r:embed="rId4" cstate="email"/>
          <a:srcRect/>
          <a:stretch>
            <a:fillRect/>
          </a:stretch>
        </p:blipFill>
        <p:spPr bwMode="auto">
          <a:xfrm>
            <a:off x="8013172" y="4204073"/>
            <a:ext cx="2907242" cy="2158627"/>
          </a:xfrm>
          <a:prstGeom prst="rect">
            <a:avLst/>
          </a:prstGeom>
          <a:noFill/>
        </p:spPr>
      </p:pic>
      <p:pic>
        <p:nvPicPr>
          <p:cNvPr id="42" name="Picture 3" descr="G:\未标题-11 拷贝.jpg"/>
          <p:cNvPicPr>
            <a:picLocks noChangeAspect="1" noChangeArrowheads="1"/>
          </p:cNvPicPr>
          <p:nvPr/>
        </p:nvPicPr>
        <p:blipFill>
          <a:blip r:embed="rId5" cstate="print"/>
          <a:srcRect/>
          <a:stretch>
            <a:fillRect/>
          </a:stretch>
        </p:blipFill>
        <p:spPr bwMode="auto">
          <a:xfrm>
            <a:off x="1188481" y="3181328"/>
            <a:ext cx="2887155" cy="2952772"/>
          </a:xfrm>
          <a:prstGeom prst="rect">
            <a:avLst/>
          </a:prstGeom>
          <a:noFill/>
          <a:ln w="22225">
            <a:solidFill>
              <a:srgbClr val="C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7346" name="Picture 2" descr="http://t3.baidu.com/it/u=1921493115,4045092021&amp;fm=23&amp;gp=0.jpg"/>
          <p:cNvPicPr>
            <a:picLocks noChangeAspect="1" noChangeArrowheads="1"/>
          </p:cNvPicPr>
          <p:nvPr/>
        </p:nvPicPr>
        <p:blipFill>
          <a:blip r:embed="rId3" cstate="email"/>
          <a:srcRect/>
          <a:stretch>
            <a:fillRect/>
          </a:stretch>
        </p:blipFill>
        <p:spPr bwMode="auto">
          <a:xfrm>
            <a:off x="4937786" y="4153327"/>
            <a:ext cx="1933580" cy="2209373"/>
          </a:xfrm>
          <a:prstGeom prst="rect">
            <a:avLst/>
          </a:prstGeom>
          <a:noFill/>
        </p:spPr>
      </p:pic>
      <p:pic>
        <p:nvPicPr>
          <p:cNvPr id="57348" name="Picture 4" descr="http://t2.baidu.com/it/u=846662811,2888997853&amp;fm=23&amp;gp=0.jpg"/>
          <p:cNvPicPr>
            <a:picLocks noChangeAspect="1" noChangeArrowheads="1"/>
          </p:cNvPicPr>
          <p:nvPr/>
        </p:nvPicPr>
        <p:blipFill>
          <a:blip r:embed="rId4" cstate="email"/>
          <a:srcRect/>
          <a:stretch>
            <a:fillRect/>
          </a:stretch>
        </p:blipFill>
        <p:spPr bwMode="auto">
          <a:xfrm>
            <a:off x="8766102" y="4159538"/>
            <a:ext cx="2138363" cy="2203162"/>
          </a:xfrm>
          <a:prstGeom prst="rect">
            <a:avLst/>
          </a:prstGeom>
          <a:noFill/>
        </p:spPr>
      </p:pic>
      <p:grpSp>
        <p:nvGrpSpPr>
          <p:cNvPr id="9" name="组合 8"/>
          <p:cNvGrpSpPr/>
          <p:nvPr/>
        </p:nvGrpSpPr>
        <p:grpSpPr>
          <a:xfrm>
            <a:off x="4985405" y="5180159"/>
            <a:ext cx="1143008" cy="1071570"/>
            <a:chOff x="4500562" y="5072074"/>
            <a:chExt cx="1143008" cy="1000132"/>
          </a:xfrm>
        </p:grpSpPr>
        <p:sp>
          <p:nvSpPr>
            <p:cNvPr id="10"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11"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9023363" y="5072055"/>
            <a:ext cx="1214446" cy="1071570"/>
            <a:chOff x="4500562" y="5072074"/>
            <a:chExt cx="1143008" cy="1000132"/>
          </a:xfrm>
        </p:grpSpPr>
        <p:sp>
          <p:nvSpPr>
            <p:cNvPr id="1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1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17" name="椭圆 16"/>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椭圆 17"/>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NO.6</a:t>
            </a:r>
            <a:endParaRPr lang="zh-CN" altLang="en-US" sz="2400" b="1" dirty="0">
              <a:solidFill>
                <a:schemeClr val="bg1"/>
              </a:solidFill>
              <a:latin typeface="Arial" charset="0"/>
              <a:cs typeface="Arial" charset="0"/>
            </a:endParaRPr>
          </a:p>
        </p:txBody>
      </p:sp>
      <p:grpSp>
        <p:nvGrpSpPr>
          <p:cNvPr id="20" name="组合 19"/>
          <p:cNvGrpSpPr/>
          <p:nvPr/>
        </p:nvGrpSpPr>
        <p:grpSpPr>
          <a:xfrm>
            <a:off x="820202" y="1093518"/>
            <a:ext cx="10100211" cy="5269182"/>
            <a:chOff x="820202" y="1093518"/>
            <a:chExt cx="10100211" cy="5269182"/>
          </a:xfrm>
        </p:grpSpPr>
        <p:sp>
          <p:nvSpPr>
            <p:cNvPr id="21" name="圆角矩形 2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圆角矩形 21"/>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3" name="组合 22"/>
            <p:cNvGrpSpPr/>
            <p:nvPr/>
          </p:nvGrpSpPr>
          <p:grpSpPr>
            <a:xfrm rot="16200000">
              <a:off x="989980" y="2579641"/>
              <a:ext cx="527587" cy="130584"/>
              <a:chOff x="5856449" y="4311193"/>
              <a:chExt cx="527587" cy="130584"/>
            </a:xfrm>
          </p:grpSpPr>
          <p:sp>
            <p:nvSpPr>
              <p:cNvPr id="30" name="椭圆 2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椭圆 3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圆角矩形 3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4" name="组合 23"/>
            <p:cNvGrpSpPr/>
            <p:nvPr/>
          </p:nvGrpSpPr>
          <p:grpSpPr>
            <a:xfrm rot="16200000">
              <a:off x="3686999" y="2579640"/>
              <a:ext cx="527587" cy="130585"/>
              <a:chOff x="5856449" y="3383509"/>
              <a:chExt cx="527587" cy="130585"/>
            </a:xfrm>
          </p:grpSpPr>
          <p:sp>
            <p:nvSpPr>
              <p:cNvPr id="26" name="椭圆 2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圆角矩形 24"/>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4" name="矩形 33"/>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5" name="矩形 4"/>
          <p:cNvSpPr/>
          <p:nvPr/>
        </p:nvSpPr>
        <p:spPr>
          <a:xfrm>
            <a:off x="1008526" y="1176736"/>
            <a:ext cx="3243335"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驾驶时严禁</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使用手机</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Prohibit to use mobile phone while driving</a:t>
            </a:r>
          </a:p>
        </p:txBody>
      </p:sp>
      <p:pic>
        <p:nvPicPr>
          <p:cNvPr id="3" name="Picture 2"/>
          <p:cNvPicPr>
            <a:picLocks noChangeAspect="1" noChangeArrowheads="1"/>
          </p:cNvPicPr>
          <p:nvPr/>
        </p:nvPicPr>
        <p:blipFill>
          <a:blip r:embed="rId5" cstate="email"/>
          <a:srcRect/>
          <a:stretch>
            <a:fillRect/>
          </a:stretch>
        </p:blipFill>
        <p:spPr bwMode="auto">
          <a:xfrm>
            <a:off x="1435313" y="3027055"/>
            <a:ext cx="2389760" cy="3059102"/>
          </a:xfrm>
          <a:prstGeom prst="rect">
            <a:avLst/>
          </a:prstGeom>
          <a:noFill/>
          <a:ln w="22225">
            <a:solidFill>
              <a:srgbClr val="C00000"/>
            </a:solidFill>
            <a:miter lim="800000"/>
            <a:headEnd/>
            <a:tailEnd/>
          </a:ln>
        </p:spPr>
      </p:pic>
      <p:grpSp>
        <p:nvGrpSpPr>
          <p:cNvPr id="15" name="组合 14"/>
          <p:cNvGrpSpPr/>
          <p:nvPr/>
        </p:nvGrpSpPr>
        <p:grpSpPr>
          <a:xfrm>
            <a:off x="4834731" y="2005795"/>
            <a:ext cx="6096000" cy="1938992"/>
            <a:chOff x="4834731" y="2005795"/>
            <a:chExt cx="6096000" cy="1938992"/>
          </a:xfrm>
        </p:grpSpPr>
        <p:sp>
          <p:nvSpPr>
            <p:cNvPr id="7" name="矩形 6"/>
            <p:cNvSpPr/>
            <p:nvPr/>
          </p:nvSpPr>
          <p:spPr>
            <a:xfrm>
              <a:off x="4834731" y="2005795"/>
              <a:ext cx="6096000" cy="1938992"/>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、在园区内驾驶叉车、机板车、私家车及摩托车时禁止使用手机等通讯设备，防止交通事故的发生。</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a:solidFill>
                    <a:schemeClr val="bg1"/>
                  </a:solidFill>
                  <a:latin typeface="微软雅黑" pitchFamily="34" charset="-122"/>
                  <a:ea typeface="微软雅黑" pitchFamily="34" charset="-122"/>
                </a:rPr>
                <a:t>、驾驶                                                       摩托车</a:t>
              </a:r>
              <a:r>
                <a:rPr lang="zh-CN" altLang="en-US" sz="1600" dirty="0">
                  <a:solidFill>
                    <a:schemeClr val="bg1"/>
                  </a:solidFill>
                  <a:latin typeface="微软雅黑" pitchFamily="34" charset="-122"/>
                  <a:ea typeface="微软雅黑" pitchFamily="34" charset="-122"/>
                </a:rPr>
                <a:t>的同仁请遵守交通规则，按章行驶；佩戴好安全帽，严禁超载。</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3</a:t>
              </a:r>
              <a:r>
                <a:rPr lang="zh-CN" altLang="en-US" sz="1600" dirty="0">
                  <a:solidFill>
                    <a:schemeClr val="bg1"/>
                  </a:solidFill>
                  <a:latin typeface="微软雅黑" pitchFamily="34" charset="-122"/>
                  <a:ea typeface="微软雅黑" pitchFamily="34" charset="-122"/>
                </a:rPr>
                <a:t>、上下班行车请遵守</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道路交通安全法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要求。</a:t>
              </a:r>
            </a:p>
          </p:txBody>
        </p:sp>
        <p:pic>
          <p:nvPicPr>
            <p:cNvPr id="8" name="图片 7"/>
            <p:cNvPicPr>
              <a:picLocks noChangeAspect="1"/>
            </p:cNvPicPr>
            <p:nvPr/>
          </p:nvPicPr>
          <p:blipFill>
            <a:blip r:embed="rId6"/>
            <a:stretch>
              <a:fillRect/>
            </a:stretch>
          </p:blipFill>
          <p:spPr>
            <a:xfrm>
              <a:off x="5550278" y="2803550"/>
              <a:ext cx="3615241" cy="43285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 name="椭圆 17"/>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820202" y="1093518"/>
            <a:ext cx="10100211" cy="5269182"/>
            <a:chOff x="820202" y="1093518"/>
            <a:chExt cx="10100211" cy="5269182"/>
          </a:xfrm>
        </p:grpSpPr>
        <p:sp>
          <p:nvSpPr>
            <p:cNvPr id="21" name="圆角矩形 2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圆角矩形 21"/>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3" name="组合 22"/>
            <p:cNvGrpSpPr/>
            <p:nvPr/>
          </p:nvGrpSpPr>
          <p:grpSpPr>
            <a:xfrm rot="16200000">
              <a:off x="989980" y="2579641"/>
              <a:ext cx="527587" cy="130584"/>
              <a:chOff x="5856449" y="4311193"/>
              <a:chExt cx="527587" cy="130584"/>
            </a:xfrm>
          </p:grpSpPr>
          <p:sp>
            <p:nvSpPr>
              <p:cNvPr id="30" name="椭圆 2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椭圆 3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圆角矩形 3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4" name="组合 23"/>
            <p:cNvGrpSpPr/>
            <p:nvPr/>
          </p:nvGrpSpPr>
          <p:grpSpPr>
            <a:xfrm rot="16200000">
              <a:off x="3686999" y="2579640"/>
              <a:ext cx="527587" cy="130585"/>
              <a:chOff x="5856449" y="3383509"/>
              <a:chExt cx="527587" cy="130585"/>
            </a:xfrm>
          </p:grpSpPr>
          <p:sp>
            <p:nvSpPr>
              <p:cNvPr id="26" name="椭圆 2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圆角矩形 24"/>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4" name="矩形 33"/>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pic>
        <p:nvPicPr>
          <p:cNvPr id="3" name="Picture 6" descr="G:\未标题-21 拷贝.jpg"/>
          <p:cNvPicPr>
            <a:picLocks noChangeAspect="1" noChangeArrowheads="1"/>
          </p:cNvPicPr>
          <p:nvPr/>
        </p:nvPicPr>
        <p:blipFill>
          <a:blip r:embed="rId3" cstate="email"/>
          <a:srcRect/>
          <a:stretch>
            <a:fillRect/>
          </a:stretch>
        </p:blipFill>
        <p:spPr bwMode="auto">
          <a:xfrm>
            <a:off x="1393034" y="3053347"/>
            <a:ext cx="2474319" cy="3108759"/>
          </a:xfrm>
          <a:prstGeom prst="rect">
            <a:avLst/>
          </a:prstGeom>
          <a:noFill/>
          <a:ln w="22225">
            <a:solidFill>
              <a:srgbClr val="C00000"/>
            </a:solidFill>
            <a:miter lim="800000"/>
            <a:headEnd/>
            <a:tailEnd/>
          </a:ln>
        </p:spPr>
      </p:pic>
      <p:pic>
        <p:nvPicPr>
          <p:cNvPr id="58370" name="Picture 2" descr="http://t2.baidu.com/it/u=1856749749,3753916916&amp;fm=23&amp;gp=0.jpg"/>
          <p:cNvPicPr>
            <a:picLocks noChangeAspect="1" noChangeArrowheads="1"/>
          </p:cNvPicPr>
          <p:nvPr/>
        </p:nvPicPr>
        <p:blipFill>
          <a:blip r:embed="rId4" cstate="email"/>
          <a:srcRect/>
          <a:stretch>
            <a:fillRect/>
          </a:stretch>
        </p:blipFill>
        <p:spPr bwMode="auto">
          <a:xfrm>
            <a:off x="4851400" y="4386642"/>
            <a:ext cx="2286016" cy="2011680"/>
          </a:xfrm>
          <a:prstGeom prst="rect">
            <a:avLst/>
          </a:prstGeom>
          <a:noFill/>
        </p:spPr>
      </p:pic>
      <p:grpSp>
        <p:nvGrpSpPr>
          <p:cNvPr id="5" name="组合 4"/>
          <p:cNvGrpSpPr/>
          <p:nvPr/>
        </p:nvGrpSpPr>
        <p:grpSpPr>
          <a:xfrm>
            <a:off x="5208590" y="4458080"/>
            <a:ext cx="1143008" cy="1071570"/>
            <a:chOff x="4500562" y="5072074"/>
            <a:chExt cx="1143008" cy="1000132"/>
          </a:xfrm>
        </p:grpSpPr>
        <p:sp>
          <p:nvSpPr>
            <p:cNvPr id="6"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7"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pic>
        <p:nvPicPr>
          <p:cNvPr id="58372" name="Picture 4" descr="http://t2.baidu.com/it/u=1706988391,1334606499&amp;fm=23&amp;gp=0.jpg"/>
          <p:cNvPicPr>
            <a:picLocks noChangeAspect="1" noChangeArrowheads="1"/>
          </p:cNvPicPr>
          <p:nvPr/>
        </p:nvPicPr>
        <p:blipFill>
          <a:blip r:embed="rId5" cstate="email"/>
          <a:srcRect/>
          <a:stretch>
            <a:fillRect/>
          </a:stretch>
        </p:blipFill>
        <p:spPr bwMode="auto">
          <a:xfrm>
            <a:off x="8534603" y="4398058"/>
            <a:ext cx="2385810" cy="2000264"/>
          </a:xfrm>
          <a:prstGeom prst="rect">
            <a:avLst/>
          </a:prstGeom>
          <a:noFill/>
        </p:spPr>
      </p:pic>
      <p:grpSp>
        <p:nvGrpSpPr>
          <p:cNvPr id="12" name="组合 11"/>
          <p:cNvGrpSpPr/>
          <p:nvPr/>
        </p:nvGrpSpPr>
        <p:grpSpPr>
          <a:xfrm>
            <a:off x="9391860" y="4847065"/>
            <a:ext cx="1297315" cy="488183"/>
            <a:chOff x="7013639" y="5108857"/>
            <a:chExt cx="1297315" cy="488183"/>
          </a:xfrm>
        </p:grpSpPr>
        <p:sp>
          <p:nvSpPr>
            <p:cNvPr id="9" name="矩形 8"/>
            <p:cNvSpPr/>
            <p:nvPr/>
          </p:nvSpPr>
          <p:spPr>
            <a:xfrm rot="19279282">
              <a:off x="7025070" y="5108857"/>
              <a:ext cx="1285884" cy="71438"/>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矩形 10"/>
            <p:cNvSpPr/>
            <p:nvPr/>
          </p:nvSpPr>
          <p:spPr>
            <a:xfrm rot="3044304">
              <a:off x="6838403" y="5349804"/>
              <a:ext cx="422472" cy="72000"/>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4" name="矩形 3"/>
          <p:cNvSpPr/>
          <p:nvPr/>
        </p:nvSpPr>
        <p:spPr>
          <a:xfrm>
            <a:off x="1093802" y="1160704"/>
            <a:ext cx="2877334" cy="1200329"/>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保持</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紧急通道通畅</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Keep emergency exit </a:t>
            </a:r>
          </a:p>
          <a:p>
            <a:pPr algn="ctr"/>
            <a:r>
              <a:rPr lang="en-US" altLang="zh-CN" b="1" dirty="0">
                <a:latin typeface="微软雅黑" pitchFamily="34" charset="-122"/>
                <a:ea typeface="微软雅黑" pitchFamily="34" charset="-122"/>
                <a:cs typeface="Tahoma" pitchFamily="34" charset="0"/>
              </a:rPr>
              <a:t>free of obstacles</a:t>
            </a:r>
          </a:p>
        </p:txBody>
      </p:sp>
      <p:sp>
        <p:nvSpPr>
          <p:cNvPr id="8" name="矩形 7"/>
          <p:cNvSpPr/>
          <p:nvPr/>
        </p:nvSpPr>
        <p:spPr>
          <a:xfrm>
            <a:off x="4808465" y="2242838"/>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、请保持园区各建筑物的安全通道、厂区人行通道的畅通，禁止安全通道门上锁或堆放杂物，紧急疏散时无法通行。</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、员工要掌握如何在紧急情况下疏散要点，碰到自然灾害、火灾的紧急情况能从安全通道疏散。</a:t>
            </a:r>
          </a:p>
        </p:txBody>
      </p:sp>
      <p:sp>
        <p:nvSpPr>
          <p:cNvPr id="37" name="椭圆 36"/>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NO.7</a:t>
            </a:r>
            <a:endParaRPr lang="zh-CN" altLang="en-US" sz="2400" b="1" dirty="0">
              <a:solidFill>
                <a:schemeClr val="bg1"/>
              </a:solidFill>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椭圆 8"/>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 name="组合 9"/>
          <p:cNvGrpSpPr/>
          <p:nvPr/>
        </p:nvGrpSpPr>
        <p:grpSpPr>
          <a:xfrm>
            <a:off x="820202" y="1093518"/>
            <a:ext cx="10100211" cy="5269182"/>
            <a:chOff x="820202" y="1093518"/>
            <a:chExt cx="10100211" cy="5269182"/>
          </a:xfrm>
        </p:grpSpPr>
        <p:sp>
          <p:nvSpPr>
            <p:cNvPr id="11" name="圆角矩形 1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4" name="组合 13"/>
            <p:cNvGrpSpPr/>
            <p:nvPr/>
          </p:nvGrpSpPr>
          <p:grpSpPr>
            <a:xfrm rot="16200000">
              <a:off x="989980" y="2579641"/>
              <a:ext cx="527587" cy="130584"/>
              <a:chOff x="5856449" y="4311193"/>
              <a:chExt cx="527587" cy="130584"/>
            </a:xfrm>
          </p:grpSpPr>
          <p:sp>
            <p:nvSpPr>
              <p:cNvPr id="21" name="椭圆 2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椭圆 2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5" name="组合 14"/>
            <p:cNvGrpSpPr/>
            <p:nvPr/>
          </p:nvGrpSpPr>
          <p:grpSpPr>
            <a:xfrm rot="16200000">
              <a:off x="3686999" y="2579640"/>
              <a:ext cx="527587" cy="130585"/>
              <a:chOff x="5856449" y="3383509"/>
              <a:chExt cx="527587" cy="130585"/>
            </a:xfrm>
          </p:grpSpPr>
          <p:sp>
            <p:nvSpPr>
              <p:cNvPr id="17" name="椭圆 1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椭圆 1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圆角矩形 1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矩形 2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要点：</a:t>
            </a:r>
          </a:p>
        </p:txBody>
      </p:sp>
      <p:sp>
        <p:nvSpPr>
          <p:cNvPr id="26" name="椭圆 25"/>
          <p:cNvSpPr/>
          <p:nvPr/>
        </p:nvSpPr>
        <p:spPr>
          <a:xfrm>
            <a:off x="5608876" y="-272602"/>
            <a:ext cx="1081989" cy="1081989"/>
          </a:xfrm>
          <a:prstGeom prst="ellipse">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593646" y="177215"/>
            <a:ext cx="1112448" cy="461665"/>
          </a:xfrm>
          <a:prstGeom prst="rect">
            <a:avLst/>
          </a:prstGeom>
          <a:noFill/>
        </p:spPr>
        <p:txBody>
          <a:bodyPr wrap="square" rtlCol="0">
            <a:spAutoFit/>
          </a:bodyPr>
          <a:lstStyle/>
          <a:p>
            <a:pPr algn="ctr"/>
            <a:r>
              <a:rPr lang="en-US" altLang="zh-CN" sz="2400" b="1" dirty="0">
                <a:solidFill>
                  <a:schemeClr val="bg1"/>
                </a:solidFill>
                <a:latin typeface="Arial" charset="0"/>
                <a:cs typeface="Arial" charset="0"/>
              </a:rPr>
              <a:t>NO.8</a:t>
            </a:r>
            <a:endParaRPr lang="zh-CN" altLang="en-US" sz="2400" b="1" dirty="0">
              <a:solidFill>
                <a:schemeClr val="bg1"/>
              </a:solidFill>
              <a:latin typeface="Arial" charset="0"/>
              <a:cs typeface="Arial" charset="0"/>
            </a:endParaRPr>
          </a:p>
        </p:txBody>
      </p:sp>
      <p:pic>
        <p:nvPicPr>
          <p:cNvPr id="3" name="Picture 5"/>
          <p:cNvPicPr>
            <a:picLocks noChangeAspect="1" noChangeArrowheads="1"/>
          </p:cNvPicPr>
          <p:nvPr/>
        </p:nvPicPr>
        <p:blipFill>
          <a:blip r:embed="rId3" cstate="email"/>
          <a:srcRect/>
          <a:stretch>
            <a:fillRect/>
          </a:stretch>
        </p:blipFill>
        <p:spPr bwMode="auto">
          <a:xfrm>
            <a:off x="1430508" y="3042901"/>
            <a:ext cx="2399372" cy="3111477"/>
          </a:xfrm>
          <a:prstGeom prst="rect">
            <a:avLst/>
          </a:prstGeom>
          <a:noFill/>
          <a:ln w="22225">
            <a:solidFill>
              <a:srgbClr val="C00000"/>
            </a:solidFill>
            <a:miter lim="800000"/>
            <a:headEnd/>
            <a:tailEnd/>
          </a:ln>
        </p:spPr>
      </p:pic>
      <p:pic>
        <p:nvPicPr>
          <p:cNvPr id="59394" name="Picture 2" descr="http://t1.baidu.com/it/u=3528207792,2586359956&amp;fm=23&amp;gp=0.jpg"/>
          <p:cNvPicPr>
            <a:picLocks noChangeAspect="1" noChangeArrowheads="1"/>
          </p:cNvPicPr>
          <p:nvPr/>
        </p:nvPicPr>
        <p:blipFill rotWithShape="1">
          <a:blip r:embed="rId4" cstate="email"/>
          <a:srcRect t="15636" b="18093"/>
          <a:stretch>
            <a:fillRect/>
          </a:stretch>
        </p:blipFill>
        <p:spPr bwMode="auto">
          <a:xfrm>
            <a:off x="9294748" y="5359562"/>
            <a:ext cx="1549034" cy="1026561"/>
          </a:xfrm>
          <a:prstGeom prst="rect">
            <a:avLst/>
          </a:prstGeom>
          <a:noFill/>
        </p:spPr>
      </p:pic>
      <p:pic>
        <p:nvPicPr>
          <p:cNvPr id="59396" name="Picture 4" descr="http://t3.baidu.com/it/u=809604868,4158061697&amp;fm=23&amp;gp=0.jpg"/>
          <p:cNvPicPr>
            <a:picLocks noChangeAspect="1" noChangeArrowheads="1"/>
          </p:cNvPicPr>
          <p:nvPr/>
        </p:nvPicPr>
        <p:blipFill rotWithShape="1">
          <a:blip r:embed="rId5" cstate="email"/>
          <a:srcRect t="10851" b="20817"/>
          <a:stretch>
            <a:fillRect/>
          </a:stretch>
        </p:blipFill>
        <p:spPr bwMode="auto">
          <a:xfrm>
            <a:off x="4854562" y="5359562"/>
            <a:ext cx="1963198" cy="1041400"/>
          </a:xfrm>
          <a:prstGeom prst="rect">
            <a:avLst/>
          </a:prstGeom>
          <a:noFill/>
        </p:spPr>
      </p:pic>
      <p:sp>
        <p:nvSpPr>
          <p:cNvPr id="4" name="矩形 3"/>
          <p:cNvSpPr/>
          <p:nvPr/>
        </p:nvSpPr>
        <p:spPr>
          <a:xfrm>
            <a:off x="863702" y="1076559"/>
            <a:ext cx="3429995" cy="1477328"/>
          </a:xfrm>
          <a:prstGeom prst="rect">
            <a:avLst/>
          </a:prstGeom>
        </p:spPr>
        <p:txBody>
          <a:bodyPr wrap="square">
            <a:spAutoFit/>
          </a:bodyPr>
          <a:lstStyle/>
          <a:p>
            <a:pPr algn="ctr"/>
            <a:r>
              <a:rPr lang="zh-CN" altLang="en-US" b="1" dirty="0">
                <a:latin typeface="微软雅黑" pitchFamily="34" charset="-122"/>
                <a:ea typeface="微软雅黑" pitchFamily="34" charset="-122"/>
                <a:cs typeface="Tahoma" pitchFamily="34" charset="0"/>
              </a:rPr>
              <a:t>受药物或酒精影响时</a:t>
            </a:r>
            <a:endParaRPr lang="en-US" altLang="zh-CN" b="1" dirty="0">
              <a:latin typeface="微软雅黑" pitchFamily="34" charset="-122"/>
              <a:ea typeface="微软雅黑" pitchFamily="34" charset="-122"/>
              <a:cs typeface="Tahoma" pitchFamily="34" charset="0"/>
            </a:endParaRPr>
          </a:p>
          <a:p>
            <a:pPr algn="ctr"/>
            <a:r>
              <a:rPr lang="zh-CN" altLang="en-US" b="1" dirty="0">
                <a:latin typeface="微软雅黑" pitchFamily="34" charset="-122"/>
                <a:ea typeface="微软雅黑" pitchFamily="34" charset="-122"/>
                <a:cs typeface="Tahoma" pitchFamily="34" charset="0"/>
              </a:rPr>
              <a:t>禁止进</a:t>
            </a:r>
            <a:r>
              <a:rPr lang="ja-JP" altLang="en-US" b="1" dirty="0">
                <a:latin typeface="微软雅黑" pitchFamily="34" charset="-122"/>
                <a:ea typeface="微软雅黑" pitchFamily="34" charset="-122"/>
                <a:cs typeface="Tahoma" pitchFamily="34" charset="0"/>
              </a:rPr>
              <a:t>入</a:t>
            </a:r>
            <a:r>
              <a:rPr lang="zh-CN" altLang="en-US" b="1" dirty="0">
                <a:latin typeface="微软雅黑" pitchFamily="34" charset="-122"/>
                <a:ea typeface="微软雅黑" pitchFamily="34" charset="-122"/>
                <a:cs typeface="Tahoma" pitchFamily="34" charset="0"/>
              </a:rPr>
              <a:t>厂区</a:t>
            </a:r>
            <a:endParaRPr lang="en-US" altLang="zh-CN" b="1" dirty="0">
              <a:latin typeface="微软雅黑" pitchFamily="34" charset="-122"/>
              <a:ea typeface="微软雅黑" pitchFamily="34" charset="-122"/>
              <a:cs typeface="Tahoma" pitchFamily="34" charset="0"/>
            </a:endParaRPr>
          </a:p>
          <a:p>
            <a:pPr algn="ctr"/>
            <a:r>
              <a:rPr lang="en-US" altLang="zh-CN" b="1" dirty="0">
                <a:latin typeface="微软雅黑" pitchFamily="34" charset="-122"/>
                <a:ea typeface="微软雅黑" pitchFamily="34" charset="-122"/>
                <a:cs typeface="Tahoma" pitchFamily="34" charset="0"/>
              </a:rPr>
              <a:t>No entry of factory premises if under influence of drug or alcohol drinks</a:t>
            </a:r>
            <a:endParaRPr lang="en-US" altLang="en-US" b="1" dirty="0">
              <a:latin typeface="微软雅黑" pitchFamily="34" charset="-122"/>
              <a:ea typeface="微软雅黑" pitchFamily="34" charset="-122"/>
              <a:cs typeface="Tahoma" pitchFamily="34" charset="0"/>
            </a:endParaRPr>
          </a:p>
        </p:txBody>
      </p:sp>
      <p:sp>
        <p:nvSpPr>
          <p:cNvPr id="5" name="矩形 4"/>
          <p:cNvSpPr/>
          <p:nvPr/>
        </p:nvSpPr>
        <p:spPr>
          <a:xfrm>
            <a:off x="4764965" y="1865748"/>
            <a:ext cx="6155448" cy="3508653"/>
          </a:xfrm>
          <a:prstGeom prst="rect">
            <a:avLst/>
          </a:prstGeom>
        </p:spPr>
        <p:txBody>
          <a:bodyPr wrap="square">
            <a:spAutoFit/>
          </a:bodyPr>
          <a:lstStyle/>
          <a:p>
            <a:pPr algn="just">
              <a:lnSpc>
                <a:spcPct val="150000"/>
              </a:lnSpc>
            </a:pP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在上班前因身体不适服用治疗感冒和各种抗炎症的解热、镇痛、消炎止咳药，如阿司匹林、扑热息痛、非那西汀、安乃静、可达因和各种抗菌素等药物，在服用后，会使人的视力、听力、注意力减退；反应能力、动作协调能力下降；使人疲倦、瞌睡或头晕等，导致事故的发生。</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2</a:t>
            </a:r>
            <a:r>
              <a:rPr lang="zh-CN" altLang="en-US" sz="1600" dirty="0">
                <a:solidFill>
                  <a:schemeClr val="bg1"/>
                </a:solidFill>
                <a:latin typeface="微软雅黑" pitchFamily="34" charset="-122"/>
                <a:ea typeface="微软雅黑" pitchFamily="34" charset="-122"/>
              </a:rPr>
              <a:t>、一些含有兴奋类、镇静类的也会引起人体的各项机能的改变，而导致事故；所以服药后禁止进入生产岗位。</a:t>
            </a:r>
            <a:endParaRPr lang="en-US" altLang="zh-CN" sz="1600" dirty="0">
              <a:solidFill>
                <a:schemeClr val="bg1"/>
              </a:solidFill>
              <a:latin typeface="微软雅黑" pitchFamily="34" charset="-122"/>
              <a:ea typeface="微软雅黑" pitchFamily="34" charset="-122"/>
            </a:endParaRPr>
          </a:p>
          <a:p>
            <a:pPr algn="just">
              <a:lnSpc>
                <a:spcPct val="150000"/>
              </a:lnSpc>
            </a:pPr>
            <a:r>
              <a:rPr lang="en-US" altLang="zh-CN" sz="1600" dirty="0">
                <a:solidFill>
                  <a:schemeClr val="bg1"/>
                </a:solidFill>
                <a:latin typeface="微软雅黑" pitchFamily="34" charset="-122"/>
                <a:ea typeface="微软雅黑" pitchFamily="34" charset="-122"/>
              </a:rPr>
              <a:t>3</a:t>
            </a:r>
            <a:r>
              <a:rPr lang="zh-CN" altLang="en-US" sz="1600" dirty="0">
                <a:solidFill>
                  <a:schemeClr val="bg1"/>
                </a:solidFill>
                <a:latin typeface="微软雅黑" pitchFamily="34" charset="-122"/>
                <a:ea typeface="微软雅黑" pitchFamily="34" charset="-122"/>
              </a:rPr>
              <a:t>、公司严厉禁止饮酒后进入生产区域，因为酒精极易麻痹人体神经系统，导致事故发生。</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HEME" val="https://www.islide.cc;"/>
  <p:tag name="ISLIDE.TEMPLATE" val="https://www.islide.cc;"/>
</p:tagLst>
</file>

<file path=ppt/theme/theme1.xml><?xml version="1.0" encoding="utf-8"?>
<a:theme xmlns:a="http://schemas.openxmlformats.org/drawingml/2006/main" name="[免费EHS资料咨询微信：ansyingsj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68394"/>
      </a:dk2>
      <a:lt2>
        <a:srgbClr val="F0F0F0"/>
      </a:lt2>
      <a:accent1>
        <a:srgbClr val="0094FC"/>
      </a:accent1>
      <a:accent2>
        <a:srgbClr val="48A9F9"/>
      </a:accent2>
      <a:accent3>
        <a:srgbClr val="FF3734"/>
      </a:accent3>
      <a:accent4>
        <a:srgbClr val="FF8F54"/>
      </a:accent4>
      <a:accent5>
        <a:srgbClr val="FFD838"/>
      </a:accent5>
      <a:accent6>
        <a:srgbClr val="17102F"/>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3.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0094FC"/>
      </a:accent1>
      <a:accent2>
        <a:srgbClr val="48A9F9"/>
      </a:accent2>
      <a:accent3>
        <a:srgbClr val="FF3734"/>
      </a:accent3>
      <a:accent4>
        <a:srgbClr val="FF8F54"/>
      </a:accent4>
      <a:accent5>
        <a:srgbClr val="FFD838"/>
      </a:accent5>
      <a:accent6>
        <a:srgbClr val="17102F"/>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4.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980</Words>
  <Application>Microsoft Office PowerPoint</Application>
  <PresentationFormat>宽屏</PresentationFormat>
  <Paragraphs>89</Paragraphs>
  <Slides>12</Slides>
  <Notes>12</Notes>
  <HiddenSlides>0</HiddenSlides>
  <MMClips>0</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12</vt:i4>
      </vt:variant>
    </vt:vector>
  </HeadingPairs>
  <TitlesOfParts>
    <vt:vector size="22" baseType="lpstr">
      <vt:lpstr>等线</vt:lpstr>
      <vt:lpstr>宋体</vt:lpstr>
      <vt:lpstr>微软雅黑</vt:lpstr>
      <vt:lpstr>Arial</vt:lpstr>
      <vt:lpstr>Calibri</vt:lpstr>
      <vt:lpstr>Calibri Light</vt:lpstr>
      <vt:lpstr>[免费EHS资料咨询微信：ansyingsj1]</vt:lpstr>
      <vt:lpstr>主题5</vt:lpstr>
      <vt:lpstr>1_主题5</vt:lpstr>
      <vt:lpstr>获取资料咨询微信：ansyingsj1</vt:lpstr>
      <vt:lpstr>10条 必须遵守的安全规定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感谢大家 的聆听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2020-04-28T14:37:32Z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2052-10.9.1</vt:lpwstr>
  </property>
</Properties>
</file>